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77" r:id="rId2"/>
    <p:sldId id="278" r:id="rId3"/>
    <p:sldId id="265" r:id="rId4"/>
    <p:sldId id="350" r:id="rId5"/>
    <p:sldId id="339" r:id="rId6"/>
    <p:sldId id="292" r:id="rId7"/>
    <p:sldId id="341" r:id="rId8"/>
    <p:sldId id="280" r:id="rId9"/>
    <p:sldId id="351" r:id="rId10"/>
    <p:sldId id="384" r:id="rId11"/>
    <p:sldId id="353" r:id="rId12"/>
    <p:sldId id="354" r:id="rId13"/>
    <p:sldId id="362" r:id="rId14"/>
    <p:sldId id="356" r:id="rId15"/>
    <p:sldId id="355" r:id="rId16"/>
    <p:sldId id="357" r:id="rId17"/>
    <p:sldId id="358" r:id="rId18"/>
    <p:sldId id="360" r:id="rId19"/>
    <p:sldId id="359" r:id="rId20"/>
    <p:sldId id="363" r:id="rId21"/>
    <p:sldId id="288" r:id="rId22"/>
    <p:sldId id="364" r:id="rId23"/>
    <p:sldId id="365" r:id="rId24"/>
    <p:sldId id="366" r:id="rId25"/>
    <p:sldId id="367" r:id="rId26"/>
    <p:sldId id="368" r:id="rId27"/>
    <p:sldId id="369" r:id="rId28"/>
    <p:sldId id="370" r:id="rId29"/>
    <p:sldId id="371" r:id="rId30"/>
    <p:sldId id="372" r:id="rId31"/>
    <p:sldId id="373" r:id="rId32"/>
    <p:sldId id="385" r:id="rId33"/>
    <p:sldId id="374" r:id="rId34"/>
    <p:sldId id="375" r:id="rId35"/>
    <p:sldId id="386" r:id="rId36"/>
    <p:sldId id="376" r:id="rId37"/>
    <p:sldId id="387" r:id="rId38"/>
    <p:sldId id="388" r:id="rId39"/>
    <p:sldId id="377" r:id="rId40"/>
    <p:sldId id="389" r:id="rId41"/>
    <p:sldId id="390" r:id="rId42"/>
    <p:sldId id="378" r:id="rId43"/>
    <p:sldId id="391" r:id="rId44"/>
    <p:sldId id="399" r:id="rId45"/>
    <p:sldId id="379" r:id="rId46"/>
    <p:sldId id="394" r:id="rId47"/>
    <p:sldId id="393" r:id="rId48"/>
    <p:sldId id="395" r:id="rId49"/>
    <p:sldId id="382" r:id="rId50"/>
    <p:sldId id="383" r:id="rId51"/>
    <p:sldId id="380" r:id="rId52"/>
    <p:sldId id="396" r:id="rId53"/>
    <p:sldId id="381" r:id="rId54"/>
    <p:sldId id="397" r:id="rId55"/>
    <p:sldId id="398" r:id="rId56"/>
    <p:sldId id="267"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D7F517-D515-49E1-B03E-A55817401AE5}">
          <p14:sldIdLst>
            <p14:sldId id="277"/>
            <p14:sldId id="278"/>
            <p14:sldId id="265"/>
            <p14:sldId id="350"/>
          </p14:sldIdLst>
        </p14:section>
        <p14:section name="JOIN" id="{2779D341-C8B6-4BC9-8603-D6027C5CC518}">
          <p14:sldIdLst>
            <p14:sldId id="339"/>
            <p14:sldId id="292"/>
            <p14:sldId id="341"/>
            <p14:sldId id="280"/>
            <p14:sldId id="351"/>
            <p14:sldId id="384"/>
            <p14:sldId id="353"/>
            <p14:sldId id="354"/>
            <p14:sldId id="362"/>
            <p14:sldId id="356"/>
            <p14:sldId id="355"/>
            <p14:sldId id="357"/>
            <p14:sldId id="358"/>
            <p14:sldId id="360"/>
            <p14:sldId id="359"/>
            <p14:sldId id="363"/>
            <p14:sldId id="288"/>
            <p14:sldId id="364"/>
            <p14:sldId id="365"/>
            <p14:sldId id="366"/>
            <p14:sldId id="367"/>
            <p14:sldId id="368"/>
            <p14:sldId id="369"/>
            <p14:sldId id="370"/>
            <p14:sldId id="371"/>
            <p14:sldId id="372"/>
            <p14:sldId id="373"/>
            <p14:sldId id="385"/>
            <p14:sldId id="374"/>
            <p14:sldId id="375"/>
            <p14:sldId id="386"/>
            <p14:sldId id="376"/>
            <p14:sldId id="387"/>
            <p14:sldId id="388"/>
            <p14:sldId id="377"/>
            <p14:sldId id="389"/>
            <p14:sldId id="390"/>
            <p14:sldId id="378"/>
            <p14:sldId id="391"/>
            <p14:sldId id="399"/>
            <p14:sldId id="379"/>
            <p14:sldId id="394"/>
            <p14:sldId id="393"/>
            <p14:sldId id="395"/>
            <p14:sldId id="382"/>
            <p14:sldId id="383"/>
            <p14:sldId id="380"/>
            <p14:sldId id="396"/>
            <p14:sldId id="381"/>
            <p14:sldId id="397"/>
            <p14:sldId id="398"/>
          </p14:sldIdLst>
        </p14:section>
        <p14:section name="QUESTION" id="{AEF1AF6D-CCA9-43DB-96E3-C46537F580ED}">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FF00"/>
    <a:srgbClr val="003300"/>
    <a:srgbClr val="000000"/>
    <a:srgbClr val="5D4600"/>
    <a:srgbClr val="FF6600"/>
    <a:srgbClr val="09D2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7838" autoAdjust="0"/>
  </p:normalViewPr>
  <p:slideViewPr>
    <p:cSldViewPr snapToGrid="0">
      <p:cViewPr varScale="1">
        <p:scale>
          <a:sx n="69" d="100"/>
          <a:sy n="69" d="100"/>
        </p:scale>
        <p:origin x="667" y="62"/>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15D1A1-ECF0-47E3-9BA9-944C7766A3B3}" type="datetimeFigureOut">
              <a:rPr lang="en-GB" smtClean="0"/>
              <a:t>22/05/2023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E4234-62CA-449D-84C9-F2C6E907F3B0}" type="slidenum">
              <a:rPr lang="en-GB" smtClean="0"/>
              <a:t>‹#›</a:t>
            </a:fld>
            <a:endParaRPr lang="en-GB"/>
          </a:p>
        </p:txBody>
      </p:sp>
    </p:spTree>
    <p:extLst>
      <p:ext uri="{BB962C8B-B14F-4D97-AF65-F5344CB8AC3E}">
        <p14:creationId xmlns:p14="http://schemas.microsoft.com/office/powerpoint/2010/main" val="3142263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E4234-62CA-449D-84C9-F2C6E907F3B0}" type="slidenum">
              <a:rPr lang="en-GB" smtClean="0"/>
              <a:t>1</a:t>
            </a:fld>
            <a:endParaRPr lang="en-GB"/>
          </a:p>
        </p:txBody>
      </p:sp>
    </p:spTree>
    <p:extLst>
      <p:ext uri="{BB962C8B-B14F-4D97-AF65-F5344CB8AC3E}">
        <p14:creationId xmlns:p14="http://schemas.microsoft.com/office/powerpoint/2010/main" val="2925502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FDE4234-62CA-449D-84C9-F2C6E907F3B0}" type="slidenum">
              <a:rPr lang="en-GB" smtClean="0"/>
              <a:t>16</a:t>
            </a:fld>
            <a:endParaRPr lang="en-GB"/>
          </a:p>
        </p:txBody>
      </p:sp>
    </p:spTree>
    <p:extLst>
      <p:ext uri="{BB962C8B-B14F-4D97-AF65-F5344CB8AC3E}">
        <p14:creationId xmlns:p14="http://schemas.microsoft.com/office/powerpoint/2010/main" val="1772188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FDE4234-62CA-449D-84C9-F2C6E907F3B0}" type="slidenum">
              <a:rPr lang="en-GB" smtClean="0"/>
              <a:t>17</a:t>
            </a:fld>
            <a:endParaRPr lang="en-GB"/>
          </a:p>
        </p:txBody>
      </p:sp>
    </p:spTree>
    <p:extLst>
      <p:ext uri="{BB962C8B-B14F-4D97-AF65-F5344CB8AC3E}">
        <p14:creationId xmlns:p14="http://schemas.microsoft.com/office/powerpoint/2010/main" val="710666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FDE4234-62CA-449D-84C9-F2C6E907F3B0}" type="slidenum">
              <a:rPr lang="en-GB" smtClean="0"/>
              <a:t>18</a:t>
            </a:fld>
            <a:endParaRPr lang="en-GB"/>
          </a:p>
        </p:txBody>
      </p:sp>
    </p:spTree>
    <p:extLst>
      <p:ext uri="{BB962C8B-B14F-4D97-AF65-F5344CB8AC3E}">
        <p14:creationId xmlns:p14="http://schemas.microsoft.com/office/powerpoint/2010/main" val="2391768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FDE4234-62CA-449D-84C9-F2C6E907F3B0}" type="slidenum">
              <a:rPr lang="en-GB" smtClean="0"/>
              <a:t>19</a:t>
            </a:fld>
            <a:endParaRPr lang="en-GB"/>
          </a:p>
        </p:txBody>
      </p:sp>
    </p:spTree>
    <p:extLst>
      <p:ext uri="{BB962C8B-B14F-4D97-AF65-F5344CB8AC3E}">
        <p14:creationId xmlns:p14="http://schemas.microsoft.com/office/powerpoint/2010/main" val="3892665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FDE4234-62CA-449D-84C9-F2C6E907F3B0}" type="slidenum">
              <a:rPr lang="en-GB" smtClean="0"/>
              <a:t>21</a:t>
            </a:fld>
            <a:endParaRPr lang="en-GB"/>
          </a:p>
        </p:txBody>
      </p:sp>
    </p:spTree>
    <p:extLst>
      <p:ext uri="{BB962C8B-B14F-4D97-AF65-F5344CB8AC3E}">
        <p14:creationId xmlns:p14="http://schemas.microsoft.com/office/powerpoint/2010/main" val="2294662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FDE4234-62CA-449D-84C9-F2C6E907F3B0}" type="slidenum">
              <a:rPr lang="en-GB" smtClean="0"/>
              <a:t>28</a:t>
            </a:fld>
            <a:endParaRPr lang="en-GB"/>
          </a:p>
        </p:txBody>
      </p:sp>
    </p:spTree>
    <p:extLst>
      <p:ext uri="{BB962C8B-B14F-4D97-AF65-F5344CB8AC3E}">
        <p14:creationId xmlns:p14="http://schemas.microsoft.com/office/powerpoint/2010/main" val="1225784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FDE4234-62CA-449D-84C9-F2C6E907F3B0}" type="slidenum">
              <a:rPr lang="en-GB" smtClean="0"/>
              <a:t>33</a:t>
            </a:fld>
            <a:endParaRPr lang="en-GB"/>
          </a:p>
        </p:txBody>
      </p:sp>
    </p:spTree>
    <p:extLst>
      <p:ext uri="{BB962C8B-B14F-4D97-AF65-F5344CB8AC3E}">
        <p14:creationId xmlns:p14="http://schemas.microsoft.com/office/powerpoint/2010/main" val="90902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FDE4234-62CA-449D-84C9-F2C6E907F3B0}" type="slidenum">
              <a:rPr lang="en-GB" smtClean="0"/>
              <a:t>50</a:t>
            </a:fld>
            <a:endParaRPr lang="en-GB"/>
          </a:p>
        </p:txBody>
      </p:sp>
    </p:spTree>
    <p:extLst>
      <p:ext uri="{BB962C8B-B14F-4D97-AF65-F5344CB8AC3E}">
        <p14:creationId xmlns:p14="http://schemas.microsoft.com/office/powerpoint/2010/main" val="198383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DE4234-62CA-449D-84C9-F2C6E907F3B0}" type="slidenum">
              <a:rPr lang="en-GB" smtClean="0"/>
              <a:t>3</a:t>
            </a:fld>
            <a:endParaRPr lang="en-GB"/>
          </a:p>
        </p:txBody>
      </p:sp>
    </p:spTree>
    <p:extLst>
      <p:ext uri="{BB962C8B-B14F-4D97-AF65-F5344CB8AC3E}">
        <p14:creationId xmlns:p14="http://schemas.microsoft.com/office/powerpoint/2010/main" val="2451037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E4234-62CA-449D-84C9-F2C6E907F3B0}" type="slidenum">
              <a:rPr lang="en-GB" smtClean="0"/>
              <a:t>6</a:t>
            </a:fld>
            <a:endParaRPr lang="en-GB"/>
          </a:p>
        </p:txBody>
      </p:sp>
    </p:spTree>
    <p:extLst>
      <p:ext uri="{BB962C8B-B14F-4D97-AF65-F5344CB8AC3E}">
        <p14:creationId xmlns:p14="http://schemas.microsoft.com/office/powerpoint/2010/main" val="288161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FDE4234-62CA-449D-84C9-F2C6E907F3B0}" type="slidenum">
              <a:rPr lang="en-GB" smtClean="0"/>
              <a:t>8</a:t>
            </a:fld>
            <a:endParaRPr lang="en-GB"/>
          </a:p>
        </p:txBody>
      </p:sp>
    </p:spTree>
    <p:extLst>
      <p:ext uri="{BB962C8B-B14F-4D97-AF65-F5344CB8AC3E}">
        <p14:creationId xmlns:p14="http://schemas.microsoft.com/office/powerpoint/2010/main" val="167548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FDE4234-62CA-449D-84C9-F2C6E907F3B0}" type="slidenum">
              <a:rPr lang="en-GB" smtClean="0"/>
              <a:t>10</a:t>
            </a:fld>
            <a:endParaRPr lang="en-GB"/>
          </a:p>
        </p:txBody>
      </p:sp>
    </p:spTree>
    <p:extLst>
      <p:ext uri="{BB962C8B-B14F-4D97-AF65-F5344CB8AC3E}">
        <p14:creationId xmlns:p14="http://schemas.microsoft.com/office/powerpoint/2010/main" val="4195990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FDE4234-62CA-449D-84C9-F2C6E907F3B0}" type="slidenum">
              <a:rPr lang="en-GB" smtClean="0"/>
              <a:t>12</a:t>
            </a:fld>
            <a:endParaRPr lang="en-GB"/>
          </a:p>
        </p:txBody>
      </p:sp>
    </p:spTree>
    <p:extLst>
      <p:ext uri="{BB962C8B-B14F-4D97-AF65-F5344CB8AC3E}">
        <p14:creationId xmlns:p14="http://schemas.microsoft.com/office/powerpoint/2010/main" val="254472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FDE4234-62CA-449D-84C9-F2C6E907F3B0}" type="slidenum">
              <a:rPr lang="en-GB" smtClean="0"/>
              <a:t>13</a:t>
            </a:fld>
            <a:endParaRPr lang="en-GB"/>
          </a:p>
        </p:txBody>
      </p:sp>
    </p:spTree>
    <p:extLst>
      <p:ext uri="{BB962C8B-B14F-4D97-AF65-F5344CB8AC3E}">
        <p14:creationId xmlns:p14="http://schemas.microsoft.com/office/powerpoint/2010/main" val="886822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FDE4234-62CA-449D-84C9-F2C6E907F3B0}" type="slidenum">
              <a:rPr lang="en-GB" smtClean="0"/>
              <a:t>14</a:t>
            </a:fld>
            <a:endParaRPr lang="en-GB"/>
          </a:p>
        </p:txBody>
      </p:sp>
    </p:spTree>
    <p:extLst>
      <p:ext uri="{BB962C8B-B14F-4D97-AF65-F5344CB8AC3E}">
        <p14:creationId xmlns:p14="http://schemas.microsoft.com/office/powerpoint/2010/main" val="184972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FDE4234-62CA-449D-84C9-F2C6E907F3B0}" type="slidenum">
              <a:rPr lang="en-GB" smtClean="0"/>
              <a:t>15</a:t>
            </a:fld>
            <a:endParaRPr lang="en-GB"/>
          </a:p>
        </p:txBody>
      </p:sp>
    </p:spTree>
    <p:extLst>
      <p:ext uri="{BB962C8B-B14F-4D97-AF65-F5344CB8AC3E}">
        <p14:creationId xmlns:p14="http://schemas.microsoft.com/office/powerpoint/2010/main" val="1664773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7132-6EC0-5B8B-C08C-5305C3FD6E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F36367-B646-F08E-745B-2C6D2C8F7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DF9F3FD-E615-D862-53FE-E64955B121A4}"/>
              </a:ext>
            </a:extLst>
          </p:cNvPr>
          <p:cNvSpPr>
            <a:spLocks noGrp="1"/>
          </p:cNvSpPr>
          <p:nvPr>
            <p:ph type="dt" sz="half" idx="10"/>
          </p:nvPr>
        </p:nvSpPr>
        <p:spPr/>
        <p:txBody>
          <a:bodyPr/>
          <a:lstStyle/>
          <a:p>
            <a:fld id="{F18C6877-9B95-40B1-8856-C1FA8A252CB7}" type="datetimeFigureOut">
              <a:rPr lang="en-GB" smtClean="0"/>
              <a:t>22/05/2023</a:t>
            </a:fld>
            <a:endParaRPr lang="en-GB"/>
          </a:p>
        </p:txBody>
      </p:sp>
      <p:sp>
        <p:nvSpPr>
          <p:cNvPr id="5" name="Footer Placeholder 4">
            <a:extLst>
              <a:ext uri="{FF2B5EF4-FFF2-40B4-BE49-F238E27FC236}">
                <a16:creationId xmlns:a16="http://schemas.microsoft.com/office/drawing/2014/main" id="{03E6B26F-6FF9-4CF1-89BB-8F7BEA2C59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495CD2-98F2-B95D-607F-258D6B94F310}"/>
              </a:ext>
            </a:extLst>
          </p:cNvPr>
          <p:cNvSpPr>
            <a:spLocks noGrp="1"/>
          </p:cNvSpPr>
          <p:nvPr>
            <p:ph type="sldNum" sz="quarter" idx="12"/>
          </p:nvPr>
        </p:nvSpPr>
        <p:spPr/>
        <p:txBody>
          <a:bodyPr/>
          <a:lstStyle/>
          <a:p>
            <a:fld id="{9DA297B3-15B2-4477-9F83-A47F124D94B5}" type="slidenum">
              <a:rPr lang="en-GB" smtClean="0"/>
              <a:t>‹#›</a:t>
            </a:fld>
            <a:endParaRPr lang="en-GB"/>
          </a:p>
        </p:txBody>
      </p:sp>
    </p:spTree>
    <p:extLst>
      <p:ext uri="{BB962C8B-B14F-4D97-AF65-F5344CB8AC3E}">
        <p14:creationId xmlns:p14="http://schemas.microsoft.com/office/powerpoint/2010/main" val="810478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C3CB3-19C9-0EE8-1C85-320A2904CC6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500A099-5383-E74F-33A3-C3F191553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282ED4-1363-6577-0BE8-0A2B7C45DF65}"/>
              </a:ext>
            </a:extLst>
          </p:cNvPr>
          <p:cNvSpPr>
            <a:spLocks noGrp="1"/>
          </p:cNvSpPr>
          <p:nvPr>
            <p:ph type="dt" sz="half" idx="10"/>
          </p:nvPr>
        </p:nvSpPr>
        <p:spPr/>
        <p:txBody>
          <a:bodyPr/>
          <a:lstStyle/>
          <a:p>
            <a:fld id="{F18C6877-9B95-40B1-8856-C1FA8A252CB7}" type="datetimeFigureOut">
              <a:rPr lang="en-GB" smtClean="0"/>
              <a:t>22/05/2023</a:t>
            </a:fld>
            <a:endParaRPr lang="en-GB"/>
          </a:p>
        </p:txBody>
      </p:sp>
      <p:sp>
        <p:nvSpPr>
          <p:cNvPr id="5" name="Footer Placeholder 4">
            <a:extLst>
              <a:ext uri="{FF2B5EF4-FFF2-40B4-BE49-F238E27FC236}">
                <a16:creationId xmlns:a16="http://schemas.microsoft.com/office/drawing/2014/main" id="{7F6DC5F9-E811-B9F2-4D47-16B319248F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C8C6EC-8FD1-63F8-44CA-0D450AA73244}"/>
              </a:ext>
            </a:extLst>
          </p:cNvPr>
          <p:cNvSpPr>
            <a:spLocks noGrp="1"/>
          </p:cNvSpPr>
          <p:nvPr>
            <p:ph type="sldNum" sz="quarter" idx="12"/>
          </p:nvPr>
        </p:nvSpPr>
        <p:spPr/>
        <p:txBody>
          <a:bodyPr/>
          <a:lstStyle/>
          <a:p>
            <a:fld id="{9DA297B3-15B2-4477-9F83-A47F124D94B5}" type="slidenum">
              <a:rPr lang="en-GB" smtClean="0"/>
              <a:t>‹#›</a:t>
            </a:fld>
            <a:endParaRPr lang="en-GB"/>
          </a:p>
        </p:txBody>
      </p:sp>
    </p:spTree>
    <p:extLst>
      <p:ext uri="{BB962C8B-B14F-4D97-AF65-F5344CB8AC3E}">
        <p14:creationId xmlns:p14="http://schemas.microsoft.com/office/powerpoint/2010/main" val="250537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DC989-C19C-A905-1B93-B527FB7AED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F9AB79-0393-B7BB-2E83-B96DFF1CB1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E709E2-8867-751D-388C-35C6D866A39E}"/>
              </a:ext>
            </a:extLst>
          </p:cNvPr>
          <p:cNvSpPr>
            <a:spLocks noGrp="1"/>
          </p:cNvSpPr>
          <p:nvPr>
            <p:ph type="dt" sz="half" idx="10"/>
          </p:nvPr>
        </p:nvSpPr>
        <p:spPr/>
        <p:txBody>
          <a:bodyPr/>
          <a:lstStyle/>
          <a:p>
            <a:fld id="{F18C6877-9B95-40B1-8856-C1FA8A252CB7}" type="datetimeFigureOut">
              <a:rPr lang="en-GB" smtClean="0"/>
              <a:t>22/05/2023</a:t>
            </a:fld>
            <a:endParaRPr lang="en-GB"/>
          </a:p>
        </p:txBody>
      </p:sp>
      <p:sp>
        <p:nvSpPr>
          <p:cNvPr id="5" name="Footer Placeholder 4">
            <a:extLst>
              <a:ext uri="{FF2B5EF4-FFF2-40B4-BE49-F238E27FC236}">
                <a16:creationId xmlns:a16="http://schemas.microsoft.com/office/drawing/2014/main" id="{AF2B0665-12A6-E20F-0F95-54613F3C53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587E58-7D70-3A3B-2050-D5791B079A5B}"/>
              </a:ext>
            </a:extLst>
          </p:cNvPr>
          <p:cNvSpPr>
            <a:spLocks noGrp="1"/>
          </p:cNvSpPr>
          <p:nvPr>
            <p:ph type="sldNum" sz="quarter" idx="12"/>
          </p:nvPr>
        </p:nvSpPr>
        <p:spPr/>
        <p:txBody>
          <a:bodyPr/>
          <a:lstStyle/>
          <a:p>
            <a:fld id="{9DA297B3-15B2-4477-9F83-A47F124D94B5}" type="slidenum">
              <a:rPr lang="en-GB" smtClean="0"/>
              <a:t>‹#›</a:t>
            </a:fld>
            <a:endParaRPr lang="en-GB"/>
          </a:p>
        </p:txBody>
      </p:sp>
    </p:spTree>
    <p:extLst>
      <p:ext uri="{BB962C8B-B14F-4D97-AF65-F5344CB8AC3E}">
        <p14:creationId xmlns:p14="http://schemas.microsoft.com/office/powerpoint/2010/main" val="394834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0D90-6342-4CE2-21F1-F16E5569DB2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60CFC3B-7DC9-63EA-CEE4-89F3A4CFEF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F0B7C8-5E27-51B9-2AEB-C44C10A39E0F}"/>
              </a:ext>
            </a:extLst>
          </p:cNvPr>
          <p:cNvSpPr>
            <a:spLocks noGrp="1"/>
          </p:cNvSpPr>
          <p:nvPr>
            <p:ph type="dt" sz="half" idx="10"/>
          </p:nvPr>
        </p:nvSpPr>
        <p:spPr/>
        <p:txBody>
          <a:bodyPr/>
          <a:lstStyle/>
          <a:p>
            <a:fld id="{F18C6877-9B95-40B1-8856-C1FA8A252CB7}" type="datetimeFigureOut">
              <a:rPr lang="en-GB" smtClean="0"/>
              <a:t>22/05/2023</a:t>
            </a:fld>
            <a:endParaRPr lang="en-GB"/>
          </a:p>
        </p:txBody>
      </p:sp>
      <p:sp>
        <p:nvSpPr>
          <p:cNvPr id="5" name="Footer Placeholder 4">
            <a:extLst>
              <a:ext uri="{FF2B5EF4-FFF2-40B4-BE49-F238E27FC236}">
                <a16:creationId xmlns:a16="http://schemas.microsoft.com/office/drawing/2014/main" id="{8F2132F5-4D27-53CC-6525-1F9F43DAC8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F72C6F-DF45-F363-C819-257F62C039F1}"/>
              </a:ext>
            </a:extLst>
          </p:cNvPr>
          <p:cNvSpPr>
            <a:spLocks noGrp="1"/>
          </p:cNvSpPr>
          <p:nvPr>
            <p:ph type="sldNum" sz="quarter" idx="12"/>
          </p:nvPr>
        </p:nvSpPr>
        <p:spPr/>
        <p:txBody>
          <a:bodyPr/>
          <a:lstStyle/>
          <a:p>
            <a:fld id="{9DA297B3-15B2-4477-9F83-A47F124D94B5}" type="slidenum">
              <a:rPr lang="en-GB" smtClean="0"/>
              <a:t>‹#›</a:t>
            </a:fld>
            <a:endParaRPr lang="en-GB"/>
          </a:p>
        </p:txBody>
      </p:sp>
    </p:spTree>
    <p:extLst>
      <p:ext uri="{BB962C8B-B14F-4D97-AF65-F5344CB8AC3E}">
        <p14:creationId xmlns:p14="http://schemas.microsoft.com/office/powerpoint/2010/main" val="2175276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6CCC-0CCC-7A78-EACC-1D2CB7F638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4A9F359-626B-F0FA-DC70-7E45327833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E4C946-601B-A67D-7F91-78FE678B8B49}"/>
              </a:ext>
            </a:extLst>
          </p:cNvPr>
          <p:cNvSpPr>
            <a:spLocks noGrp="1"/>
          </p:cNvSpPr>
          <p:nvPr>
            <p:ph type="dt" sz="half" idx="10"/>
          </p:nvPr>
        </p:nvSpPr>
        <p:spPr/>
        <p:txBody>
          <a:bodyPr/>
          <a:lstStyle/>
          <a:p>
            <a:fld id="{F18C6877-9B95-40B1-8856-C1FA8A252CB7}" type="datetimeFigureOut">
              <a:rPr lang="en-GB" smtClean="0"/>
              <a:t>22/05/2023</a:t>
            </a:fld>
            <a:endParaRPr lang="en-GB"/>
          </a:p>
        </p:txBody>
      </p:sp>
      <p:sp>
        <p:nvSpPr>
          <p:cNvPr id="5" name="Footer Placeholder 4">
            <a:extLst>
              <a:ext uri="{FF2B5EF4-FFF2-40B4-BE49-F238E27FC236}">
                <a16:creationId xmlns:a16="http://schemas.microsoft.com/office/drawing/2014/main" id="{B8DCEBC4-4B91-2D74-F772-D1BC74B5F3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C6C0BB-DDC5-E723-70D0-EB919CED9DA0}"/>
              </a:ext>
            </a:extLst>
          </p:cNvPr>
          <p:cNvSpPr>
            <a:spLocks noGrp="1"/>
          </p:cNvSpPr>
          <p:nvPr>
            <p:ph type="sldNum" sz="quarter" idx="12"/>
          </p:nvPr>
        </p:nvSpPr>
        <p:spPr/>
        <p:txBody>
          <a:bodyPr/>
          <a:lstStyle/>
          <a:p>
            <a:fld id="{9DA297B3-15B2-4477-9F83-A47F124D94B5}" type="slidenum">
              <a:rPr lang="en-GB" smtClean="0"/>
              <a:t>‹#›</a:t>
            </a:fld>
            <a:endParaRPr lang="en-GB"/>
          </a:p>
        </p:txBody>
      </p:sp>
    </p:spTree>
    <p:extLst>
      <p:ext uri="{BB962C8B-B14F-4D97-AF65-F5344CB8AC3E}">
        <p14:creationId xmlns:p14="http://schemas.microsoft.com/office/powerpoint/2010/main" val="3562115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72FEA-0A61-2D7F-9F93-B46B216A05B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B16A585-1406-BC66-4B63-0816E565A6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4578D68-C762-191D-B71A-19F5D48D19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399BBA5-55E5-E3C0-9166-A90BA3C63060}"/>
              </a:ext>
            </a:extLst>
          </p:cNvPr>
          <p:cNvSpPr>
            <a:spLocks noGrp="1"/>
          </p:cNvSpPr>
          <p:nvPr>
            <p:ph type="dt" sz="half" idx="10"/>
          </p:nvPr>
        </p:nvSpPr>
        <p:spPr/>
        <p:txBody>
          <a:bodyPr/>
          <a:lstStyle/>
          <a:p>
            <a:fld id="{F18C6877-9B95-40B1-8856-C1FA8A252CB7}" type="datetimeFigureOut">
              <a:rPr lang="en-GB" smtClean="0"/>
              <a:t>22/05/2023</a:t>
            </a:fld>
            <a:endParaRPr lang="en-GB"/>
          </a:p>
        </p:txBody>
      </p:sp>
      <p:sp>
        <p:nvSpPr>
          <p:cNvPr id="6" name="Footer Placeholder 5">
            <a:extLst>
              <a:ext uri="{FF2B5EF4-FFF2-40B4-BE49-F238E27FC236}">
                <a16:creationId xmlns:a16="http://schemas.microsoft.com/office/drawing/2014/main" id="{D96E8C4B-F028-A61C-B13C-6799829F74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0F0B70-DFDB-C8E1-E4F4-1783C38EAC9A}"/>
              </a:ext>
            </a:extLst>
          </p:cNvPr>
          <p:cNvSpPr>
            <a:spLocks noGrp="1"/>
          </p:cNvSpPr>
          <p:nvPr>
            <p:ph type="sldNum" sz="quarter" idx="12"/>
          </p:nvPr>
        </p:nvSpPr>
        <p:spPr/>
        <p:txBody>
          <a:bodyPr/>
          <a:lstStyle/>
          <a:p>
            <a:fld id="{9DA297B3-15B2-4477-9F83-A47F124D94B5}" type="slidenum">
              <a:rPr lang="en-GB" smtClean="0"/>
              <a:t>‹#›</a:t>
            </a:fld>
            <a:endParaRPr lang="en-GB"/>
          </a:p>
        </p:txBody>
      </p:sp>
    </p:spTree>
    <p:extLst>
      <p:ext uri="{BB962C8B-B14F-4D97-AF65-F5344CB8AC3E}">
        <p14:creationId xmlns:p14="http://schemas.microsoft.com/office/powerpoint/2010/main" val="1969152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6CE5-1732-5240-16D6-C5F7EA3459A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974421-1B0B-EADB-4B05-9486F47A3D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D75EF7-C86A-A8D6-0372-5AB6AD5A41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04F778D-F9A2-3619-5BDA-71A9D56F94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A233FD-CBEE-7C6B-6EDE-A008AB193C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A4127C9-3A42-53B3-69CC-59F8DF8CFA1A}"/>
              </a:ext>
            </a:extLst>
          </p:cNvPr>
          <p:cNvSpPr>
            <a:spLocks noGrp="1"/>
          </p:cNvSpPr>
          <p:nvPr>
            <p:ph type="dt" sz="half" idx="10"/>
          </p:nvPr>
        </p:nvSpPr>
        <p:spPr/>
        <p:txBody>
          <a:bodyPr/>
          <a:lstStyle/>
          <a:p>
            <a:fld id="{F18C6877-9B95-40B1-8856-C1FA8A252CB7}" type="datetimeFigureOut">
              <a:rPr lang="en-GB" smtClean="0"/>
              <a:t>22/05/2023</a:t>
            </a:fld>
            <a:endParaRPr lang="en-GB"/>
          </a:p>
        </p:txBody>
      </p:sp>
      <p:sp>
        <p:nvSpPr>
          <p:cNvPr id="8" name="Footer Placeholder 7">
            <a:extLst>
              <a:ext uri="{FF2B5EF4-FFF2-40B4-BE49-F238E27FC236}">
                <a16:creationId xmlns:a16="http://schemas.microsoft.com/office/drawing/2014/main" id="{9B62CA1C-74FF-0042-BF8A-8C8E9FB7CED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B308AFC-6185-8E02-DC9E-5D2E1109A183}"/>
              </a:ext>
            </a:extLst>
          </p:cNvPr>
          <p:cNvSpPr>
            <a:spLocks noGrp="1"/>
          </p:cNvSpPr>
          <p:nvPr>
            <p:ph type="sldNum" sz="quarter" idx="12"/>
          </p:nvPr>
        </p:nvSpPr>
        <p:spPr/>
        <p:txBody>
          <a:bodyPr/>
          <a:lstStyle/>
          <a:p>
            <a:fld id="{9DA297B3-15B2-4477-9F83-A47F124D94B5}" type="slidenum">
              <a:rPr lang="en-GB" smtClean="0"/>
              <a:t>‹#›</a:t>
            </a:fld>
            <a:endParaRPr lang="en-GB"/>
          </a:p>
        </p:txBody>
      </p:sp>
    </p:spTree>
    <p:extLst>
      <p:ext uri="{BB962C8B-B14F-4D97-AF65-F5344CB8AC3E}">
        <p14:creationId xmlns:p14="http://schemas.microsoft.com/office/powerpoint/2010/main" val="522949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C35C-CC3C-C2DF-DD34-51D50610C6B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2B786D-E3D6-573A-25F0-BEE5D2BDD186}"/>
              </a:ext>
            </a:extLst>
          </p:cNvPr>
          <p:cNvSpPr>
            <a:spLocks noGrp="1"/>
          </p:cNvSpPr>
          <p:nvPr>
            <p:ph type="dt" sz="half" idx="10"/>
          </p:nvPr>
        </p:nvSpPr>
        <p:spPr/>
        <p:txBody>
          <a:bodyPr/>
          <a:lstStyle/>
          <a:p>
            <a:fld id="{F18C6877-9B95-40B1-8856-C1FA8A252CB7}" type="datetimeFigureOut">
              <a:rPr lang="en-GB" smtClean="0"/>
              <a:t>22/05/2023</a:t>
            </a:fld>
            <a:endParaRPr lang="en-GB"/>
          </a:p>
        </p:txBody>
      </p:sp>
      <p:sp>
        <p:nvSpPr>
          <p:cNvPr id="4" name="Footer Placeholder 3">
            <a:extLst>
              <a:ext uri="{FF2B5EF4-FFF2-40B4-BE49-F238E27FC236}">
                <a16:creationId xmlns:a16="http://schemas.microsoft.com/office/drawing/2014/main" id="{78D85AD6-3567-F63B-0AB6-3A877E96749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22AD1F5-36C5-F16F-A1A1-DB203005D265}"/>
              </a:ext>
            </a:extLst>
          </p:cNvPr>
          <p:cNvSpPr>
            <a:spLocks noGrp="1"/>
          </p:cNvSpPr>
          <p:nvPr>
            <p:ph type="sldNum" sz="quarter" idx="12"/>
          </p:nvPr>
        </p:nvSpPr>
        <p:spPr/>
        <p:txBody>
          <a:bodyPr/>
          <a:lstStyle/>
          <a:p>
            <a:fld id="{9DA297B3-15B2-4477-9F83-A47F124D94B5}" type="slidenum">
              <a:rPr lang="en-GB" smtClean="0"/>
              <a:t>‹#›</a:t>
            </a:fld>
            <a:endParaRPr lang="en-GB"/>
          </a:p>
        </p:txBody>
      </p:sp>
    </p:spTree>
    <p:extLst>
      <p:ext uri="{BB962C8B-B14F-4D97-AF65-F5344CB8AC3E}">
        <p14:creationId xmlns:p14="http://schemas.microsoft.com/office/powerpoint/2010/main" val="624372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6B9BF5-BF3A-CF6A-27E0-FD9DC6EAB04A}"/>
              </a:ext>
            </a:extLst>
          </p:cNvPr>
          <p:cNvSpPr>
            <a:spLocks noGrp="1"/>
          </p:cNvSpPr>
          <p:nvPr>
            <p:ph type="dt" sz="half" idx="10"/>
          </p:nvPr>
        </p:nvSpPr>
        <p:spPr/>
        <p:txBody>
          <a:bodyPr/>
          <a:lstStyle/>
          <a:p>
            <a:fld id="{F18C6877-9B95-40B1-8856-C1FA8A252CB7}" type="datetimeFigureOut">
              <a:rPr lang="en-GB" smtClean="0"/>
              <a:t>22/05/2023</a:t>
            </a:fld>
            <a:endParaRPr lang="en-GB"/>
          </a:p>
        </p:txBody>
      </p:sp>
      <p:sp>
        <p:nvSpPr>
          <p:cNvPr id="3" name="Footer Placeholder 2">
            <a:extLst>
              <a:ext uri="{FF2B5EF4-FFF2-40B4-BE49-F238E27FC236}">
                <a16:creationId xmlns:a16="http://schemas.microsoft.com/office/drawing/2014/main" id="{61DDDF17-A58C-365C-5BFA-44822C0E0F0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0437763-3422-FF43-9F7B-F7ECFADE0D74}"/>
              </a:ext>
            </a:extLst>
          </p:cNvPr>
          <p:cNvSpPr>
            <a:spLocks noGrp="1"/>
          </p:cNvSpPr>
          <p:nvPr>
            <p:ph type="sldNum" sz="quarter" idx="12"/>
          </p:nvPr>
        </p:nvSpPr>
        <p:spPr/>
        <p:txBody>
          <a:bodyPr/>
          <a:lstStyle/>
          <a:p>
            <a:fld id="{9DA297B3-15B2-4477-9F83-A47F124D94B5}" type="slidenum">
              <a:rPr lang="en-GB" smtClean="0"/>
              <a:t>‹#›</a:t>
            </a:fld>
            <a:endParaRPr lang="en-GB"/>
          </a:p>
        </p:txBody>
      </p:sp>
    </p:spTree>
    <p:extLst>
      <p:ext uri="{BB962C8B-B14F-4D97-AF65-F5344CB8AC3E}">
        <p14:creationId xmlns:p14="http://schemas.microsoft.com/office/powerpoint/2010/main" val="1094248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891A9-B34F-C7DD-FC96-5AAA76516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CAF9927-6350-CC70-1FE9-7D0F9CD282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1EEA46-FF13-2319-152F-A12F62456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21BFDD-51CE-4E24-1206-159F5883BA22}"/>
              </a:ext>
            </a:extLst>
          </p:cNvPr>
          <p:cNvSpPr>
            <a:spLocks noGrp="1"/>
          </p:cNvSpPr>
          <p:nvPr>
            <p:ph type="dt" sz="half" idx="10"/>
          </p:nvPr>
        </p:nvSpPr>
        <p:spPr/>
        <p:txBody>
          <a:bodyPr/>
          <a:lstStyle/>
          <a:p>
            <a:fld id="{F18C6877-9B95-40B1-8856-C1FA8A252CB7}" type="datetimeFigureOut">
              <a:rPr lang="en-GB" smtClean="0"/>
              <a:t>22/05/2023</a:t>
            </a:fld>
            <a:endParaRPr lang="en-GB"/>
          </a:p>
        </p:txBody>
      </p:sp>
      <p:sp>
        <p:nvSpPr>
          <p:cNvPr id="6" name="Footer Placeholder 5">
            <a:extLst>
              <a:ext uri="{FF2B5EF4-FFF2-40B4-BE49-F238E27FC236}">
                <a16:creationId xmlns:a16="http://schemas.microsoft.com/office/drawing/2014/main" id="{86451F06-3D3C-DE45-7348-99724D77F6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155AB2-4D77-2345-EB1C-B14ECA283FDF}"/>
              </a:ext>
            </a:extLst>
          </p:cNvPr>
          <p:cNvSpPr>
            <a:spLocks noGrp="1"/>
          </p:cNvSpPr>
          <p:nvPr>
            <p:ph type="sldNum" sz="quarter" idx="12"/>
          </p:nvPr>
        </p:nvSpPr>
        <p:spPr/>
        <p:txBody>
          <a:bodyPr/>
          <a:lstStyle/>
          <a:p>
            <a:fld id="{9DA297B3-15B2-4477-9F83-A47F124D94B5}" type="slidenum">
              <a:rPr lang="en-GB" smtClean="0"/>
              <a:t>‹#›</a:t>
            </a:fld>
            <a:endParaRPr lang="en-GB"/>
          </a:p>
        </p:txBody>
      </p:sp>
    </p:spTree>
    <p:extLst>
      <p:ext uri="{BB962C8B-B14F-4D97-AF65-F5344CB8AC3E}">
        <p14:creationId xmlns:p14="http://schemas.microsoft.com/office/powerpoint/2010/main" val="471848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80D6E-E8DF-F654-2416-07B1EBF57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2316A44-237E-005F-4A71-292B5D3AFE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593D44F-4CC4-297D-2434-89D1F3BA6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D7AEB-D6FC-7D91-CC36-C346102350B2}"/>
              </a:ext>
            </a:extLst>
          </p:cNvPr>
          <p:cNvSpPr>
            <a:spLocks noGrp="1"/>
          </p:cNvSpPr>
          <p:nvPr>
            <p:ph type="dt" sz="half" idx="10"/>
          </p:nvPr>
        </p:nvSpPr>
        <p:spPr/>
        <p:txBody>
          <a:bodyPr/>
          <a:lstStyle/>
          <a:p>
            <a:fld id="{F18C6877-9B95-40B1-8856-C1FA8A252CB7}" type="datetimeFigureOut">
              <a:rPr lang="en-GB" smtClean="0"/>
              <a:t>22/05/2023</a:t>
            </a:fld>
            <a:endParaRPr lang="en-GB"/>
          </a:p>
        </p:txBody>
      </p:sp>
      <p:sp>
        <p:nvSpPr>
          <p:cNvPr id="6" name="Footer Placeholder 5">
            <a:extLst>
              <a:ext uri="{FF2B5EF4-FFF2-40B4-BE49-F238E27FC236}">
                <a16:creationId xmlns:a16="http://schemas.microsoft.com/office/drawing/2014/main" id="{1D5D04CC-4BA2-8850-714B-AEE892AEEC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831659-AE9A-8419-CD3A-4855FC78A5CB}"/>
              </a:ext>
            </a:extLst>
          </p:cNvPr>
          <p:cNvSpPr>
            <a:spLocks noGrp="1"/>
          </p:cNvSpPr>
          <p:nvPr>
            <p:ph type="sldNum" sz="quarter" idx="12"/>
          </p:nvPr>
        </p:nvSpPr>
        <p:spPr/>
        <p:txBody>
          <a:bodyPr/>
          <a:lstStyle/>
          <a:p>
            <a:fld id="{9DA297B3-15B2-4477-9F83-A47F124D94B5}" type="slidenum">
              <a:rPr lang="en-GB" smtClean="0"/>
              <a:t>‹#›</a:t>
            </a:fld>
            <a:endParaRPr lang="en-GB"/>
          </a:p>
        </p:txBody>
      </p:sp>
    </p:spTree>
    <p:extLst>
      <p:ext uri="{BB962C8B-B14F-4D97-AF65-F5344CB8AC3E}">
        <p14:creationId xmlns:p14="http://schemas.microsoft.com/office/powerpoint/2010/main" val="1494112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35CF1-CA84-59F0-0658-36A3700DE8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5DF973C-4B1F-AD86-AF43-9260210362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A65A1E-9982-58A3-A8F4-4932D18E54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C6877-9B95-40B1-8856-C1FA8A252CB7}" type="datetimeFigureOut">
              <a:rPr lang="en-GB" smtClean="0"/>
              <a:t>22/05/2023</a:t>
            </a:fld>
            <a:endParaRPr lang="en-GB"/>
          </a:p>
        </p:txBody>
      </p:sp>
      <p:sp>
        <p:nvSpPr>
          <p:cNvPr id="5" name="Footer Placeholder 4">
            <a:extLst>
              <a:ext uri="{FF2B5EF4-FFF2-40B4-BE49-F238E27FC236}">
                <a16:creationId xmlns:a16="http://schemas.microsoft.com/office/drawing/2014/main" id="{2B772CFC-0C2D-5C8E-205E-63F4955281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2A889AB-963E-F372-30B2-5EFF62231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297B3-15B2-4477-9F83-A47F124D94B5}" type="slidenum">
              <a:rPr lang="en-GB" smtClean="0"/>
              <a:t>‹#›</a:t>
            </a:fld>
            <a:endParaRPr lang="en-GB"/>
          </a:p>
        </p:txBody>
      </p:sp>
    </p:spTree>
    <p:extLst>
      <p:ext uri="{BB962C8B-B14F-4D97-AF65-F5344CB8AC3E}">
        <p14:creationId xmlns:p14="http://schemas.microsoft.com/office/powerpoint/2010/main" val="3672773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4.jpeg"/><Relationship Id="rId2" Type="http://schemas.openxmlformats.org/officeDocument/2006/relationships/notesSlide" Target="../notesSlides/notesSlide1.xml"/><Relationship Id="rId16"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5" Type="http://schemas.microsoft.com/office/2007/relationships/hdphoto" Target="../media/hdphoto1.wdp"/><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ree, outdoor, automaton&#10;&#10;Description automatically generated">
            <a:extLst>
              <a:ext uri="{FF2B5EF4-FFF2-40B4-BE49-F238E27FC236}">
                <a16:creationId xmlns:a16="http://schemas.microsoft.com/office/drawing/2014/main" id="{DEDE3CF3-0B0C-874B-A11B-360FA56A311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Picture 2" descr="A picture containing tree, outdoor, automaton&#10;&#10;Description automatically generated">
            <a:extLst>
              <a:ext uri="{FF2B5EF4-FFF2-40B4-BE49-F238E27FC236}">
                <a16:creationId xmlns:a16="http://schemas.microsoft.com/office/drawing/2014/main" id="{36636B50-6066-16C7-9839-6294DA60D08E}"/>
              </a:ext>
            </a:extLst>
          </p:cNvPr>
          <p:cNvPicPr>
            <a:picLocks noChangeAspect="1"/>
          </p:cNvPicPr>
          <p:nvPr/>
        </p:nvPicPr>
        <p:blipFill rotWithShape="1">
          <a:blip r:embed="rId3">
            <a:alphaModFix amt="35000"/>
            <a:biLevel thresh="50000"/>
            <a:extLst>
              <a:ext uri="{28A0092B-C50C-407E-A947-70E740481C1C}">
                <a14:useLocalDpi xmlns:a14="http://schemas.microsoft.com/office/drawing/2010/main"/>
              </a:ext>
            </a:extLst>
          </a:blip>
          <a:srcRect/>
          <a:stretch/>
        </p:blipFill>
        <p:spPr>
          <a:xfrm>
            <a:off x="-87076" y="-117032"/>
            <a:ext cx="12610450" cy="7092064"/>
          </a:xfrm>
          <a:prstGeom prst="rect">
            <a:avLst/>
          </a:prstGeom>
        </p:spPr>
      </p:pic>
      <p:pic>
        <p:nvPicPr>
          <p:cNvPr id="4" name="Picture 3" descr="A picture containing tree, outdoor, automaton&#10;&#10;Description automatically generated">
            <a:extLst>
              <a:ext uri="{FF2B5EF4-FFF2-40B4-BE49-F238E27FC236}">
                <a16:creationId xmlns:a16="http://schemas.microsoft.com/office/drawing/2014/main" id="{667F7AFD-F216-B19D-4168-84F85BD026E1}"/>
              </a:ext>
            </a:extLst>
          </p:cNvPr>
          <p:cNvPicPr>
            <a:picLocks noChangeAspect="1"/>
          </p:cNvPicPr>
          <p:nvPr/>
        </p:nvPicPr>
        <p:blipFill rotWithShape="1">
          <a:blip r:embed="rId3">
            <a:alphaModFix amt="35000"/>
            <a:duotone>
              <a:prstClr val="black"/>
              <a:srgbClr val="00FF00">
                <a:tint val="45000"/>
                <a:satMod val="400000"/>
              </a:srgbClr>
            </a:duotone>
            <a:extLst>
              <a:ext uri="{28A0092B-C50C-407E-A947-70E740481C1C}">
                <a14:useLocalDpi xmlns:a14="http://schemas.microsoft.com/office/drawing/2010/main"/>
              </a:ext>
            </a:extLst>
          </a:blip>
          <a:srcRect/>
          <a:stretch/>
        </p:blipFill>
        <p:spPr>
          <a:xfrm>
            <a:off x="-140307" y="0"/>
            <a:ext cx="12716911" cy="7151937"/>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12AFA2EF-8897-156B-6BA1-0DCCC22BDE4B}"/>
              </a:ext>
            </a:extLst>
          </p:cNvPr>
          <p:cNvPicPr>
            <a:picLocks noChangeAspect="1"/>
          </p:cNvPicPr>
          <p:nvPr/>
        </p:nvPicPr>
        <p:blipFill rotWithShape="1">
          <a:blip r:embed="rId4">
            <a:extLst>
              <a:ext uri="{28A0092B-C50C-407E-A947-70E740481C1C}">
                <a14:useLocalDpi xmlns:a14="http://schemas.microsoft.com/office/drawing/2010/main"/>
              </a:ext>
            </a:extLst>
          </a:blip>
          <a:srcRect t="-1"/>
          <a:stretch/>
        </p:blipFill>
        <p:spPr>
          <a:xfrm>
            <a:off x="0" y="0"/>
            <a:ext cx="968829" cy="685800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B69CF1B-F25B-2C40-6768-FFF7DF7EF146}"/>
              </a:ext>
            </a:extLst>
          </p:cNvPr>
          <p:cNvPicPr>
            <a:picLocks noChangeAspect="1"/>
          </p:cNvPicPr>
          <p:nvPr/>
        </p:nvPicPr>
        <p:blipFill rotWithShape="1">
          <a:blip r:embed="rId5">
            <a:extLst>
              <a:ext uri="{28A0092B-C50C-407E-A947-70E740481C1C}">
                <a14:useLocalDpi xmlns:a14="http://schemas.microsoft.com/office/drawing/2010/main"/>
              </a:ext>
            </a:extLst>
          </a:blip>
          <a:srcRect t="-1"/>
          <a:stretch/>
        </p:blipFill>
        <p:spPr>
          <a:xfrm>
            <a:off x="2013858" y="0"/>
            <a:ext cx="1230086" cy="68580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41E0FE23-2A78-890B-EC98-05A93039B3E1}"/>
              </a:ext>
            </a:extLst>
          </p:cNvPr>
          <p:cNvPicPr>
            <a:picLocks noChangeAspect="1"/>
          </p:cNvPicPr>
          <p:nvPr/>
        </p:nvPicPr>
        <p:blipFill rotWithShape="1">
          <a:blip r:embed="rId6">
            <a:extLst>
              <a:ext uri="{28A0092B-C50C-407E-A947-70E740481C1C}">
                <a14:useLocalDpi xmlns:a14="http://schemas.microsoft.com/office/drawing/2010/main"/>
              </a:ext>
            </a:extLst>
          </a:blip>
          <a:srcRect t="-1"/>
          <a:stretch/>
        </p:blipFill>
        <p:spPr>
          <a:xfrm>
            <a:off x="4669970" y="0"/>
            <a:ext cx="1426029" cy="6858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F6916CDD-684E-ABEF-FA8C-789DC1EFBA41}"/>
              </a:ext>
            </a:extLst>
          </p:cNvPr>
          <p:cNvPicPr>
            <a:picLocks noChangeAspect="1"/>
          </p:cNvPicPr>
          <p:nvPr/>
        </p:nvPicPr>
        <p:blipFill rotWithShape="1">
          <a:blip r:embed="rId7">
            <a:extLst>
              <a:ext uri="{28A0092B-C50C-407E-A947-70E740481C1C}">
                <a14:useLocalDpi xmlns:a14="http://schemas.microsoft.com/office/drawing/2010/main"/>
              </a:ext>
            </a:extLst>
          </a:blip>
          <a:srcRect t="-1"/>
          <a:stretch/>
        </p:blipFill>
        <p:spPr>
          <a:xfrm>
            <a:off x="7293430" y="0"/>
            <a:ext cx="1284514" cy="68580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2B6A75A5-C6F0-B81D-D7BC-078641CE86C9}"/>
              </a:ext>
            </a:extLst>
          </p:cNvPr>
          <p:cNvPicPr>
            <a:picLocks noChangeAspect="1"/>
          </p:cNvPicPr>
          <p:nvPr/>
        </p:nvPicPr>
        <p:blipFill rotWithShape="1">
          <a:blip r:embed="rId8">
            <a:extLst>
              <a:ext uri="{28A0092B-C50C-407E-A947-70E740481C1C}">
                <a14:useLocalDpi xmlns:a14="http://schemas.microsoft.com/office/drawing/2010/main"/>
              </a:ext>
            </a:extLst>
          </a:blip>
          <a:srcRect t="-1"/>
          <a:stretch/>
        </p:blipFill>
        <p:spPr>
          <a:xfrm>
            <a:off x="10330540" y="0"/>
            <a:ext cx="1197429"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359BDD1-2FB0-E8B4-1DF5-8F4AA873D12F}"/>
              </a:ext>
            </a:extLst>
          </p:cNvPr>
          <p:cNvPicPr>
            <a:picLocks noChangeAspect="1"/>
          </p:cNvPicPr>
          <p:nvPr/>
        </p:nvPicPr>
        <p:blipFill rotWithShape="1">
          <a:blip r:embed="rId9">
            <a:alphaModFix amt="35000"/>
            <a:duotone>
              <a:prstClr val="black"/>
              <a:srgbClr val="FF33CC">
                <a:tint val="45000"/>
                <a:satMod val="400000"/>
              </a:srgbClr>
            </a:duotone>
            <a:extLst>
              <a:ext uri="{28A0092B-C50C-407E-A947-70E740481C1C}">
                <a14:useLocalDpi xmlns:a14="http://schemas.microsoft.com/office/drawing/2010/main"/>
              </a:ext>
            </a:extLst>
          </a:blip>
          <a:srcRect/>
          <a:stretch/>
        </p:blipFill>
        <p:spPr>
          <a:xfrm>
            <a:off x="-179615" y="-162266"/>
            <a:ext cx="12768944" cy="7182531"/>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7BFE006-8777-63F5-3175-B263914D182B}"/>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descr="A picture containing outdoor, water, riding, person&#10;&#10;Description automatically generated">
            <a:extLst>
              <a:ext uri="{FF2B5EF4-FFF2-40B4-BE49-F238E27FC236}">
                <a16:creationId xmlns:a16="http://schemas.microsoft.com/office/drawing/2014/main" id="{F4429048-FC8E-267E-A12F-C346CF077C25}"/>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20" y="1282"/>
            <a:ext cx="12191980" cy="913118"/>
          </a:xfrm>
          <a:prstGeom prst="rect">
            <a:avLst/>
          </a:prstGeom>
        </p:spPr>
      </p:pic>
      <p:pic>
        <p:nvPicPr>
          <p:cNvPr id="13" name="Picture 12" descr="A picture containing outdoor, water, riding, person&#10;&#10;Description automatically generated">
            <a:extLst>
              <a:ext uri="{FF2B5EF4-FFF2-40B4-BE49-F238E27FC236}">
                <a16:creationId xmlns:a16="http://schemas.microsoft.com/office/drawing/2014/main" id="{FD1470FC-7B5E-BF0B-169F-950A81F714F2}"/>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20" y="1796142"/>
            <a:ext cx="12191980" cy="913119"/>
          </a:xfrm>
          <a:prstGeom prst="rect">
            <a:avLst/>
          </a:prstGeom>
        </p:spPr>
      </p:pic>
      <p:pic>
        <p:nvPicPr>
          <p:cNvPr id="14" name="Picture 13" descr="A picture containing outdoor, water, riding, person&#10;&#10;Description automatically generated">
            <a:extLst>
              <a:ext uri="{FF2B5EF4-FFF2-40B4-BE49-F238E27FC236}">
                <a16:creationId xmlns:a16="http://schemas.microsoft.com/office/drawing/2014/main" id="{D5D0B3B6-2DE3-3E05-AEE3-C4416CCFD1FA}"/>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20" y="3429000"/>
            <a:ext cx="12191980" cy="1066800"/>
          </a:xfrm>
          <a:prstGeom prst="rect">
            <a:avLst/>
          </a:prstGeom>
        </p:spPr>
      </p:pic>
      <p:pic>
        <p:nvPicPr>
          <p:cNvPr id="15" name="Picture 14" descr="A picture containing outdoor, water, riding, person&#10;&#10;Description automatically generated">
            <a:extLst>
              <a:ext uri="{FF2B5EF4-FFF2-40B4-BE49-F238E27FC236}">
                <a16:creationId xmlns:a16="http://schemas.microsoft.com/office/drawing/2014/main" id="{15C7B7F7-CA71-1EAA-4617-D78CE2F7B970}"/>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20" y="5366656"/>
            <a:ext cx="12191980" cy="1491343"/>
          </a:xfrm>
          <a:prstGeom prst="rect">
            <a:avLst/>
          </a:prstGeom>
        </p:spPr>
      </p:pic>
      <p:pic>
        <p:nvPicPr>
          <p:cNvPr id="16" name="Picture 15" descr="A person in a space suit&#10;&#10;Description automatically generated with medium confidence">
            <a:extLst>
              <a:ext uri="{FF2B5EF4-FFF2-40B4-BE49-F238E27FC236}">
                <a16:creationId xmlns:a16="http://schemas.microsoft.com/office/drawing/2014/main" id="{7B10D11F-C253-3707-B6C8-B232A95F529A}"/>
              </a:ext>
            </a:extLst>
          </p:cNvPr>
          <p:cNvPicPr>
            <a:picLocks noChangeAspect="1"/>
          </p:cNvPicPr>
          <p:nvPr/>
        </p:nvPicPr>
        <p:blipFill rotWithShape="1">
          <a:blip r:embed="rId14" cstate="print">
            <a:duotone>
              <a:prstClr val="black"/>
              <a:schemeClr val="tx2">
                <a:tint val="45000"/>
                <a:satMod val="400000"/>
              </a:schemeClr>
            </a:duotone>
            <a:extLst>
              <a:ext uri="{BEBA8EAE-BF5A-486C-A8C5-ECC9F3942E4B}">
                <a14:imgProps xmlns:a14="http://schemas.microsoft.com/office/drawing/2010/main">
                  <a14:imgLayer r:embed="rId15">
                    <a14:imgEffect>
                      <a14:artisticFilmGrain/>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7" name="Picture 16" descr="A person in a space suit&#10;&#10;Description automatically generated with medium confidence">
            <a:extLst>
              <a:ext uri="{FF2B5EF4-FFF2-40B4-BE49-F238E27FC236}">
                <a16:creationId xmlns:a16="http://schemas.microsoft.com/office/drawing/2014/main" id="{245CBAFB-E4C8-60EA-23C1-979799802533}"/>
              </a:ext>
            </a:extLst>
          </p:cNvPr>
          <p:cNvPicPr>
            <a:picLocks noChangeAspect="1"/>
          </p:cNvPicPr>
          <p:nvPr/>
        </p:nvPicPr>
        <p:blipFill rotWithShape="1">
          <a:blip r:embed="rId16" cstate="print">
            <a:duotone>
              <a:prstClr val="black"/>
              <a:srgbClr val="00FF00">
                <a:tint val="45000"/>
                <a:satMod val="400000"/>
              </a:srgbClr>
            </a:duotone>
            <a:extLst>
              <a:ext uri="{28A0092B-C50C-407E-A947-70E740481C1C}">
                <a14:useLocalDpi xmlns:a14="http://schemas.microsoft.com/office/drawing/2010/main"/>
              </a:ext>
            </a:extLst>
          </a:blip>
          <a:srcRect/>
          <a:stretch/>
        </p:blipFill>
        <p:spPr>
          <a:xfrm>
            <a:off x="0" y="570860"/>
            <a:ext cx="12192000" cy="1665514"/>
          </a:xfrm>
          <a:prstGeom prst="rect">
            <a:avLst/>
          </a:prstGeom>
        </p:spPr>
      </p:pic>
      <p:pic>
        <p:nvPicPr>
          <p:cNvPr id="18" name="Picture 17" descr="A person in a space suit&#10;&#10;Description automatically generated with medium confidence">
            <a:extLst>
              <a:ext uri="{FF2B5EF4-FFF2-40B4-BE49-F238E27FC236}">
                <a16:creationId xmlns:a16="http://schemas.microsoft.com/office/drawing/2014/main" id="{53A2BB39-55E5-B280-B312-1E4D72BFEAE8}"/>
              </a:ext>
            </a:extLst>
          </p:cNvPr>
          <p:cNvPicPr>
            <a:picLocks noChangeAspect="1"/>
          </p:cNvPicPr>
          <p:nvPr/>
        </p:nvPicPr>
        <p:blipFill rotWithShape="1">
          <a:blip r:embed="rId17" cstate="print">
            <a:duotone>
              <a:prstClr val="black"/>
              <a:srgbClr val="00FF00">
                <a:tint val="45000"/>
                <a:satMod val="400000"/>
              </a:srgbClr>
            </a:duotone>
            <a:extLst>
              <a:ext uri="{28A0092B-C50C-407E-A947-70E740481C1C}">
                <a14:useLocalDpi xmlns:a14="http://schemas.microsoft.com/office/drawing/2010/main"/>
              </a:ext>
            </a:extLst>
          </a:blip>
          <a:srcRect/>
          <a:stretch/>
        </p:blipFill>
        <p:spPr>
          <a:xfrm>
            <a:off x="-20" y="2584497"/>
            <a:ext cx="12192000" cy="1088573"/>
          </a:xfrm>
          <a:prstGeom prst="rect">
            <a:avLst/>
          </a:prstGeom>
        </p:spPr>
      </p:pic>
      <p:sp>
        <p:nvSpPr>
          <p:cNvPr id="32" name="TextBox 31">
            <a:extLst>
              <a:ext uri="{FF2B5EF4-FFF2-40B4-BE49-F238E27FC236}">
                <a16:creationId xmlns:a16="http://schemas.microsoft.com/office/drawing/2014/main" id="{169F0B03-18D7-41FD-B258-6C29781196FB}"/>
              </a:ext>
            </a:extLst>
          </p:cNvPr>
          <p:cNvSpPr txBox="1"/>
          <p:nvPr/>
        </p:nvSpPr>
        <p:spPr>
          <a:xfrm>
            <a:off x="613554" y="2762062"/>
            <a:ext cx="10964861" cy="1938992"/>
          </a:xfrm>
          <a:prstGeom prst="rect">
            <a:avLst/>
          </a:prstGeom>
          <a:solidFill>
            <a:schemeClr val="dk1">
              <a:alpha val="70000"/>
            </a:schemeClr>
          </a:solidFill>
          <a:ln>
            <a:noFill/>
          </a:ln>
        </p:spPr>
        <p:style>
          <a:lnRef idx="3">
            <a:schemeClr val="lt1"/>
          </a:lnRef>
          <a:fillRef idx="1">
            <a:schemeClr val="dk1"/>
          </a:fillRef>
          <a:effectRef idx="1">
            <a:schemeClr val="dk1"/>
          </a:effectRef>
          <a:fontRef idx="minor">
            <a:schemeClr val="lt1"/>
          </a:fontRef>
        </p:style>
        <p:txBody>
          <a:bodyPr wrap="none" rtlCol="0">
            <a:spAutoFit/>
          </a:bodyPr>
          <a:lstStyle/>
          <a:p>
            <a:pPr algn="ctr"/>
            <a:r>
              <a:rPr lang="vi-VN" sz="6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THỰ</a:t>
            </a:r>
            <a:r>
              <a:rPr lang="en-US" sz="6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C </a:t>
            </a:r>
            <a:r>
              <a:rPr lang="vi-VN" sz="6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HÀNH </a:t>
            </a:r>
            <a:r>
              <a:rPr lang="en-US" sz="6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CƠ SỞ DỮ LIỆU</a:t>
            </a:r>
          </a:p>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NHÓM 3</a:t>
            </a:r>
          </a:p>
        </p:txBody>
      </p:sp>
    </p:spTree>
    <p:extLst>
      <p:ext uri="{BB962C8B-B14F-4D97-AF65-F5344CB8AC3E}">
        <p14:creationId xmlns:p14="http://schemas.microsoft.com/office/powerpoint/2010/main" val="316679971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35" presetClass="emph" presetSubtype="0" fill="hold" nodeType="withEffect">
                                      <p:stCondLst>
                                        <p:cond delay="250"/>
                                      </p:stCondLst>
                                      <p:childTnLst>
                                        <p:anim calcmode="discrete" valueType="str">
                                          <p:cBhvr>
                                            <p:cTn id="8" dur="250" fill="hold"/>
                                            <p:tgtEl>
                                              <p:spTgt spid="3"/>
                                            </p:tgtEl>
                                            <p:attrNameLst>
                                              <p:attrName>style.visibility</p:attrName>
                                            </p:attrNameLst>
                                          </p:cBhvr>
                                          <p:tavLst>
                                            <p:tav tm="0">
                                              <p:val>
                                                <p:strVal val="hidden"/>
                                              </p:val>
                                            </p:tav>
                                            <p:tav tm="50000">
                                              <p:val>
                                                <p:strVal val="visible"/>
                                              </p:val>
                                            </p:tav>
                                          </p:tavLst>
                                        </p:anim>
                                      </p:childTnLst>
                                    </p:cTn>
                                  </p:par>
                                  <p:par>
                                    <p:cTn id="9" presetID="35" presetClass="emph" presetSubtype="0" fill="hold" nodeType="withEffect">
                                      <p:stCondLst>
                                        <p:cond delay="500"/>
                                      </p:stCondLst>
                                      <p:childTnLst>
                                        <p:anim calcmode="discrete" valueType="str">
                                          <p:cBhvr>
                                            <p:cTn id="10" dur="250" fill="hold"/>
                                            <p:tgtEl>
                                              <p:spTgt spid="3"/>
                                            </p:tgtEl>
                                            <p:attrNameLst>
                                              <p:attrName>style.visibility</p:attrName>
                                            </p:attrNameLst>
                                          </p:cBhvr>
                                          <p:tavLst>
                                            <p:tav tm="0">
                                              <p:val>
                                                <p:strVal val="hidden"/>
                                              </p:val>
                                            </p:tav>
                                            <p:tav tm="50000">
                                              <p:val>
                                                <p:strVal val="visible"/>
                                              </p:val>
                                            </p:tav>
                                          </p:tavLst>
                                        </p:anim>
                                      </p:childTnLst>
                                    </p:cTn>
                                  </p:par>
                                  <p:par>
                                    <p:cTn id="11" presetID="1" presetClass="entr" presetSubtype="0" fill="hold" nodeType="withEffect">
                                      <p:stCondLst>
                                        <p:cond delay="750"/>
                                      </p:stCondLst>
                                      <p:childTnLst>
                                        <p:set>
                                          <p:cBhvr>
                                            <p:cTn id="12" dur="1" fill="hold">
                                              <p:stCondLst>
                                                <p:cond delay="0"/>
                                              </p:stCondLst>
                                            </p:cTn>
                                            <p:tgtEl>
                                              <p:spTgt spid="4"/>
                                            </p:tgtEl>
                                            <p:attrNameLst>
                                              <p:attrName>style.visibility</p:attrName>
                                            </p:attrNameLst>
                                          </p:cBhvr>
                                          <p:to>
                                            <p:strVal val="visible"/>
                                          </p:to>
                                        </p:set>
                                      </p:childTnLst>
                                    </p:cTn>
                                  </p:par>
                                  <p:par>
                                    <p:cTn id="13" presetID="35" presetClass="emph" presetSubtype="0" fill="hold" nodeType="withEffect">
                                      <p:stCondLst>
                                        <p:cond delay="1000"/>
                                      </p:stCondLst>
                                      <p:childTnLst>
                                        <p:anim calcmode="discrete" valueType="str">
                                          <p:cBhvr>
                                            <p:cTn id="14" dur="250" fill="hold"/>
                                            <p:tgtEl>
                                              <p:spTgt spid="4"/>
                                            </p:tgtEl>
                                            <p:attrNameLst>
                                              <p:attrName>style.visibility</p:attrName>
                                            </p:attrNameLst>
                                          </p:cBhvr>
                                          <p:tavLst>
                                            <p:tav tm="0">
                                              <p:val>
                                                <p:strVal val="hidden"/>
                                              </p:val>
                                            </p:tav>
                                            <p:tav tm="50000">
                                              <p:val>
                                                <p:strVal val="visible"/>
                                              </p:val>
                                            </p:tav>
                                          </p:tavLst>
                                        </p:anim>
                                      </p:childTnLst>
                                    </p:cTn>
                                  </p:par>
                                  <p:par>
                                    <p:cTn id="15" presetID="35" presetClass="emph" presetSubtype="0" fill="hold" nodeType="withEffect">
                                      <p:stCondLst>
                                        <p:cond delay="1250"/>
                                      </p:stCondLst>
                                      <p:childTnLst>
                                        <p:anim calcmode="discrete" valueType="str">
                                          <p:cBhvr>
                                            <p:cTn id="16" dur="250" fill="hold"/>
                                            <p:tgtEl>
                                              <p:spTgt spid="4"/>
                                            </p:tgtEl>
                                            <p:attrNameLst>
                                              <p:attrName>style.visibility</p:attrName>
                                            </p:attrNameLst>
                                          </p:cBhvr>
                                          <p:tavLst>
                                            <p:tav tm="0">
                                              <p:val>
                                                <p:strVal val="hidden"/>
                                              </p:val>
                                            </p:tav>
                                            <p:tav tm="50000">
                                              <p:val>
                                                <p:strVal val="visible"/>
                                              </p:val>
                                            </p:tav>
                                          </p:tavLst>
                                        </p:anim>
                                      </p:childTnLst>
                                    </p:cTn>
                                  </p:par>
                                  <p:par>
                                    <p:cTn id="17" presetID="1" presetClass="entr" presetSubtype="0" fill="hold" nodeType="withEffect">
                                      <p:stCondLst>
                                        <p:cond delay="750"/>
                                      </p:stCondLst>
                                      <p:childTnLst>
                                        <p:set>
                                          <p:cBhvr>
                                            <p:cTn id="18" dur="1" fill="hold">
                                              <p:stCondLst>
                                                <p:cond delay="0"/>
                                              </p:stCondLst>
                                            </p:cTn>
                                            <p:tgtEl>
                                              <p:spTgt spid="5"/>
                                            </p:tgtEl>
                                            <p:attrNameLst>
                                              <p:attrName>style.visibility</p:attrName>
                                            </p:attrNameLst>
                                          </p:cBhvr>
                                          <p:to>
                                            <p:strVal val="visible"/>
                                          </p:to>
                                        </p:set>
                                      </p:childTnLst>
                                    </p:cTn>
                                  </p:par>
                                  <p:par>
                                    <p:cTn id="19" presetID="35" presetClass="emph" presetSubtype="0" fill="hold" nodeType="withEffect">
                                      <p:stCondLst>
                                        <p:cond delay="1000"/>
                                      </p:stCondLst>
                                      <p:childTnLst>
                                        <p:anim calcmode="discrete" valueType="str">
                                          <p:cBhvr>
                                            <p:cTn id="20" dur="250" fill="hold"/>
                                            <p:tgtEl>
                                              <p:spTgt spid="5"/>
                                            </p:tgtEl>
                                            <p:attrNameLst>
                                              <p:attrName>style.visibility</p:attrName>
                                            </p:attrNameLst>
                                          </p:cBhvr>
                                          <p:tavLst>
                                            <p:tav tm="0">
                                              <p:val>
                                                <p:strVal val="hidden"/>
                                              </p:val>
                                            </p:tav>
                                            <p:tav tm="50000">
                                              <p:val>
                                                <p:strVal val="visible"/>
                                              </p:val>
                                            </p:tav>
                                          </p:tavLst>
                                        </p:anim>
                                      </p:childTnLst>
                                    </p:cTn>
                                  </p:par>
                                  <p:par>
                                    <p:cTn id="21" presetID="35" presetClass="emph" presetSubtype="0" fill="hold" nodeType="withEffect">
                                      <p:stCondLst>
                                        <p:cond delay="1250"/>
                                      </p:stCondLst>
                                      <p:childTnLst>
                                        <p:anim calcmode="discrete" valueType="str">
                                          <p:cBhvr>
                                            <p:cTn id="22" dur="250" fill="hold"/>
                                            <p:tgtEl>
                                              <p:spTgt spid="5"/>
                                            </p:tgtEl>
                                            <p:attrNameLst>
                                              <p:attrName>style.visibility</p:attrName>
                                            </p:attrNameLst>
                                          </p:cBhvr>
                                          <p:tavLst>
                                            <p:tav tm="0">
                                              <p:val>
                                                <p:strVal val="hidden"/>
                                              </p:val>
                                            </p:tav>
                                            <p:tav tm="50000">
                                              <p:val>
                                                <p:strVal val="visible"/>
                                              </p:val>
                                            </p:tav>
                                          </p:tavLst>
                                        </p:anim>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35" presetClass="emph" presetSubtype="0" fill="hold" nodeType="withEffect">
                                      <p:stCondLst>
                                        <p:cond delay="250"/>
                                      </p:stCondLst>
                                      <p:childTnLst>
                                        <p:anim calcmode="discrete" valueType="str">
                                          <p:cBhvr>
                                            <p:cTn id="26" dur="250" fill="hold"/>
                                            <p:tgtEl>
                                              <p:spTgt spid="6"/>
                                            </p:tgtEl>
                                            <p:attrNameLst>
                                              <p:attrName>style.visibility</p:attrName>
                                            </p:attrNameLst>
                                          </p:cBhvr>
                                          <p:tavLst>
                                            <p:tav tm="0">
                                              <p:val>
                                                <p:strVal val="hidden"/>
                                              </p:val>
                                            </p:tav>
                                            <p:tav tm="50000">
                                              <p:val>
                                                <p:strVal val="visible"/>
                                              </p:val>
                                            </p:tav>
                                          </p:tavLst>
                                        </p:anim>
                                      </p:childTnLst>
                                    </p:cTn>
                                  </p:par>
                                  <p:par>
                                    <p:cTn id="27" presetID="35" presetClass="emph" presetSubtype="0" fill="hold" nodeType="withEffect">
                                      <p:stCondLst>
                                        <p:cond delay="500"/>
                                      </p:stCondLst>
                                      <p:childTnLst>
                                        <p:anim calcmode="discrete" valueType="str">
                                          <p:cBhvr>
                                            <p:cTn id="28" dur="250" fill="hold"/>
                                            <p:tgtEl>
                                              <p:spTgt spid="6"/>
                                            </p:tgtEl>
                                            <p:attrNameLst>
                                              <p:attrName>style.visibility</p:attrName>
                                            </p:attrNameLst>
                                          </p:cBhvr>
                                          <p:tavLst>
                                            <p:tav tm="0">
                                              <p:val>
                                                <p:strVal val="hidden"/>
                                              </p:val>
                                            </p:tav>
                                            <p:tav tm="50000">
                                              <p:val>
                                                <p:strVal val="visible"/>
                                              </p:val>
                                            </p:tav>
                                          </p:tavLst>
                                        </p:anim>
                                      </p:childTnLst>
                                    </p:cTn>
                                  </p:par>
                                  <p:par>
                                    <p:cTn id="29" presetID="1" presetClass="entr" presetSubtype="0" fill="hold" nodeType="withEffect">
                                      <p:stCondLst>
                                        <p:cond delay="1250"/>
                                      </p:stCondLst>
                                      <p:childTnLst>
                                        <p:set>
                                          <p:cBhvr>
                                            <p:cTn id="30" dur="1" fill="hold">
                                              <p:stCondLst>
                                                <p:cond delay="0"/>
                                              </p:stCondLst>
                                            </p:cTn>
                                            <p:tgtEl>
                                              <p:spTgt spid="7"/>
                                            </p:tgtEl>
                                            <p:attrNameLst>
                                              <p:attrName>style.visibility</p:attrName>
                                            </p:attrNameLst>
                                          </p:cBhvr>
                                          <p:to>
                                            <p:strVal val="visible"/>
                                          </p:to>
                                        </p:set>
                                      </p:childTnLst>
                                    </p:cTn>
                                  </p:par>
                                  <p:par>
                                    <p:cTn id="31" presetID="35" presetClass="emph" presetSubtype="0" fill="hold" nodeType="withEffect">
                                      <p:stCondLst>
                                        <p:cond delay="1500"/>
                                      </p:stCondLst>
                                      <p:childTnLst>
                                        <p:anim calcmode="discrete" valueType="str">
                                          <p:cBhvr>
                                            <p:cTn id="32" dur="250" fill="hold"/>
                                            <p:tgtEl>
                                              <p:spTgt spid="7"/>
                                            </p:tgtEl>
                                            <p:attrNameLst>
                                              <p:attrName>style.visibility</p:attrName>
                                            </p:attrNameLst>
                                          </p:cBhvr>
                                          <p:tavLst>
                                            <p:tav tm="0">
                                              <p:val>
                                                <p:strVal val="hidden"/>
                                              </p:val>
                                            </p:tav>
                                            <p:tav tm="50000">
                                              <p:val>
                                                <p:strVal val="visible"/>
                                              </p:val>
                                            </p:tav>
                                          </p:tavLst>
                                        </p:anim>
                                      </p:childTnLst>
                                    </p:cTn>
                                  </p:par>
                                  <p:par>
                                    <p:cTn id="33" presetID="35" presetClass="emph" presetSubtype="0" fill="hold" nodeType="withEffect">
                                      <p:stCondLst>
                                        <p:cond delay="1750"/>
                                      </p:stCondLst>
                                      <p:childTnLst>
                                        <p:anim calcmode="discrete" valueType="str">
                                          <p:cBhvr>
                                            <p:cTn id="34" dur="250" fill="hold"/>
                                            <p:tgtEl>
                                              <p:spTgt spid="7"/>
                                            </p:tgtEl>
                                            <p:attrNameLst>
                                              <p:attrName>style.visibility</p:attrName>
                                            </p:attrNameLst>
                                          </p:cBhvr>
                                          <p:tavLst>
                                            <p:tav tm="0">
                                              <p:val>
                                                <p:strVal val="hidden"/>
                                              </p:val>
                                            </p:tav>
                                            <p:tav tm="50000">
                                              <p:val>
                                                <p:strVal val="visible"/>
                                              </p:val>
                                            </p:tav>
                                          </p:tavLst>
                                        </p:anim>
                                      </p:childTnLst>
                                    </p:cTn>
                                  </p:par>
                                  <p:par>
                                    <p:cTn id="35" presetID="1" presetClass="entr" presetSubtype="0" fill="hold" nodeType="withEffect">
                                      <p:stCondLst>
                                        <p:cond delay="750"/>
                                      </p:stCondLst>
                                      <p:childTnLst>
                                        <p:set>
                                          <p:cBhvr>
                                            <p:cTn id="36" dur="1" fill="hold">
                                              <p:stCondLst>
                                                <p:cond delay="0"/>
                                              </p:stCondLst>
                                            </p:cTn>
                                            <p:tgtEl>
                                              <p:spTgt spid="8"/>
                                            </p:tgtEl>
                                            <p:attrNameLst>
                                              <p:attrName>style.visibility</p:attrName>
                                            </p:attrNameLst>
                                          </p:cBhvr>
                                          <p:to>
                                            <p:strVal val="visible"/>
                                          </p:to>
                                        </p:set>
                                      </p:childTnLst>
                                    </p:cTn>
                                  </p:par>
                                  <p:par>
                                    <p:cTn id="37" presetID="35" presetClass="emph" presetSubtype="0" fill="hold" nodeType="withEffect">
                                      <p:stCondLst>
                                        <p:cond delay="1000"/>
                                      </p:stCondLst>
                                      <p:childTnLst>
                                        <p:anim calcmode="discrete" valueType="str">
                                          <p:cBhvr>
                                            <p:cTn id="38" dur="250" fill="hold"/>
                                            <p:tgtEl>
                                              <p:spTgt spid="8"/>
                                            </p:tgtEl>
                                            <p:attrNameLst>
                                              <p:attrName>style.visibility</p:attrName>
                                            </p:attrNameLst>
                                          </p:cBhvr>
                                          <p:tavLst>
                                            <p:tav tm="0">
                                              <p:val>
                                                <p:strVal val="hidden"/>
                                              </p:val>
                                            </p:tav>
                                            <p:tav tm="50000">
                                              <p:val>
                                                <p:strVal val="visible"/>
                                              </p:val>
                                            </p:tav>
                                          </p:tavLst>
                                        </p:anim>
                                      </p:childTnLst>
                                    </p:cTn>
                                  </p:par>
                                  <p:par>
                                    <p:cTn id="39" presetID="35" presetClass="emph" presetSubtype="0" fill="hold" nodeType="withEffect">
                                      <p:stCondLst>
                                        <p:cond delay="1250"/>
                                      </p:stCondLst>
                                      <p:childTnLst>
                                        <p:anim calcmode="discrete" valueType="str">
                                          <p:cBhvr>
                                            <p:cTn id="40" dur="250" fill="hold"/>
                                            <p:tgtEl>
                                              <p:spTgt spid="8"/>
                                            </p:tgtEl>
                                            <p:attrNameLst>
                                              <p:attrName>style.visibility</p:attrName>
                                            </p:attrNameLst>
                                          </p:cBhvr>
                                          <p:tavLst>
                                            <p:tav tm="0">
                                              <p:val>
                                                <p:strVal val="hidden"/>
                                              </p:val>
                                            </p:tav>
                                            <p:tav tm="50000">
                                              <p:val>
                                                <p:strVal val="visible"/>
                                              </p:val>
                                            </p:tav>
                                          </p:tavLst>
                                        </p:anim>
                                      </p:childTnLst>
                                    </p:cTn>
                                  </p:par>
                                  <p:par>
                                    <p:cTn id="41" presetID="1" presetClass="entr" presetSubtype="0" fill="hold" nodeType="withEffect">
                                      <p:stCondLst>
                                        <p:cond delay="250"/>
                                      </p:stCondLst>
                                      <p:childTnLst>
                                        <p:set>
                                          <p:cBhvr>
                                            <p:cTn id="42" dur="1" fill="hold">
                                              <p:stCondLst>
                                                <p:cond delay="0"/>
                                              </p:stCondLst>
                                            </p:cTn>
                                            <p:tgtEl>
                                              <p:spTgt spid="9"/>
                                            </p:tgtEl>
                                            <p:attrNameLst>
                                              <p:attrName>style.visibility</p:attrName>
                                            </p:attrNameLst>
                                          </p:cBhvr>
                                          <p:to>
                                            <p:strVal val="visible"/>
                                          </p:to>
                                        </p:set>
                                      </p:childTnLst>
                                    </p:cTn>
                                  </p:par>
                                  <p:par>
                                    <p:cTn id="43" presetID="35" presetClass="emph" presetSubtype="0" fill="hold" nodeType="withEffect">
                                      <p:stCondLst>
                                        <p:cond delay="500"/>
                                      </p:stCondLst>
                                      <p:childTnLst>
                                        <p:anim calcmode="discrete" valueType="str">
                                          <p:cBhvr>
                                            <p:cTn id="44" dur="250" fill="hold"/>
                                            <p:tgtEl>
                                              <p:spTgt spid="9"/>
                                            </p:tgtEl>
                                            <p:attrNameLst>
                                              <p:attrName>style.visibility</p:attrName>
                                            </p:attrNameLst>
                                          </p:cBhvr>
                                          <p:tavLst>
                                            <p:tav tm="0">
                                              <p:val>
                                                <p:strVal val="hidden"/>
                                              </p:val>
                                            </p:tav>
                                            <p:tav tm="50000">
                                              <p:val>
                                                <p:strVal val="visible"/>
                                              </p:val>
                                            </p:tav>
                                          </p:tavLst>
                                        </p:anim>
                                      </p:childTnLst>
                                    </p:cTn>
                                  </p:par>
                                  <p:par>
                                    <p:cTn id="45" presetID="35" presetClass="emph" presetSubtype="0" fill="hold" nodeType="withEffect">
                                      <p:stCondLst>
                                        <p:cond delay="750"/>
                                      </p:stCondLst>
                                      <p:childTnLst>
                                        <p:anim calcmode="discrete" valueType="str">
                                          <p:cBhvr>
                                            <p:cTn id="46" dur="250" fill="hold"/>
                                            <p:tgtEl>
                                              <p:spTgt spid="9"/>
                                            </p:tgtEl>
                                            <p:attrNameLst>
                                              <p:attrName>style.visibility</p:attrName>
                                            </p:attrNameLst>
                                          </p:cBhvr>
                                          <p:tavLst>
                                            <p:tav tm="0">
                                              <p:val>
                                                <p:strVal val="hidden"/>
                                              </p:val>
                                            </p:tav>
                                            <p:tav tm="50000">
                                              <p:val>
                                                <p:strVal val="visible"/>
                                              </p:val>
                                            </p:tav>
                                          </p:tavLst>
                                        </p:anim>
                                      </p:childTnLst>
                                    </p:cTn>
                                  </p:par>
                                  <p:par>
                                    <p:cTn id="47" presetID="1" presetClass="entr" presetSubtype="0" fill="hold" nodeType="withEffect">
                                      <p:stCondLst>
                                        <p:cond delay="1000"/>
                                      </p:stCondLst>
                                      <p:childTnLst>
                                        <p:set>
                                          <p:cBhvr>
                                            <p:cTn id="48" dur="1" fill="hold">
                                              <p:stCondLst>
                                                <p:cond delay="0"/>
                                              </p:stCondLst>
                                            </p:cTn>
                                            <p:tgtEl>
                                              <p:spTgt spid="11"/>
                                            </p:tgtEl>
                                            <p:attrNameLst>
                                              <p:attrName>style.visibility</p:attrName>
                                            </p:attrNameLst>
                                          </p:cBhvr>
                                          <p:to>
                                            <p:strVal val="visible"/>
                                          </p:to>
                                        </p:set>
                                      </p:childTnLst>
                                    </p:cTn>
                                  </p:par>
                                  <p:par>
                                    <p:cTn id="49" presetID="35" presetClass="emph" presetSubtype="0" fill="hold" nodeType="withEffect">
                                      <p:stCondLst>
                                        <p:cond delay="1250"/>
                                      </p:stCondLst>
                                      <p:childTnLst>
                                        <p:anim calcmode="discrete" valueType="str">
                                          <p:cBhvr>
                                            <p:cTn id="50" dur="250" fill="hold"/>
                                            <p:tgtEl>
                                              <p:spTgt spid="11"/>
                                            </p:tgtEl>
                                            <p:attrNameLst>
                                              <p:attrName>style.visibility</p:attrName>
                                            </p:attrNameLst>
                                          </p:cBhvr>
                                          <p:tavLst>
                                            <p:tav tm="0">
                                              <p:val>
                                                <p:strVal val="hidden"/>
                                              </p:val>
                                            </p:tav>
                                            <p:tav tm="50000">
                                              <p:val>
                                                <p:strVal val="visible"/>
                                              </p:val>
                                            </p:tav>
                                          </p:tavLst>
                                        </p:anim>
                                      </p:childTnLst>
                                    </p:cTn>
                                  </p:par>
                                  <p:par>
                                    <p:cTn id="51" presetID="35" presetClass="emph" presetSubtype="0" fill="hold" nodeType="withEffect">
                                      <p:stCondLst>
                                        <p:cond delay="1500"/>
                                      </p:stCondLst>
                                      <p:childTnLst>
                                        <p:anim calcmode="discrete" valueType="str">
                                          <p:cBhvr>
                                            <p:cTn id="52" dur="250" fill="hold"/>
                                            <p:tgtEl>
                                              <p:spTgt spid="11"/>
                                            </p:tgtEl>
                                            <p:attrNameLst>
                                              <p:attrName>style.visibility</p:attrName>
                                            </p:attrNameLst>
                                          </p:cBhvr>
                                          <p:tavLst>
                                            <p:tav tm="0">
                                              <p:val>
                                                <p:strVal val="hidden"/>
                                              </p:val>
                                            </p:tav>
                                            <p:tav tm="50000">
                                              <p:val>
                                                <p:strVal val="visible"/>
                                              </p:val>
                                            </p:tav>
                                          </p:tavLst>
                                        </p:anim>
                                      </p:childTnLst>
                                    </p:cTn>
                                  </p:par>
                                  <p:par>
                                    <p:cTn id="53" presetID="1" presetClass="entr" presetSubtype="0" fill="hold" nodeType="withEffect">
                                      <p:stCondLst>
                                        <p:cond delay="250"/>
                                      </p:stCondLst>
                                      <p:childTnLst>
                                        <p:set>
                                          <p:cBhvr>
                                            <p:cTn id="54" dur="1" fill="hold">
                                              <p:stCondLst>
                                                <p:cond delay="0"/>
                                              </p:stCondLst>
                                            </p:cTn>
                                            <p:tgtEl>
                                              <p:spTgt spid="10"/>
                                            </p:tgtEl>
                                            <p:attrNameLst>
                                              <p:attrName>style.visibility</p:attrName>
                                            </p:attrNameLst>
                                          </p:cBhvr>
                                          <p:to>
                                            <p:strVal val="visible"/>
                                          </p:to>
                                        </p:set>
                                      </p:childTnLst>
                                    </p:cTn>
                                  </p:par>
                                  <p:par>
                                    <p:cTn id="55" presetID="35" presetClass="emph" presetSubtype="0" fill="hold" nodeType="withEffect">
                                      <p:stCondLst>
                                        <p:cond delay="500"/>
                                      </p:stCondLst>
                                      <p:childTnLst>
                                        <p:anim calcmode="discrete" valueType="str">
                                          <p:cBhvr>
                                            <p:cTn id="56" dur="250" fill="hold"/>
                                            <p:tgtEl>
                                              <p:spTgt spid="10"/>
                                            </p:tgtEl>
                                            <p:attrNameLst>
                                              <p:attrName>style.visibility</p:attrName>
                                            </p:attrNameLst>
                                          </p:cBhvr>
                                          <p:tavLst>
                                            <p:tav tm="0">
                                              <p:val>
                                                <p:strVal val="hidden"/>
                                              </p:val>
                                            </p:tav>
                                            <p:tav tm="50000">
                                              <p:val>
                                                <p:strVal val="visible"/>
                                              </p:val>
                                            </p:tav>
                                          </p:tavLst>
                                        </p:anim>
                                      </p:childTnLst>
                                    </p:cTn>
                                  </p:par>
                                  <p:par>
                                    <p:cTn id="57" presetID="35" presetClass="emph" presetSubtype="0" fill="hold" nodeType="withEffect">
                                      <p:stCondLst>
                                        <p:cond delay="750"/>
                                      </p:stCondLst>
                                      <p:childTnLst>
                                        <p:anim calcmode="discrete" valueType="str">
                                          <p:cBhvr>
                                            <p:cTn id="58" dur="250" fill="hold"/>
                                            <p:tgtEl>
                                              <p:spTgt spid="10"/>
                                            </p:tgtEl>
                                            <p:attrNameLst>
                                              <p:attrName>style.visibility</p:attrName>
                                            </p:attrNameLst>
                                          </p:cBhvr>
                                          <p:tavLst>
                                            <p:tav tm="0">
                                              <p:val>
                                                <p:strVal val="hidden"/>
                                              </p:val>
                                            </p:tav>
                                            <p:tav tm="50000">
                                              <p:val>
                                                <p:strVal val="visible"/>
                                              </p:val>
                                            </p:tav>
                                          </p:tavLst>
                                        </p:anim>
                                      </p:childTnLst>
                                    </p:cTn>
                                  </p:par>
                                  <p:par>
                                    <p:cTn id="59" presetID="2" presetClass="entr" presetSubtype="8" fill="hold" nodeType="withEffect" p14:presetBounceEnd="100000">
                                      <p:stCondLst>
                                        <p:cond delay="750"/>
                                      </p:stCondLst>
                                      <p:childTnLst>
                                        <p:set>
                                          <p:cBhvr>
                                            <p:cTn id="60" dur="1" fill="hold">
                                              <p:stCondLst>
                                                <p:cond delay="0"/>
                                              </p:stCondLst>
                                            </p:cTn>
                                            <p:tgtEl>
                                              <p:spTgt spid="14"/>
                                            </p:tgtEl>
                                            <p:attrNameLst>
                                              <p:attrName>style.visibility</p:attrName>
                                            </p:attrNameLst>
                                          </p:cBhvr>
                                          <p:to>
                                            <p:strVal val="visible"/>
                                          </p:to>
                                        </p:set>
                                        <p:anim calcmode="lin" valueType="num" p14:bounceEnd="100000">
                                          <p:cBhvr additive="base">
                                            <p:cTn id="61" dur="250" fill="hold"/>
                                            <p:tgtEl>
                                              <p:spTgt spid="14"/>
                                            </p:tgtEl>
                                            <p:attrNameLst>
                                              <p:attrName>ppt_x</p:attrName>
                                            </p:attrNameLst>
                                          </p:cBhvr>
                                          <p:tavLst>
                                            <p:tav tm="0">
                                              <p:val>
                                                <p:strVal val="0-#ppt_w/2"/>
                                              </p:val>
                                            </p:tav>
                                            <p:tav tm="100000">
                                              <p:val>
                                                <p:strVal val="#ppt_x"/>
                                              </p:val>
                                            </p:tav>
                                          </p:tavLst>
                                        </p:anim>
                                        <p:anim calcmode="lin" valueType="num" p14:bounceEnd="100000">
                                          <p:cBhvr additive="base">
                                            <p:cTn id="62" dur="250" fill="hold"/>
                                            <p:tgtEl>
                                              <p:spTgt spid="14"/>
                                            </p:tgtEl>
                                            <p:attrNameLst>
                                              <p:attrName>ppt_y</p:attrName>
                                            </p:attrNameLst>
                                          </p:cBhvr>
                                          <p:tavLst>
                                            <p:tav tm="0">
                                              <p:val>
                                                <p:strVal val="#ppt_y"/>
                                              </p:val>
                                            </p:tav>
                                            <p:tav tm="100000">
                                              <p:val>
                                                <p:strVal val="#ppt_y"/>
                                              </p:val>
                                            </p:tav>
                                          </p:tavLst>
                                        </p:anim>
                                      </p:childTnLst>
                                    </p:cTn>
                                  </p:par>
                                  <p:par>
                                    <p:cTn id="63" presetID="35" presetClass="emph" presetSubtype="0" fill="hold" nodeType="withEffect">
                                      <p:stCondLst>
                                        <p:cond delay="1000"/>
                                      </p:stCondLst>
                                      <p:childTnLst>
                                        <p:anim calcmode="discrete" valueType="str">
                                          <p:cBhvr>
                                            <p:cTn id="64" dur="250" fill="hold"/>
                                            <p:tgtEl>
                                              <p:spTgt spid="14"/>
                                            </p:tgtEl>
                                            <p:attrNameLst>
                                              <p:attrName>style.visibility</p:attrName>
                                            </p:attrNameLst>
                                          </p:cBhvr>
                                          <p:tavLst>
                                            <p:tav tm="0">
                                              <p:val>
                                                <p:strVal val="hidden"/>
                                              </p:val>
                                            </p:tav>
                                            <p:tav tm="50000">
                                              <p:val>
                                                <p:strVal val="visible"/>
                                              </p:val>
                                            </p:tav>
                                          </p:tavLst>
                                        </p:anim>
                                      </p:childTnLst>
                                    </p:cTn>
                                  </p:par>
                                  <p:par>
                                    <p:cTn id="65" presetID="35" presetClass="emph" presetSubtype="0" fill="hold" nodeType="withEffect">
                                      <p:stCondLst>
                                        <p:cond delay="1250"/>
                                      </p:stCondLst>
                                      <p:childTnLst>
                                        <p:anim calcmode="discrete" valueType="str">
                                          <p:cBhvr>
                                            <p:cTn id="66" dur="250" fill="hold"/>
                                            <p:tgtEl>
                                              <p:spTgt spid="14"/>
                                            </p:tgtEl>
                                            <p:attrNameLst>
                                              <p:attrName>style.visibility</p:attrName>
                                            </p:attrNameLst>
                                          </p:cBhvr>
                                          <p:tavLst>
                                            <p:tav tm="0">
                                              <p:val>
                                                <p:strVal val="hidden"/>
                                              </p:val>
                                            </p:tav>
                                            <p:tav tm="50000">
                                              <p:val>
                                                <p:strVal val="visible"/>
                                              </p:val>
                                            </p:tav>
                                          </p:tavLst>
                                        </p:anim>
                                      </p:childTnLst>
                                    </p:cTn>
                                  </p:par>
                                  <p:par>
                                    <p:cTn id="67" presetID="2" presetClass="entr" presetSubtype="2" fill="hold" nodeType="withEffect" p14:presetBounceEnd="100000">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14:bounceEnd="100000">
                                          <p:cBhvr additive="base">
                                            <p:cTn id="69" dur="250" fill="hold"/>
                                            <p:tgtEl>
                                              <p:spTgt spid="15"/>
                                            </p:tgtEl>
                                            <p:attrNameLst>
                                              <p:attrName>ppt_x</p:attrName>
                                            </p:attrNameLst>
                                          </p:cBhvr>
                                          <p:tavLst>
                                            <p:tav tm="0">
                                              <p:val>
                                                <p:strVal val="1+#ppt_w/2"/>
                                              </p:val>
                                            </p:tav>
                                            <p:tav tm="100000">
                                              <p:val>
                                                <p:strVal val="#ppt_x"/>
                                              </p:val>
                                            </p:tav>
                                          </p:tavLst>
                                        </p:anim>
                                        <p:anim calcmode="lin" valueType="num" p14:bounceEnd="100000">
                                          <p:cBhvr additive="base">
                                            <p:cTn id="70" dur="250" fill="hold"/>
                                            <p:tgtEl>
                                              <p:spTgt spid="15"/>
                                            </p:tgtEl>
                                            <p:attrNameLst>
                                              <p:attrName>ppt_y</p:attrName>
                                            </p:attrNameLst>
                                          </p:cBhvr>
                                          <p:tavLst>
                                            <p:tav tm="0">
                                              <p:val>
                                                <p:strVal val="#ppt_y"/>
                                              </p:val>
                                            </p:tav>
                                            <p:tav tm="100000">
                                              <p:val>
                                                <p:strVal val="#ppt_y"/>
                                              </p:val>
                                            </p:tav>
                                          </p:tavLst>
                                        </p:anim>
                                      </p:childTnLst>
                                    </p:cTn>
                                  </p:par>
                                  <p:par>
                                    <p:cTn id="71" presetID="35" presetClass="emph" presetSubtype="0" fill="hold" nodeType="withEffect">
                                      <p:stCondLst>
                                        <p:cond delay="250"/>
                                      </p:stCondLst>
                                      <p:childTnLst>
                                        <p:anim calcmode="discrete" valueType="str">
                                          <p:cBhvr>
                                            <p:cTn id="72" dur="250" fill="hold"/>
                                            <p:tgtEl>
                                              <p:spTgt spid="15"/>
                                            </p:tgtEl>
                                            <p:attrNameLst>
                                              <p:attrName>style.visibility</p:attrName>
                                            </p:attrNameLst>
                                          </p:cBhvr>
                                          <p:tavLst>
                                            <p:tav tm="0">
                                              <p:val>
                                                <p:strVal val="hidden"/>
                                              </p:val>
                                            </p:tav>
                                            <p:tav tm="50000">
                                              <p:val>
                                                <p:strVal val="visible"/>
                                              </p:val>
                                            </p:tav>
                                          </p:tavLst>
                                        </p:anim>
                                      </p:childTnLst>
                                    </p:cTn>
                                  </p:par>
                                  <p:par>
                                    <p:cTn id="73" presetID="35" presetClass="emph" presetSubtype="0" fill="hold" nodeType="withEffect">
                                      <p:stCondLst>
                                        <p:cond delay="500"/>
                                      </p:stCondLst>
                                      <p:childTnLst>
                                        <p:anim calcmode="discrete" valueType="str">
                                          <p:cBhvr>
                                            <p:cTn id="74" dur="250" fill="hold"/>
                                            <p:tgtEl>
                                              <p:spTgt spid="15"/>
                                            </p:tgtEl>
                                            <p:attrNameLst>
                                              <p:attrName>style.visibility</p:attrName>
                                            </p:attrNameLst>
                                          </p:cBhvr>
                                          <p:tavLst>
                                            <p:tav tm="0">
                                              <p:val>
                                                <p:strVal val="hidden"/>
                                              </p:val>
                                            </p:tav>
                                            <p:tav tm="50000">
                                              <p:val>
                                                <p:strVal val="visible"/>
                                              </p:val>
                                            </p:tav>
                                          </p:tavLst>
                                        </p:anim>
                                      </p:childTnLst>
                                    </p:cTn>
                                  </p:par>
                                  <p:par>
                                    <p:cTn id="75" presetID="2" presetClass="entr" presetSubtype="8" fill="hold" nodeType="withEffect" p14:presetBounceEnd="100000">
                                      <p:stCondLst>
                                        <p:cond delay="1250"/>
                                      </p:stCondLst>
                                      <p:childTnLst>
                                        <p:set>
                                          <p:cBhvr>
                                            <p:cTn id="76" dur="1" fill="hold">
                                              <p:stCondLst>
                                                <p:cond delay="0"/>
                                              </p:stCondLst>
                                            </p:cTn>
                                            <p:tgtEl>
                                              <p:spTgt spid="12"/>
                                            </p:tgtEl>
                                            <p:attrNameLst>
                                              <p:attrName>style.visibility</p:attrName>
                                            </p:attrNameLst>
                                          </p:cBhvr>
                                          <p:to>
                                            <p:strVal val="visible"/>
                                          </p:to>
                                        </p:set>
                                        <p:anim calcmode="lin" valueType="num" p14:bounceEnd="100000">
                                          <p:cBhvr additive="base">
                                            <p:cTn id="77" dur="250" fill="hold"/>
                                            <p:tgtEl>
                                              <p:spTgt spid="12"/>
                                            </p:tgtEl>
                                            <p:attrNameLst>
                                              <p:attrName>ppt_x</p:attrName>
                                            </p:attrNameLst>
                                          </p:cBhvr>
                                          <p:tavLst>
                                            <p:tav tm="0">
                                              <p:val>
                                                <p:strVal val="0-#ppt_w/2"/>
                                              </p:val>
                                            </p:tav>
                                            <p:tav tm="100000">
                                              <p:val>
                                                <p:strVal val="#ppt_x"/>
                                              </p:val>
                                            </p:tav>
                                          </p:tavLst>
                                        </p:anim>
                                        <p:anim calcmode="lin" valueType="num" p14:bounceEnd="100000">
                                          <p:cBhvr additive="base">
                                            <p:cTn id="78" dur="250" fill="hold"/>
                                            <p:tgtEl>
                                              <p:spTgt spid="12"/>
                                            </p:tgtEl>
                                            <p:attrNameLst>
                                              <p:attrName>ppt_y</p:attrName>
                                            </p:attrNameLst>
                                          </p:cBhvr>
                                          <p:tavLst>
                                            <p:tav tm="0">
                                              <p:val>
                                                <p:strVal val="#ppt_y"/>
                                              </p:val>
                                            </p:tav>
                                            <p:tav tm="100000">
                                              <p:val>
                                                <p:strVal val="#ppt_y"/>
                                              </p:val>
                                            </p:tav>
                                          </p:tavLst>
                                        </p:anim>
                                      </p:childTnLst>
                                    </p:cTn>
                                  </p:par>
                                  <p:par>
                                    <p:cTn id="79" presetID="35" presetClass="emph" presetSubtype="0" fill="hold" nodeType="withEffect">
                                      <p:stCondLst>
                                        <p:cond delay="1500"/>
                                      </p:stCondLst>
                                      <p:childTnLst>
                                        <p:anim calcmode="discrete" valueType="str">
                                          <p:cBhvr>
                                            <p:cTn id="80" dur="250" fill="hold"/>
                                            <p:tgtEl>
                                              <p:spTgt spid="12"/>
                                            </p:tgtEl>
                                            <p:attrNameLst>
                                              <p:attrName>style.visibility</p:attrName>
                                            </p:attrNameLst>
                                          </p:cBhvr>
                                          <p:tavLst>
                                            <p:tav tm="0">
                                              <p:val>
                                                <p:strVal val="hidden"/>
                                              </p:val>
                                            </p:tav>
                                            <p:tav tm="50000">
                                              <p:val>
                                                <p:strVal val="visible"/>
                                              </p:val>
                                            </p:tav>
                                          </p:tavLst>
                                        </p:anim>
                                      </p:childTnLst>
                                    </p:cTn>
                                  </p:par>
                                  <p:par>
                                    <p:cTn id="81" presetID="35" presetClass="emph" presetSubtype="0" fill="hold" nodeType="withEffect">
                                      <p:stCondLst>
                                        <p:cond delay="1750"/>
                                      </p:stCondLst>
                                      <p:childTnLst>
                                        <p:anim calcmode="discrete" valueType="str">
                                          <p:cBhvr>
                                            <p:cTn id="82" dur="250" fill="hold"/>
                                            <p:tgtEl>
                                              <p:spTgt spid="12"/>
                                            </p:tgtEl>
                                            <p:attrNameLst>
                                              <p:attrName>style.visibility</p:attrName>
                                            </p:attrNameLst>
                                          </p:cBhvr>
                                          <p:tavLst>
                                            <p:tav tm="0">
                                              <p:val>
                                                <p:strVal val="hidden"/>
                                              </p:val>
                                            </p:tav>
                                            <p:tav tm="50000">
                                              <p:val>
                                                <p:strVal val="visible"/>
                                              </p:val>
                                            </p:tav>
                                          </p:tavLst>
                                        </p:anim>
                                      </p:childTnLst>
                                    </p:cTn>
                                  </p:par>
                                  <p:par>
                                    <p:cTn id="83" presetID="2" presetClass="entr" presetSubtype="2" fill="hold" nodeType="withEffect" p14:presetBounceEnd="100000">
                                      <p:stCondLst>
                                        <p:cond delay="750"/>
                                      </p:stCondLst>
                                      <p:childTnLst>
                                        <p:set>
                                          <p:cBhvr>
                                            <p:cTn id="84" dur="1" fill="hold">
                                              <p:stCondLst>
                                                <p:cond delay="0"/>
                                              </p:stCondLst>
                                            </p:cTn>
                                            <p:tgtEl>
                                              <p:spTgt spid="13"/>
                                            </p:tgtEl>
                                            <p:attrNameLst>
                                              <p:attrName>style.visibility</p:attrName>
                                            </p:attrNameLst>
                                          </p:cBhvr>
                                          <p:to>
                                            <p:strVal val="visible"/>
                                          </p:to>
                                        </p:set>
                                        <p:anim calcmode="lin" valueType="num" p14:bounceEnd="100000">
                                          <p:cBhvr additive="base">
                                            <p:cTn id="85" dur="250" fill="hold"/>
                                            <p:tgtEl>
                                              <p:spTgt spid="13"/>
                                            </p:tgtEl>
                                            <p:attrNameLst>
                                              <p:attrName>ppt_x</p:attrName>
                                            </p:attrNameLst>
                                          </p:cBhvr>
                                          <p:tavLst>
                                            <p:tav tm="0">
                                              <p:val>
                                                <p:strVal val="1+#ppt_w/2"/>
                                              </p:val>
                                            </p:tav>
                                            <p:tav tm="100000">
                                              <p:val>
                                                <p:strVal val="#ppt_x"/>
                                              </p:val>
                                            </p:tav>
                                          </p:tavLst>
                                        </p:anim>
                                        <p:anim calcmode="lin" valueType="num" p14:bounceEnd="100000">
                                          <p:cBhvr additive="base">
                                            <p:cTn id="86" dur="250" fill="hold"/>
                                            <p:tgtEl>
                                              <p:spTgt spid="13"/>
                                            </p:tgtEl>
                                            <p:attrNameLst>
                                              <p:attrName>ppt_y</p:attrName>
                                            </p:attrNameLst>
                                          </p:cBhvr>
                                          <p:tavLst>
                                            <p:tav tm="0">
                                              <p:val>
                                                <p:strVal val="#ppt_y"/>
                                              </p:val>
                                            </p:tav>
                                            <p:tav tm="100000">
                                              <p:val>
                                                <p:strVal val="#ppt_y"/>
                                              </p:val>
                                            </p:tav>
                                          </p:tavLst>
                                        </p:anim>
                                      </p:childTnLst>
                                    </p:cTn>
                                  </p:par>
                                  <p:par>
                                    <p:cTn id="87" presetID="35" presetClass="emph" presetSubtype="0" fill="hold" nodeType="withEffect">
                                      <p:stCondLst>
                                        <p:cond delay="1000"/>
                                      </p:stCondLst>
                                      <p:childTnLst>
                                        <p:anim calcmode="discrete" valueType="str">
                                          <p:cBhvr>
                                            <p:cTn id="88" dur="250" fill="hold"/>
                                            <p:tgtEl>
                                              <p:spTgt spid="13"/>
                                            </p:tgtEl>
                                            <p:attrNameLst>
                                              <p:attrName>style.visibility</p:attrName>
                                            </p:attrNameLst>
                                          </p:cBhvr>
                                          <p:tavLst>
                                            <p:tav tm="0">
                                              <p:val>
                                                <p:strVal val="hidden"/>
                                              </p:val>
                                            </p:tav>
                                            <p:tav tm="50000">
                                              <p:val>
                                                <p:strVal val="visible"/>
                                              </p:val>
                                            </p:tav>
                                          </p:tavLst>
                                        </p:anim>
                                      </p:childTnLst>
                                    </p:cTn>
                                  </p:par>
                                  <p:par>
                                    <p:cTn id="89" presetID="35" presetClass="emph" presetSubtype="0" fill="hold" nodeType="withEffect">
                                      <p:stCondLst>
                                        <p:cond delay="1250"/>
                                      </p:stCondLst>
                                      <p:childTnLst>
                                        <p:anim calcmode="discrete" valueType="str">
                                          <p:cBhvr>
                                            <p:cTn id="90" dur="250" fill="hold"/>
                                            <p:tgtEl>
                                              <p:spTgt spid="13"/>
                                            </p:tgtEl>
                                            <p:attrNameLst>
                                              <p:attrName>style.visibility</p:attrName>
                                            </p:attrNameLst>
                                          </p:cBhvr>
                                          <p:tavLst>
                                            <p:tav tm="0">
                                              <p:val>
                                                <p:strVal val="hidden"/>
                                              </p:val>
                                            </p:tav>
                                            <p:tav tm="50000">
                                              <p:val>
                                                <p:strVal val="visible"/>
                                              </p:val>
                                            </p:tav>
                                          </p:tavLst>
                                        </p:anim>
                                      </p:childTnLst>
                                    </p:cTn>
                                  </p:par>
                                  <p:par>
                                    <p:cTn id="91" presetID="1" presetClass="entr" presetSubtype="0" fill="hold" nodeType="withEffect">
                                      <p:stCondLst>
                                        <p:cond delay="1000"/>
                                      </p:stCondLst>
                                      <p:childTnLst>
                                        <p:set>
                                          <p:cBhvr>
                                            <p:cTn id="92" dur="1" fill="hold">
                                              <p:stCondLst>
                                                <p:cond delay="0"/>
                                              </p:stCondLst>
                                            </p:cTn>
                                            <p:tgtEl>
                                              <p:spTgt spid="16"/>
                                            </p:tgtEl>
                                            <p:attrNameLst>
                                              <p:attrName>style.visibility</p:attrName>
                                            </p:attrNameLst>
                                          </p:cBhvr>
                                          <p:to>
                                            <p:strVal val="visible"/>
                                          </p:to>
                                        </p:set>
                                      </p:childTnLst>
                                    </p:cTn>
                                  </p:par>
                                  <p:par>
                                    <p:cTn id="93" presetID="35" presetClass="emph" presetSubtype="0" fill="hold" nodeType="withEffect">
                                      <p:stCondLst>
                                        <p:cond delay="1250"/>
                                      </p:stCondLst>
                                      <p:childTnLst>
                                        <p:anim calcmode="discrete" valueType="str">
                                          <p:cBhvr>
                                            <p:cTn id="94" dur="250" fill="hold"/>
                                            <p:tgtEl>
                                              <p:spTgt spid="16"/>
                                            </p:tgtEl>
                                            <p:attrNameLst>
                                              <p:attrName>style.visibility</p:attrName>
                                            </p:attrNameLst>
                                          </p:cBhvr>
                                          <p:tavLst>
                                            <p:tav tm="0">
                                              <p:val>
                                                <p:strVal val="hidden"/>
                                              </p:val>
                                            </p:tav>
                                            <p:tav tm="50000">
                                              <p:val>
                                                <p:strVal val="visible"/>
                                              </p:val>
                                            </p:tav>
                                          </p:tavLst>
                                        </p:anim>
                                      </p:childTnLst>
                                    </p:cTn>
                                  </p:par>
                                  <p:par>
                                    <p:cTn id="95" presetID="35" presetClass="emph" presetSubtype="0" fill="hold" nodeType="withEffect">
                                      <p:stCondLst>
                                        <p:cond delay="1500"/>
                                      </p:stCondLst>
                                      <p:childTnLst>
                                        <p:anim calcmode="discrete" valueType="str">
                                          <p:cBhvr>
                                            <p:cTn id="96" dur="250" fill="hold"/>
                                            <p:tgtEl>
                                              <p:spTgt spid="16"/>
                                            </p:tgtEl>
                                            <p:attrNameLst>
                                              <p:attrName>style.visibility</p:attrName>
                                            </p:attrNameLst>
                                          </p:cBhvr>
                                          <p:tavLst>
                                            <p:tav tm="0">
                                              <p:val>
                                                <p:strVal val="hidden"/>
                                              </p:val>
                                            </p:tav>
                                            <p:tav tm="50000">
                                              <p:val>
                                                <p:strVal val="visible"/>
                                              </p:val>
                                            </p:tav>
                                          </p:tavLst>
                                        </p:anim>
                                      </p:childTnLst>
                                    </p:cTn>
                                  </p:par>
                                  <p:par>
                                    <p:cTn id="97" presetID="2" presetClass="entr" presetSubtype="8" fill="hold" nodeType="withEffect" p14:presetBounceEnd="92000">
                                      <p:stCondLst>
                                        <p:cond delay="1250"/>
                                      </p:stCondLst>
                                      <p:childTnLst>
                                        <p:set>
                                          <p:cBhvr>
                                            <p:cTn id="98" dur="1" fill="hold">
                                              <p:stCondLst>
                                                <p:cond delay="0"/>
                                              </p:stCondLst>
                                            </p:cTn>
                                            <p:tgtEl>
                                              <p:spTgt spid="17"/>
                                            </p:tgtEl>
                                            <p:attrNameLst>
                                              <p:attrName>style.visibility</p:attrName>
                                            </p:attrNameLst>
                                          </p:cBhvr>
                                          <p:to>
                                            <p:strVal val="visible"/>
                                          </p:to>
                                        </p:set>
                                        <p:anim calcmode="lin" valueType="num" p14:bounceEnd="92000">
                                          <p:cBhvr additive="base">
                                            <p:cTn id="99" dur="250" fill="hold"/>
                                            <p:tgtEl>
                                              <p:spTgt spid="17"/>
                                            </p:tgtEl>
                                            <p:attrNameLst>
                                              <p:attrName>ppt_x</p:attrName>
                                            </p:attrNameLst>
                                          </p:cBhvr>
                                          <p:tavLst>
                                            <p:tav tm="0">
                                              <p:val>
                                                <p:strVal val="0-#ppt_w/2"/>
                                              </p:val>
                                            </p:tav>
                                            <p:tav tm="100000">
                                              <p:val>
                                                <p:strVal val="#ppt_x"/>
                                              </p:val>
                                            </p:tav>
                                          </p:tavLst>
                                        </p:anim>
                                        <p:anim calcmode="lin" valueType="num" p14:bounceEnd="92000">
                                          <p:cBhvr additive="base">
                                            <p:cTn id="100" dur="250" fill="hold"/>
                                            <p:tgtEl>
                                              <p:spTgt spid="17"/>
                                            </p:tgtEl>
                                            <p:attrNameLst>
                                              <p:attrName>ppt_y</p:attrName>
                                            </p:attrNameLst>
                                          </p:cBhvr>
                                          <p:tavLst>
                                            <p:tav tm="0">
                                              <p:val>
                                                <p:strVal val="#ppt_y"/>
                                              </p:val>
                                            </p:tav>
                                            <p:tav tm="100000">
                                              <p:val>
                                                <p:strVal val="#ppt_y"/>
                                              </p:val>
                                            </p:tav>
                                          </p:tavLst>
                                        </p:anim>
                                      </p:childTnLst>
                                    </p:cTn>
                                  </p:par>
                                  <p:par>
                                    <p:cTn id="101" presetID="35" presetClass="emph" presetSubtype="0" fill="hold" nodeType="withEffect">
                                      <p:stCondLst>
                                        <p:cond delay="1500"/>
                                      </p:stCondLst>
                                      <p:childTnLst>
                                        <p:anim calcmode="discrete" valueType="str">
                                          <p:cBhvr>
                                            <p:cTn id="102" dur="250" fill="hold"/>
                                            <p:tgtEl>
                                              <p:spTgt spid="17"/>
                                            </p:tgtEl>
                                            <p:attrNameLst>
                                              <p:attrName>style.visibility</p:attrName>
                                            </p:attrNameLst>
                                          </p:cBhvr>
                                          <p:tavLst>
                                            <p:tav tm="0">
                                              <p:val>
                                                <p:strVal val="hidden"/>
                                              </p:val>
                                            </p:tav>
                                            <p:tav tm="50000">
                                              <p:val>
                                                <p:strVal val="visible"/>
                                              </p:val>
                                            </p:tav>
                                          </p:tavLst>
                                        </p:anim>
                                      </p:childTnLst>
                                    </p:cTn>
                                  </p:par>
                                  <p:par>
                                    <p:cTn id="103" presetID="35" presetClass="emph" presetSubtype="0" fill="hold" nodeType="withEffect">
                                      <p:stCondLst>
                                        <p:cond delay="1750"/>
                                      </p:stCondLst>
                                      <p:childTnLst>
                                        <p:anim calcmode="discrete" valueType="str">
                                          <p:cBhvr>
                                            <p:cTn id="104" dur="250" fill="hold"/>
                                            <p:tgtEl>
                                              <p:spTgt spid="17"/>
                                            </p:tgtEl>
                                            <p:attrNameLst>
                                              <p:attrName>style.visibility</p:attrName>
                                            </p:attrNameLst>
                                          </p:cBhvr>
                                          <p:tavLst>
                                            <p:tav tm="0">
                                              <p:val>
                                                <p:strVal val="hidden"/>
                                              </p:val>
                                            </p:tav>
                                            <p:tav tm="50000">
                                              <p:val>
                                                <p:strVal val="visible"/>
                                              </p:val>
                                            </p:tav>
                                          </p:tavLst>
                                        </p:anim>
                                      </p:childTnLst>
                                    </p:cTn>
                                  </p:par>
                                  <p:par>
                                    <p:cTn id="105" presetID="2" presetClass="entr" presetSubtype="2" fill="hold" nodeType="withEffect" p14:presetBounceEnd="92000">
                                      <p:stCondLst>
                                        <p:cond delay="250"/>
                                      </p:stCondLst>
                                      <p:childTnLst>
                                        <p:set>
                                          <p:cBhvr>
                                            <p:cTn id="106" dur="1" fill="hold">
                                              <p:stCondLst>
                                                <p:cond delay="0"/>
                                              </p:stCondLst>
                                            </p:cTn>
                                            <p:tgtEl>
                                              <p:spTgt spid="18"/>
                                            </p:tgtEl>
                                            <p:attrNameLst>
                                              <p:attrName>style.visibility</p:attrName>
                                            </p:attrNameLst>
                                          </p:cBhvr>
                                          <p:to>
                                            <p:strVal val="visible"/>
                                          </p:to>
                                        </p:set>
                                        <p:anim calcmode="lin" valueType="num" p14:bounceEnd="92000">
                                          <p:cBhvr additive="base">
                                            <p:cTn id="107" dur="250" fill="hold"/>
                                            <p:tgtEl>
                                              <p:spTgt spid="18"/>
                                            </p:tgtEl>
                                            <p:attrNameLst>
                                              <p:attrName>ppt_x</p:attrName>
                                            </p:attrNameLst>
                                          </p:cBhvr>
                                          <p:tavLst>
                                            <p:tav tm="0">
                                              <p:val>
                                                <p:strVal val="1+#ppt_w/2"/>
                                              </p:val>
                                            </p:tav>
                                            <p:tav tm="100000">
                                              <p:val>
                                                <p:strVal val="#ppt_x"/>
                                              </p:val>
                                            </p:tav>
                                          </p:tavLst>
                                        </p:anim>
                                        <p:anim calcmode="lin" valueType="num" p14:bounceEnd="92000">
                                          <p:cBhvr additive="base">
                                            <p:cTn id="108" dur="250" fill="hold"/>
                                            <p:tgtEl>
                                              <p:spTgt spid="18"/>
                                            </p:tgtEl>
                                            <p:attrNameLst>
                                              <p:attrName>ppt_y</p:attrName>
                                            </p:attrNameLst>
                                          </p:cBhvr>
                                          <p:tavLst>
                                            <p:tav tm="0">
                                              <p:val>
                                                <p:strVal val="#ppt_y"/>
                                              </p:val>
                                            </p:tav>
                                            <p:tav tm="100000">
                                              <p:val>
                                                <p:strVal val="#ppt_y"/>
                                              </p:val>
                                            </p:tav>
                                          </p:tavLst>
                                        </p:anim>
                                      </p:childTnLst>
                                    </p:cTn>
                                  </p:par>
                                  <p:par>
                                    <p:cTn id="109" presetID="35" presetClass="emph" presetSubtype="0" fill="hold" nodeType="withEffect">
                                      <p:stCondLst>
                                        <p:cond delay="500"/>
                                      </p:stCondLst>
                                      <p:childTnLst>
                                        <p:anim calcmode="discrete" valueType="str">
                                          <p:cBhvr>
                                            <p:cTn id="110" dur="250" fill="hold"/>
                                            <p:tgtEl>
                                              <p:spTgt spid="18"/>
                                            </p:tgtEl>
                                            <p:attrNameLst>
                                              <p:attrName>style.visibility</p:attrName>
                                            </p:attrNameLst>
                                          </p:cBhvr>
                                          <p:tavLst>
                                            <p:tav tm="0">
                                              <p:val>
                                                <p:strVal val="hidden"/>
                                              </p:val>
                                            </p:tav>
                                            <p:tav tm="50000">
                                              <p:val>
                                                <p:strVal val="visible"/>
                                              </p:val>
                                            </p:tav>
                                          </p:tavLst>
                                        </p:anim>
                                      </p:childTnLst>
                                    </p:cTn>
                                  </p:par>
                                  <p:par>
                                    <p:cTn id="111" presetID="35" presetClass="emph" presetSubtype="0" fill="hold" nodeType="withEffect">
                                      <p:stCondLst>
                                        <p:cond delay="750"/>
                                      </p:stCondLst>
                                      <p:childTnLst>
                                        <p:anim calcmode="discrete" valueType="str">
                                          <p:cBhvr>
                                            <p:cTn id="112" dur="250" fill="hold"/>
                                            <p:tgtEl>
                                              <p:spTgt spid="18"/>
                                            </p:tgtEl>
                                            <p:attrNameLst>
                                              <p:attrName>style.visibility</p:attrName>
                                            </p:attrNameLst>
                                          </p:cBhvr>
                                          <p:tavLst>
                                            <p:tav tm="0">
                                              <p:val>
                                                <p:strVal val="hidden"/>
                                              </p:val>
                                            </p:tav>
                                            <p:tav tm="50000">
                                              <p:val>
                                                <p:strVal val="visible"/>
                                              </p:val>
                                            </p:tav>
                                          </p:tavLst>
                                        </p:anim>
                                      </p:childTnLst>
                                    </p:cTn>
                                  </p:par>
                                  <p:par>
                                    <p:cTn id="113" presetID="14" presetClass="exit" presetSubtype="10" fill="hold" nodeType="withEffect">
                                      <p:stCondLst>
                                        <p:cond delay="2250"/>
                                      </p:stCondLst>
                                      <p:childTnLst>
                                        <p:animEffect transition="out" filter="randombar(horizontal)">
                                          <p:cBhvr>
                                            <p:cTn id="114" dur="250"/>
                                            <p:tgtEl>
                                              <p:spTgt spid="3"/>
                                            </p:tgtEl>
                                          </p:cBhvr>
                                        </p:animEffect>
                                        <p:set>
                                          <p:cBhvr>
                                            <p:cTn id="115" dur="1" fill="hold">
                                              <p:stCondLst>
                                                <p:cond delay="249"/>
                                              </p:stCondLst>
                                            </p:cTn>
                                            <p:tgtEl>
                                              <p:spTgt spid="3"/>
                                            </p:tgtEl>
                                            <p:attrNameLst>
                                              <p:attrName>style.visibility</p:attrName>
                                            </p:attrNameLst>
                                          </p:cBhvr>
                                          <p:to>
                                            <p:strVal val="hidden"/>
                                          </p:to>
                                        </p:set>
                                      </p:childTnLst>
                                    </p:cTn>
                                  </p:par>
                                  <p:par>
                                    <p:cTn id="116" presetID="14" presetClass="exit" presetSubtype="10" fill="hold" nodeType="withEffect">
                                      <p:stCondLst>
                                        <p:cond delay="2250"/>
                                      </p:stCondLst>
                                      <p:childTnLst>
                                        <p:animEffect transition="out" filter="randombar(horizontal)">
                                          <p:cBhvr>
                                            <p:cTn id="117" dur="250"/>
                                            <p:tgtEl>
                                              <p:spTgt spid="4"/>
                                            </p:tgtEl>
                                          </p:cBhvr>
                                        </p:animEffect>
                                        <p:set>
                                          <p:cBhvr>
                                            <p:cTn id="118" dur="1" fill="hold">
                                              <p:stCondLst>
                                                <p:cond delay="249"/>
                                              </p:stCondLst>
                                            </p:cTn>
                                            <p:tgtEl>
                                              <p:spTgt spid="4"/>
                                            </p:tgtEl>
                                            <p:attrNameLst>
                                              <p:attrName>style.visibility</p:attrName>
                                            </p:attrNameLst>
                                          </p:cBhvr>
                                          <p:to>
                                            <p:strVal val="hidden"/>
                                          </p:to>
                                        </p:set>
                                      </p:childTnLst>
                                    </p:cTn>
                                  </p:par>
                                  <p:par>
                                    <p:cTn id="119" presetID="14" presetClass="exit" presetSubtype="10" fill="hold" nodeType="withEffect">
                                      <p:stCondLst>
                                        <p:cond delay="2250"/>
                                      </p:stCondLst>
                                      <p:childTnLst>
                                        <p:animEffect transition="out" filter="randombar(horizontal)">
                                          <p:cBhvr>
                                            <p:cTn id="120" dur="250"/>
                                            <p:tgtEl>
                                              <p:spTgt spid="5"/>
                                            </p:tgtEl>
                                          </p:cBhvr>
                                        </p:animEffect>
                                        <p:set>
                                          <p:cBhvr>
                                            <p:cTn id="121" dur="1" fill="hold">
                                              <p:stCondLst>
                                                <p:cond delay="249"/>
                                              </p:stCondLst>
                                            </p:cTn>
                                            <p:tgtEl>
                                              <p:spTgt spid="5"/>
                                            </p:tgtEl>
                                            <p:attrNameLst>
                                              <p:attrName>style.visibility</p:attrName>
                                            </p:attrNameLst>
                                          </p:cBhvr>
                                          <p:to>
                                            <p:strVal val="hidden"/>
                                          </p:to>
                                        </p:set>
                                      </p:childTnLst>
                                    </p:cTn>
                                  </p:par>
                                  <p:par>
                                    <p:cTn id="122" presetID="14" presetClass="exit" presetSubtype="10" fill="hold" nodeType="withEffect">
                                      <p:stCondLst>
                                        <p:cond delay="2250"/>
                                      </p:stCondLst>
                                      <p:childTnLst>
                                        <p:animEffect transition="out" filter="randombar(horizontal)">
                                          <p:cBhvr>
                                            <p:cTn id="123" dur="250"/>
                                            <p:tgtEl>
                                              <p:spTgt spid="6"/>
                                            </p:tgtEl>
                                          </p:cBhvr>
                                        </p:animEffect>
                                        <p:set>
                                          <p:cBhvr>
                                            <p:cTn id="124" dur="1" fill="hold">
                                              <p:stCondLst>
                                                <p:cond delay="249"/>
                                              </p:stCondLst>
                                            </p:cTn>
                                            <p:tgtEl>
                                              <p:spTgt spid="6"/>
                                            </p:tgtEl>
                                            <p:attrNameLst>
                                              <p:attrName>style.visibility</p:attrName>
                                            </p:attrNameLst>
                                          </p:cBhvr>
                                          <p:to>
                                            <p:strVal val="hidden"/>
                                          </p:to>
                                        </p:set>
                                      </p:childTnLst>
                                    </p:cTn>
                                  </p:par>
                                  <p:par>
                                    <p:cTn id="125" presetID="14" presetClass="exit" presetSubtype="10" fill="hold" nodeType="withEffect">
                                      <p:stCondLst>
                                        <p:cond delay="2250"/>
                                      </p:stCondLst>
                                      <p:childTnLst>
                                        <p:animEffect transition="out" filter="randombar(horizontal)">
                                          <p:cBhvr>
                                            <p:cTn id="126" dur="250"/>
                                            <p:tgtEl>
                                              <p:spTgt spid="7"/>
                                            </p:tgtEl>
                                          </p:cBhvr>
                                        </p:animEffect>
                                        <p:set>
                                          <p:cBhvr>
                                            <p:cTn id="127" dur="1" fill="hold">
                                              <p:stCondLst>
                                                <p:cond delay="249"/>
                                              </p:stCondLst>
                                            </p:cTn>
                                            <p:tgtEl>
                                              <p:spTgt spid="7"/>
                                            </p:tgtEl>
                                            <p:attrNameLst>
                                              <p:attrName>style.visibility</p:attrName>
                                            </p:attrNameLst>
                                          </p:cBhvr>
                                          <p:to>
                                            <p:strVal val="hidden"/>
                                          </p:to>
                                        </p:set>
                                      </p:childTnLst>
                                    </p:cTn>
                                  </p:par>
                                  <p:par>
                                    <p:cTn id="128" presetID="14" presetClass="exit" presetSubtype="10" fill="hold" nodeType="withEffect">
                                      <p:stCondLst>
                                        <p:cond delay="2250"/>
                                      </p:stCondLst>
                                      <p:childTnLst>
                                        <p:animEffect transition="out" filter="randombar(horizontal)">
                                          <p:cBhvr>
                                            <p:cTn id="129" dur="250"/>
                                            <p:tgtEl>
                                              <p:spTgt spid="8"/>
                                            </p:tgtEl>
                                          </p:cBhvr>
                                        </p:animEffect>
                                        <p:set>
                                          <p:cBhvr>
                                            <p:cTn id="130" dur="1" fill="hold">
                                              <p:stCondLst>
                                                <p:cond delay="249"/>
                                              </p:stCondLst>
                                            </p:cTn>
                                            <p:tgtEl>
                                              <p:spTgt spid="8"/>
                                            </p:tgtEl>
                                            <p:attrNameLst>
                                              <p:attrName>style.visibility</p:attrName>
                                            </p:attrNameLst>
                                          </p:cBhvr>
                                          <p:to>
                                            <p:strVal val="hidden"/>
                                          </p:to>
                                        </p:set>
                                      </p:childTnLst>
                                    </p:cTn>
                                  </p:par>
                                  <p:par>
                                    <p:cTn id="131" presetID="14" presetClass="exit" presetSubtype="10" fill="hold" nodeType="withEffect">
                                      <p:stCondLst>
                                        <p:cond delay="2250"/>
                                      </p:stCondLst>
                                      <p:childTnLst>
                                        <p:animEffect transition="out" filter="randombar(horizontal)">
                                          <p:cBhvr>
                                            <p:cTn id="132" dur="250"/>
                                            <p:tgtEl>
                                              <p:spTgt spid="9"/>
                                            </p:tgtEl>
                                          </p:cBhvr>
                                        </p:animEffect>
                                        <p:set>
                                          <p:cBhvr>
                                            <p:cTn id="133" dur="1" fill="hold">
                                              <p:stCondLst>
                                                <p:cond delay="249"/>
                                              </p:stCondLst>
                                            </p:cTn>
                                            <p:tgtEl>
                                              <p:spTgt spid="9"/>
                                            </p:tgtEl>
                                            <p:attrNameLst>
                                              <p:attrName>style.visibility</p:attrName>
                                            </p:attrNameLst>
                                          </p:cBhvr>
                                          <p:to>
                                            <p:strVal val="hidden"/>
                                          </p:to>
                                        </p:set>
                                      </p:childTnLst>
                                    </p:cTn>
                                  </p:par>
                                  <p:par>
                                    <p:cTn id="134" presetID="14" presetClass="exit" presetSubtype="10" fill="hold" nodeType="withEffect">
                                      <p:stCondLst>
                                        <p:cond delay="2250"/>
                                      </p:stCondLst>
                                      <p:childTnLst>
                                        <p:animEffect transition="out" filter="randombar(horizontal)">
                                          <p:cBhvr>
                                            <p:cTn id="135" dur="250"/>
                                            <p:tgtEl>
                                              <p:spTgt spid="11"/>
                                            </p:tgtEl>
                                          </p:cBhvr>
                                        </p:animEffect>
                                        <p:set>
                                          <p:cBhvr>
                                            <p:cTn id="136" dur="1" fill="hold">
                                              <p:stCondLst>
                                                <p:cond delay="249"/>
                                              </p:stCondLst>
                                            </p:cTn>
                                            <p:tgtEl>
                                              <p:spTgt spid="11"/>
                                            </p:tgtEl>
                                            <p:attrNameLst>
                                              <p:attrName>style.visibility</p:attrName>
                                            </p:attrNameLst>
                                          </p:cBhvr>
                                          <p:to>
                                            <p:strVal val="hidden"/>
                                          </p:to>
                                        </p:set>
                                      </p:childTnLst>
                                    </p:cTn>
                                  </p:par>
                                  <p:par>
                                    <p:cTn id="137" presetID="14" presetClass="exit" presetSubtype="10" fill="hold" nodeType="withEffect">
                                      <p:stCondLst>
                                        <p:cond delay="2250"/>
                                      </p:stCondLst>
                                      <p:childTnLst>
                                        <p:animEffect transition="out" filter="randombar(horizontal)">
                                          <p:cBhvr>
                                            <p:cTn id="138" dur="250"/>
                                            <p:tgtEl>
                                              <p:spTgt spid="10"/>
                                            </p:tgtEl>
                                          </p:cBhvr>
                                        </p:animEffect>
                                        <p:set>
                                          <p:cBhvr>
                                            <p:cTn id="139" dur="1" fill="hold">
                                              <p:stCondLst>
                                                <p:cond delay="249"/>
                                              </p:stCondLst>
                                            </p:cTn>
                                            <p:tgtEl>
                                              <p:spTgt spid="10"/>
                                            </p:tgtEl>
                                            <p:attrNameLst>
                                              <p:attrName>style.visibility</p:attrName>
                                            </p:attrNameLst>
                                          </p:cBhvr>
                                          <p:to>
                                            <p:strVal val="hidden"/>
                                          </p:to>
                                        </p:set>
                                      </p:childTnLst>
                                    </p:cTn>
                                  </p:par>
                                  <p:par>
                                    <p:cTn id="140" presetID="14" presetClass="exit" presetSubtype="10" fill="hold" nodeType="withEffect">
                                      <p:stCondLst>
                                        <p:cond delay="2250"/>
                                      </p:stCondLst>
                                      <p:childTnLst>
                                        <p:animEffect transition="out" filter="randombar(horizontal)">
                                          <p:cBhvr>
                                            <p:cTn id="141" dur="250"/>
                                            <p:tgtEl>
                                              <p:spTgt spid="14"/>
                                            </p:tgtEl>
                                          </p:cBhvr>
                                        </p:animEffect>
                                        <p:set>
                                          <p:cBhvr>
                                            <p:cTn id="142" dur="1" fill="hold">
                                              <p:stCondLst>
                                                <p:cond delay="249"/>
                                              </p:stCondLst>
                                            </p:cTn>
                                            <p:tgtEl>
                                              <p:spTgt spid="14"/>
                                            </p:tgtEl>
                                            <p:attrNameLst>
                                              <p:attrName>style.visibility</p:attrName>
                                            </p:attrNameLst>
                                          </p:cBhvr>
                                          <p:to>
                                            <p:strVal val="hidden"/>
                                          </p:to>
                                        </p:set>
                                      </p:childTnLst>
                                    </p:cTn>
                                  </p:par>
                                  <p:par>
                                    <p:cTn id="143" presetID="14" presetClass="exit" presetSubtype="10" fill="hold" nodeType="withEffect">
                                      <p:stCondLst>
                                        <p:cond delay="2250"/>
                                      </p:stCondLst>
                                      <p:childTnLst>
                                        <p:animEffect transition="out" filter="randombar(horizontal)">
                                          <p:cBhvr>
                                            <p:cTn id="144" dur="250"/>
                                            <p:tgtEl>
                                              <p:spTgt spid="15"/>
                                            </p:tgtEl>
                                          </p:cBhvr>
                                        </p:animEffect>
                                        <p:set>
                                          <p:cBhvr>
                                            <p:cTn id="145" dur="1" fill="hold">
                                              <p:stCondLst>
                                                <p:cond delay="249"/>
                                              </p:stCondLst>
                                            </p:cTn>
                                            <p:tgtEl>
                                              <p:spTgt spid="15"/>
                                            </p:tgtEl>
                                            <p:attrNameLst>
                                              <p:attrName>style.visibility</p:attrName>
                                            </p:attrNameLst>
                                          </p:cBhvr>
                                          <p:to>
                                            <p:strVal val="hidden"/>
                                          </p:to>
                                        </p:set>
                                      </p:childTnLst>
                                    </p:cTn>
                                  </p:par>
                                  <p:par>
                                    <p:cTn id="146" presetID="14" presetClass="exit" presetSubtype="10" fill="hold" nodeType="withEffect">
                                      <p:stCondLst>
                                        <p:cond delay="2250"/>
                                      </p:stCondLst>
                                      <p:childTnLst>
                                        <p:animEffect transition="out" filter="randombar(horizontal)">
                                          <p:cBhvr>
                                            <p:cTn id="147" dur="250"/>
                                            <p:tgtEl>
                                              <p:spTgt spid="12"/>
                                            </p:tgtEl>
                                          </p:cBhvr>
                                        </p:animEffect>
                                        <p:set>
                                          <p:cBhvr>
                                            <p:cTn id="148" dur="1" fill="hold">
                                              <p:stCondLst>
                                                <p:cond delay="249"/>
                                              </p:stCondLst>
                                            </p:cTn>
                                            <p:tgtEl>
                                              <p:spTgt spid="12"/>
                                            </p:tgtEl>
                                            <p:attrNameLst>
                                              <p:attrName>style.visibility</p:attrName>
                                            </p:attrNameLst>
                                          </p:cBhvr>
                                          <p:to>
                                            <p:strVal val="hidden"/>
                                          </p:to>
                                        </p:set>
                                      </p:childTnLst>
                                    </p:cTn>
                                  </p:par>
                                  <p:par>
                                    <p:cTn id="149" presetID="14" presetClass="exit" presetSubtype="10" fill="hold" nodeType="withEffect">
                                      <p:stCondLst>
                                        <p:cond delay="2250"/>
                                      </p:stCondLst>
                                      <p:childTnLst>
                                        <p:animEffect transition="out" filter="randombar(horizontal)">
                                          <p:cBhvr>
                                            <p:cTn id="150" dur="250"/>
                                            <p:tgtEl>
                                              <p:spTgt spid="13"/>
                                            </p:tgtEl>
                                          </p:cBhvr>
                                        </p:animEffect>
                                        <p:set>
                                          <p:cBhvr>
                                            <p:cTn id="151" dur="1" fill="hold">
                                              <p:stCondLst>
                                                <p:cond delay="249"/>
                                              </p:stCondLst>
                                            </p:cTn>
                                            <p:tgtEl>
                                              <p:spTgt spid="13"/>
                                            </p:tgtEl>
                                            <p:attrNameLst>
                                              <p:attrName>style.visibility</p:attrName>
                                            </p:attrNameLst>
                                          </p:cBhvr>
                                          <p:to>
                                            <p:strVal val="hidden"/>
                                          </p:to>
                                        </p:set>
                                      </p:childTnLst>
                                    </p:cTn>
                                  </p:par>
                                  <p:par>
                                    <p:cTn id="152" presetID="14" presetClass="exit" presetSubtype="10" fill="hold" nodeType="withEffect">
                                      <p:stCondLst>
                                        <p:cond delay="2250"/>
                                      </p:stCondLst>
                                      <p:childTnLst>
                                        <p:animEffect transition="out" filter="randombar(horizontal)">
                                          <p:cBhvr>
                                            <p:cTn id="153" dur="250"/>
                                            <p:tgtEl>
                                              <p:spTgt spid="16"/>
                                            </p:tgtEl>
                                          </p:cBhvr>
                                        </p:animEffect>
                                        <p:set>
                                          <p:cBhvr>
                                            <p:cTn id="154" dur="1" fill="hold">
                                              <p:stCondLst>
                                                <p:cond delay="249"/>
                                              </p:stCondLst>
                                            </p:cTn>
                                            <p:tgtEl>
                                              <p:spTgt spid="16"/>
                                            </p:tgtEl>
                                            <p:attrNameLst>
                                              <p:attrName>style.visibility</p:attrName>
                                            </p:attrNameLst>
                                          </p:cBhvr>
                                          <p:to>
                                            <p:strVal val="hidden"/>
                                          </p:to>
                                        </p:set>
                                      </p:childTnLst>
                                    </p:cTn>
                                  </p:par>
                                  <p:par>
                                    <p:cTn id="155" presetID="14" presetClass="exit" presetSubtype="10" fill="hold" nodeType="withEffect">
                                      <p:stCondLst>
                                        <p:cond delay="2250"/>
                                      </p:stCondLst>
                                      <p:childTnLst>
                                        <p:animEffect transition="out" filter="randombar(horizontal)">
                                          <p:cBhvr>
                                            <p:cTn id="156" dur="250"/>
                                            <p:tgtEl>
                                              <p:spTgt spid="17"/>
                                            </p:tgtEl>
                                          </p:cBhvr>
                                        </p:animEffect>
                                        <p:set>
                                          <p:cBhvr>
                                            <p:cTn id="157" dur="1" fill="hold">
                                              <p:stCondLst>
                                                <p:cond delay="249"/>
                                              </p:stCondLst>
                                            </p:cTn>
                                            <p:tgtEl>
                                              <p:spTgt spid="17"/>
                                            </p:tgtEl>
                                            <p:attrNameLst>
                                              <p:attrName>style.visibility</p:attrName>
                                            </p:attrNameLst>
                                          </p:cBhvr>
                                          <p:to>
                                            <p:strVal val="hidden"/>
                                          </p:to>
                                        </p:set>
                                      </p:childTnLst>
                                    </p:cTn>
                                  </p:par>
                                  <p:par>
                                    <p:cTn id="158" presetID="14" presetClass="exit" presetSubtype="10" fill="hold" nodeType="withEffect">
                                      <p:stCondLst>
                                        <p:cond delay="2250"/>
                                      </p:stCondLst>
                                      <p:childTnLst>
                                        <p:animEffect transition="out" filter="randombar(horizontal)">
                                          <p:cBhvr>
                                            <p:cTn id="159" dur="250"/>
                                            <p:tgtEl>
                                              <p:spTgt spid="18"/>
                                            </p:tgtEl>
                                          </p:cBhvr>
                                        </p:animEffect>
                                        <p:set>
                                          <p:cBhvr>
                                            <p:cTn id="160" dur="1" fill="hold">
                                              <p:stCondLst>
                                                <p:cond delay="249"/>
                                              </p:stCondLst>
                                            </p:cTn>
                                            <p:tgtEl>
                                              <p:spTgt spid="18"/>
                                            </p:tgtEl>
                                            <p:attrNameLst>
                                              <p:attrName>style.visibility</p:attrName>
                                            </p:attrNameLst>
                                          </p:cBhvr>
                                          <p:to>
                                            <p:strVal val="hidden"/>
                                          </p:to>
                                        </p:set>
                                      </p:childTnLst>
                                    </p:cTn>
                                  </p:par>
                                  <p:par>
                                    <p:cTn id="161" presetID="14" presetClass="exit" presetSubtype="10" fill="hold" nodeType="withEffect">
                                      <p:stCondLst>
                                        <p:cond delay="2250"/>
                                      </p:stCondLst>
                                      <p:childTnLst>
                                        <p:animEffect transition="out" filter="randombar(horizontal)">
                                          <p:cBhvr>
                                            <p:cTn id="162" dur="250"/>
                                            <p:tgtEl>
                                              <p:spTgt spid="2"/>
                                            </p:tgtEl>
                                          </p:cBhvr>
                                        </p:animEffect>
                                        <p:set>
                                          <p:cBhvr>
                                            <p:cTn id="163" dur="1" fill="hold">
                                              <p:stCondLst>
                                                <p:cond delay="2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35" presetClass="emph" presetSubtype="0" fill="hold" nodeType="withEffect">
                                      <p:stCondLst>
                                        <p:cond delay="250"/>
                                      </p:stCondLst>
                                      <p:childTnLst>
                                        <p:anim calcmode="discrete" valueType="str">
                                          <p:cBhvr>
                                            <p:cTn id="8" dur="250" fill="hold"/>
                                            <p:tgtEl>
                                              <p:spTgt spid="3"/>
                                            </p:tgtEl>
                                            <p:attrNameLst>
                                              <p:attrName>style.visibility</p:attrName>
                                            </p:attrNameLst>
                                          </p:cBhvr>
                                          <p:tavLst>
                                            <p:tav tm="0">
                                              <p:val>
                                                <p:strVal val="hidden"/>
                                              </p:val>
                                            </p:tav>
                                            <p:tav tm="50000">
                                              <p:val>
                                                <p:strVal val="visible"/>
                                              </p:val>
                                            </p:tav>
                                          </p:tavLst>
                                        </p:anim>
                                      </p:childTnLst>
                                    </p:cTn>
                                  </p:par>
                                  <p:par>
                                    <p:cTn id="9" presetID="35" presetClass="emph" presetSubtype="0" fill="hold" nodeType="withEffect">
                                      <p:stCondLst>
                                        <p:cond delay="500"/>
                                      </p:stCondLst>
                                      <p:childTnLst>
                                        <p:anim calcmode="discrete" valueType="str">
                                          <p:cBhvr>
                                            <p:cTn id="10" dur="250" fill="hold"/>
                                            <p:tgtEl>
                                              <p:spTgt spid="3"/>
                                            </p:tgtEl>
                                            <p:attrNameLst>
                                              <p:attrName>style.visibility</p:attrName>
                                            </p:attrNameLst>
                                          </p:cBhvr>
                                          <p:tavLst>
                                            <p:tav tm="0">
                                              <p:val>
                                                <p:strVal val="hidden"/>
                                              </p:val>
                                            </p:tav>
                                            <p:tav tm="50000">
                                              <p:val>
                                                <p:strVal val="visible"/>
                                              </p:val>
                                            </p:tav>
                                          </p:tavLst>
                                        </p:anim>
                                      </p:childTnLst>
                                    </p:cTn>
                                  </p:par>
                                  <p:par>
                                    <p:cTn id="11" presetID="1" presetClass="entr" presetSubtype="0" fill="hold" nodeType="withEffect">
                                      <p:stCondLst>
                                        <p:cond delay="750"/>
                                      </p:stCondLst>
                                      <p:childTnLst>
                                        <p:set>
                                          <p:cBhvr>
                                            <p:cTn id="12" dur="1" fill="hold">
                                              <p:stCondLst>
                                                <p:cond delay="0"/>
                                              </p:stCondLst>
                                            </p:cTn>
                                            <p:tgtEl>
                                              <p:spTgt spid="4"/>
                                            </p:tgtEl>
                                            <p:attrNameLst>
                                              <p:attrName>style.visibility</p:attrName>
                                            </p:attrNameLst>
                                          </p:cBhvr>
                                          <p:to>
                                            <p:strVal val="visible"/>
                                          </p:to>
                                        </p:set>
                                      </p:childTnLst>
                                    </p:cTn>
                                  </p:par>
                                  <p:par>
                                    <p:cTn id="13" presetID="35" presetClass="emph" presetSubtype="0" fill="hold" nodeType="withEffect">
                                      <p:stCondLst>
                                        <p:cond delay="1000"/>
                                      </p:stCondLst>
                                      <p:childTnLst>
                                        <p:anim calcmode="discrete" valueType="str">
                                          <p:cBhvr>
                                            <p:cTn id="14" dur="250" fill="hold"/>
                                            <p:tgtEl>
                                              <p:spTgt spid="4"/>
                                            </p:tgtEl>
                                            <p:attrNameLst>
                                              <p:attrName>style.visibility</p:attrName>
                                            </p:attrNameLst>
                                          </p:cBhvr>
                                          <p:tavLst>
                                            <p:tav tm="0">
                                              <p:val>
                                                <p:strVal val="hidden"/>
                                              </p:val>
                                            </p:tav>
                                            <p:tav tm="50000">
                                              <p:val>
                                                <p:strVal val="visible"/>
                                              </p:val>
                                            </p:tav>
                                          </p:tavLst>
                                        </p:anim>
                                      </p:childTnLst>
                                    </p:cTn>
                                  </p:par>
                                  <p:par>
                                    <p:cTn id="15" presetID="35" presetClass="emph" presetSubtype="0" fill="hold" nodeType="withEffect">
                                      <p:stCondLst>
                                        <p:cond delay="1250"/>
                                      </p:stCondLst>
                                      <p:childTnLst>
                                        <p:anim calcmode="discrete" valueType="str">
                                          <p:cBhvr>
                                            <p:cTn id="16" dur="250" fill="hold"/>
                                            <p:tgtEl>
                                              <p:spTgt spid="4"/>
                                            </p:tgtEl>
                                            <p:attrNameLst>
                                              <p:attrName>style.visibility</p:attrName>
                                            </p:attrNameLst>
                                          </p:cBhvr>
                                          <p:tavLst>
                                            <p:tav tm="0">
                                              <p:val>
                                                <p:strVal val="hidden"/>
                                              </p:val>
                                            </p:tav>
                                            <p:tav tm="50000">
                                              <p:val>
                                                <p:strVal val="visible"/>
                                              </p:val>
                                            </p:tav>
                                          </p:tavLst>
                                        </p:anim>
                                      </p:childTnLst>
                                    </p:cTn>
                                  </p:par>
                                  <p:par>
                                    <p:cTn id="17" presetID="1" presetClass="entr" presetSubtype="0" fill="hold" nodeType="withEffect">
                                      <p:stCondLst>
                                        <p:cond delay="750"/>
                                      </p:stCondLst>
                                      <p:childTnLst>
                                        <p:set>
                                          <p:cBhvr>
                                            <p:cTn id="18" dur="1" fill="hold">
                                              <p:stCondLst>
                                                <p:cond delay="0"/>
                                              </p:stCondLst>
                                            </p:cTn>
                                            <p:tgtEl>
                                              <p:spTgt spid="5"/>
                                            </p:tgtEl>
                                            <p:attrNameLst>
                                              <p:attrName>style.visibility</p:attrName>
                                            </p:attrNameLst>
                                          </p:cBhvr>
                                          <p:to>
                                            <p:strVal val="visible"/>
                                          </p:to>
                                        </p:set>
                                      </p:childTnLst>
                                    </p:cTn>
                                  </p:par>
                                  <p:par>
                                    <p:cTn id="19" presetID="35" presetClass="emph" presetSubtype="0" fill="hold" nodeType="withEffect">
                                      <p:stCondLst>
                                        <p:cond delay="1000"/>
                                      </p:stCondLst>
                                      <p:childTnLst>
                                        <p:anim calcmode="discrete" valueType="str">
                                          <p:cBhvr>
                                            <p:cTn id="20" dur="250" fill="hold"/>
                                            <p:tgtEl>
                                              <p:spTgt spid="5"/>
                                            </p:tgtEl>
                                            <p:attrNameLst>
                                              <p:attrName>style.visibility</p:attrName>
                                            </p:attrNameLst>
                                          </p:cBhvr>
                                          <p:tavLst>
                                            <p:tav tm="0">
                                              <p:val>
                                                <p:strVal val="hidden"/>
                                              </p:val>
                                            </p:tav>
                                            <p:tav tm="50000">
                                              <p:val>
                                                <p:strVal val="visible"/>
                                              </p:val>
                                            </p:tav>
                                          </p:tavLst>
                                        </p:anim>
                                      </p:childTnLst>
                                    </p:cTn>
                                  </p:par>
                                  <p:par>
                                    <p:cTn id="21" presetID="35" presetClass="emph" presetSubtype="0" fill="hold" nodeType="withEffect">
                                      <p:stCondLst>
                                        <p:cond delay="1250"/>
                                      </p:stCondLst>
                                      <p:childTnLst>
                                        <p:anim calcmode="discrete" valueType="str">
                                          <p:cBhvr>
                                            <p:cTn id="22" dur="250" fill="hold"/>
                                            <p:tgtEl>
                                              <p:spTgt spid="5"/>
                                            </p:tgtEl>
                                            <p:attrNameLst>
                                              <p:attrName>style.visibility</p:attrName>
                                            </p:attrNameLst>
                                          </p:cBhvr>
                                          <p:tavLst>
                                            <p:tav tm="0">
                                              <p:val>
                                                <p:strVal val="hidden"/>
                                              </p:val>
                                            </p:tav>
                                            <p:tav tm="50000">
                                              <p:val>
                                                <p:strVal val="visible"/>
                                              </p:val>
                                            </p:tav>
                                          </p:tavLst>
                                        </p:anim>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35" presetClass="emph" presetSubtype="0" fill="hold" nodeType="withEffect">
                                      <p:stCondLst>
                                        <p:cond delay="250"/>
                                      </p:stCondLst>
                                      <p:childTnLst>
                                        <p:anim calcmode="discrete" valueType="str">
                                          <p:cBhvr>
                                            <p:cTn id="26" dur="250" fill="hold"/>
                                            <p:tgtEl>
                                              <p:spTgt spid="6"/>
                                            </p:tgtEl>
                                            <p:attrNameLst>
                                              <p:attrName>style.visibility</p:attrName>
                                            </p:attrNameLst>
                                          </p:cBhvr>
                                          <p:tavLst>
                                            <p:tav tm="0">
                                              <p:val>
                                                <p:strVal val="hidden"/>
                                              </p:val>
                                            </p:tav>
                                            <p:tav tm="50000">
                                              <p:val>
                                                <p:strVal val="visible"/>
                                              </p:val>
                                            </p:tav>
                                          </p:tavLst>
                                        </p:anim>
                                      </p:childTnLst>
                                    </p:cTn>
                                  </p:par>
                                  <p:par>
                                    <p:cTn id="27" presetID="35" presetClass="emph" presetSubtype="0" fill="hold" nodeType="withEffect">
                                      <p:stCondLst>
                                        <p:cond delay="500"/>
                                      </p:stCondLst>
                                      <p:childTnLst>
                                        <p:anim calcmode="discrete" valueType="str">
                                          <p:cBhvr>
                                            <p:cTn id="28" dur="250" fill="hold"/>
                                            <p:tgtEl>
                                              <p:spTgt spid="6"/>
                                            </p:tgtEl>
                                            <p:attrNameLst>
                                              <p:attrName>style.visibility</p:attrName>
                                            </p:attrNameLst>
                                          </p:cBhvr>
                                          <p:tavLst>
                                            <p:tav tm="0">
                                              <p:val>
                                                <p:strVal val="hidden"/>
                                              </p:val>
                                            </p:tav>
                                            <p:tav tm="50000">
                                              <p:val>
                                                <p:strVal val="visible"/>
                                              </p:val>
                                            </p:tav>
                                          </p:tavLst>
                                        </p:anim>
                                      </p:childTnLst>
                                    </p:cTn>
                                  </p:par>
                                  <p:par>
                                    <p:cTn id="29" presetID="1" presetClass="entr" presetSubtype="0" fill="hold" nodeType="withEffect">
                                      <p:stCondLst>
                                        <p:cond delay="1250"/>
                                      </p:stCondLst>
                                      <p:childTnLst>
                                        <p:set>
                                          <p:cBhvr>
                                            <p:cTn id="30" dur="1" fill="hold">
                                              <p:stCondLst>
                                                <p:cond delay="0"/>
                                              </p:stCondLst>
                                            </p:cTn>
                                            <p:tgtEl>
                                              <p:spTgt spid="7"/>
                                            </p:tgtEl>
                                            <p:attrNameLst>
                                              <p:attrName>style.visibility</p:attrName>
                                            </p:attrNameLst>
                                          </p:cBhvr>
                                          <p:to>
                                            <p:strVal val="visible"/>
                                          </p:to>
                                        </p:set>
                                      </p:childTnLst>
                                    </p:cTn>
                                  </p:par>
                                  <p:par>
                                    <p:cTn id="31" presetID="35" presetClass="emph" presetSubtype="0" fill="hold" nodeType="withEffect">
                                      <p:stCondLst>
                                        <p:cond delay="1500"/>
                                      </p:stCondLst>
                                      <p:childTnLst>
                                        <p:anim calcmode="discrete" valueType="str">
                                          <p:cBhvr>
                                            <p:cTn id="32" dur="250" fill="hold"/>
                                            <p:tgtEl>
                                              <p:spTgt spid="7"/>
                                            </p:tgtEl>
                                            <p:attrNameLst>
                                              <p:attrName>style.visibility</p:attrName>
                                            </p:attrNameLst>
                                          </p:cBhvr>
                                          <p:tavLst>
                                            <p:tav tm="0">
                                              <p:val>
                                                <p:strVal val="hidden"/>
                                              </p:val>
                                            </p:tav>
                                            <p:tav tm="50000">
                                              <p:val>
                                                <p:strVal val="visible"/>
                                              </p:val>
                                            </p:tav>
                                          </p:tavLst>
                                        </p:anim>
                                      </p:childTnLst>
                                    </p:cTn>
                                  </p:par>
                                  <p:par>
                                    <p:cTn id="33" presetID="35" presetClass="emph" presetSubtype="0" fill="hold" nodeType="withEffect">
                                      <p:stCondLst>
                                        <p:cond delay="1750"/>
                                      </p:stCondLst>
                                      <p:childTnLst>
                                        <p:anim calcmode="discrete" valueType="str">
                                          <p:cBhvr>
                                            <p:cTn id="34" dur="250" fill="hold"/>
                                            <p:tgtEl>
                                              <p:spTgt spid="7"/>
                                            </p:tgtEl>
                                            <p:attrNameLst>
                                              <p:attrName>style.visibility</p:attrName>
                                            </p:attrNameLst>
                                          </p:cBhvr>
                                          <p:tavLst>
                                            <p:tav tm="0">
                                              <p:val>
                                                <p:strVal val="hidden"/>
                                              </p:val>
                                            </p:tav>
                                            <p:tav tm="50000">
                                              <p:val>
                                                <p:strVal val="visible"/>
                                              </p:val>
                                            </p:tav>
                                          </p:tavLst>
                                        </p:anim>
                                      </p:childTnLst>
                                    </p:cTn>
                                  </p:par>
                                  <p:par>
                                    <p:cTn id="35" presetID="1" presetClass="entr" presetSubtype="0" fill="hold" nodeType="withEffect">
                                      <p:stCondLst>
                                        <p:cond delay="750"/>
                                      </p:stCondLst>
                                      <p:childTnLst>
                                        <p:set>
                                          <p:cBhvr>
                                            <p:cTn id="36" dur="1" fill="hold">
                                              <p:stCondLst>
                                                <p:cond delay="0"/>
                                              </p:stCondLst>
                                            </p:cTn>
                                            <p:tgtEl>
                                              <p:spTgt spid="8"/>
                                            </p:tgtEl>
                                            <p:attrNameLst>
                                              <p:attrName>style.visibility</p:attrName>
                                            </p:attrNameLst>
                                          </p:cBhvr>
                                          <p:to>
                                            <p:strVal val="visible"/>
                                          </p:to>
                                        </p:set>
                                      </p:childTnLst>
                                    </p:cTn>
                                  </p:par>
                                  <p:par>
                                    <p:cTn id="37" presetID="35" presetClass="emph" presetSubtype="0" fill="hold" nodeType="withEffect">
                                      <p:stCondLst>
                                        <p:cond delay="1000"/>
                                      </p:stCondLst>
                                      <p:childTnLst>
                                        <p:anim calcmode="discrete" valueType="str">
                                          <p:cBhvr>
                                            <p:cTn id="38" dur="250" fill="hold"/>
                                            <p:tgtEl>
                                              <p:spTgt spid="8"/>
                                            </p:tgtEl>
                                            <p:attrNameLst>
                                              <p:attrName>style.visibility</p:attrName>
                                            </p:attrNameLst>
                                          </p:cBhvr>
                                          <p:tavLst>
                                            <p:tav tm="0">
                                              <p:val>
                                                <p:strVal val="hidden"/>
                                              </p:val>
                                            </p:tav>
                                            <p:tav tm="50000">
                                              <p:val>
                                                <p:strVal val="visible"/>
                                              </p:val>
                                            </p:tav>
                                          </p:tavLst>
                                        </p:anim>
                                      </p:childTnLst>
                                    </p:cTn>
                                  </p:par>
                                  <p:par>
                                    <p:cTn id="39" presetID="35" presetClass="emph" presetSubtype="0" fill="hold" nodeType="withEffect">
                                      <p:stCondLst>
                                        <p:cond delay="1250"/>
                                      </p:stCondLst>
                                      <p:childTnLst>
                                        <p:anim calcmode="discrete" valueType="str">
                                          <p:cBhvr>
                                            <p:cTn id="40" dur="250" fill="hold"/>
                                            <p:tgtEl>
                                              <p:spTgt spid="8"/>
                                            </p:tgtEl>
                                            <p:attrNameLst>
                                              <p:attrName>style.visibility</p:attrName>
                                            </p:attrNameLst>
                                          </p:cBhvr>
                                          <p:tavLst>
                                            <p:tav tm="0">
                                              <p:val>
                                                <p:strVal val="hidden"/>
                                              </p:val>
                                            </p:tav>
                                            <p:tav tm="50000">
                                              <p:val>
                                                <p:strVal val="visible"/>
                                              </p:val>
                                            </p:tav>
                                          </p:tavLst>
                                        </p:anim>
                                      </p:childTnLst>
                                    </p:cTn>
                                  </p:par>
                                  <p:par>
                                    <p:cTn id="41" presetID="1" presetClass="entr" presetSubtype="0" fill="hold" nodeType="withEffect">
                                      <p:stCondLst>
                                        <p:cond delay="250"/>
                                      </p:stCondLst>
                                      <p:childTnLst>
                                        <p:set>
                                          <p:cBhvr>
                                            <p:cTn id="42" dur="1" fill="hold">
                                              <p:stCondLst>
                                                <p:cond delay="0"/>
                                              </p:stCondLst>
                                            </p:cTn>
                                            <p:tgtEl>
                                              <p:spTgt spid="9"/>
                                            </p:tgtEl>
                                            <p:attrNameLst>
                                              <p:attrName>style.visibility</p:attrName>
                                            </p:attrNameLst>
                                          </p:cBhvr>
                                          <p:to>
                                            <p:strVal val="visible"/>
                                          </p:to>
                                        </p:set>
                                      </p:childTnLst>
                                    </p:cTn>
                                  </p:par>
                                  <p:par>
                                    <p:cTn id="43" presetID="35" presetClass="emph" presetSubtype="0" fill="hold" nodeType="withEffect">
                                      <p:stCondLst>
                                        <p:cond delay="500"/>
                                      </p:stCondLst>
                                      <p:childTnLst>
                                        <p:anim calcmode="discrete" valueType="str">
                                          <p:cBhvr>
                                            <p:cTn id="44" dur="250" fill="hold"/>
                                            <p:tgtEl>
                                              <p:spTgt spid="9"/>
                                            </p:tgtEl>
                                            <p:attrNameLst>
                                              <p:attrName>style.visibility</p:attrName>
                                            </p:attrNameLst>
                                          </p:cBhvr>
                                          <p:tavLst>
                                            <p:tav tm="0">
                                              <p:val>
                                                <p:strVal val="hidden"/>
                                              </p:val>
                                            </p:tav>
                                            <p:tav tm="50000">
                                              <p:val>
                                                <p:strVal val="visible"/>
                                              </p:val>
                                            </p:tav>
                                          </p:tavLst>
                                        </p:anim>
                                      </p:childTnLst>
                                    </p:cTn>
                                  </p:par>
                                  <p:par>
                                    <p:cTn id="45" presetID="35" presetClass="emph" presetSubtype="0" fill="hold" nodeType="withEffect">
                                      <p:stCondLst>
                                        <p:cond delay="750"/>
                                      </p:stCondLst>
                                      <p:childTnLst>
                                        <p:anim calcmode="discrete" valueType="str">
                                          <p:cBhvr>
                                            <p:cTn id="46" dur="250" fill="hold"/>
                                            <p:tgtEl>
                                              <p:spTgt spid="9"/>
                                            </p:tgtEl>
                                            <p:attrNameLst>
                                              <p:attrName>style.visibility</p:attrName>
                                            </p:attrNameLst>
                                          </p:cBhvr>
                                          <p:tavLst>
                                            <p:tav tm="0">
                                              <p:val>
                                                <p:strVal val="hidden"/>
                                              </p:val>
                                            </p:tav>
                                            <p:tav tm="50000">
                                              <p:val>
                                                <p:strVal val="visible"/>
                                              </p:val>
                                            </p:tav>
                                          </p:tavLst>
                                        </p:anim>
                                      </p:childTnLst>
                                    </p:cTn>
                                  </p:par>
                                  <p:par>
                                    <p:cTn id="47" presetID="1" presetClass="entr" presetSubtype="0" fill="hold" nodeType="withEffect">
                                      <p:stCondLst>
                                        <p:cond delay="1000"/>
                                      </p:stCondLst>
                                      <p:childTnLst>
                                        <p:set>
                                          <p:cBhvr>
                                            <p:cTn id="48" dur="1" fill="hold">
                                              <p:stCondLst>
                                                <p:cond delay="0"/>
                                              </p:stCondLst>
                                            </p:cTn>
                                            <p:tgtEl>
                                              <p:spTgt spid="11"/>
                                            </p:tgtEl>
                                            <p:attrNameLst>
                                              <p:attrName>style.visibility</p:attrName>
                                            </p:attrNameLst>
                                          </p:cBhvr>
                                          <p:to>
                                            <p:strVal val="visible"/>
                                          </p:to>
                                        </p:set>
                                      </p:childTnLst>
                                    </p:cTn>
                                  </p:par>
                                  <p:par>
                                    <p:cTn id="49" presetID="35" presetClass="emph" presetSubtype="0" fill="hold" nodeType="withEffect">
                                      <p:stCondLst>
                                        <p:cond delay="1250"/>
                                      </p:stCondLst>
                                      <p:childTnLst>
                                        <p:anim calcmode="discrete" valueType="str">
                                          <p:cBhvr>
                                            <p:cTn id="50" dur="250" fill="hold"/>
                                            <p:tgtEl>
                                              <p:spTgt spid="11"/>
                                            </p:tgtEl>
                                            <p:attrNameLst>
                                              <p:attrName>style.visibility</p:attrName>
                                            </p:attrNameLst>
                                          </p:cBhvr>
                                          <p:tavLst>
                                            <p:tav tm="0">
                                              <p:val>
                                                <p:strVal val="hidden"/>
                                              </p:val>
                                            </p:tav>
                                            <p:tav tm="50000">
                                              <p:val>
                                                <p:strVal val="visible"/>
                                              </p:val>
                                            </p:tav>
                                          </p:tavLst>
                                        </p:anim>
                                      </p:childTnLst>
                                    </p:cTn>
                                  </p:par>
                                  <p:par>
                                    <p:cTn id="51" presetID="35" presetClass="emph" presetSubtype="0" fill="hold" nodeType="withEffect">
                                      <p:stCondLst>
                                        <p:cond delay="1500"/>
                                      </p:stCondLst>
                                      <p:childTnLst>
                                        <p:anim calcmode="discrete" valueType="str">
                                          <p:cBhvr>
                                            <p:cTn id="52" dur="250" fill="hold"/>
                                            <p:tgtEl>
                                              <p:spTgt spid="11"/>
                                            </p:tgtEl>
                                            <p:attrNameLst>
                                              <p:attrName>style.visibility</p:attrName>
                                            </p:attrNameLst>
                                          </p:cBhvr>
                                          <p:tavLst>
                                            <p:tav tm="0">
                                              <p:val>
                                                <p:strVal val="hidden"/>
                                              </p:val>
                                            </p:tav>
                                            <p:tav tm="50000">
                                              <p:val>
                                                <p:strVal val="visible"/>
                                              </p:val>
                                            </p:tav>
                                          </p:tavLst>
                                        </p:anim>
                                      </p:childTnLst>
                                    </p:cTn>
                                  </p:par>
                                  <p:par>
                                    <p:cTn id="53" presetID="1" presetClass="entr" presetSubtype="0" fill="hold" nodeType="withEffect">
                                      <p:stCondLst>
                                        <p:cond delay="250"/>
                                      </p:stCondLst>
                                      <p:childTnLst>
                                        <p:set>
                                          <p:cBhvr>
                                            <p:cTn id="54" dur="1" fill="hold">
                                              <p:stCondLst>
                                                <p:cond delay="0"/>
                                              </p:stCondLst>
                                            </p:cTn>
                                            <p:tgtEl>
                                              <p:spTgt spid="10"/>
                                            </p:tgtEl>
                                            <p:attrNameLst>
                                              <p:attrName>style.visibility</p:attrName>
                                            </p:attrNameLst>
                                          </p:cBhvr>
                                          <p:to>
                                            <p:strVal val="visible"/>
                                          </p:to>
                                        </p:set>
                                      </p:childTnLst>
                                    </p:cTn>
                                  </p:par>
                                  <p:par>
                                    <p:cTn id="55" presetID="35" presetClass="emph" presetSubtype="0" fill="hold" nodeType="withEffect">
                                      <p:stCondLst>
                                        <p:cond delay="500"/>
                                      </p:stCondLst>
                                      <p:childTnLst>
                                        <p:anim calcmode="discrete" valueType="str">
                                          <p:cBhvr>
                                            <p:cTn id="56" dur="250" fill="hold"/>
                                            <p:tgtEl>
                                              <p:spTgt spid="10"/>
                                            </p:tgtEl>
                                            <p:attrNameLst>
                                              <p:attrName>style.visibility</p:attrName>
                                            </p:attrNameLst>
                                          </p:cBhvr>
                                          <p:tavLst>
                                            <p:tav tm="0">
                                              <p:val>
                                                <p:strVal val="hidden"/>
                                              </p:val>
                                            </p:tav>
                                            <p:tav tm="50000">
                                              <p:val>
                                                <p:strVal val="visible"/>
                                              </p:val>
                                            </p:tav>
                                          </p:tavLst>
                                        </p:anim>
                                      </p:childTnLst>
                                    </p:cTn>
                                  </p:par>
                                  <p:par>
                                    <p:cTn id="57" presetID="35" presetClass="emph" presetSubtype="0" fill="hold" nodeType="withEffect">
                                      <p:stCondLst>
                                        <p:cond delay="750"/>
                                      </p:stCondLst>
                                      <p:childTnLst>
                                        <p:anim calcmode="discrete" valueType="str">
                                          <p:cBhvr>
                                            <p:cTn id="58" dur="250" fill="hold"/>
                                            <p:tgtEl>
                                              <p:spTgt spid="10"/>
                                            </p:tgtEl>
                                            <p:attrNameLst>
                                              <p:attrName>style.visibility</p:attrName>
                                            </p:attrNameLst>
                                          </p:cBhvr>
                                          <p:tavLst>
                                            <p:tav tm="0">
                                              <p:val>
                                                <p:strVal val="hidden"/>
                                              </p:val>
                                            </p:tav>
                                            <p:tav tm="50000">
                                              <p:val>
                                                <p:strVal val="visible"/>
                                              </p:val>
                                            </p:tav>
                                          </p:tavLst>
                                        </p:anim>
                                      </p:childTnLst>
                                    </p:cTn>
                                  </p:par>
                                  <p:par>
                                    <p:cTn id="59" presetID="2" presetClass="entr" presetSubtype="8" fill="hold" nodeType="withEffect">
                                      <p:stCondLst>
                                        <p:cond delay="75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250" fill="hold"/>
                                            <p:tgtEl>
                                              <p:spTgt spid="14"/>
                                            </p:tgtEl>
                                            <p:attrNameLst>
                                              <p:attrName>ppt_x</p:attrName>
                                            </p:attrNameLst>
                                          </p:cBhvr>
                                          <p:tavLst>
                                            <p:tav tm="0">
                                              <p:val>
                                                <p:strVal val="0-#ppt_w/2"/>
                                              </p:val>
                                            </p:tav>
                                            <p:tav tm="100000">
                                              <p:val>
                                                <p:strVal val="#ppt_x"/>
                                              </p:val>
                                            </p:tav>
                                          </p:tavLst>
                                        </p:anim>
                                        <p:anim calcmode="lin" valueType="num">
                                          <p:cBhvr additive="base">
                                            <p:cTn id="62" dur="250" fill="hold"/>
                                            <p:tgtEl>
                                              <p:spTgt spid="14"/>
                                            </p:tgtEl>
                                            <p:attrNameLst>
                                              <p:attrName>ppt_y</p:attrName>
                                            </p:attrNameLst>
                                          </p:cBhvr>
                                          <p:tavLst>
                                            <p:tav tm="0">
                                              <p:val>
                                                <p:strVal val="#ppt_y"/>
                                              </p:val>
                                            </p:tav>
                                            <p:tav tm="100000">
                                              <p:val>
                                                <p:strVal val="#ppt_y"/>
                                              </p:val>
                                            </p:tav>
                                          </p:tavLst>
                                        </p:anim>
                                      </p:childTnLst>
                                    </p:cTn>
                                  </p:par>
                                  <p:par>
                                    <p:cTn id="63" presetID="35" presetClass="emph" presetSubtype="0" fill="hold" nodeType="withEffect">
                                      <p:stCondLst>
                                        <p:cond delay="1000"/>
                                      </p:stCondLst>
                                      <p:childTnLst>
                                        <p:anim calcmode="discrete" valueType="str">
                                          <p:cBhvr>
                                            <p:cTn id="64" dur="250" fill="hold"/>
                                            <p:tgtEl>
                                              <p:spTgt spid="14"/>
                                            </p:tgtEl>
                                            <p:attrNameLst>
                                              <p:attrName>style.visibility</p:attrName>
                                            </p:attrNameLst>
                                          </p:cBhvr>
                                          <p:tavLst>
                                            <p:tav tm="0">
                                              <p:val>
                                                <p:strVal val="hidden"/>
                                              </p:val>
                                            </p:tav>
                                            <p:tav tm="50000">
                                              <p:val>
                                                <p:strVal val="visible"/>
                                              </p:val>
                                            </p:tav>
                                          </p:tavLst>
                                        </p:anim>
                                      </p:childTnLst>
                                    </p:cTn>
                                  </p:par>
                                  <p:par>
                                    <p:cTn id="65" presetID="35" presetClass="emph" presetSubtype="0" fill="hold" nodeType="withEffect">
                                      <p:stCondLst>
                                        <p:cond delay="1250"/>
                                      </p:stCondLst>
                                      <p:childTnLst>
                                        <p:anim calcmode="discrete" valueType="str">
                                          <p:cBhvr>
                                            <p:cTn id="66" dur="250" fill="hold"/>
                                            <p:tgtEl>
                                              <p:spTgt spid="14"/>
                                            </p:tgtEl>
                                            <p:attrNameLst>
                                              <p:attrName>style.visibility</p:attrName>
                                            </p:attrNameLst>
                                          </p:cBhvr>
                                          <p:tavLst>
                                            <p:tav tm="0">
                                              <p:val>
                                                <p:strVal val="hidden"/>
                                              </p:val>
                                            </p:tav>
                                            <p:tav tm="50000">
                                              <p:val>
                                                <p:strVal val="visible"/>
                                              </p:val>
                                            </p:tav>
                                          </p:tavLst>
                                        </p:anim>
                                      </p:childTnLst>
                                    </p:cTn>
                                  </p:par>
                                  <p:par>
                                    <p:cTn id="67" presetID="2" presetClass="entr" presetSubtype="2"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250" fill="hold"/>
                                            <p:tgtEl>
                                              <p:spTgt spid="15"/>
                                            </p:tgtEl>
                                            <p:attrNameLst>
                                              <p:attrName>ppt_x</p:attrName>
                                            </p:attrNameLst>
                                          </p:cBhvr>
                                          <p:tavLst>
                                            <p:tav tm="0">
                                              <p:val>
                                                <p:strVal val="1+#ppt_w/2"/>
                                              </p:val>
                                            </p:tav>
                                            <p:tav tm="100000">
                                              <p:val>
                                                <p:strVal val="#ppt_x"/>
                                              </p:val>
                                            </p:tav>
                                          </p:tavLst>
                                        </p:anim>
                                        <p:anim calcmode="lin" valueType="num">
                                          <p:cBhvr additive="base">
                                            <p:cTn id="70" dur="250" fill="hold"/>
                                            <p:tgtEl>
                                              <p:spTgt spid="15"/>
                                            </p:tgtEl>
                                            <p:attrNameLst>
                                              <p:attrName>ppt_y</p:attrName>
                                            </p:attrNameLst>
                                          </p:cBhvr>
                                          <p:tavLst>
                                            <p:tav tm="0">
                                              <p:val>
                                                <p:strVal val="#ppt_y"/>
                                              </p:val>
                                            </p:tav>
                                            <p:tav tm="100000">
                                              <p:val>
                                                <p:strVal val="#ppt_y"/>
                                              </p:val>
                                            </p:tav>
                                          </p:tavLst>
                                        </p:anim>
                                      </p:childTnLst>
                                    </p:cTn>
                                  </p:par>
                                  <p:par>
                                    <p:cTn id="71" presetID="35" presetClass="emph" presetSubtype="0" fill="hold" nodeType="withEffect">
                                      <p:stCondLst>
                                        <p:cond delay="250"/>
                                      </p:stCondLst>
                                      <p:childTnLst>
                                        <p:anim calcmode="discrete" valueType="str">
                                          <p:cBhvr>
                                            <p:cTn id="72" dur="250" fill="hold"/>
                                            <p:tgtEl>
                                              <p:spTgt spid="15"/>
                                            </p:tgtEl>
                                            <p:attrNameLst>
                                              <p:attrName>style.visibility</p:attrName>
                                            </p:attrNameLst>
                                          </p:cBhvr>
                                          <p:tavLst>
                                            <p:tav tm="0">
                                              <p:val>
                                                <p:strVal val="hidden"/>
                                              </p:val>
                                            </p:tav>
                                            <p:tav tm="50000">
                                              <p:val>
                                                <p:strVal val="visible"/>
                                              </p:val>
                                            </p:tav>
                                          </p:tavLst>
                                        </p:anim>
                                      </p:childTnLst>
                                    </p:cTn>
                                  </p:par>
                                  <p:par>
                                    <p:cTn id="73" presetID="35" presetClass="emph" presetSubtype="0" fill="hold" nodeType="withEffect">
                                      <p:stCondLst>
                                        <p:cond delay="500"/>
                                      </p:stCondLst>
                                      <p:childTnLst>
                                        <p:anim calcmode="discrete" valueType="str">
                                          <p:cBhvr>
                                            <p:cTn id="74" dur="250" fill="hold"/>
                                            <p:tgtEl>
                                              <p:spTgt spid="15"/>
                                            </p:tgtEl>
                                            <p:attrNameLst>
                                              <p:attrName>style.visibility</p:attrName>
                                            </p:attrNameLst>
                                          </p:cBhvr>
                                          <p:tavLst>
                                            <p:tav tm="0">
                                              <p:val>
                                                <p:strVal val="hidden"/>
                                              </p:val>
                                            </p:tav>
                                            <p:tav tm="50000">
                                              <p:val>
                                                <p:strVal val="visible"/>
                                              </p:val>
                                            </p:tav>
                                          </p:tavLst>
                                        </p:anim>
                                      </p:childTnLst>
                                    </p:cTn>
                                  </p:par>
                                  <p:par>
                                    <p:cTn id="75" presetID="2" presetClass="entr" presetSubtype="8" fill="hold" nodeType="withEffect">
                                      <p:stCondLst>
                                        <p:cond delay="125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250" fill="hold"/>
                                            <p:tgtEl>
                                              <p:spTgt spid="12"/>
                                            </p:tgtEl>
                                            <p:attrNameLst>
                                              <p:attrName>ppt_x</p:attrName>
                                            </p:attrNameLst>
                                          </p:cBhvr>
                                          <p:tavLst>
                                            <p:tav tm="0">
                                              <p:val>
                                                <p:strVal val="0-#ppt_w/2"/>
                                              </p:val>
                                            </p:tav>
                                            <p:tav tm="100000">
                                              <p:val>
                                                <p:strVal val="#ppt_x"/>
                                              </p:val>
                                            </p:tav>
                                          </p:tavLst>
                                        </p:anim>
                                        <p:anim calcmode="lin" valueType="num">
                                          <p:cBhvr additive="base">
                                            <p:cTn id="78" dur="250" fill="hold"/>
                                            <p:tgtEl>
                                              <p:spTgt spid="12"/>
                                            </p:tgtEl>
                                            <p:attrNameLst>
                                              <p:attrName>ppt_y</p:attrName>
                                            </p:attrNameLst>
                                          </p:cBhvr>
                                          <p:tavLst>
                                            <p:tav tm="0">
                                              <p:val>
                                                <p:strVal val="#ppt_y"/>
                                              </p:val>
                                            </p:tav>
                                            <p:tav tm="100000">
                                              <p:val>
                                                <p:strVal val="#ppt_y"/>
                                              </p:val>
                                            </p:tav>
                                          </p:tavLst>
                                        </p:anim>
                                      </p:childTnLst>
                                    </p:cTn>
                                  </p:par>
                                  <p:par>
                                    <p:cTn id="79" presetID="35" presetClass="emph" presetSubtype="0" fill="hold" nodeType="withEffect">
                                      <p:stCondLst>
                                        <p:cond delay="1500"/>
                                      </p:stCondLst>
                                      <p:childTnLst>
                                        <p:anim calcmode="discrete" valueType="str">
                                          <p:cBhvr>
                                            <p:cTn id="80" dur="250" fill="hold"/>
                                            <p:tgtEl>
                                              <p:spTgt spid="12"/>
                                            </p:tgtEl>
                                            <p:attrNameLst>
                                              <p:attrName>style.visibility</p:attrName>
                                            </p:attrNameLst>
                                          </p:cBhvr>
                                          <p:tavLst>
                                            <p:tav tm="0">
                                              <p:val>
                                                <p:strVal val="hidden"/>
                                              </p:val>
                                            </p:tav>
                                            <p:tav tm="50000">
                                              <p:val>
                                                <p:strVal val="visible"/>
                                              </p:val>
                                            </p:tav>
                                          </p:tavLst>
                                        </p:anim>
                                      </p:childTnLst>
                                    </p:cTn>
                                  </p:par>
                                  <p:par>
                                    <p:cTn id="81" presetID="35" presetClass="emph" presetSubtype="0" fill="hold" nodeType="withEffect">
                                      <p:stCondLst>
                                        <p:cond delay="1750"/>
                                      </p:stCondLst>
                                      <p:childTnLst>
                                        <p:anim calcmode="discrete" valueType="str">
                                          <p:cBhvr>
                                            <p:cTn id="82" dur="250" fill="hold"/>
                                            <p:tgtEl>
                                              <p:spTgt spid="12"/>
                                            </p:tgtEl>
                                            <p:attrNameLst>
                                              <p:attrName>style.visibility</p:attrName>
                                            </p:attrNameLst>
                                          </p:cBhvr>
                                          <p:tavLst>
                                            <p:tav tm="0">
                                              <p:val>
                                                <p:strVal val="hidden"/>
                                              </p:val>
                                            </p:tav>
                                            <p:tav tm="50000">
                                              <p:val>
                                                <p:strVal val="visible"/>
                                              </p:val>
                                            </p:tav>
                                          </p:tavLst>
                                        </p:anim>
                                      </p:childTnLst>
                                    </p:cTn>
                                  </p:par>
                                  <p:par>
                                    <p:cTn id="83" presetID="2" presetClass="entr" presetSubtype="2" fill="hold" nodeType="withEffect">
                                      <p:stCondLst>
                                        <p:cond delay="750"/>
                                      </p:stCondLst>
                                      <p:childTnLst>
                                        <p:set>
                                          <p:cBhvr>
                                            <p:cTn id="84" dur="1" fill="hold">
                                              <p:stCondLst>
                                                <p:cond delay="0"/>
                                              </p:stCondLst>
                                            </p:cTn>
                                            <p:tgtEl>
                                              <p:spTgt spid="13"/>
                                            </p:tgtEl>
                                            <p:attrNameLst>
                                              <p:attrName>style.visibility</p:attrName>
                                            </p:attrNameLst>
                                          </p:cBhvr>
                                          <p:to>
                                            <p:strVal val="visible"/>
                                          </p:to>
                                        </p:set>
                                        <p:anim calcmode="lin" valueType="num">
                                          <p:cBhvr additive="base">
                                            <p:cTn id="85" dur="250" fill="hold"/>
                                            <p:tgtEl>
                                              <p:spTgt spid="13"/>
                                            </p:tgtEl>
                                            <p:attrNameLst>
                                              <p:attrName>ppt_x</p:attrName>
                                            </p:attrNameLst>
                                          </p:cBhvr>
                                          <p:tavLst>
                                            <p:tav tm="0">
                                              <p:val>
                                                <p:strVal val="1+#ppt_w/2"/>
                                              </p:val>
                                            </p:tav>
                                            <p:tav tm="100000">
                                              <p:val>
                                                <p:strVal val="#ppt_x"/>
                                              </p:val>
                                            </p:tav>
                                          </p:tavLst>
                                        </p:anim>
                                        <p:anim calcmode="lin" valueType="num">
                                          <p:cBhvr additive="base">
                                            <p:cTn id="86" dur="250" fill="hold"/>
                                            <p:tgtEl>
                                              <p:spTgt spid="13"/>
                                            </p:tgtEl>
                                            <p:attrNameLst>
                                              <p:attrName>ppt_y</p:attrName>
                                            </p:attrNameLst>
                                          </p:cBhvr>
                                          <p:tavLst>
                                            <p:tav tm="0">
                                              <p:val>
                                                <p:strVal val="#ppt_y"/>
                                              </p:val>
                                            </p:tav>
                                            <p:tav tm="100000">
                                              <p:val>
                                                <p:strVal val="#ppt_y"/>
                                              </p:val>
                                            </p:tav>
                                          </p:tavLst>
                                        </p:anim>
                                      </p:childTnLst>
                                    </p:cTn>
                                  </p:par>
                                  <p:par>
                                    <p:cTn id="87" presetID="35" presetClass="emph" presetSubtype="0" fill="hold" nodeType="withEffect">
                                      <p:stCondLst>
                                        <p:cond delay="1000"/>
                                      </p:stCondLst>
                                      <p:childTnLst>
                                        <p:anim calcmode="discrete" valueType="str">
                                          <p:cBhvr>
                                            <p:cTn id="88" dur="250" fill="hold"/>
                                            <p:tgtEl>
                                              <p:spTgt spid="13"/>
                                            </p:tgtEl>
                                            <p:attrNameLst>
                                              <p:attrName>style.visibility</p:attrName>
                                            </p:attrNameLst>
                                          </p:cBhvr>
                                          <p:tavLst>
                                            <p:tav tm="0">
                                              <p:val>
                                                <p:strVal val="hidden"/>
                                              </p:val>
                                            </p:tav>
                                            <p:tav tm="50000">
                                              <p:val>
                                                <p:strVal val="visible"/>
                                              </p:val>
                                            </p:tav>
                                          </p:tavLst>
                                        </p:anim>
                                      </p:childTnLst>
                                    </p:cTn>
                                  </p:par>
                                  <p:par>
                                    <p:cTn id="89" presetID="35" presetClass="emph" presetSubtype="0" fill="hold" nodeType="withEffect">
                                      <p:stCondLst>
                                        <p:cond delay="1250"/>
                                      </p:stCondLst>
                                      <p:childTnLst>
                                        <p:anim calcmode="discrete" valueType="str">
                                          <p:cBhvr>
                                            <p:cTn id="90" dur="250" fill="hold"/>
                                            <p:tgtEl>
                                              <p:spTgt spid="13"/>
                                            </p:tgtEl>
                                            <p:attrNameLst>
                                              <p:attrName>style.visibility</p:attrName>
                                            </p:attrNameLst>
                                          </p:cBhvr>
                                          <p:tavLst>
                                            <p:tav tm="0">
                                              <p:val>
                                                <p:strVal val="hidden"/>
                                              </p:val>
                                            </p:tav>
                                            <p:tav tm="50000">
                                              <p:val>
                                                <p:strVal val="visible"/>
                                              </p:val>
                                            </p:tav>
                                          </p:tavLst>
                                        </p:anim>
                                      </p:childTnLst>
                                    </p:cTn>
                                  </p:par>
                                  <p:par>
                                    <p:cTn id="91" presetID="1" presetClass="entr" presetSubtype="0" fill="hold" nodeType="withEffect">
                                      <p:stCondLst>
                                        <p:cond delay="1000"/>
                                      </p:stCondLst>
                                      <p:childTnLst>
                                        <p:set>
                                          <p:cBhvr>
                                            <p:cTn id="92" dur="1" fill="hold">
                                              <p:stCondLst>
                                                <p:cond delay="0"/>
                                              </p:stCondLst>
                                            </p:cTn>
                                            <p:tgtEl>
                                              <p:spTgt spid="16"/>
                                            </p:tgtEl>
                                            <p:attrNameLst>
                                              <p:attrName>style.visibility</p:attrName>
                                            </p:attrNameLst>
                                          </p:cBhvr>
                                          <p:to>
                                            <p:strVal val="visible"/>
                                          </p:to>
                                        </p:set>
                                      </p:childTnLst>
                                    </p:cTn>
                                  </p:par>
                                  <p:par>
                                    <p:cTn id="93" presetID="35" presetClass="emph" presetSubtype="0" fill="hold" nodeType="withEffect">
                                      <p:stCondLst>
                                        <p:cond delay="1250"/>
                                      </p:stCondLst>
                                      <p:childTnLst>
                                        <p:anim calcmode="discrete" valueType="str">
                                          <p:cBhvr>
                                            <p:cTn id="94" dur="250" fill="hold"/>
                                            <p:tgtEl>
                                              <p:spTgt spid="16"/>
                                            </p:tgtEl>
                                            <p:attrNameLst>
                                              <p:attrName>style.visibility</p:attrName>
                                            </p:attrNameLst>
                                          </p:cBhvr>
                                          <p:tavLst>
                                            <p:tav tm="0">
                                              <p:val>
                                                <p:strVal val="hidden"/>
                                              </p:val>
                                            </p:tav>
                                            <p:tav tm="50000">
                                              <p:val>
                                                <p:strVal val="visible"/>
                                              </p:val>
                                            </p:tav>
                                          </p:tavLst>
                                        </p:anim>
                                      </p:childTnLst>
                                    </p:cTn>
                                  </p:par>
                                  <p:par>
                                    <p:cTn id="95" presetID="35" presetClass="emph" presetSubtype="0" fill="hold" nodeType="withEffect">
                                      <p:stCondLst>
                                        <p:cond delay="1500"/>
                                      </p:stCondLst>
                                      <p:childTnLst>
                                        <p:anim calcmode="discrete" valueType="str">
                                          <p:cBhvr>
                                            <p:cTn id="96" dur="250" fill="hold"/>
                                            <p:tgtEl>
                                              <p:spTgt spid="16"/>
                                            </p:tgtEl>
                                            <p:attrNameLst>
                                              <p:attrName>style.visibility</p:attrName>
                                            </p:attrNameLst>
                                          </p:cBhvr>
                                          <p:tavLst>
                                            <p:tav tm="0">
                                              <p:val>
                                                <p:strVal val="hidden"/>
                                              </p:val>
                                            </p:tav>
                                            <p:tav tm="50000">
                                              <p:val>
                                                <p:strVal val="visible"/>
                                              </p:val>
                                            </p:tav>
                                          </p:tavLst>
                                        </p:anim>
                                      </p:childTnLst>
                                    </p:cTn>
                                  </p:par>
                                  <p:par>
                                    <p:cTn id="97" presetID="2" presetClass="entr" presetSubtype="8" fill="hold" nodeType="withEffect">
                                      <p:stCondLst>
                                        <p:cond delay="1250"/>
                                      </p:stCondLst>
                                      <p:childTnLst>
                                        <p:set>
                                          <p:cBhvr>
                                            <p:cTn id="98" dur="1" fill="hold">
                                              <p:stCondLst>
                                                <p:cond delay="0"/>
                                              </p:stCondLst>
                                            </p:cTn>
                                            <p:tgtEl>
                                              <p:spTgt spid="17"/>
                                            </p:tgtEl>
                                            <p:attrNameLst>
                                              <p:attrName>style.visibility</p:attrName>
                                            </p:attrNameLst>
                                          </p:cBhvr>
                                          <p:to>
                                            <p:strVal val="visible"/>
                                          </p:to>
                                        </p:set>
                                        <p:anim calcmode="lin" valueType="num">
                                          <p:cBhvr additive="base">
                                            <p:cTn id="99" dur="250" fill="hold"/>
                                            <p:tgtEl>
                                              <p:spTgt spid="17"/>
                                            </p:tgtEl>
                                            <p:attrNameLst>
                                              <p:attrName>ppt_x</p:attrName>
                                            </p:attrNameLst>
                                          </p:cBhvr>
                                          <p:tavLst>
                                            <p:tav tm="0">
                                              <p:val>
                                                <p:strVal val="0-#ppt_w/2"/>
                                              </p:val>
                                            </p:tav>
                                            <p:tav tm="100000">
                                              <p:val>
                                                <p:strVal val="#ppt_x"/>
                                              </p:val>
                                            </p:tav>
                                          </p:tavLst>
                                        </p:anim>
                                        <p:anim calcmode="lin" valueType="num">
                                          <p:cBhvr additive="base">
                                            <p:cTn id="100" dur="250" fill="hold"/>
                                            <p:tgtEl>
                                              <p:spTgt spid="17"/>
                                            </p:tgtEl>
                                            <p:attrNameLst>
                                              <p:attrName>ppt_y</p:attrName>
                                            </p:attrNameLst>
                                          </p:cBhvr>
                                          <p:tavLst>
                                            <p:tav tm="0">
                                              <p:val>
                                                <p:strVal val="#ppt_y"/>
                                              </p:val>
                                            </p:tav>
                                            <p:tav tm="100000">
                                              <p:val>
                                                <p:strVal val="#ppt_y"/>
                                              </p:val>
                                            </p:tav>
                                          </p:tavLst>
                                        </p:anim>
                                      </p:childTnLst>
                                    </p:cTn>
                                  </p:par>
                                  <p:par>
                                    <p:cTn id="101" presetID="35" presetClass="emph" presetSubtype="0" fill="hold" nodeType="withEffect">
                                      <p:stCondLst>
                                        <p:cond delay="1500"/>
                                      </p:stCondLst>
                                      <p:childTnLst>
                                        <p:anim calcmode="discrete" valueType="str">
                                          <p:cBhvr>
                                            <p:cTn id="102" dur="250" fill="hold"/>
                                            <p:tgtEl>
                                              <p:spTgt spid="17"/>
                                            </p:tgtEl>
                                            <p:attrNameLst>
                                              <p:attrName>style.visibility</p:attrName>
                                            </p:attrNameLst>
                                          </p:cBhvr>
                                          <p:tavLst>
                                            <p:tav tm="0">
                                              <p:val>
                                                <p:strVal val="hidden"/>
                                              </p:val>
                                            </p:tav>
                                            <p:tav tm="50000">
                                              <p:val>
                                                <p:strVal val="visible"/>
                                              </p:val>
                                            </p:tav>
                                          </p:tavLst>
                                        </p:anim>
                                      </p:childTnLst>
                                    </p:cTn>
                                  </p:par>
                                  <p:par>
                                    <p:cTn id="103" presetID="35" presetClass="emph" presetSubtype="0" fill="hold" nodeType="withEffect">
                                      <p:stCondLst>
                                        <p:cond delay="1750"/>
                                      </p:stCondLst>
                                      <p:childTnLst>
                                        <p:anim calcmode="discrete" valueType="str">
                                          <p:cBhvr>
                                            <p:cTn id="104" dur="250" fill="hold"/>
                                            <p:tgtEl>
                                              <p:spTgt spid="17"/>
                                            </p:tgtEl>
                                            <p:attrNameLst>
                                              <p:attrName>style.visibility</p:attrName>
                                            </p:attrNameLst>
                                          </p:cBhvr>
                                          <p:tavLst>
                                            <p:tav tm="0">
                                              <p:val>
                                                <p:strVal val="hidden"/>
                                              </p:val>
                                            </p:tav>
                                            <p:tav tm="50000">
                                              <p:val>
                                                <p:strVal val="visible"/>
                                              </p:val>
                                            </p:tav>
                                          </p:tavLst>
                                        </p:anim>
                                      </p:childTnLst>
                                    </p:cTn>
                                  </p:par>
                                  <p:par>
                                    <p:cTn id="105" presetID="2" presetClass="entr" presetSubtype="2" fill="hold" nodeType="withEffect">
                                      <p:stCondLst>
                                        <p:cond delay="250"/>
                                      </p:stCondLst>
                                      <p:childTnLst>
                                        <p:set>
                                          <p:cBhvr>
                                            <p:cTn id="106" dur="1" fill="hold">
                                              <p:stCondLst>
                                                <p:cond delay="0"/>
                                              </p:stCondLst>
                                            </p:cTn>
                                            <p:tgtEl>
                                              <p:spTgt spid="18"/>
                                            </p:tgtEl>
                                            <p:attrNameLst>
                                              <p:attrName>style.visibility</p:attrName>
                                            </p:attrNameLst>
                                          </p:cBhvr>
                                          <p:to>
                                            <p:strVal val="visible"/>
                                          </p:to>
                                        </p:set>
                                        <p:anim calcmode="lin" valueType="num">
                                          <p:cBhvr additive="base">
                                            <p:cTn id="107" dur="250" fill="hold"/>
                                            <p:tgtEl>
                                              <p:spTgt spid="18"/>
                                            </p:tgtEl>
                                            <p:attrNameLst>
                                              <p:attrName>ppt_x</p:attrName>
                                            </p:attrNameLst>
                                          </p:cBhvr>
                                          <p:tavLst>
                                            <p:tav tm="0">
                                              <p:val>
                                                <p:strVal val="1+#ppt_w/2"/>
                                              </p:val>
                                            </p:tav>
                                            <p:tav tm="100000">
                                              <p:val>
                                                <p:strVal val="#ppt_x"/>
                                              </p:val>
                                            </p:tav>
                                          </p:tavLst>
                                        </p:anim>
                                        <p:anim calcmode="lin" valueType="num">
                                          <p:cBhvr additive="base">
                                            <p:cTn id="108" dur="250" fill="hold"/>
                                            <p:tgtEl>
                                              <p:spTgt spid="18"/>
                                            </p:tgtEl>
                                            <p:attrNameLst>
                                              <p:attrName>ppt_y</p:attrName>
                                            </p:attrNameLst>
                                          </p:cBhvr>
                                          <p:tavLst>
                                            <p:tav tm="0">
                                              <p:val>
                                                <p:strVal val="#ppt_y"/>
                                              </p:val>
                                            </p:tav>
                                            <p:tav tm="100000">
                                              <p:val>
                                                <p:strVal val="#ppt_y"/>
                                              </p:val>
                                            </p:tav>
                                          </p:tavLst>
                                        </p:anim>
                                      </p:childTnLst>
                                    </p:cTn>
                                  </p:par>
                                  <p:par>
                                    <p:cTn id="109" presetID="35" presetClass="emph" presetSubtype="0" fill="hold" nodeType="withEffect">
                                      <p:stCondLst>
                                        <p:cond delay="500"/>
                                      </p:stCondLst>
                                      <p:childTnLst>
                                        <p:anim calcmode="discrete" valueType="str">
                                          <p:cBhvr>
                                            <p:cTn id="110" dur="250" fill="hold"/>
                                            <p:tgtEl>
                                              <p:spTgt spid="18"/>
                                            </p:tgtEl>
                                            <p:attrNameLst>
                                              <p:attrName>style.visibility</p:attrName>
                                            </p:attrNameLst>
                                          </p:cBhvr>
                                          <p:tavLst>
                                            <p:tav tm="0">
                                              <p:val>
                                                <p:strVal val="hidden"/>
                                              </p:val>
                                            </p:tav>
                                            <p:tav tm="50000">
                                              <p:val>
                                                <p:strVal val="visible"/>
                                              </p:val>
                                            </p:tav>
                                          </p:tavLst>
                                        </p:anim>
                                      </p:childTnLst>
                                    </p:cTn>
                                  </p:par>
                                  <p:par>
                                    <p:cTn id="111" presetID="35" presetClass="emph" presetSubtype="0" fill="hold" nodeType="withEffect">
                                      <p:stCondLst>
                                        <p:cond delay="750"/>
                                      </p:stCondLst>
                                      <p:childTnLst>
                                        <p:anim calcmode="discrete" valueType="str">
                                          <p:cBhvr>
                                            <p:cTn id="112" dur="250" fill="hold"/>
                                            <p:tgtEl>
                                              <p:spTgt spid="18"/>
                                            </p:tgtEl>
                                            <p:attrNameLst>
                                              <p:attrName>style.visibility</p:attrName>
                                            </p:attrNameLst>
                                          </p:cBhvr>
                                          <p:tavLst>
                                            <p:tav tm="0">
                                              <p:val>
                                                <p:strVal val="hidden"/>
                                              </p:val>
                                            </p:tav>
                                            <p:tav tm="50000">
                                              <p:val>
                                                <p:strVal val="visible"/>
                                              </p:val>
                                            </p:tav>
                                          </p:tavLst>
                                        </p:anim>
                                      </p:childTnLst>
                                    </p:cTn>
                                  </p:par>
                                  <p:par>
                                    <p:cTn id="113" presetID="14" presetClass="exit" presetSubtype="10" fill="hold" nodeType="withEffect">
                                      <p:stCondLst>
                                        <p:cond delay="2250"/>
                                      </p:stCondLst>
                                      <p:childTnLst>
                                        <p:animEffect transition="out" filter="randombar(horizontal)">
                                          <p:cBhvr>
                                            <p:cTn id="114" dur="250"/>
                                            <p:tgtEl>
                                              <p:spTgt spid="3"/>
                                            </p:tgtEl>
                                          </p:cBhvr>
                                        </p:animEffect>
                                        <p:set>
                                          <p:cBhvr>
                                            <p:cTn id="115" dur="1" fill="hold">
                                              <p:stCondLst>
                                                <p:cond delay="249"/>
                                              </p:stCondLst>
                                            </p:cTn>
                                            <p:tgtEl>
                                              <p:spTgt spid="3"/>
                                            </p:tgtEl>
                                            <p:attrNameLst>
                                              <p:attrName>style.visibility</p:attrName>
                                            </p:attrNameLst>
                                          </p:cBhvr>
                                          <p:to>
                                            <p:strVal val="hidden"/>
                                          </p:to>
                                        </p:set>
                                      </p:childTnLst>
                                    </p:cTn>
                                  </p:par>
                                  <p:par>
                                    <p:cTn id="116" presetID="14" presetClass="exit" presetSubtype="10" fill="hold" nodeType="withEffect">
                                      <p:stCondLst>
                                        <p:cond delay="2250"/>
                                      </p:stCondLst>
                                      <p:childTnLst>
                                        <p:animEffect transition="out" filter="randombar(horizontal)">
                                          <p:cBhvr>
                                            <p:cTn id="117" dur="250"/>
                                            <p:tgtEl>
                                              <p:spTgt spid="4"/>
                                            </p:tgtEl>
                                          </p:cBhvr>
                                        </p:animEffect>
                                        <p:set>
                                          <p:cBhvr>
                                            <p:cTn id="118" dur="1" fill="hold">
                                              <p:stCondLst>
                                                <p:cond delay="249"/>
                                              </p:stCondLst>
                                            </p:cTn>
                                            <p:tgtEl>
                                              <p:spTgt spid="4"/>
                                            </p:tgtEl>
                                            <p:attrNameLst>
                                              <p:attrName>style.visibility</p:attrName>
                                            </p:attrNameLst>
                                          </p:cBhvr>
                                          <p:to>
                                            <p:strVal val="hidden"/>
                                          </p:to>
                                        </p:set>
                                      </p:childTnLst>
                                    </p:cTn>
                                  </p:par>
                                  <p:par>
                                    <p:cTn id="119" presetID="14" presetClass="exit" presetSubtype="10" fill="hold" nodeType="withEffect">
                                      <p:stCondLst>
                                        <p:cond delay="2250"/>
                                      </p:stCondLst>
                                      <p:childTnLst>
                                        <p:animEffect transition="out" filter="randombar(horizontal)">
                                          <p:cBhvr>
                                            <p:cTn id="120" dur="250"/>
                                            <p:tgtEl>
                                              <p:spTgt spid="5"/>
                                            </p:tgtEl>
                                          </p:cBhvr>
                                        </p:animEffect>
                                        <p:set>
                                          <p:cBhvr>
                                            <p:cTn id="121" dur="1" fill="hold">
                                              <p:stCondLst>
                                                <p:cond delay="249"/>
                                              </p:stCondLst>
                                            </p:cTn>
                                            <p:tgtEl>
                                              <p:spTgt spid="5"/>
                                            </p:tgtEl>
                                            <p:attrNameLst>
                                              <p:attrName>style.visibility</p:attrName>
                                            </p:attrNameLst>
                                          </p:cBhvr>
                                          <p:to>
                                            <p:strVal val="hidden"/>
                                          </p:to>
                                        </p:set>
                                      </p:childTnLst>
                                    </p:cTn>
                                  </p:par>
                                  <p:par>
                                    <p:cTn id="122" presetID="14" presetClass="exit" presetSubtype="10" fill="hold" nodeType="withEffect">
                                      <p:stCondLst>
                                        <p:cond delay="2250"/>
                                      </p:stCondLst>
                                      <p:childTnLst>
                                        <p:animEffect transition="out" filter="randombar(horizontal)">
                                          <p:cBhvr>
                                            <p:cTn id="123" dur="250"/>
                                            <p:tgtEl>
                                              <p:spTgt spid="6"/>
                                            </p:tgtEl>
                                          </p:cBhvr>
                                        </p:animEffect>
                                        <p:set>
                                          <p:cBhvr>
                                            <p:cTn id="124" dur="1" fill="hold">
                                              <p:stCondLst>
                                                <p:cond delay="249"/>
                                              </p:stCondLst>
                                            </p:cTn>
                                            <p:tgtEl>
                                              <p:spTgt spid="6"/>
                                            </p:tgtEl>
                                            <p:attrNameLst>
                                              <p:attrName>style.visibility</p:attrName>
                                            </p:attrNameLst>
                                          </p:cBhvr>
                                          <p:to>
                                            <p:strVal val="hidden"/>
                                          </p:to>
                                        </p:set>
                                      </p:childTnLst>
                                    </p:cTn>
                                  </p:par>
                                  <p:par>
                                    <p:cTn id="125" presetID="14" presetClass="exit" presetSubtype="10" fill="hold" nodeType="withEffect">
                                      <p:stCondLst>
                                        <p:cond delay="2250"/>
                                      </p:stCondLst>
                                      <p:childTnLst>
                                        <p:animEffect transition="out" filter="randombar(horizontal)">
                                          <p:cBhvr>
                                            <p:cTn id="126" dur="250"/>
                                            <p:tgtEl>
                                              <p:spTgt spid="7"/>
                                            </p:tgtEl>
                                          </p:cBhvr>
                                        </p:animEffect>
                                        <p:set>
                                          <p:cBhvr>
                                            <p:cTn id="127" dur="1" fill="hold">
                                              <p:stCondLst>
                                                <p:cond delay="249"/>
                                              </p:stCondLst>
                                            </p:cTn>
                                            <p:tgtEl>
                                              <p:spTgt spid="7"/>
                                            </p:tgtEl>
                                            <p:attrNameLst>
                                              <p:attrName>style.visibility</p:attrName>
                                            </p:attrNameLst>
                                          </p:cBhvr>
                                          <p:to>
                                            <p:strVal val="hidden"/>
                                          </p:to>
                                        </p:set>
                                      </p:childTnLst>
                                    </p:cTn>
                                  </p:par>
                                  <p:par>
                                    <p:cTn id="128" presetID="14" presetClass="exit" presetSubtype="10" fill="hold" nodeType="withEffect">
                                      <p:stCondLst>
                                        <p:cond delay="2250"/>
                                      </p:stCondLst>
                                      <p:childTnLst>
                                        <p:animEffect transition="out" filter="randombar(horizontal)">
                                          <p:cBhvr>
                                            <p:cTn id="129" dur="250"/>
                                            <p:tgtEl>
                                              <p:spTgt spid="8"/>
                                            </p:tgtEl>
                                          </p:cBhvr>
                                        </p:animEffect>
                                        <p:set>
                                          <p:cBhvr>
                                            <p:cTn id="130" dur="1" fill="hold">
                                              <p:stCondLst>
                                                <p:cond delay="249"/>
                                              </p:stCondLst>
                                            </p:cTn>
                                            <p:tgtEl>
                                              <p:spTgt spid="8"/>
                                            </p:tgtEl>
                                            <p:attrNameLst>
                                              <p:attrName>style.visibility</p:attrName>
                                            </p:attrNameLst>
                                          </p:cBhvr>
                                          <p:to>
                                            <p:strVal val="hidden"/>
                                          </p:to>
                                        </p:set>
                                      </p:childTnLst>
                                    </p:cTn>
                                  </p:par>
                                  <p:par>
                                    <p:cTn id="131" presetID="14" presetClass="exit" presetSubtype="10" fill="hold" nodeType="withEffect">
                                      <p:stCondLst>
                                        <p:cond delay="2250"/>
                                      </p:stCondLst>
                                      <p:childTnLst>
                                        <p:animEffect transition="out" filter="randombar(horizontal)">
                                          <p:cBhvr>
                                            <p:cTn id="132" dur="250"/>
                                            <p:tgtEl>
                                              <p:spTgt spid="9"/>
                                            </p:tgtEl>
                                          </p:cBhvr>
                                        </p:animEffect>
                                        <p:set>
                                          <p:cBhvr>
                                            <p:cTn id="133" dur="1" fill="hold">
                                              <p:stCondLst>
                                                <p:cond delay="249"/>
                                              </p:stCondLst>
                                            </p:cTn>
                                            <p:tgtEl>
                                              <p:spTgt spid="9"/>
                                            </p:tgtEl>
                                            <p:attrNameLst>
                                              <p:attrName>style.visibility</p:attrName>
                                            </p:attrNameLst>
                                          </p:cBhvr>
                                          <p:to>
                                            <p:strVal val="hidden"/>
                                          </p:to>
                                        </p:set>
                                      </p:childTnLst>
                                    </p:cTn>
                                  </p:par>
                                  <p:par>
                                    <p:cTn id="134" presetID="14" presetClass="exit" presetSubtype="10" fill="hold" nodeType="withEffect">
                                      <p:stCondLst>
                                        <p:cond delay="2250"/>
                                      </p:stCondLst>
                                      <p:childTnLst>
                                        <p:animEffect transition="out" filter="randombar(horizontal)">
                                          <p:cBhvr>
                                            <p:cTn id="135" dur="250"/>
                                            <p:tgtEl>
                                              <p:spTgt spid="11"/>
                                            </p:tgtEl>
                                          </p:cBhvr>
                                        </p:animEffect>
                                        <p:set>
                                          <p:cBhvr>
                                            <p:cTn id="136" dur="1" fill="hold">
                                              <p:stCondLst>
                                                <p:cond delay="249"/>
                                              </p:stCondLst>
                                            </p:cTn>
                                            <p:tgtEl>
                                              <p:spTgt spid="11"/>
                                            </p:tgtEl>
                                            <p:attrNameLst>
                                              <p:attrName>style.visibility</p:attrName>
                                            </p:attrNameLst>
                                          </p:cBhvr>
                                          <p:to>
                                            <p:strVal val="hidden"/>
                                          </p:to>
                                        </p:set>
                                      </p:childTnLst>
                                    </p:cTn>
                                  </p:par>
                                  <p:par>
                                    <p:cTn id="137" presetID="14" presetClass="exit" presetSubtype="10" fill="hold" nodeType="withEffect">
                                      <p:stCondLst>
                                        <p:cond delay="2250"/>
                                      </p:stCondLst>
                                      <p:childTnLst>
                                        <p:animEffect transition="out" filter="randombar(horizontal)">
                                          <p:cBhvr>
                                            <p:cTn id="138" dur="250"/>
                                            <p:tgtEl>
                                              <p:spTgt spid="10"/>
                                            </p:tgtEl>
                                          </p:cBhvr>
                                        </p:animEffect>
                                        <p:set>
                                          <p:cBhvr>
                                            <p:cTn id="139" dur="1" fill="hold">
                                              <p:stCondLst>
                                                <p:cond delay="249"/>
                                              </p:stCondLst>
                                            </p:cTn>
                                            <p:tgtEl>
                                              <p:spTgt spid="10"/>
                                            </p:tgtEl>
                                            <p:attrNameLst>
                                              <p:attrName>style.visibility</p:attrName>
                                            </p:attrNameLst>
                                          </p:cBhvr>
                                          <p:to>
                                            <p:strVal val="hidden"/>
                                          </p:to>
                                        </p:set>
                                      </p:childTnLst>
                                    </p:cTn>
                                  </p:par>
                                  <p:par>
                                    <p:cTn id="140" presetID="14" presetClass="exit" presetSubtype="10" fill="hold" nodeType="withEffect">
                                      <p:stCondLst>
                                        <p:cond delay="2250"/>
                                      </p:stCondLst>
                                      <p:childTnLst>
                                        <p:animEffect transition="out" filter="randombar(horizontal)">
                                          <p:cBhvr>
                                            <p:cTn id="141" dur="250"/>
                                            <p:tgtEl>
                                              <p:spTgt spid="14"/>
                                            </p:tgtEl>
                                          </p:cBhvr>
                                        </p:animEffect>
                                        <p:set>
                                          <p:cBhvr>
                                            <p:cTn id="142" dur="1" fill="hold">
                                              <p:stCondLst>
                                                <p:cond delay="249"/>
                                              </p:stCondLst>
                                            </p:cTn>
                                            <p:tgtEl>
                                              <p:spTgt spid="14"/>
                                            </p:tgtEl>
                                            <p:attrNameLst>
                                              <p:attrName>style.visibility</p:attrName>
                                            </p:attrNameLst>
                                          </p:cBhvr>
                                          <p:to>
                                            <p:strVal val="hidden"/>
                                          </p:to>
                                        </p:set>
                                      </p:childTnLst>
                                    </p:cTn>
                                  </p:par>
                                  <p:par>
                                    <p:cTn id="143" presetID="14" presetClass="exit" presetSubtype="10" fill="hold" nodeType="withEffect">
                                      <p:stCondLst>
                                        <p:cond delay="2250"/>
                                      </p:stCondLst>
                                      <p:childTnLst>
                                        <p:animEffect transition="out" filter="randombar(horizontal)">
                                          <p:cBhvr>
                                            <p:cTn id="144" dur="250"/>
                                            <p:tgtEl>
                                              <p:spTgt spid="15"/>
                                            </p:tgtEl>
                                          </p:cBhvr>
                                        </p:animEffect>
                                        <p:set>
                                          <p:cBhvr>
                                            <p:cTn id="145" dur="1" fill="hold">
                                              <p:stCondLst>
                                                <p:cond delay="249"/>
                                              </p:stCondLst>
                                            </p:cTn>
                                            <p:tgtEl>
                                              <p:spTgt spid="15"/>
                                            </p:tgtEl>
                                            <p:attrNameLst>
                                              <p:attrName>style.visibility</p:attrName>
                                            </p:attrNameLst>
                                          </p:cBhvr>
                                          <p:to>
                                            <p:strVal val="hidden"/>
                                          </p:to>
                                        </p:set>
                                      </p:childTnLst>
                                    </p:cTn>
                                  </p:par>
                                  <p:par>
                                    <p:cTn id="146" presetID="14" presetClass="exit" presetSubtype="10" fill="hold" nodeType="withEffect">
                                      <p:stCondLst>
                                        <p:cond delay="2250"/>
                                      </p:stCondLst>
                                      <p:childTnLst>
                                        <p:animEffect transition="out" filter="randombar(horizontal)">
                                          <p:cBhvr>
                                            <p:cTn id="147" dur="250"/>
                                            <p:tgtEl>
                                              <p:spTgt spid="12"/>
                                            </p:tgtEl>
                                          </p:cBhvr>
                                        </p:animEffect>
                                        <p:set>
                                          <p:cBhvr>
                                            <p:cTn id="148" dur="1" fill="hold">
                                              <p:stCondLst>
                                                <p:cond delay="249"/>
                                              </p:stCondLst>
                                            </p:cTn>
                                            <p:tgtEl>
                                              <p:spTgt spid="12"/>
                                            </p:tgtEl>
                                            <p:attrNameLst>
                                              <p:attrName>style.visibility</p:attrName>
                                            </p:attrNameLst>
                                          </p:cBhvr>
                                          <p:to>
                                            <p:strVal val="hidden"/>
                                          </p:to>
                                        </p:set>
                                      </p:childTnLst>
                                    </p:cTn>
                                  </p:par>
                                  <p:par>
                                    <p:cTn id="149" presetID="14" presetClass="exit" presetSubtype="10" fill="hold" nodeType="withEffect">
                                      <p:stCondLst>
                                        <p:cond delay="2250"/>
                                      </p:stCondLst>
                                      <p:childTnLst>
                                        <p:animEffect transition="out" filter="randombar(horizontal)">
                                          <p:cBhvr>
                                            <p:cTn id="150" dur="250"/>
                                            <p:tgtEl>
                                              <p:spTgt spid="13"/>
                                            </p:tgtEl>
                                          </p:cBhvr>
                                        </p:animEffect>
                                        <p:set>
                                          <p:cBhvr>
                                            <p:cTn id="151" dur="1" fill="hold">
                                              <p:stCondLst>
                                                <p:cond delay="249"/>
                                              </p:stCondLst>
                                            </p:cTn>
                                            <p:tgtEl>
                                              <p:spTgt spid="13"/>
                                            </p:tgtEl>
                                            <p:attrNameLst>
                                              <p:attrName>style.visibility</p:attrName>
                                            </p:attrNameLst>
                                          </p:cBhvr>
                                          <p:to>
                                            <p:strVal val="hidden"/>
                                          </p:to>
                                        </p:set>
                                      </p:childTnLst>
                                    </p:cTn>
                                  </p:par>
                                  <p:par>
                                    <p:cTn id="152" presetID="14" presetClass="exit" presetSubtype="10" fill="hold" nodeType="withEffect">
                                      <p:stCondLst>
                                        <p:cond delay="2250"/>
                                      </p:stCondLst>
                                      <p:childTnLst>
                                        <p:animEffect transition="out" filter="randombar(horizontal)">
                                          <p:cBhvr>
                                            <p:cTn id="153" dur="250"/>
                                            <p:tgtEl>
                                              <p:spTgt spid="16"/>
                                            </p:tgtEl>
                                          </p:cBhvr>
                                        </p:animEffect>
                                        <p:set>
                                          <p:cBhvr>
                                            <p:cTn id="154" dur="1" fill="hold">
                                              <p:stCondLst>
                                                <p:cond delay="249"/>
                                              </p:stCondLst>
                                            </p:cTn>
                                            <p:tgtEl>
                                              <p:spTgt spid="16"/>
                                            </p:tgtEl>
                                            <p:attrNameLst>
                                              <p:attrName>style.visibility</p:attrName>
                                            </p:attrNameLst>
                                          </p:cBhvr>
                                          <p:to>
                                            <p:strVal val="hidden"/>
                                          </p:to>
                                        </p:set>
                                      </p:childTnLst>
                                    </p:cTn>
                                  </p:par>
                                  <p:par>
                                    <p:cTn id="155" presetID="14" presetClass="exit" presetSubtype="10" fill="hold" nodeType="withEffect">
                                      <p:stCondLst>
                                        <p:cond delay="2250"/>
                                      </p:stCondLst>
                                      <p:childTnLst>
                                        <p:animEffect transition="out" filter="randombar(horizontal)">
                                          <p:cBhvr>
                                            <p:cTn id="156" dur="250"/>
                                            <p:tgtEl>
                                              <p:spTgt spid="17"/>
                                            </p:tgtEl>
                                          </p:cBhvr>
                                        </p:animEffect>
                                        <p:set>
                                          <p:cBhvr>
                                            <p:cTn id="157" dur="1" fill="hold">
                                              <p:stCondLst>
                                                <p:cond delay="249"/>
                                              </p:stCondLst>
                                            </p:cTn>
                                            <p:tgtEl>
                                              <p:spTgt spid="17"/>
                                            </p:tgtEl>
                                            <p:attrNameLst>
                                              <p:attrName>style.visibility</p:attrName>
                                            </p:attrNameLst>
                                          </p:cBhvr>
                                          <p:to>
                                            <p:strVal val="hidden"/>
                                          </p:to>
                                        </p:set>
                                      </p:childTnLst>
                                    </p:cTn>
                                  </p:par>
                                  <p:par>
                                    <p:cTn id="158" presetID="14" presetClass="exit" presetSubtype="10" fill="hold" nodeType="withEffect">
                                      <p:stCondLst>
                                        <p:cond delay="2250"/>
                                      </p:stCondLst>
                                      <p:childTnLst>
                                        <p:animEffect transition="out" filter="randombar(horizontal)">
                                          <p:cBhvr>
                                            <p:cTn id="159" dur="250"/>
                                            <p:tgtEl>
                                              <p:spTgt spid="18"/>
                                            </p:tgtEl>
                                          </p:cBhvr>
                                        </p:animEffect>
                                        <p:set>
                                          <p:cBhvr>
                                            <p:cTn id="160" dur="1" fill="hold">
                                              <p:stCondLst>
                                                <p:cond delay="249"/>
                                              </p:stCondLst>
                                            </p:cTn>
                                            <p:tgtEl>
                                              <p:spTgt spid="18"/>
                                            </p:tgtEl>
                                            <p:attrNameLst>
                                              <p:attrName>style.visibility</p:attrName>
                                            </p:attrNameLst>
                                          </p:cBhvr>
                                          <p:to>
                                            <p:strVal val="hidden"/>
                                          </p:to>
                                        </p:set>
                                      </p:childTnLst>
                                    </p:cTn>
                                  </p:par>
                                  <p:par>
                                    <p:cTn id="161" presetID="14" presetClass="exit" presetSubtype="10" fill="hold" nodeType="withEffect">
                                      <p:stCondLst>
                                        <p:cond delay="2250"/>
                                      </p:stCondLst>
                                      <p:childTnLst>
                                        <p:animEffect transition="out" filter="randombar(horizontal)">
                                          <p:cBhvr>
                                            <p:cTn id="162" dur="250"/>
                                            <p:tgtEl>
                                              <p:spTgt spid="2"/>
                                            </p:tgtEl>
                                          </p:cBhvr>
                                        </p:animEffect>
                                        <p:set>
                                          <p:cBhvr>
                                            <p:cTn id="163" dur="1" fill="hold">
                                              <p:stCondLst>
                                                <p:cond delay="249"/>
                                              </p:stCondLst>
                                            </p:cTn>
                                            <p:tgtEl>
                                              <p:spTgt spid="2"/>
                                            </p:tgtEl>
                                            <p:attrNameLst>
                                              <p:attrName>style.visibility</p:attrName>
                                            </p:attrNameLst>
                                          </p:cBhvr>
                                          <p:to>
                                            <p:strVal val="hidden"/>
                                          </p:to>
                                        </p:set>
                                      </p:childTnLst>
                                    </p:cTn>
                                  </p:par>
                                  <p:par>
                                    <p:cTn id="164" presetID="2" presetClass="entr" presetSubtype="8" fill="hold" nodeType="withEffect">
                                      <p:stCondLst>
                                        <p:cond delay="1250"/>
                                      </p:stCondLst>
                                      <p:childTnLst>
                                        <p:set>
                                          <p:cBhvr>
                                            <p:cTn id="165" dur="1" fill="hold">
                                              <p:stCondLst>
                                                <p:cond delay="0"/>
                                              </p:stCondLst>
                                            </p:cTn>
                                            <p:tgtEl>
                                              <p:spTgt spid="28"/>
                                            </p:tgtEl>
                                            <p:attrNameLst>
                                              <p:attrName>style.visibility</p:attrName>
                                            </p:attrNameLst>
                                          </p:cBhvr>
                                          <p:to>
                                            <p:strVal val="visible"/>
                                          </p:to>
                                        </p:set>
                                        <p:anim calcmode="lin" valueType="num">
                                          <p:cBhvr additive="base">
                                            <p:cTn id="166" dur="250" fill="hold"/>
                                            <p:tgtEl>
                                              <p:spTgt spid="28"/>
                                            </p:tgtEl>
                                            <p:attrNameLst>
                                              <p:attrName>ppt_x</p:attrName>
                                            </p:attrNameLst>
                                          </p:cBhvr>
                                          <p:tavLst>
                                            <p:tav tm="0">
                                              <p:val>
                                                <p:strVal val="0-#ppt_w/2"/>
                                              </p:val>
                                            </p:tav>
                                            <p:tav tm="100000">
                                              <p:val>
                                                <p:strVal val="#ppt_x"/>
                                              </p:val>
                                            </p:tav>
                                          </p:tavLst>
                                        </p:anim>
                                        <p:anim calcmode="lin" valueType="num">
                                          <p:cBhvr additive="base">
                                            <p:cTn id="167" dur="250" fill="hold"/>
                                            <p:tgtEl>
                                              <p:spTgt spid="28"/>
                                            </p:tgtEl>
                                            <p:attrNameLst>
                                              <p:attrName>ppt_y</p:attrName>
                                            </p:attrNameLst>
                                          </p:cBhvr>
                                          <p:tavLst>
                                            <p:tav tm="0">
                                              <p:val>
                                                <p:strVal val="#ppt_y"/>
                                              </p:val>
                                            </p:tav>
                                            <p:tav tm="100000">
                                              <p:val>
                                                <p:strVal val="#ppt_y"/>
                                              </p:val>
                                            </p:tav>
                                          </p:tavLst>
                                        </p:anim>
                                      </p:childTnLst>
                                    </p:cTn>
                                  </p:par>
                                  <p:par>
                                    <p:cTn id="168" presetID="35" presetClass="emph" presetSubtype="0" fill="hold" nodeType="withEffect">
                                      <p:stCondLst>
                                        <p:cond delay="1500"/>
                                      </p:stCondLst>
                                      <p:childTnLst>
                                        <p:anim calcmode="discrete" valueType="str">
                                          <p:cBhvr>
                                            <p:cTn id="169" dur="250" fill="hold"/>
                                            <p:tgtEl>
                                              <p:spTgt spid="28"/>
                                            </p:tgtEl>
                                            <p:attrNameLst>
                                              <p:attrName>style.visibility</p:attrName>
                                            </p:attrNameLst>
                                          </p:cBhvr>
                                          <p:tavLst>
                                            <p:tav tm="0">
                                              <p:val>
                                                <p:strVal val="hidden"/>
                                              </p:val>
                                            </p:tav>
                                            <p:tav tm="50000">
                                              <p:val>
                                                <p:strVal val="visible"/>
                                              </p:val>
                                            </p:tav>
                                          </p:tavLst>
                                        </p:anim>
                                      </p:childTnLst>
                                    </p:cTn>
                                  </p:par>
                                  <p:par>
                                    <p:cTn id="170" presetID="35" presetClass="emph" presetSubtype="0" fill="hold" nodeType="withEffect">
                                      <p:stCondLst>
                                        <p:cond delay="1750"/>
                                      </p:stCondLst>
                                      <p:childTnLst>
                                        <p:anim calcmode="discrete" valueType="str">
                                          <p:cBhvr>
                                            <p:cTn id="171" dur="250" fill="hold"/>
                                            <p:tgtEl>
                                              <p:spTgt spid="28"/>
                                            </p:tgtEl>
                                            <p:attrNameLst>
                                              <p:attrName>style.visibility</p:attrName>
                                            </p:attrNameLst>
                                          </p:cBhvr>
                                          <p:tavLst>
                                            <p:tav tm="0">
                                              <p:val>
                                                <p:strVal val="hidden"/>
                                              </p:val>
                                            </p:tav>
                                            <p:tav tm="50000">
                                              <p:val>
                                                <p:strVal val="visible"/>
                                              </p:val>
                                            </p:tav>
                                          </p:tavLst>
                                        </p:anim>
                                      </p:childTnLst>
                                    </p:cTn>
                                  </p:par>
                                  <p:par>
                                    <p:cTn id="172" presetID="2" presetClass="entr" presetSubtype="2" fill="hold" nodeType="withEffect">
                                      <p:stCondLst>
                                        <p:cond delay="500"/>
                                      </p:stCondLst>
                                      <p:childTnLst>
                                        <p:set>
                                          <p:cBhvr>
                                            <p:cTn id="173" dur="1" fill="hold">
                                              <p:stCondLst>
                                                <p:cond delay="0"/>
                                              </p:stCondLst>
                                            </p:cTn>
                                            <p:tgtEl>
                                              <p:spTgt spid="29"/>
                                            </p:tgtEl>
                                            <p:attrNameLst>
                                              <p:attrName>style.visibility</p:attrName>
                                            </p:attrNameLst>
                                          </p:cBhvr>
                                          <p:to>
                                            <p:strVal val="visible"/>
                                          </p:to>
                                        </p:set>
                                        <p:anim calcmode="lin" valueType="num">
                                          <p:cBhvr additive="base">
                                            <p:cTn id="174" dur="250" fill="hold"/>
                                            <p:tgtEl>
                                              <p:spTgt spid="29"/>
                                            </p:tgtEl>
                                            <p:attrNameLst>
                                              <p:attrName>ppt_x</p:attrName>
                                            </p:attrNameLst>
                                          </p:cBhvr>
                                          <p:tavLst>
                                            <p:tav tm="0">
                                              <p:val>
                                                <p:strVal val="1+#ppt_w/2"/>
                                              </p:val>
                                            </p:tav>
                                            <p:tav tm="100000">
                                              <p:val>
                                                <p:strVal val="#ppt_x"/>
                                              </p:val>
                                            </p:tav>
                                          </p:tavLst>
                                        </p:anim>
                                        <p:anim calcmode="lin" valueType="num">
                                          <p:cBhvr additive="base">
                                            <p:cTn id="175" dur="250" fill="hold"/>
                                            <p:tgtEl>
                                              <p:spTgt spid="29"/>
                                            </p:tgtEl>
                                            <p:attrNameLst>
                                              <p:attrName>ppt_y</p:attrName>
                                            </p:attrNameLst>
                                          </p:cBhvr>
                                          <p:tavLst>
                                            <p:tav tm="0">
                                              <p:val>
                                                <p:strVal val="#ppt_y"/>
                                              </p:val>
                                            </p:tav>
                                            <p:tav tm="100000">
                                              <p:val>
                                                <p:strVal val="#ppt_y"/>
                                              </p:val>
                                            </p:tav>
                                          </p:tavLst>
                                        </p:anim>
                                      </p:childTnLst>
                                    </p:cTn>
                                  </p:par>
                                  <p:par>
                                    <p:cTn id="176" presetID="35" presetClass="emph" presetSubtype="0" fill="hold" nodeType="withEffect">
                                      <p:stCondLst>
                                        <p:cond delay="750"/>
                                      </p:stCondLst>
                                      <p:childTnLst>
                                        <p:anim calcmode="discrete" valueType="str">
                                          <p:cBhvr>
                                            <p:cTn id="177" dur="250" fill="hold"/>
                                            <p:tgtEl>
                                              <p:spTgt spid="29"/>
                                            </p:tgtEl>
                                            <p:attrNameLst>
                                              <p:attrName>style.visibility</p:attrName>
                                            </p:attrNameLst>
                                          </p:cBhvr>
                                          <p:tavLst>
                                            <p:tav tm="0">
                                              <p:val>
                                                <p:strVal val="hidden"/>
                                              </p:val>
                                            </p:tav>
                                            <p:tav tm="50000">
                                              <p:val>
                                                <p:strVal val="visible"/>
                                              </p:val>
                                            </p:tav>
                                          </p:tavLst>
                                        </p:anim>
                                      </p:childTnLst>
                                    </p:cTn>
                                  </p:par>
                                  <p:par>
                                    <p:cTn id="178" presetID="35" presetClass="emph" presetSubtype="0" fill="hold" nodeType="withEffect">
                                      <p:stCondLst>
                                        <p:cond delay="1000"/>
                                      </p:stCondLst>
                                      <p:childTnLst>
                                        <p:anim calcmode="discrete" valueType="str">
                                          <p:cBhvr>
                                            <p:cTn id="179" dur="250" fill="hold"/>
                                            <p:tgtEl>
                                              <p:spTgt spid="29"/>
                                            </p:tgtEl>
                                            <p:attrNameLst>
                                              <p:attrName>style.visibility</p:attrName>
                                            </p:attrNameLst>
                                          </p:cBhvr>
                                          <p:tavLst>
                                            <p:tav tm="0">
                                              <p:val>
                                                <p:strVal val="hidden"/>
                                              </p:val>
                                            </p:tav>
                                            <p:tav tm="50000">
                                              <p:val>
                                                <p:strVal val="visible"/>
                                              </p:val>
                                            </p:tav>
                                          </p:tavLst>
                                        </p:anim>
                                      </p:childTnLst>
                                    </p:cTn>
                                  </p:par>
                                  <p:par>
                                    <p:cTn id="180" presetID="2" presetClass="entr" presetSubtype="8" fill="hold" nodeType="withEffect">
                                      <p:stCondLst>
                                        <p:cond delay="750"/>
                                      </p:stCondLst>
                                      <p:childTnLst>
                                        <p:set>
                                          <p:cBhvr>
                                            <p:cTn id="181" dur="1" fill="hold">
                                              <p:stCondLst>
                                                <p:cond delay="0"/>
                                              </p:stCondLst>
                                            </p:cTn>
                                            <p:tgtEl>
                                              <p:spTgt spid="30"/>
                                            </p:tgtEl>
                                            <p:attrNameLst>
                                              <p:attrName>style.visibility</p:attrName>
                                            </p:attrNameLst>
                                          </p:cBhvr>
                                          <p:to>
                                            <p:strVal val="visible"/>
                                          </p:to>
                                        </p:set>
                                        <p:anim calcmode="lin" valueType="num">
                                          <p:cBhvr additive="base">
                                            <p:cTn id="182" dur="250" fill="hold"/>
                                            <p:tgtEl>
                                              <p:spTgt spid="30"/>
                                            </p:tgtEl>
                                            <p:attrNameLst>
                                              <p:attrName>ppt_x</p:attrName>
                                            </p:attrNameLst>
                                          </p:cBhvr>
                                          <p:tavLst>
                                            <p:tav tm="0">
                                              <p:val>
                                                <p:strVal val="0-#ppt_w/2"/>
                                              </p:val>
                                            </p:tav>
                                            <p:tav tm="100000">
                                              <p:val>
                                                <p:strVal val="#ppt_x"/>
                                              </p:val>
                                            </p:tav>
                                          </p:tavLst>
                                        </p:anim>
                                        <p:anim calcmode="lin" valueType="num">
                                          <p:cBhvr additive="base">
                                            <p:cTn id="183" dur="250" fill="hold"/>
                                            <p:tgtEl>
                                              <p:spTgt spid="30"/>
                                            </p:tgtEl>
                                            <p:attrNameLst>
                                              <p:attrName>ppt_y</p:attrName>
                                            </p:attrNameLst>
                                          </p:cBhvr>
                                          <p:tavLst>
                                            <p:tav tm="0">
                                              <p:val>
                                                <p:strVal val="#ppt_y"/>
                                              </p:val>
                                            </p:tav>
                                            <p:tav tm="100000">
                                              <p:val>
                                                <p:strVal val="#ppt_y"/>
                                              </p:val>
                                            </p:tav>
                                          </p:tavLst>
                                        </p:anim>
                                      </p:childTnLst>
                                    </p:cTn>
                                  </p:par>
                                  <p:par>
                                    <p:cTn id="184" presetID="35" presetClass="emph" presetSubtype="0" fill="hold" nodeType="withEffect">
                                      <p:stCondLst>
                                        <p:cond delay="1000"/>
                                      </p:stCondLst>
                                      <p:childTnLst>
                                        <p:anim calcmode="discrete" valueType="str">
                                          <p:cBhvr>
                                            <p:cTn id="185" dur="250" fill="hold"/>
                                            <p:tgtEl>
                                              <p:spTgt spid="30"/>
                                            </p:tgtEl>
                                            <p:attrNameLst>
                                              <p:attrName>style.visibility</p:attrName>
                                            </p:attrNameLst>
                                          </p:cBhvr>
                                          <p:tavLst>
                                            <p:tav tm="0">
                                              <p:val>
                                                <p:strVal val="hidden"/>
                                              </p:val>
                                            </p:tav>
                                            <p:tav tm="50000">
                                              <p:val>
                                                <p:strVal val="visible"/>
                                              </p:val>
                                            </p:tav>
                                          </p:tavLst>
                                        </p:anim>
                                      </p:childTnLst>
                                    </p:cTn>
                                  </p:par>
                                  <p:par>
                                    <p:cTn id="186" presetID="35" presetClass="emph" presetSubtype="0" fill="hold" nodeType="withEffect">
                                      <p:stCondLst>
                                        <p:cond delay="1250"/>
                                      </p:stCondLst>
                                      <p:childTnLst>
                                        <p:anim calcmode="discrete" valueType="str">
                                          <p:cBhvr>
                                            <p:cTn id="187" dur="250" fill="hold"/>
                                            <p:tgtEl>
                                              <p:spTgt spid="30"/>
                                            </p:tgtEl>
                                            <p:attrNameLst>
                                              <p:attrName>style.visibility</p:attrName>
                                            </p:attrNameLst>
                                          </p:cBhvr>
                                          <p:tavLst>
                                            <p:tav tm="0">
                                              <p:val>
                                                <p:strVal val="hidden"/>
                                              </p:val>
                                            </p:tav>
                                            <p:tav tm="50000">
                                              <p:val>
                                                <p:strVal val="visible"/>
                                              </p:val>
                                            </p:tav>
                                          </p:tavLst>
                                        </p:anim>
                                      </p:childTnLst>
                                    </p:cTn>
                                  </p:par>
                                  <p:par>
                                    <p:cTn id="188" presetID="2" presetClass="entr" presetSubtype="2" fill="hold" nodeType="withEffect">
                                      <p:stCondLst>
                                        <p:cond delay="0"/>
                                      </p:stCondLst>
                                      <p:childTnLst>
                                        <p:set>
                                          <p:cBhvr>
                                            <p:cTn id="189" dur="1" fill="hold">
                                              <p:stCondLst>
                                                <p:cond delay="0"/>
                                              </p:stCondLst>
                                            </p:cTn>
                                            <p:tgtEl>
                                              <p:spTgt spid="31"/>
                                            </p:tgtEl>
                                            <p:attrNameLst>
                                              <p:attrName>style.visibility</p:attrName>
                                            </p:attrNameLst>
                                          </p:cBhvr>
                                          <p:to>
                                            <p:strVal val="visible"/>
                                          </p:to>
                                        </p:set>
                                        <p:anim calcmode="lin" valueType="num">
                                          <p:cBhvr additive="base">
                                            <p:cTn id="190" dur="250" fill="hold"/>
                                            <p:tgtEl>
                                              <p:spTgt spid="31"/>
                                            </p:tgtEl>
                                            <p:attrNameLst>
                                              <p:attrName>ppt_x</p:attrName>
                                            </p:attrNameLst>
                                          </p:cBhvr>
                                          <p:tavLst>
                                            <p:tav tm="0">
                                              <p:val>
                                                <p:strVal val="1+#ppt_w/2"/>
                                              </p:val>
                                            </p:tav>
                                            <p:tav tm="100000">
                                              <p:val>
                                                <p:strVal val="#ppt_x"/>
                                              </p:val>
                                            </p:tav>
                                          </p:tavLst>
                                        </p:anim>
                                        <p:anim calcmode="lin" valueType="num">
                                          <p:cBhvr additive="base">
                                            <p:cTn id="191" dur="250" fill="hold"/>
                                            <p:tgtEl>
                                              <p:spTgt spid="31"/>
                                            </p:tgtEl>
                                            <p:attrNameLst>
                                              <p:attrName>ppt_y</p:attrName>
                                            </p:attrNameLst>
                                          </p:cBhvr>
                                          <p:tavLst>
                                            <p:tav tm="0">
                                              <p:val>
                                                <p:strVal val="#ppt_y"/>
                                              </p:val>
                                            </p:tav>
                                            <p:tav tm="100000">
                                              <p:val>
                                                <p:strVal val="#ppt_y"/>
                                              </p:val>
                                            </p:tav>
                                          </p:tavLst>
                                        </p:anim>
                                      </p:childTnLst>
                                    </p:cTn>
                                  </p:par>
                                  <p:par>
                                    <p:cTn id="192" presetID="35" presetClass="emph" presetSubtype="0" fill="hold" nodeType="withEffect">
                                      <p:stCondLst>
                                        <p:cond delay="250"/>
                                      </p:stCondLst>
                                      <p:childTnLst>
                                        <p:anim calcmode="discrete" valueType="str">
                                          <p:cBhvr>
                                            <p:cTn id="193" dur="250" fill="hold"/>
                                            <p:tgtEl>
                                              <p:spTgt spid="31"/>
                                            </p:tgtEl>
                                            <p:attrNameLst>
                                              <p:attrName>style.visibility</p:attrName>
                                            </p:attrNameLst>
                                          </p:cBhvr>
                                          <p:tavLst>
                                            <p:tav tm="0">
                                              <p:val>
                                                <p:strVal val="hidden"/>
                                              </p:val>
                                            </p:tav>
                                            <p:tav tm="50000">
                                              <p:val>
                                                <p:strVal val="visible"/>
                                              </p:val>
                                            </p:tav>
                                          </p:tavLst>
                                        </p:anim>
                                      </p:childTnLst>
                                    </p:cTn>
                                  </p:par>
                                  <p:par>
                                    <p:cTn id="194" presetID="35" presetClass="emph" presetSubtype="0" fill="hold" nodeType="withEffect">
                                      <p:stCondLst>
                                        <p:cond delay="500"/>
                                      </p:stCondLst>
                                      <p:childTnLst>
                                        <p:anim calcmode="discrete" valueType="str">
                                          <p:cBhvr>
                                            <p:cTn id="195" dur="250" fill="hold"/>
                                            <p:tgtEl>
                                              <p:spTgt spid="31"/>
                                            </p:tgtEl>
                                            <p:attrNameLst>
                                              <p:attrName>style.visibility</p:attrName>
                                            </p:attrNameLst>
                                          </p:cBhvr>
                                          <p:tavLst>
                                            <p:tav tm="0">
                                              <p:val>
                                                <p:strVal val="hidden"/>
                                              </p:val>
                                            </p:tav>
                                            <p:tav tm="50000">
                                              <p:val>
                                                <p:strVal val="visible"/>
                                              </p:val>
                                            </p:tav>
                                          </p:tavLst>
                                        </p:anim>
                                      </p:childTnLst>
                                    </p:cTn>
                                  </p:par>
                                  <p:par>
                                    <p:cTn id="196" presetID="2" presetClass="entr" presetSubtype="8" fill="hold" nodeType="withEffect">
                                      <p:stCondLst>
                                        <p:cond delay="1250"/>
                                      </p:stCondLst>
                                      <p:childTnLst>
                                        <p:set>
                                          <p:cBhvr>
                                            <p:cTn id="197" dur="1" fill="hold">
                                              <p:stCondLst>
                                                <p:cond delay="0"/>
                                              </p:stCondLst>
                                            </p:cTn>
                                            <p:tgtEl>
                                              <p:spTgt spid="24"/>
                                            </p:tgtEl>
                                            <p:attrNameLst>
                                              <p:attrName>style.visibility</p:attrName>
                                            </p:attrNameLst>
                                          </p:cBhvr>
                                          <p:to>
                                            <p:strVal val="visible"/>
                                          </p:to>
                                        </p:set>
                                        <p:anim calcmode="lin" valueType="num">
                                          <p:cBhvr additive="base">
                                            <p:cTn id="198" dur="250" fill="hold"/>
                                            <p:tgtEl>
                                              <p:spTgt spid="24"/>
                                            </p:tgtEl>
                                            <p:attrNameLst>
                                              <p:attrName>ppt_x</p:attrName>
                                            </p:attrNameLst>
                                          </p:cBhvr>
                                          <p:tavLst>
                                            <p:tav tm="0">
                                              <p:val>
                                                <p:strVal val="0-#ppt_w/2"/>
                                              </p:val>
                                            </p:tav>
                                            <p:tav tm="100000">
                                              <p:val>
                                                <p:strVal val="#ppt_x"/>
                                              </p:val>
                                            </p:tav>
                                          </p:tavLst>
                                        </p:anim>
                                        <p:anim calcmode="lin" valueType="num">
                                          <p:cBhvr additive="base">
                                            <p:cTn id="199" dur="250" fill="hold"/>
                                            <p:tgtEl>
                                              <p:spTgt spid="24"/>
                                            </p:tgtEl>
                                            <p:attrNameLst>
                                              <p:attrName>ppt_y</p:attrName>
                                            </p:attrNameLst>
                                          </p:cBhvr>
                                          <p:tavLst>
                                            <p:tav tm="0">
                                              <p:val>
                                                <p:strVal val="#ppt_y"/>
                                              </p:val>
                                            </p:tav>
                                            <p:tav tm="100000">
                                              <p:val>
                                                <p:strVal val="#ppt_y"/>
                                              </p:val>
                                            </p:tav>
                                          </p:tavLst>
                                        </p:anim>
                                      </p:childTnLst>
                                    </p:cTn>
                                  </p:par>
                                  <p:par>
                                    <p:cTn id="200" presetID="35" presetClass="emph" presetSubtype="0" fill="hold" nodeType="withEffect">
                                      <p:stCondLst>
                                        <p:cond delay="1500"/>
                                      </p:stCondLst>
                                      <p:childTnLst>
                                        <p:anim calcmode="discrete" valueType="str">
                                          <p:cBhvr>
                                            <p:cTn id="201" dur="250" fill="hold"/>
                                            <p:tgtEl>
                                              <p:spTgt spid="24"/>
                                            </p:tgtEl>
                                            <p:attrNameLst>
                                              <p:attrName>style.visibility</p:attrName>
                                            </p:attrNameLst>
                                          </p:cBhvr>
                                          <p:tavLst>
                                            <p:tav tm="0">
                                              <p:val>
                                                <p:strVal val="hidden"/>
                                              </p:val>
                                            </p:tav>
                                            <p:tav tm="50000">
                                              <p:val>
                                                <p:strVal val="visible"/>
                                              </p:val>
                                            </p:tav>
                                          </p:tavLst>
                                        </p:anim>
                                      </p:childTnLst>
                                    </p:cTn>
                                  </p:par>
                                  <p:par>
                                    <p:cTn id="202" presetID="35" presetClass="emph" presetSubtype="0" fill="hold" nodeType="withEffect">
                                      <p:stCondLst>
                                        <p:cond delay="1750"/>
                                      </p:stCondLst>
                                      <p:childTnLst>
                                        <p:anim calcmode="discrete" valueType="str">
                                          <p:cBhvr>
                                            <p:cTn id="203" dur="250" fill="hold"/>
                                            <p:tgtEl>
                                              <p:spTgt spid="24"/>
                                            </p:tgtEl>
                                            <p:attrNameLst>
                                              <p:attrName>style.visibility</p:attrName>
                                            </p:attrNameLst>
                                          </p:cBhvr>
                                          <p:tavLst>
                                            <p:tav tm="0">
                                              <p:val>
                                                <p:strVal val="hidden"/>
                                              </p:val>
                                            </p:tav>
                                            <p:tav tm="50000">
                                              <p:val>
                                                <p:strVal val="visible"/>
                                              </p:val>
                                            </p:tav>
                                          </p:tavLst>
                                        </p:anim>
                                      </p:childTnLst>
                                    </p:cTn>
                                  </p:par>
                                  <p:par>
                                    <p:cTn id="204" presetID="2" presetClass="entr" presetSubtype="2" fill="hold" nodeType="withEffect">
                                      <p:stCondLst>
                                        <p:cond delay="750"/>
                                      </p:stCondLst>
                                      <p:childTnLst>
                                        <p:set>
                                          <p:cBhvr>
                                            <p:cTn id="205" dur="1" fill="hold">
                                              <p:stCondLst>
                                                <p:cond delay="0"/>
                                              </p:stCondLst>
                                            </p:cTn>
                                            <p:tgtEl>
                                              <p:spTgt spid="25"/>
                                            </p:tgtEl>
                                            <p:attrNameLst>
                                              <p:attrName>style.visibility</p:attrName>
                                            </p:attrNameLst>
                                          </p:cBhvr>
                                          <p:to>
                                            <p:strVal val="visible"/>
                                          </p:to>
                                        </p:set>
                                        <p:anim calcmode="lin" valueType="num">
                                          <p:cBhvr additive="base">
                                            <p:cTn id="206" dur="250" fill="hold"/>
                                            <p:tgtEl>
                                              <p:spTgt spid="25"/>
                                            </p:tgtEl>
                                            <p:attrNameLst>
                                              <p:attrName>ppt_x</p:attrName>
                                            </p:attrNameLst>
                                          </p:cBhvr>
                                          <p:tavLst>
                                            <p:tav tm="0">
                                              <p:val>
                                                <p:strVal val="1+#ppt_w/2"/>
                                              </p:val>
                                            </p:tav>
                                            <p:tav tm="100000">
                                              <p:val>
                                                <p:strVal val="#ppt_x"/>
                                              </p:val>
                                            </p:tav>
                                          </p:tavLst>
                                        </p:anim>
                                        <p:anim calcmode="lin" valueType="num">
                                          <p:cBhvr additive="base">
                                            <p:cTn id="207" dur="250" fill="hold"/>
                                            <p:tgtEl>
                                              <p:spTgt spid="25"/>
                                            </p:tgtEl>
                                            <p:attrNameLst>
                                              <p:attrName>ppt_y</p:attrName>
                                            </p:attrNameLst>
                                          </p:cBhvr>
                                          <p:tavLst>
                                            <p:tav tm="0">
                                              <p:val>
                                                <p:strVal val="#ppt_y"/>
                                              </p:val>
                                            </p:tav>
                                            <p:tav tm="100000">
                                              <p:val>
                                                <p:strVal val="#ppt_y"/>
                                              </p:val>
                                            </p:tav>
                                          </p:tavLst>
                                        </p:anim>
                                      </p:childTnLst>
                                    </p:cTn>
                                  </p:par>
                                  <p:par>
                                    <p:cTn id="208" presetID="35" presetClass="emph" presetSubtype="0" fill="hold" nodeType="withEffect">
                                      <p:stCondLst>
                                        <p:cond delay="1000"/>
                                      </p:stCondLst>
                                      <p:childTnLst>
                                        <p:anim calcmode="discrete" valueType="str">
                                          <p:cBhvr>
                                            <p:cTn id="209" dur="250" fill="hold"/>
                                            <p:tgtEl>
                                              <p:spTgt spid="25"/>
                                            </p:tgtEl>
                                            <p:attrNameLst>
                                              <p:attrName>style.visibility</p:attrName>
                                            </p:attrNameLst>
                                          </p:cBhvr>
                                          <p:tavLst>
                                            <p:tav tm="0">
                                              <p:val>
                                                <p:strVal val="hidden"/>
                                              </p:val>
                                            </p:tav>
                                            <p:tav tm="50000">
                                              <p:val>
                                                <p:strVal val="visible"/>
                                              </p:val>
                                            </p:tav>
                                          </p:tavLst>
                                        </p:anim>
                                      </p:childTnLst>
                                    </p:cTn>
                                  </p:par>
                                  <p:par>
                                    <p:cTn id="210" presetID="35" presetClass="emph" presetSubtype="0" fill="hold" nodeType="withEffect">
                                      <p:stCondLst>
                                        <p:cond delay="1250"/>
                                      </p:stCondLst>
                                      <p:childTnLst>
                                        <p:anim calcmode="discrete" valueType="str">
                                          <p:cBhvr>
                                            <p:cTn id="211" dur="250" fill="hold"/>
                                            <p:tgtEl>
                                              <p:spTgt spid="25"/>
                                            </p:tgtEl>
                                            <p:attrNameLst>
                                              <p:attrName>style.visibility</p:attrName>
                                            </p:attrNameLst>
                                          </p:cBhvr>
                                          <p:tavLst>
                                            <p:tav tm="0">
                                              <p:val>
                                                <p:strVal val="hidden"/>
                                              </p:val>
                                            </p:tav>
                                            <p:tav tm="50000">
                                              <p:val>
                                                <p:strVal val="visible"/>
                                              </p:val>
                                            </p:tav>
                                          </p:tavLst>
                                        </p:anim>
                                      </p:childTnLst>
                                    </p:cTn>
                                  </p:par>
                                  <p:par>
                                    <p:cTn id="212" presetID="2" presetClass="entr" presetSubtype="8" fill="hold" nodeType="withEffect">
                                      <p:stCondLst>
                                        <p:cond delay="500"/>
                                      </p:stCondLst>
                                      <p:childTnLst>
                                        <p:set>
                                          <p:cBhvr>
                                            <p:cTn id="213" dur="1" fill="hold">
                                              <p:stCondLst>
                                                <p:cond delay="0"/>
                                              </p:stCondLst>
                                            </p:cTn>
                                            <p:tgtEl>
                                              <p:spTgt spid="26"/>
                                            </p:tgtEl>
                                            <p:attrNameLst>
                                              <p:attrName>style.visibility</p:attrName>
                                            </p:attrNameLst>
                                          </p:cBhvr>
                                          <p:to>
                                            <p:strVal val="visible"/>
                                          </p:to>
                                        </p:set>
                                        <p:anim calcmode="lin" valueType="num">
                                          <p:cBhvr additive="base">
                                            <p:cTn id="214" dur="250" fill="hold"/>
                                            <p:tgtEl>
                                              <p:spTgt spid="26"/>
                                            </p:tgtEl>
                                            <p:attrNameLst>
                                              <p:attrName>ppt_x</p:attrName>
                                            </p:attrNameLst>
                                          </p:cBhvr>
                                          <p:tavLst>
                                            <p:tav tm="0">
                                              <p:val>
                                                <p:strVal val="0-#ppt_w/2"/>
                                              </p:val>
                                            </p:tav>
                                            <p:tav tm="100000">
                                              <p:val>
                                                <p:strVal val="#ppt_x"/>
                                              </p:val>
                                            </p:tav>
                                          </p:tavLst>
                                        </p:anim>
                                        <p:anim calcmode="lin" valueType="num">
                                          <p:cBhvr additive="base">
                                            <p:cTn id="215" dur="250" fill="hold"/>
                                            <p:tgtEl>
                                              <p:spTgt spid="26"/>
                                            </p:tgtEl>
                                            <p:attrNameLst>
                                              <p:attrName>ppt_y</p:attrName>
                                            </p:attrNameLst>
                                          </p:cBhvr>
                                          <p:tavLst>
                                            <p:tav tm="0">
                                              <p:val>
                                                <p:strVal val="#ppt_y"/>
                                              </p:val>
                                            </p:tav>
                                            <p:tav tm="100000">
                                              <p:val>
                                                <p:strVal val="#ppt_y"/>
                                              </p:val>
                                            </p:tav>
                                          </p:tavLst>
                                        </p:anim>
                                      </p:childTnLst>
                                    </p:cTn>
                                  </p:par>
                                  <p:par>
                                    <p:cTn id="216" presetID="35" presetClass="emph" presetSubtype="0" fill="hold" nodeType="withEffect">
                                      <p:stCondLst>
                                        <p:cond delay="750"/>
                                      </p:stCondLst>
                                      <p:childTnLst>
                                        <p:anim calcmode="discrete" valueType="str">
                                          <p:cBhvr>
                                            <p:cTn id="217" dur="250" fill="hold"/>
                                            <p:tgtEl>
                                              <p:spTgt spid="26"/>
                                            </p:tgtEl>
                                            <p:attrNameLst>
                                              <p:attrName>style.visibility</p:attrName>
                                            </p:attrNameLst>
                                          </p:cBhvr>
                                          <p:tavLst>
                                            <p:tav tm="0">
                                              <p:val>
                                                <p:strVal val="hidden"/>
                                              </p:val>
                                            </p:tav>
                                            <p:tav tm="50000">
                                              <p:val>
                                                <p:strVal val="visible"/>
                                              </p:val>
                                            </p:tav>
                                          </p:tavLst>
                                        </p:anim>
                                      </p:childTnLst>
                                    </p:cTn>
                                  </p:par>
                                  <p:par>
                                    <p:cTn id="218" presetID="35" presetClass="emph" presetSubtype="0" fill="hold" nodeType="withEffect">
                                      <p:stCondLst>
                                        <p:cond delay="1000"/>
                                      </p:stCondLst>
                                      <p:childTnLst>
                                        <p:anim calcmode="discrete" valueType="str">
                                          <p:cBhvr>
                                            <p:cTn id="219" dur="250" fill="hold"/>
                                            <p:tgtEl>
                                              <p:spTgt spid="26"/>
                                            </p:tgtEl>
                                            <p:attrNameLst>
                                              <p:attrName>style.visibility</p:attrName>
                                            </p:attrNameLst>
                                          </p:cBhvr>
                                          <p:tavLst>
                                            <p:tav tm="0">
                                              <p:val>
                                                <p:strVal val="hidden"/>
                                              </p:val>
                                            </p:tav>
                                            <p:tav tm="50000">
                                              <p:val>
                                                <p:strVal val="visible"/>
                                              </p:val>
                                            </p:tav>
                                          </p:tavLst>
                                        </p:anim>
                                      </p:childTnLst>
                                    </p:cTn>
                                  </p:par>
                                  <p:par>
                                    <p:cTn id="220" presetID="2" presetClass="entr" presetSubtype="2" fill="hold" nodeType="withEffect">
                                      <p:stCondLst>
                                        <p:cond delay="0"/>
                                      </p:stCondLst>
                                      <p:childTnLst>
                                        <p:set>
                                          <p:cBhvr>
                                            <p:cTn id="221" dur="1" fill="hold">
                                              <p:stCondLst>
                                                <p:cond delay="0"/>
                                              </p:stCondLst>
                                            </p:cTn>
                                            <p:tgtEl>
                                              <p:spTgt spid="27"/>
                                            </p:tgtEl>
                                            <p:attrNameLst>
                                              <p:attrName>style.visibility</p:attrName>
                                            </p:attrNameLst>
                                          </p:cBhvr>
                                          <p:to>
                                            <p:strVal val="visible"/>
                                          </p:to>
                                        </p:set>
                                        <p:anim calcmode="lin" valueType="num">
                                          <p:cBhvr additive="base">
                                            <p:cTn id="222" dur="250" fill="hold"/>
                                            <p:tgtEl>
                                              <p:spTgt spid="27"/>
                                            </p:tgtEl>
                                            <p:attrNameLst>
                                              <p:attrName>ppt_x</p:attrName>
                                            </p:attrNameLst>
                                          </p:cBhvr>
                                          <p:tavLst>
                                            <p:tav tm="0">
                                              <p:val>
                                                <p:strVal val="1+#ppt_w/2"/>
                                              </p:val>
                                            </p:tav>
                                            <p:tav tm="100000">
                                              <p:val>
                                                <p:strVal val="#ppt_x"/>
                                              </p:val>
                                            </p:tav>
                                          </p:tavLst>
                                        </p:anim>
                                        <p:anim calcmode="lin" valueType="num">
                                          <p:cBhvr additive="base">
                                            <p:cTn id="223" dur="250" fill="hold"/>
                                            <p:tgtEl>
                                              <p:spTgt spid="27"/>
                                            </p:tgtEl>
                                            <p:attrNameLst>
                                              <p:attrName>ppt_y</p:attrName>
                                            </p:attrNameLst>
                                          </p:cBhvr>
                                          <p:tavLst>
                                            <p:tav tm="0">
                                              <p:val>
                                                <p:strVal val="#ppt_y"/>
                                              </p:val>
                                            </p:tav>
                                            <p:tav tm="100000">
                                              <p:val>
                                                <p:strVal val="#ppt_y"/>
                                              </p:val>
                                            </p:tav>
                                          </p:tavLst>
                                        </p:anim>
                                      </p:childTnLst>
                                    </p:cTn>
                                  </p:par>
                                  <p:par>
                                    <p:cTn id="224" presetID="35" presetClass="emph" presetSubtype="0" fill="hold" nodeType="withEffect">
                                      <p:stCondLst>
                                        <p:cond delay="250"/>
                                      </p:stCondLst>
                                      <p:childTnLst>
                                        <p:anim calcmode="discrete" valueType="str">
                                          <p:cBhvr>
                                            <p:cTn id="225" dur="250" fill="hold"/>
                                            <p:tgtEl>
                                              <p:spTgt spid="27"/>
                                            </p:tgtEl>
                                            <p:attrNameLst>
                                              <p:attrName>style.visibility</p:attrName>
                                            </p:attrNameLst>
                                          </p:cBhvr>
                                          <p:tavLst>
                                            <p:tav tm="0">
                                              <p:val>
                                                <p:strVal val="hidden"/>
                                              </p:val>
                                            </p:tav>
                                            <p:tav tm="50000">
                                              <p:val>
                                                <p:strVal val="visible"/>
                                              </p:val>
                                            </p:tav>
                                          </p:tavLst>
                                        </p:anim>
                                      </p:childTnLst>
                                    </p:cTn>
                                  </p:par>
                                  <p:par>
                                    <p:cTn id="226" presetID="35" presetClass="emph" presetSubtype="0" fill="hold" nodeType="withEffect">
                                      <p:stCondLst>
                                        <p:cond delay="500"/>
                                      </p:stCondLst>
                                      <p:childTnLst>
                                        <p:anim calcmode="discrete" valueType="str">
                                          <p:cBhvr>
                                            <p:cTn id="227" dur="250" fill="hold"/>
                                            <p:tgtEl>
                                              <p:spTgt spid="27"/>
                                            </p:tgtEl>
                                            <p:attrNameLst>
                                              <p:attrName>style.visibility</p:attrName>
                                            </p:attrNameLst>
                                          </p:cBhvr>
                                          <p:tavLst>
                                            <p:tav tm="0">
                                              <p:val>
                                                <p:strVal val="hidden"/>
                                              </p:val>
                                            </p:tav>
                                            <p:tav tm="50000">
                                              <p:val>
                                                <p:strVal val="visible"/>
                                              </p:val>
                                            </p:tav>
                                          </p:tavLst>
                                        </p:anim>
                                      </p:childTnLst>
                                    </p:cTn>
                                  </p:par>
                                  <p:par>
                                    <p:cTn id="228" presetID="1" presetClass="exit" presetSubtype="0" fill="hold" nodeType="withEffect">
                                      <p:stCondLst>
                                        <p:cond delay="1750"/>
                                      </p:stCondLst>
                                      <p:childTnLst>
                                        <p:set>
                                          <p:cBhvr>
                                            <p:cTn id="229" dur="1" fill="hold">
                                              <p:stCondLst>
                                                <p:cond delay="0"/>
                                              </p:stCondLst>
                                            </p:cTn>
                                            <p:tgtEl>
                                              <p:spTgt spid="24"/>
                                            </p:tgtEl>
                                            <p:attrNameLst>
                                              <p:attrName>style.visibility</p:attrName>
                                            </p:attrNameLst>
                                          </p:cBhvr>
                                          <p:to>
                                            <p:strVal val="hidden"/>
                                          </p:to>
                                        </p:set>
                                      </p:childTnLst>
                                    </p:cTn>
                                  </p:par>
                                  <p:par>
                                    <p:cTn id="230" presetID="1" presetClass="exit" presetSubtype="0" fill="hold" nodeType="withEffect">
                                      <p:stCondLst>
                                        <p:cond delay="2000"/>
                                      </p:stCondLst>
                                      <p:childTnLst>
                                        <p:set>
                                          <p:cBhvr>
                                            <p:cTn id="231" dur="1" fill="hold">
                                              <p:stCondLst>
                                                <p:cond delay="0"/>
                                              </p:stCondLst>
                                            </p:cTn>
                                            <p:tgtEl>
                                              <p:spTgt spid="25"/>
                                            </p:tgtEl>
                                            <p:attrNameLst>
                                              <p:attrName>style.visibility</p:attrName>
                                            </p:attrNameLst>
                                          </p:cBhvr>
                                          <p:to>
                                            <p:strVal val="hidden"/>
                                          </p:to>
                                        </p:set>
                                      </p:childTnLst>
                                    </p:cTn>
                                  </p:par>
                                  <p:par>
                                    <p:cTn id="232" presetID="1" presetClass="exit" presetSubtype="0" fill="hold" nodeType="withEffect">
                                      <p:stCondLst>
                                        <p:cond delay="1500"/>
                                      </p:stCondLst>
                                      <p:childTnLst>
                                        <p:set>
                                          <p:cBhvr>
                                            <p:cTn id="233" dur="1" fill="hold">
                                              <p:stCondLst>
                                                <p:cond delay="0"/>
                                              </p:stCondLst>
                                            </p:cTn>
                                            <p:tgtEl>
                                              <p:spTgt spid="26"/>
                                            </p:tgtEl>
                                            <p:attrNameLst>
                                              <p:attrName>style.visibility</p:attrName>
                                            </p:attrNameLst>
                                          </p:cBhvr>
                                          <p:to>
                                            <p:strVal val="hidden"/>
                                          </p:to>
                                        </p:set>
                                      </p:childTnLst>
                                    </p:cTn>
                                  </p:par>
                                  <p:par>
                                    <p:cTn id="234" presetID="1" presetClass="exit" presetSubtype="0" fill="hold" nodeType="withEffect">
                                      <p:stCondLst>
                                        <p:cond delay="1750"/>
                                      </p:stCondLst>
                                      <p:childTnLst>
                                        <p:set>
                                          <p:cBhvr>
                                            <p:cTn id="235" dur="1" fill="hold">
                                              <p:stCondLst>
                                                <p:cond delay="0"/>
                                              </p:stCondLst>
                                            </p:cTn>
                                            <p:tgtEl>
                                              <p:spTgt spid="27"/>
                                            </p:tgtEl>
                                            <p:attrNameLst>
                                              <p:attrName>style.visibility</p:attrName>
                                            </p:attrNameLst>
                                          </p:cBhvr>
                                          <p:to>
                                            <p:strVal val="hidden"/>
                                          </p:to>
                                        </p:set>
                                      </p:childTnLst>
                                    </p:cTn>
                                  </p:par>
                                  <p:par>
                                    <p:cTn id="236" presetID="2" presetClass="entr" presetSubtype="8" fill="hold" nodeType="withEffect">
                                      <p:stCondLst>
                                        <p:cond delay="1250"/>
                                      </p:stCondLst>
                                      <p:childTnLst>
                                        <p:set>
                                          <p:cBhvr>
                                            <p:cTn id="237" dur="1" fill="hold">
                                              <p:stCondLst>
                                                <p:cond delay="0"/>
                                              </p:stCondLst>
                                            </p:cTn>
                                            <p:tgtEl>
                                              <p:spTgt spid="20"/>
                                            </p:tgtEl>
                                            <p:attrNameLst>
                                              <p:attrName>style.visibility</p:attrName>
                                            </p:attrNameLst>
                                          </p:cBhvr>
                                          <p:to>
                                            <p:strVal val="visible"/>
                                          </p:to>
                                        </p:set>
                                        <p:anim calcmode="lin" valueType="num">
                                          <p:cBhvr additive="base">
                                            <p:cTn id="238" dur="250" fill="hold"/>
                                            <p:tgtEl>
                                              <p:spTgt spid="20"/>
                                            </p:tgtEl>
                                            <p:attrNameLst>
                                              <p:attrName>ppt_x</p:attrName>
                                            </p:attrNameLst>
                                          </p:cBhvr>
                                          <p:tavLst>
                                            <p:tav tm="0">
                                              <p:val>
                                                <p:strVal val="0-#ppt_w/2"/>
                                              </p:val>
                                            </p:tav>
                                            <p:tav tm="100000">
                                              <p:val>
                                                <p:strVal val="#ppt_x"/>
                                              </p:val>
                                            </p:tav>
                                          </p:tavLst>
                                        </p:anim>
                                        <p:anim calcmode="lin" valueType="num">
                                          <p:cBhvr additive="base">
                                            <p:cTn id="239" dur="250" fill="hold"/>
                                            <p:tgtEl>
                                              <p:spTgt spid="20"/>
                                            </p:tgtEl>
                                            <p:attrNameLst>
                                              <p:attrName>ppt_y</p:attrName>
                                            </p:attrNameLst>
                                          </p:cBhvr>
                                          <p:tavLst>
                                            <p:tav tm="0">
                                              <p:val>
                                                <p:strVal val="#ppt_y"/>
                                              </p:val>
                                            </p:tav>
                                            <p:tav tm="100000">
                                              <p:val>
                                                <p:strVal val="#ppt_y"/>
                                              </p:val>
                                            </p:tav>
                                          </p:tavLst>
                                        </p:anim>
                                      </p:childTnLst>
                                    </p:cTn>
                                  </p:par>
                                  <p:par>
                                    <p:cTn id="240" presetID="35" presetClass="emph" presetSubtype="0" fill="hold" nodeType="withEffect">
                                      <p:stCondLst>
                                        <p:cond delay="1500"/>
                                      </p:stCondLst>
                                      <p:childTnLst>
                                        <p:anim calcmode="discrete" valueType="str">
                                          <p:cBhvr>
                                            <p:cTn id="241" dur="250" fill="hold"/>
                                            <p:tgtEl>
                                              <p:spTgt spid="20"/>
                                            </p:tgtEl>
                                            <p:attrNameLst>
                                              <p:attrName>style.visibility</p:attrName>
                                            </p:attrNameLst>
                                          </p:cBhvr>
                                          <p:tavLst>
                                            <p:tav tm="0">
                                              <p:val>
                                                <p:strVal val="hidden"/>
                                              </p:val>
                                            </p:tav>
                                            <p:tav tm="50000">
                                              <p:val>
                                                <p:strVal val="visible"/>
                                              </p:val>
                                            </p:tav>
                                          </p:tavLst>
                                        </p:anim>
                                      </p:childTnLst>
                                    </p:cTn>
                                  </p:par>
                                  <p:par>
                                    <p:cTn id="242" presetID="35" presetClass="emph" presetSubtype="0" fill="hold" nodeType="withEffect">
                                      <p:stCondLst>
                                        <p:cond delay="1750"/>
                                      </p:stCondLst>
                                      <p:childTnLst>
                                        <p:anim calcmode="discrete" valueType="str">
                                          <p:cBhvr>
                                            <p:cTn id="243" dur="250" fill="hold"/>
                                            <p:tgtEl>
                                              <p:spTgt spid="20"/>
                                            </p:tgtEl>
                                            <p:attrNameLst>
                                              <p:attrName>style.visibility</p:attrName>
                                            </p:attrNameLst>
                                          </p:cBhvr>
                                          <p:tavLst>
                                            <p:tav tm="0">
                                              <p:val>
                                                <p:strVal val="hidden"/>
                                              </p:val>
                                            </p:tav>
                                            <p:tav tm="50000">
                                              <p:val>
                                                <p:strVal val="visible"/>
                                              </p:val>
                                            </p:tav>
                                          </p:tavLst>
                                        </p:anim>
                                      </p:childTnLst>
                                    </p:cTn>
                                  </p:par>
                                  <p:par>
                                    <p:cTn id="244" presetID="2" presetClass="entr" presetSubtype="2" fill="hold" nodeType="withEffect">
                                      <p:stCondLst>
                                        <p:cond delay="500"/>
                                      </p:stCondLst>
                                      <p:childTnLst>
                                        <p:set>
                                          <p:cBhvr>
                                            <p:cTn id="245" dur="1" fill="hold">
                                              <p:stCondLst>
                                                <p:cond delay="0"/>
                                              </p:stCondLst>
                                            </p:cTn>
                                            <p:tgtEl>
                                              <p:spTgt spid="21"/>
                                            </p:tgtEl>
                                            <p:attrNameLst>
                                              <p:attrName>style.visibility</p:attrName>
                                            </p:attrNameLst>
                                          </p:cBhvr>
                                          <p:to>
                                            <p:strVal val="visible"/>
                                          </p:to>
                                        </p:set>
                                        <p:anim calcmode="lin" valueType="num">
                                          <p:cBhvr additive="base">
                                            <p:cTn id="246" dur="250" fill="hold"/>
                                            <p:tgtEl>
                                              <p:spTgt spid="21"/>
                                            </p:tgtEl>
                                            <p:attrNameLst>
                                              <p:attrName>ppt_x</p:attrName>
                                            </p:attrNameLst>
                                          </p:cBhvr>
                                          <p:tavLst>
                                            <p:tav tm="0">
                                              <p:val>
                                                <p:strVal val="1+#ppt_w/2"/>
                                              </p:val>
                                            </p:tav>
                                            <p:tav tm="100000">
                                              <p:val>
                                                <p:strVal val="#ppt_x"/>
                                              </p:val>
                                            </p:tav>
                                          </p:tavLst>
                                        </p:anim>
                                        <p:anim calcmode="lin" valueType="num">
                                          <p:cBhvr additive="base">
                                            <p:cTn id="247" dur="250" fill="hold"/>
                                            <p:tgtEl>
                                              <p:spTgt spid="21"/>
                                            </p:tgtEl>
                                            <p:attrNameLst>
                                              <p:attrName>ppt_y</p:attrName>
                                            </p:attrNameLst>
                                          </p:cBhvr>
                                          <p:tavLst>
                                            <p:tav tm="0">
                                              <p:val>
                                                <p:strVal val="#ppt_y"/>
                                              </p:val>
                                            </p:tav>
                                            <p:tav tm="100000">
                                              <p:val>
                                                <p:strVal val="#ppt_y"/>
                                              </p:val>
                                            </p:tav>
                                          </p:tavLst>
                                        </p:anim>
                                      </p:childTnLst>
                                    </p:cTn>
                                  </p:par>
                                  <p:par>
                                    <p:cTn id="248" presetID="35" presetClass="emph" presetSubtype="0" fill="hold" nodeType="withEffect">
                                      <p:stCondLst>
                                        <p:cond delay="750"/>
                                      </p:stCondLst>
                                      <p:childTnLst>
                                        <p:anim calcmode="discrete" valueType="str">
                                          <p:cBhvr>
                                            <p:cTn id="249" dur="250" fill="hold"/>
                                            <p:tgtEl>
                                              <p:spTgt spid="21"/>
                                            </p:tgtEl>
                                            <p:attrNameLst>
                                              <p:attrName>style.visibility</p:attrName>
                                            </p:attrNameLst>
                                          </p:cBhvr>
                                          <p:tavLst>
                                            <p:tav tm="0">
                                              <p:val>
                                                <p:strVal val="hidden"/>
                                              </p:val>
                                            </p:tav>
                                            <p:tav tm="50000">
                                              <p:val>
                                                <p:strVal val="visible"/>
                                              </p:val>
                                            </p:tav>
                                          </p:tavLst>
                                        </p:anim>
                                      </p:childTnLst>
                                    </p:cTn>
                                  </p:par>
                                  <p:par>
                                    <p:cTn id="250" presetID="35" presetClass="emph" presetSubtype="0" fill="hold" nodeType="withEffect">
                                      <p:stCondLst>
                                        <p:cond delay="1000"/>
                                      </p:stCondLst>
                                      <p:childTnLst>
                                        <p:anim calcmode="discrete" valueType="str">
                                          <p:cBhvr>
                                            <p:cTn id="251" dur="250" fill="hold"/>
                                            <p:tgtEl>
                                              <p:spTgt spid="21"/>
                                            </p:tgtEl>
                                            <p:attrNameLst>
                                              <p:attrName>style.visibility</p:attrName>
                                            </p:attrNameLst>
                                          </p:cBhvr>
                                          <p:tavLst>
                                            <p:tav tm="0">
                                              <p:val>
                                                <p:strVal val="hidden"/>
                                              </p:val>
                                            </p:tav>
                                            <p:tav tm="50000">
                                              <p:val>
                                                <p:strVal val="visible"/>
                                              </p:val>
                                            </p:tav>
                                          </p:tavLst>
                                        </p:anim>
                                      </p:childTnLst>
                                    </p:cTn>
                                  </p:par>
                                  <p:par>
                                    <p:cTn id="252" presetID="2" presetClass="entr" presetSubtype="8" fill="hold" nodeType="withEffect">
                                      <p:stCondLst>
                                        <p:cond delay="750"/>
                                      </p:stCondLst>
                                      <p:childTnLst>
                                        <p:set>
                                          <p:cBhvr>
                                            <p:cTn id="253" dur="1" fill="hold">
                                              <p:stCondLst>
                                                <p:cond delay="0"/>
                                              </p:stCondLst>
                                            </p:cTn>
                                            <p:tgtEl>
                                              <p:spTgt spid="22"/>
                                            </p:tgtEl>
                                            <p:attrNameLst>
                                              <p:attrName>style.visibility</p:attrName>
                                            </p:attrNameLst>
                                          </p:cBhvr>
                                          <p:to>
                                            <p:strVal val="visible"/>
                                          </p:to>
                                        </p:set>
                                        <p:anim calcmode="lin" valueType="num">
                                          <p:cBhvr additive="base">
                                            <p:cTn id="254" dur="250" fill="hold"/>
                                            <p:tgtEl>
                                              <p:spTgt spid="22"/>
                                            </p:tgtEl>
                                            <p:attrNameLst>
                                              <p:attrName>ppt_x</p:attrName>
                                            </p:attrNameLst>
                                          </p:cBhvr>
                                          <p:tavLst>
                                            <p:tav tm="0">
                                              <p:val>
                                                <p:strVal val="0-#ppt_w/2"/>
                                              </p:val>
                                            </p:tav>
                                            <p:tav tm="100000">
                                              <p:val>
                                                <p:strVal val="#ppt_x"/>
                                              </p:val>
                                            </p:tav>
                                          </p:tavLst>
                                        </p:anim>
                                        <p:anim calcmode="lin" valueType="num">
                                          <p:cBhvr additive="base">
                                            <p:cTn id="255" dur="250" fill="hold"/>
                                            <p:tgtEl>
                                              <p:spTgt spid="22"/>
                                            </p:tgtEl>
                                            <p:attrNameLst>
                                              <p:attrName>ppt_y</p:attrName>
                                            </p:attrNameLst>
                                          </p:cBhvr>
                                          <p:tavLst>
                                            <p:tav tm="0">
                                              <p:val>
                                                <p:strVal val="#ppt_y"/>
                                              </p:val>
                                            </p:tav>
                                            <p:tav tm="100000">
                                              <p:val>
                                                <p:strVal val="#ppt_y"/>
                                              </p:val>
                                            </p:tav>
                                          </p:tavLst>
                                        </p:anim>
                                      </p:childTnLst>
                                    </p:cTn>
                                  </p:par>
                                  <p:par>
                                    <p:cTn id="256" presetID="35" presetClass="emph" presetSubtype="0" fill="hold" nodeType="withEffect">
                                      <p:stCondLst>
                                        <p:cond delay="1000"/>
                                      </p:stCondLst>
                                      <p:childTnLst>
                                        <p:anim calcmode="discrete" valueType="str">
                                          <p:cBhvr>
                                            <p:cTn id="257" dur="250" fill="hold"/>
                                            <p:tgtEl>
                                              <p:spTgt spid="22"/>
                                            </p:tgtEl>
                                            <p:attrNameLst>
                                              <p:attrName>style.visibility</p:attrName>
                                            </p:attrNameLst>
                                          </p:cBhvr>
                                          <p:tavLst>
                                            <p:tav tm="0">
                                              <p:val>
                                                <p:strVal val="hidden"/>
                                              </p:val>
                                            </p:tav>
                                            <p:tav tm="50000">
                                              <p:val>
                                                <p:strVal val="visible"/>
                                              </p:val>
                                            </p:tav>
                                          </p:tavLst>
                                        </p:anim>
                                      </p:childTnLst>
                                    </p:cTn>
                                  </p:par>
                                  <p:par>
                                    <p:cTn id="258" presetID="35" presetClass="emph" presetSubtype="0" fill="hold" nodeType="withEffect">
                                      <p:stCondLst>
                                        <p:cond delay="1250"/>
                                      </p:stCondLst>
                                      <p:childTnLst>
                                        <p:anim calcmode="discrete" valueType="str">
                                          <p:cBhvr>
                                            <p:cTn id="259" dur="250" fill="hold"/>
                                            <p:tgtEl>
                                              <p:spTgt spid="22"/>
                                            </p:tgtEl>
                                            <p:attrNameLst>
                                              <p:attrName>style.visibility</p:attrName>
                                            </p:attrNameLst>
                                          </p:cBhvr>
                                          <p:tavLst>
                                            <p:tav tm="0">
                                              <p:val>
                                                <p:strVal val="hidden"/>
                                              </p:val>
                                            </p:tav>
                                            <p:tav tm="50000">
                                              <p:val>
                                                <p:strVal val="visible"/>
                                              </p:val>
                                            </p:tav>
                                          </p:tavLst>
                                        </p:anim>
                                      </p:childTnLst>
                                    </p:cTn>
                                  </p:par>
                                  <p:par>
                                    <p:cTn id="260" presetID="2" presetClass="entr" presetSubtype="2" fill="hold" nodeType="withEffect">
                                      <p:stCondLst>
                                        <p:cond delay="0"/>
                                      </p:stCondLst>
                                      <p:childTnLst>
                                        <p:set>
                                          <p:cBhvr>
                                            <p:cTn id="261" dur="1" fill="hold">
                                              <p:stCondLst>
                                                <p:cond delay="0"/>
                                              </p:stCondLst>
                                            </p:cTn>
                                            <p:tgtEl>
                                              <p:spTgt spid="23"/>
                                            </p:tgtEl>
                                            <p:attrNameLst>
                                              <p:attrName>style.visibility</p:attrName>
                                            </p:attrNameLst>
                                          </p:cBhvr>
                                          <p:to>
                                            <p:strVal val="visible"/>
                                          </p:to>
                                        </p:set>
                                        <p:anim calcmode="lin" valueType="num">
                                          <p:cBhvr additive="base">
                                            <p:cTn id="262" dur="250" fill="hold"/>
                                            <p:tgtEl>
                                              <p:spTgt spid="23"/>
                                            </p:tgtEl>
                                            <p:attrNameLst>
                                              <p:attrName>ppt_x</p:attrName>
                                            </p:attrNameLst>
                                          </p:cBhvr>
                                          <p:tavLst>
                                            <p:tav tm="0">
                                              <p:val>
                                                <p:strVal val="1+#ppt_w/2"/>
                                              </p:val>
                                            </p:tav>
                                            <p:tav tm="100000">
                                              <p:val>
                                                <p:strVal val="#ppt_x"/>
                                              </p:val>
                                            </p:tav>
                                          </p:tavLst>
                                        </p:anim>
                                        <p:anim calcmode="lin" valueType="num">
                                          <p:cBhvr additive="base">
                                            <p:cTn id="263" dur="250" fill="hold"/>
                                            <p:tgtEl>
                                              <p:spTgt spid="23"/>
                                            </p:tgtEl>
                                            <p:attrNameLst>
                                              <p:attrName>ppt_y</p:attrName>
                                            </p:attrNameLst>
                                          </p:cBhvr>
                                          <p:tavLst>
                                            <p:tav tm="0">
                                              <p:val>
                                                <p:strVal val="#ppt_y"/>
                                              </p:val>
                                            </p:tav>
                                            <p:tav tm="100000">
                                              <p:val>
                                                <p:strVal val="#ppt_y"/>
                                              </p:val>
                                            </p:tav>
                                          </p:tavLst>
                                        </p:anim>
                                      </p:childTnLst>
                                    </p:cTn>
                                  </p:par>
                                  <p:par>
                                    <p:cTn id="264" presetID="35" presetClass="emph" presetSubtype="0" fill="hold" nodeType="withEffect">
                                      <p:stCondLst>
                                        <p:cond delay="250"/>
                                      </p:stCondLst>
                                      <p:childTnLst>
                                        <p:anim calcmode="discrete" valueType="str">
                                          <p:cBhvr>
                                            <p:cTn id="265" dur="250" fill="hold"/>
                                            <p:tgtEl>
                                              <p:spTgt spid="23"/>
                                            </p:tgtEl>
                                            <p:attrNameLst>
                                              <p:attrName>style.visibility</p:attrName>
                                            </p:attrNameLst>
                                          </p:cBhvr>
                                          <p:tavLst>
                                            <p:tav tm="0">
                                              <p:val>
                                                <p:strVal val="hidden"/>
                                              </p:val>
                                            </p:tav>
                                            <p:tav tm="50000">
                                              <p:val>
                                                <p:strVal val="visible"/>
                                              </p:val>
                                            </p:tav>
                                          </p:tavLst>
                                        </p:anim>
                                      </p:childTnLst>
                                    </p:cTn>
                                  </p:par>
                                  <p:par>
                                    <p:cTn id="266" presetID="35" presetClass="emph" presetSubtype="0" fill="hold" nodeType="withEffect">
                                      <p:stCondLst>
                                        <p:cond delay="500"/>
                                      </p:stCondLst>
                                      <p:childTnLst>
                                        <p:anim calcmode="discrete" valueType="str">
                                          <p:cBhvr>
                                            <p:cTn id="267" dur="250" fill="hold"/>
                                            <p:tgtEl>
                                              <p:spTgt spid="23"/>
                                            </p:tgtEl>
                                            <p:attrNameLst>
                                              <p:attrName>style.visibility</p:attrName>
                                            </p:attrNameLst>
                                          </p:cBhvr>
                                          <p:tavLst>
                                            <p:tav tm="0">
                                              <p:val>
                                                <p:strVal val="hidden"/>
                                              </p:val>
                                            </p:tav>
                                            <p:tav tm="50000">
                                              <p:val>
                                                <p:strVal val="visible"/>
                                              </p:val>
                                            </p:tav>
                                          </p:tavLst>
                                        </p:anim>
                                      </p:childTnLst>
                                    </p:cTn>
                                  </p:par>
                                  <p:par>
                                    <p:cTn id="268" presetID="1" presetClass="exit" presetSubtype="0" fill="hold" nodeType="withEffect">
                                      <p:stCondLst>
                                        <p:cond delay="1750"/>
                                      </p:stCondLst>
                                      <p:childTnLst>
                                        <p:set>
                                          <p:cBhvr>
                                            <p:cTn id="269" dur="1" fill="hold">
                                              <p:stCondLst>
                                                <p:cond delay="0"/>
                                              </p:stCondLst>
                                            </p:cTn>
                                            <p:tgtEl>
                                              <p:spTgt spid="20"/>
                                            </p:tgtEl>
                                            <p:attrNameLst>
                                              <p:attrName>style.visibility</p:attrName>
                                            </p:attrNameLst>
                                          </p:cBhvr>
                                          <p:to>
                                            <p:strVal val="hidden"/>
                                          </p:to>
                                        </p:set>
                                      </p:childTnLst>
                                    </p:cTn>
                                  </p:par>
                                  <p:par>
                                    <p:cTn id="270" presetID="1" presetClass="exit" presetSubtype="0" fill="hold" nodeType="withEffect">
                                      <p:stCondLst>
                                        <p:cond delay="2000"/>
                                      </p:stCondLst>
                                      <p:childTnLst>
                                        <p:set>
                                          <p:cBhvr>
                                            <p:cTn id="271" dur="1" fill="hold">
                                              <p:stCondLst>
                                                <p:cond delay="0"/>
                                              </p:stCondLst>
                                            </p:cTn>
                                            <p:tgtEl>
                                              <p:spTgt spid="21"/>
                                            </p:tgtEl>
                                            <p:attrNameLst>
                                              <p:attrName>style.visibility</p:attrName>
                                            </p:attrNameLst>
                                          </p:cBhvr>
                                          <p:to>
                                            <p:strVal val="hidden"/>
                                          </p:to>
                                        </p:set>
                                      </p:childTnLst>
                                    </p:cTn>
                                  </p:par>
                                  <p:par>
                                    <p:cTn id="272" presetID="1" presetClass="exit" presetSubtype="0" fill="hold" nodeType="withEffect">
                                      <p:stCondLst>
                                        <p:cond delay="1500"/>
                                      </p:stCondLst>
                                      <p:childTnLst>
                                        <p:set>
                                          <p:cBhvr>
                                            <p:cTn id="273" dur="1" fill="hold">
                                              <p:stCondLst>
                                                <p:cond delay="0"/>
                                              </p:stCondLst>
                                            </p:cTn>
                                            <p:tgtEl>
                                              <p:spTgt spid="22"/>
                                            </p:tgtEl>
                                            <p:attrNameLst>
                                              <p:attrName>style.visibility</p:attrName>
                                            </p:attrNameLst>
                                          </p:cBhvr>
                                          <p:to>
                                            <p:strVal val="hidden"/>
                                          </p:to>
                                        </p:set>
                                      </p:childTnLst>
                                    </p:cTn>
                                  </p:par>
                                  <p:par>
                                    <p:cTn id="274" presetID="1" presetClass="exit" presetSubtype="0" fill="hold" nodeType="withEffect">
                                      <p:stCondLst>
                                        <p:cond delay="1750"/>
                                      </p:stCondLst>
                                      <p:childTnLst>
                                        <p:set>
                                          <p:cBhvr>
                                            <p:cTn id="275" dur="1" fill="hold">
                                              <p:stCondLst>
                                                <p:cond delay="0"/>
                                              </p:stCondLst>
                                            </p:cTn>
                                            <p:tgtEl>
                                              <p:spTgt spid="23"/>
                                            </p:tgtEl>
                                            <p:attrNameLst>
                                              <p:attrName>style.visibility</p:attrName>
                                            </p:attrNameLst>
                                          </p:cBhvr>
                                          <p:to>
                                            <p:strVal val="hidden"/>
                                          </p:to>
                                        </p:set>
                                      </p:childTnLst>
                                    </p:cTn>
                                  </p:par>
                                  <p:par>
                                    <p:cTn id="276" presetID="14" presetClass="exit" presetSubtype="10" fill="hold" nodeType="withEffect">
                                      <p:stCondLst>
                                        <p:cond delay="2250"/>
                                      </p:stCondLst>
                                      <p:childTnLst>
                                        <p:animEffect transition="out" filter="randombar(horizontal)">
                                          <p:cBhvr>
                                            <p:cTn id="277" dur="250"/>
                                            <p:tgtEl>
                                              <p:spTgt spid="28"/>
                                            </p:tgtEl>
                                          </p:cBhvr>
                                        </p:animEffect>
                                        <p:set>
                                          <p:cBhvr>
                                            <p:cTn id="278" dur="1" fill="hold">
                                              <p:stCondLst>
                                                <p:cond delay="249"/>
                                              </p:stCondLst>
                                            </p:cTn>
                                            <p:tgtEl>
                                              <p:spTgt spid="28"/>
                                            </p:tgtEl>
                                            <p:attrNameLst>
                                              <p:attrName>style.visibility</p:attrName>
                                            </p:attrNameLst>
                                          </p:cBhvr>
                                          <p:to>
                                            <p:strVal val="hidden"/>
                                          </p:to>
                                        </p:set>
                                      </p:childTnLst>
                                    </p:cTn>
                                  </p:par>
                                  <p:par>
                                    <p:cTn id="279" presetID="14" presetClass="exit" presetSubtype="10" fill="hold" nodeType="withEffect">
                                      <p:stCondLst>
                                        <p:cond delay="2250"/>
                                      </p:stCondLst>
                                      <p:childTnLst>
                                        <p:animEffect transition="out" filter="randombar(horizontal)">
                                          <p:cBhvr>
                                            <p:cTn id="280" dur="250"/>
                                            <p:tgtEl>
                                              <p:spTgt spid="29"/>
                                            </p:tgtEl>
                                          </p:cBhvr>
                                        </p:animEffect>
                                        <p:set>
                                          <p:cBhvr>
                                            <p:cTn id="281" dur="1" fill="hold">
                                              <p:stCondLst>
                                                <p:cond delay="249"/>
                                              </p:stCondLst>
                                            </p:cTn>
                                            <p:tgtEl>
                                              <p:spTgt spid="29"/>
                                            </p:tgtEl>
                                            <p:attrNameLst>
                                              <p:attrName>style.visibility</p:attrName>
                                            </p:attrNameLst>
                                          </p:cBhvr>
                                          <p:to>
                                            <p:strVal val="hidden"/>
                                          </p:to>
                                        </p:set>
                                      </p:childTnLst>
                                    </p:cTn>
                                  </p:par>
                                  <p:par>
                                    <p:cTn id="282" presetID="14" presetClass="exit" presetSubtype="10" fill="hold" nodeType="withEffect">
                                      <p:stCondLst>
                                        <p:cond delay="2250"/>
                                      </p:stCondLst>
                                      <p:childTnLst>
                                        <p:animEffect transition="out" filter="randombar(horizontal)">
                                          <p:cBhvr>
                                            <p:cTn id="283" dur="250"/>
                                            <p:tgtEl>
                                              <p:spTgt spid="30"/>
                                            </p:tgtEl>
                                          </p:cBhvr>
                                        </p:animEffect>
                                        <p:set>
                                          <p:cBhvr>
                                            <p:cTn id="284" dur="1" fill="hold">
                                              <p:stCondLst>
                                                <p:cond delay="249"/>
                                              </p:stCondLst>
                                            </p:cTn>
                                            <p:tgtEl>
                                              <p:spTgt spid="30"/>
                                            </p:tgtEl>
                                            <p:attrNameLst>
                                              <p:attrName>style.visibility</p:attrName>
                                            </p:attrNameLst>
                                          </p:cBhvr>
                                          <p:to>
                                            <p:strVal val="hidden"/>
                                          </p:to>
                                        </p:set>
                                      </p:childTnLst>
                                    </p:cTn>
                                  </p:par>
                                  <p:par>
                                    <p:cTn id="285" presetID="14" presetClass="exit" presetSubtype="10" fill="hold" nodeType="withEffect">
                                      <p:stCondLst>
                                        <p:cond delay="2250"/>
                                      </p:stCondLst>
                                      <p:childTnLst>
                                        <p:animEffect transition="out" filter="randombar(horizontal)">
                                          <p:cBhvr>
                                            <p:cTn id="286" dur="250"/>
                                            <p:tgtEl>
                                              <p:spTgt spid="31"/>
                                            </p:tgtEl>
                                          </p:cBhvr>
                                        </p:animEffect>
                                        <p:set>
                                          <p:cBhvr>
                                            <p:cTn id="287" dur="1" fill="hold">
                                              <p:stCondLst>
                                                <p:cond delay="24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3" name="Rectangle 2"/>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4">
            <a:extLst>
              <a:ext uri="{FF2B5EF4-FFF2-40B4-BE49-F238E27FC236}">
                <a16:creationId xmlns:a16="http://schemas.microsoft.com/office/drawing/2014/main" id="{A6E77165-103D-4421-BAEE-38C582FBA4F4}"/>
              </a:ext>
            </a:extLst>
          </p:cNvPr>
          <p:cNvSpPr/>
          <p:nvPr/>
        </p:nvSpPr>
        <p:spPr>
          <a:xfrm>
            <a:off x="834766" y="1640321"/>
            <a:ext cx="10572932"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206520" y="69633"/>
            <a:ext cx="7053343" cy="707886"/>
            <a:chOff x="206520" y="69633"/>
            <a:chExt cx="7053343" cy="707886"/>
          </a:xfrm>
        </p:grpSpPr>
        <p:grpSp>
          <p:nvGrpSpPr>
            <p:cNvPr id="27"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30"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1"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dirty="0">
                    <a:ln>
                      <a:solidFill>
                        <a:srgbClr val="00FF00"/>
                      </a:solidFill>
                    </a:ln>
                    <a:solidFill>
                      <a:srgbClr val="00FF00"/>
                    </a:solidFill>
                    <a:latin typeface="Times New Roman" panose="02020603050405020304" pitchFamily="18" charset="0"/>
                    <a:cs typeface="Times New Roman" panose="02020603050405020304" pitchFamily="18" charset="0"/>
                  </a:rPr>
                  <a:t>CHỨC NĂNG</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sp>
          <p:nvSpPr>
            <p:cNvPr id="28"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grpSp>
      <p:sp>
        <p:nvSpPr>
          <p:cNvPr id="2" name="Rectangle 1">
            <a:extLst>
              <a:ext uri="{FF2B5EF4-FFF2-40B4-BE49-F238E27FC236}">
                <a16:creationId xmlns:a16="http://schemas.microsoft.com/office/drawing/2014/main" id="{6CCF4DC3-EFFD-1E16-0A27-3F410304E911}"/>
              </a:ext>
            </a:extLst>
          </p:cNvPr>
          <p:cNvSpPr/>
          <p:nvPr/>
        </p:nvSpPr>
        <p:spPr>
          <a:xfrm>
            <a:off x="1216605" y="2663134"/>
            <a:ext cx="5028078" cy="2708434"/>
          </a:xfrm>
          <a:prstGeom prst="rect">
            <a:avLst/>
          </a:prstGeom>
        </p:spPr>
        <p:txBody>
          <a:bodyPr wrap="square">
            <a:spAutoFit/>
          </a:bodyPr>
          <a:lstStyle/>
          <a:p>
            <a:pPr marL="487680" marR="30480" indent="-457200" algn="just">
              <a:spcBef>
                <a:spcPts val="0"/>
              </a:spcBef>
              <a:spcAft>
                <a:spcPts val="1200"/>
              </a:spcAft>
              <a:buFont typeface="Arial" panose="020B0604020202020204" pitchFamily="34" charset="0"/>
              <a:buChar char="•"/>
            </a:pPr>
            <a:r>
              <a:rPr lang="vi-VN" sz="2600" dirty="0">
                <a:solidFill>
                  <a:schemeClr val="bg1">
                    <a:lumMod val="85000"/>
                  </a:schemeClr>
                </a:solidFill>
                <a:effectLst/>
                <a:latin typeface="+mj-lt"/>
                <a:ea typeface="Times New Roman" panose="02020603050405020304" pitchFamily="18" charset="0"/>
                <a:cs typeface="Arial" panose="020B0604020202020204" pitchFamily="34" charset="0"/>
              </a:rPr>
              <a:t>Lập đơn bán hàng</a:t>
            </a:r>
          </a:p>
          <a:p>
            <a:pPr marL="487680" marR="30480" indent="-457200" algn="just">
              <a:spcBef>
                <a:spcPts val="0"/>
              </a:spcBef>
              <a:spcAft>
                <a:spcPts val="1200"/>
              </a:spcAft>
              <a:buFont typeface="Arial" panose="020B0604020202020204" pitchFamily="34" charset="0"/>
              <a:buChar char="•"/>
            </a:pPr>
            <a:r>
              <a:rPr lang="vi-VN" sz="2600" dirty="0">
                <a:solidFill>
                  <a:schemeClr val="bg1">
                    <a:lumMod val="85000"/>
                  </a:schemeClr>
                </a:solidFill>
                <a:latin typeface="+mj-lt"/>
                <a:ea typeface="Times New Roman" panose="02020603050405020304" pitchFamily="18" charset="0"/>
                <a:cs typeface="Arial" panose="020B0604020202020204" pitchFamily="34" charset="0"/>
              </a:rPr>
              <a:t>Lập đơn mua hàng</a:t>
            </a:r>
          </a:p>
          <a:p>
            <a:pPr marL="487680" marR="30480" indent="-457200" algn="just">
              <a:spcBef>
                <a:spcPts val="0"/>
              </a:spcBef>
              <a:spcAft>
                <a:spcPts val="1200"/>
              </a:spcAft>
              <a:buFont typeface="Arial" panose="020B0604020202020204" pitchFamily="34" charset="0"/>
              <a:buChar char="•"/>
            </a:pPr>
            <a:r>
              <a:rPr lang="vi-VN" sz="2600" dirty="0">
                <a:solidFill>
                  <a:schemeClr val="bg1">
                    <a:lumMod val="85000"/>
                  </a:schemeClr>
                </a:solidFill>
                <a:effectLst/>
                <a:latin typeface="+mj-lt"/>
                <a:ea typeface="Times New Roman" panose="02020603050405020304" pitchFamily="18" charset="0"/>
                <a:cs typeface="Arial" panose="020B0604020202020204" pitchFamily="34" charset="0"/>
              </a:rPr>
              <a:t>Cập nhật giá mới</a:t>
            </a:r>
          </a:p>
          <a:p>
            <a:pPr marL="487680" marR="30480" indent="-457200" algn="just">
              <a:spcBef>
                <a:spcPts val="0"/>
              </a:spcBef>
              <a:spcAft>
                <a:spcPts val="1200"/>
              </a:spcAft>
              <a:buFont typeface="Arial" panose="020B0604020202020204" pitchFamily="34" charset="0"/>
              <a:buChar char="•"/>
            </a:pPr>
            <a:r>
              <a:rPr lang="vi-VN" sz="2600" dirty="0">
                <a:solidFill>
                  <a:schemeClr val="bg1">
                    <a:lumMod val="85000"/>
                  </a:schemeClr>
                </a:solidFill>
                <a:latin typeface="+mj-lt"/>
                <a:ea typeface="Times New Roman" panose="02020603050405020304" pitchFamily="18" charset="0"/>
                <a:cs typeface="Arial" panose="020B0604020202020204" pitchFamily="34" charset="0"/>
              </a:rPr>
              <a:t>Lập đơn báo cáo theo </a:t>
            </a:r>
          </a:p>
          <a:p>
            <a:pPr marL="30480" marR="30480" algn="just">
              <a:spcBef>
                <a:spcPts val="0"/>
              </a:spcBef>
              <a:spcAft>
                <a:spcPts val="120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     tháng/ quý/ năm</a:t>
            </a:r>
          </a:p>
        </p:txBody>
      </p:sp>
      <p:sp>
        <p:nvSpPr>
          <p:cNvPr id="6" name="TextBox 5">
            <a:extLst>
              <a:ext uri="{FF2B5EF4-FFF2-40B4-BE49-F238E27FC236}">
                <a16:creationId xmlns:a16="http://schemas.microsoft.com/office/drawing/2014/main" id="{9C0D39A3-F165-A9D8-A576-2DC7EDFC1FA0}"/>
              </a:ext>
            </a:extLst>
          </p:cNvPr>
          <p:cNvSpPr txBox="1"/>
          <p:nvPr/>
        </p:nvSpPr>
        <p:spPr>
          <a:xfrm>
            <a:off x="7072843" y="2663134"/>
            <a:ext cx="3902551" cy="2154436"/>
          </a:xfrm>
          <a:prstGeom prst="rect">
            <a:avLst/>
          </a:prstGeom>
          <a:noFill/>
        </p:spPr>
        <p:txBody>
          <a:bodyPr wrap="square">
            <a:spAutoFit/>
          </a:bodyPr>
          <a:lstStyle/>
          <a:p>
            <a:pPr marL="487680" marR="30480" indent="-457200" algn="just">
              <a:spcBef>
                <a:spcPts val="0"/>
              </a:spcBef>
              <a:spcAft>
                <a:spcPts val="1200"/>
              </a:spcAft>
              <a:buFont typeface="Arial" panose="020B0604020202020204" pitchFamily="34" charset="0"/>
              <a:buChar char="•"/>
            </a:pPr>
            <a:r>
              <a:rPr lang="vi-VN" sz="2600" dirty="0">
                <a:solidFill>
                  <a:schemeClr val="bg1">
                    <a:lumMod val="85000"/>
                  </a:schemeClr>
                </a:solidFill>
                <a:effectLst/>
                <a:latin typeface="+mj-lt"/>
                <a:ea typeface="Times New Roman" panose="02020603050405020304" pitchFamily="18" charset="0"/>
                <a:cs typeface="Arial" panose="020B0604020202020204" pitchFamily="34" charset="0"/>
              </a:rPr>
              <a:t>Lập phiếu giao hàng</a:t>
            </a:r>
          </a:p>
          <a:p>
            <a:pPr marL="487680" marR="30480" indent="-457200" algn="just">
              <a:spcBef>
                <a:spcPts val="0"/>
              </a:spcBef>
              <a:spcAft>
                <a:spcPts val="1200"/>
              </a:spcAft>
              <a:buFont typeface="Arial" panose="020B0604020202020204" pitchFamily="34" charset="0"/>
              <a:buChar char="•"/>
            </a:pPr>
            <a:r>
              <a:rPr lang="vi-VN" sz="2600" dirty="0">
                <a:solidFill>
                  <a:schemeClr val="bg1">
                    <a:lumMod val="85000"/>
                  </a:schemeClr>
                </a:solidFill>
                <a:effectLst/>
                <a:latin typeface="+mj-lt"/>
                <a:ea typeface="Times New Roman" panose="02020603050405020304" pitchFamily="18" charset="0"/>
                <a:cs typeface="Arial" panose="020B0604020202020204" pitchFamily="34" charset="0"/>
              </a:rPr>
              <a:t>Lập phiếu nhập kho</a:t>
            </a:r>
          </a:p>
          <a:p>
            <a:pPr marL="487680" marR="30480" indent="-457200" algn="just">
              <a:spcBef>
                <a:spcPts val="0"/>
              </a:spcBef>
              <a:spcAft>
                <a:spcPts val="1200"/>
              </a:spcAft>
              <a:buFont typeface="Arial" panose="020B0604020202020204" pitchFamily="34" charset="0"/>
              <a:buChar char="•"/>
            </a:pPr>
            <a:r>
              <a:rPr lang="vi-VN" sz="2600" dirty="0">
                <a:solidFill>
                  <a:schemeClr val="bg1">
                    <a:lumMod val="85000"/>
                  </a:schemeClr>
                </a:solidFill>
                <a:effectLst/>
                <a:latin typeface="+mj-lt"/>
                <a:ea typeface="Times New Roman" panose="02020603050405020304" pitchFamily="18" charset="0"/>
                <a:cs typeface="Arial" panose="020B0604020202020204" pitchFamily="34" charset="0"/>
              </a:rPr>
              <a:t>Nhập hàng</a:t>
            </a:r>
          </a:p>
          <a:p>
            <a:pPr marL="487680" marR="30480" indent="-457200" algn="just">
              <a:spcBef>
                <a:spcPts val="0"/>
              </a:spcBef>
              <a:spcAft>
                <a:spcPts val="1200"/>
              </a:spcAft>
              <a:buFont typeface="Arial" panose="020B0604020202020204" pitchFamily="34" charset="0"/>
              <a:buChar char="•"/>
            </a:pPr>
            <a:r>
              <a:rPr lang="vi-VN" sz="2600" dirty="0">
                <a:solidFill>
                  <a:schemeClr val="bg1">
                    <a:lumMod val="85000"/>
                  </a:schemeClr>
                </a:solidFill>
                <a:latin typeface="+mj-lt"/>
                <a:ea typeface="Times New Roman" panose="02020603050405020304" pitchFamily="18" charset="0"/>
                <a:cs typeface="Arial" panose="020B0604020202020204" pitchFamily="34" charset="0"/>
              </a:rPr>
              <a:t>Xuất hàng</a:t>
            </a:r>
            <a:endParaRPr lang="en-US" sz="2600" dirty="0">
              <a:solidFill>
                <a:schemeClr val="bg1">
                  <a:lumMod val="85000"/>
                </a:schemeClr>
              </a:solidFill>
              <a:effectLst/>
              <a:latin typeface="+mj-lt"/>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57691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42"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7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500"/>
                            </p:stCondLst>
                            <p:childTnLst>
                              <p:par>
                                <p:cTn id="24" presetID="10" presetClass="entr" presetSubtype="0" repeatCount="500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B6E13F94-BE2D-4C64-A6F3-FBBF140E9CDC}"/>
              </a:ext>
            </a:extLst>
          </p:cNvPr>
          <p:cNvSpPr/>
          <p:nvPr/>
        </p:nvSpPr>
        <p:spPr>
          <a:xfrm>
            <a:off x="58483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 name="Rectangle 25">
            <a:extLst>
              <a:ext uri="{FF2B5EF4-FFF2-40B4-BE49-F238E27FC236}">
                <a16:creationId xmlns:a16="http://schemas.microsoft.com/office/drawing/2014/main" id="{6BE8EF89-3E5A-421C-B3EF-5456D71BF1EF}"/>
              </a:ext>
            </a:extLst>
          </p:cNvPr>
          <p:cNvSpPr/>
          <p:nvPr/>
        </p:nvSpPr>
        <p:spPr>
          <a:xfrm>
            <a:off x="11582403"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Rectangle 26">
            <a:extLst>
              <a:ext uri="{FF2B5EF4-FFF2-40B4-BE49-F238E27FC236}">
                <a16:creationId xmlns:a16="http://schemas.microsoft.com/office/drawing/2014/main" id="{0029C00D-2726-466D-AD0D-772E5906218D}"/>
              </a:ext>
            </a:extLst>
          </p:cNvPr>
          <p:cNvSpPr/>
          <p:nvPr/>
        </p:nvSpPr>
        <p:spPr>
          <a:xfrm>
            <a:off x="1108710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 name="Rectangle 27">
            <a:extLst>
              <a:ext uri="{FF2B5EF4-FFF2-40B4-BE49-F238E27FC236}">
                <a16:creationId xmlns:a16="http://schemas.microsoft.com/office/drawing/2014/main" id="{4AA17327-46E6-4BEB-8EB5-D9D486846508}"/>
              </a:ext>
            </a:extLst>
          </p:cNvPr>
          <p:cNvSpPr/>
          <p:nvPr/>
        </p:nvSpPr>
        <p:spPr>
          <a:xfrm>
            <a:off x="967739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Rectangle 28">
            <a:extLst>
              <a:ext uri="{FF2B5EF4-FFF2-40B4-BE49-F238E27FC236}">
                <a16:creationId xmlns:a16="http://schemas.microsoft.com/office/drawing/2014/main" id="{7D8CBD10-434A-40C4-97AF-8D7435157EEF}"/>
              </a:ext>
            </a:extLst>
          </p:cNvPr>
          <p:cNvSpPr/>
          <p:nvPr/>
        </p:nvSpPr>
        <p:spPr>
          <a:xfrm>
            <a:off x="8858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7" name="Rectangle 29">
            <a:extLst>
              <a:ext uri="{FF2B5EF4-FFF2-40B4-BE49-F238E27FC236}">
                <a16:creationId xmlns:a16="http://schemas.microsoft.com/office/drawing/2014/main" id="{AE154565-BA65-442C-8DA0-88156EB5C367}"/>
              </a:ext>
            </a:extLst>
          </p:cNvPr>
          <p:cNvSpPr/>
          <p:nvPr/>
        </p:nvSpPr>
        <p:spPr>
          <a:xfrm>
            <a:off x="7715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Rectangle 30">
            <a:extLst>
              <a:ext uri="{FF2B5EF4-FFF2-40B4-BE49-F238E27FC236}">
                <a16:creationId xmlns:a16="http://schemas.microsoft.com/office/drawing/2014/main" id="{FAC6776A-FF90-4E27-A7A0-4909E2A65464}"/>
              </a:ext>
            </a:extLst>
          </p:cNvPr>
          <p:cNvSpPr/>
          <p:nvPr/>
        </p:nvSpPr>
        <p:spPr>
          <a:xfrm>
            <a:off x="68389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9" name="Rectangle 31">
            <a:extLst>
              <a:ext uri="{FF2B5EF4-FFF2-40B4-BE49-F238E27FC236}">
                <a16:creationId xmlns:a16="http://schemas.microsoft.com/office/drawing/2014/main" id="{2259C301-4722-47C4-BD17-4076E33ACEAF}"/>
              </a:ext>
            </a:extLst>
          </p:cNvPr>
          <p:cNvSpPr/>
          <p:nvPr/>
        </p:nvSpPr>
        <p:spPr>
          <a:xfrm>
            <a:off x="53911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0" name="Rectangle 32">
            <a:extLst>
              <a:ext uri="{FF2B5EF4-FFF2-40B4-BE49-F238E27FC236}">
                <a16:creationId xmlns:a16="http://schemas.microsoft.com/office/drawing/2014/main" id="{DC405D8C-6C2C-426C-810A-B747CBD3300E}"/>
              </a:ext>
            </a:extLst>
          </p:cNvPr>
          <p:cNvSpPr/>
          <p:nvPr/>
        </p:nvSpPr>
        <p:spPr>
          <a:xfrm>
            <a:off x="4486275"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1" name="Rectangle 33">
            <a:extLst>
              <a:ext uri="{FF2B5EF4-FFF2-40B4-BE49-F238E27FC236}">
                <a16:creationId xmlns:a16="http://schemas.microsoft.com/office/drawing/2014/main" id="{5B720F00-08B6-488C-98D9-D368FE22EDC2}"/>
              </a:ext>
            </a:extLst>
          </p:cNvPr>
          <p:cNvSpPr/>
          <p:nvPr/>
        </p:nvSpPr>
        <p:spPr>
          <a:xfrm>
            <a:off x="3581403" y="71627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2" name="Rectangle 34">
            <a:extLst>
              <a:ext uri="{FF2B5EF4-FFF2-40B4-BE49-F238E27FC236}">
                <a16:creationId xmlns:a16="http://schemas.microsoft.com/office/drawing/2014/main" id="{51BE6B1D-2F13-4AF2-8A37-7BB0592269A3}"/>
              </a:ext>
            </a:extLst>
          </p:cNvPr>
          <p:cNvSpPr/>
          <p:nvPr/>
        </p:nvSpPr>
        <p:spPr>
          <a:xfrm>
            <a:off x="220980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3" name="Rectangle 35">
            <a:extLst>
              <a:ext uri="{FF2B5EF4-FFF2-40B4-BE49-F238E27FC236}">
                <a16:creationId xmlns:a16="http://schemas.microsoft.com/office/drawing/2014/main" id="{06E25B7C-560B-4793-B580-87B4693A151C}"/>
              </a:ext>
            </a:extLst>
          </p:cNvPr>
          <p:cNvSpPr/>
          <p:nvPr/>
        </p:nvSpPr>
        <p:spPr>
          <a:xfrm>
            <a:off x="1738310"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4" name="Rectangle 36">
            <a:extLst>
              <a:ext uri="{FF2B5EF4-FFF2-40B4-BE49-F238E27FC236}">
                <a16:creationId xmlns:a16="http://schemas.microsoft.com/office/drawing/2014/main" id="{974E1F57-76A2-4916-A15A-EB9313FADB22}"/>
              </a:ext>
            </a:extLst>
          </p:cNvPr>
          <p:cNvSpPr/>
          <p:nvPr/>
        </p:nvSpPr>
        <p:spPr>
          <a:xfrm>
            <a:off x="66678"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5" name="Rectangle 37">
            <a:extLst>
              <a:ext uri="{FF2B5EF4-FFF2-40B4-BE49-F238E27FC236}">
                <a16:creationId xmlns:a16="http://schemas.microsoft.com/office/drawing/2014/main" id="{F0B6064D-BCEC-430C-94D7-FD2234D95686}"/>
              </a:ext>
            </a:extLst>
          </p:cNvPr>
          <p:cNvSpPr/>
          <p:nvPr/>
        </p:nvSpPr>
        <p:spPr>
          <a:xfrm>
            <a:off x="5524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6" name="Freeform: Shape 24">
            <a:extLst>
              <a:ext uri="{FF2B5EF4-FFF2-40B4-BE49-F238E27FC236}">
                <a16:creationId xmlns:a16="http://schemas.microsoft.com/office/drawing/2014/main" id="{7D07A8CD-ABD9-4BBE-A883-9D1EFB93D839}"/>
              </a:ext>
            </a:extLst>
          </p:cNvPr>
          <p:cNvSpPr/>
          <p:nvPr/>
        </p:nvSpPr>
        <p:spPr>
          <a:xfrm>
            <a:off x="0" y="0"/>
            <a:ext cx="12191996" cy="6999514"/>
          </a:xfrm>
          <a:custGeom>
            <a:avLst/>
            <a:gdLst>
              <a:gd name="f0" fmla="val w"/>
              <a:gd name="f1" fmla="val h"/>
              <a:gd name="f2" fmla="val 0"/>
              <a:gd name="f3" fmla="val 12191998"/>
              <a:gd name="f4" fmla="val 6829083"/>
              <a:gd name="f5" fmla="val 6078776"/>
              <a:gd name="f6" fmla="val 6564479"/>
              <a:gd name="f7" fmla="val 6062095"/>
              <a:gd name="f8" fmla="val 6656345"/>
              <a:gd name="f9" fmla="val 6021801"/>
              <a:gd name="f10" fmla="val 6708621"/>
              <a:gd name="f11" fmla="val 5957895"/>
              <a:gd name="f12" fmla="val 6721308"/>
              <a:gd name="f13" fmla="val 5966000"/>
              <a:gd name="f14" fmla="val 6754436"/>
              <a:gd name="f15" fmla="val 6003592"/>
              <a:gd name="f16" fmla="val 6743863"/>
              <a:gd name="f17" fmla="val 6033431"/>
              <a:gd name="f18" fmla="val 6724715"/>
              <a:gd name="f19" fmla="val 6055516"/>
              <a:gd name="f20" fmla="val 6696991"/>
              <a:gd name="f21" fmla="val 6077601"/>
              <a:gd name="f22" fmla="val 6669267"/>
              <a:gd name="f23" fmla="val 6093225"/>
              <a:gd name="f24" fmla="val 6632379"/>
              <a:gd name="f25" fmla="val 6102388"/>
              <a:gd name="f26" fmla="val 6586329"/>
              <a:gd name="f27" fmla="val 7896168"/>
              <a:gd name="f28" fmla="val 6542593"/>
              <a:gd name="f29" fmla="val 7830264"/>
              <a:gd name="f30" fmla="val 6682858"/>
              <a:gd name="f31" fmla="val 6715633"/>
              <a:gd name="f32" fmla="val 7915199"/>
              <a:gd name="f33" fmla="val 6765325"/>
              <a:gd name="f34" fmla="val 7944803"/>
              <a:gd name="f35" fmla="val 6641976"/>
              <a:gd name="f36" fmla="val 6688497"/>
              <a:gd name="f37" fmla="val 7859163"/>
              <a:gd name="f38" fmla="val 7927886"/>
              <a:gd name="f39" fmla="val 279959"/>
              <a:gd name="f40" fmla="val 6522605"/>
              <a:gd name="f41" fmla="val 256698"/>
              <a:gd name="f42" fmla="val 6539169"/>
              <a:gd name="f43" fmla="val 263042"/>
              <a:gd name="f44" fmla="val 6555615"/>
              <a:gd name="f45" fmla="val 268270"/>
              <a:gd name="f46" fmla="val 6571181"/>
              <a:gd name="f47" fmla="val 272381"/>
              <a:gd name="f48" fmla="val 6585865"/>
              <a:gd name="f49" fmla="val 276493"/>
              <a:gd name="f50" fmla="val 6600550"/>
              <a:gd name="f51" fmla="val 279489"/>
              <a:gd name="f52" fmla="val 6613883"/>
              <a:gd name="f53" fmla="val 281368"/>
              <a:gd name="f54" fmla="val 6625866"/>
              <a:gd name="f55" fmla="val 306038"/>
              <a:gd name="f56" fmla="val 6609302"/>
              <a:gd name="f57" fmla="val 305098"/>
              <a:gd name="f58" fmla="val 6600138"/>
              <a:gd name="f59" fmla="val 302337"/>
              <a:gd name="f60" fmla="val 6588215"/>
              <a:gd name="f61" fmla="val 297756"/>
              <a:gd name="f62" fmla="val 6573531"/>
              <a:gd name="f63" fmla="val 293174"/>
              <a:gd name="f64" fmla="val 6558846"/>
              <a:gd name="f65" fmla="val 287242"/>
              <a:gd name="f66" fmla="val 6541871"/>
              <a:gd name="f67" fmla="val 363836"/>
              <a:gd name="f68" fmla="val 6518728"/>
              <a:gd name="f69" fmla="val 361251"/>
              <a:gd name="f70" fmla="val 6577701"/>
              <a:gd name="f71" fmla="val 353087"/>
              <a:gd name="f72" fmla="val 6626747"/>
              <a:gd name="f73" fmla="val 339342"/>
              <a:gd name="f74" fmla="val 6665866"/>
              <a:gd name="f75" fmla="val 325597"/>
              <a:gd name="f76" fmla="val 6704985"/>
              <a:gd name="f77" fmla="val 306273"/>
              <a:gd name="f78" fmla="val 6735235"/>
              <a:gd name="f79" fmla="val 6756615"/>
              <a:gd name="f80" fmla="val 297932"/>
              <a:gd name="f81" fmla="val 6783047"/>
              <a:gd name="f82" fmla="val 312264"/>
              <a:gd name="f83" fmla="val 6772239"/>
              <a:gd name="f84" fmla="val 325010"/>
              <a:gd name="f85" fmla="val 6757966"/>
              <a:gd name="f86" fmla="val 336170"/>
              <a:gd name="f87" fmla="val 6740227"/>
              <a:gd name="f88" fmla="val 347330"/>
              <a:gd name="f89" fmla="val 6722489"/>
              <a:gd name="f90" fmla="val 356787"/>
              <a:gd name="f91" fmla="val 6702342"/>
              <a:gd name="f92" fmla="val 364540"/>
              <a:gd name="f93" fmla="val 6679786"/>
              <a:gd name="f94" fmla="val 372294"/>
              <a:gd name="f95" fmla="val 6657231"/>
              <a:gd name="f96" fmla="val 378520"/>
              <a:gd name="f97" fmla="val 6632855"/>
              <a:gd name="f98" fmla="val 383219"/>
              <a:gd name="f99" fmla="val 6606658"/>
              <a:gd name="f100" fmla="val 387918"/>
              <a:gd name="f101" fmla="val 6580462"/>
              <a:gd name="f102" fmla="val 391090"/>
              <a:gd name="f103" fmla="val 6553384"/>
              <a:gd name="f104" fmla="val 392735"/>
              <a:gd name="f105" fmla="val 6525424"/>
              <a:gd name="f106" fmla="val 3832692"/>
              <a:gd name="f107" fmla="val 6506681"/>
              <a:gd name="f108" fmla="val 3741767"/>
              <a:gd name="f109" fmla="val 6519016"/>
              <a:gd name="f110" fmla="val 3745995"/>
              <a:gd name="f111" fmla="val 6550734"/>
              <a:gd name="f112" fmla="val 3818947"/>
              <a:gd name="f113" fmla="val 6540866"/>
              <a:gd name="f114" fmla="val 3809785"/>
              <a:gd name="f115" fmla="val 6580573"/>
              <a:gd name="f116" fmla="val 3797450"/>
              <a:gd name="f117" fmla="val 6616579"/>
              <a:gd name="f118" fmla="val 3781944"/>
              <a:gd name="f119" fmla="val 6648885"/>
              <a:gd name="f120" fmla="val 3766436"/>
              <a:gd name="f121" fmla="val 6681190"/>
              <a:gd name="f122" fmla="val 3747052"/>
              <a:gd name="f123" fmla="val 6710383"/>
              <a:gd name="f124" fmla="val 3723793"/>
              <a:gd name="f125" fmla="val 6736462"/>
              <a:gd name="f126" fmla="val 3743176"/>
              <a:gd name="f127" fmla="val 6758313"/>
              <a:gd name="f128" fmla="val 3754454"/>
              <a:gd name="f129" fmla="val 6746330"/>
              <a:gd name="f130" fmla="val 3765320"/>
              <a:gd name="f131" fmla="val 6732116"/>
              <a:gd name="f132" fmla="val 3775776"/>
              <a:gd name="f133" fmla="val 6715670"/>
              <a:gd name="f134" fmla="val 3786230"/>
              <a:gd name="f135" fmla="val 6699223"/>
              <a:gd name="f136" fmla="val 3796509"/>
              <a:gd name="f137" fmla="val 6679957"/>
              <a:gd name="f138" fmla="val 3806612"/>
              <a:gd name="f139" fmla="val 6657872"/>
              <a:gd name="f140" fmla="val 3813896"/>
              <a:gd name="f141" fmla="val 6667974"/>
              <a:gd name="f142" fmla="val 3821649"/>
              <a:gd name="f143" fmla="val 6681308"/>
              <a:gd name="f144" fmla="val 3829873"/>
              <a:gd name="f145" fmla="val 6697872"/>
              <a:gd name="f146" fmla="val 3838097"/>
              <a:gd name="f147" fmla="val 6714436"/>
              <a:gd name="f148" fmla="val 3847259"/>
              <a:gd name="f149" fmla="val 6734113"/>
              <a:gd name="f150" fmla="val 3857361"/>
              <a:gd name="f151" fmla="val 6756903"/>
              <a:gd name="f152" fmla="val 3879564"/>
              <a:gd name="f153" fmla="val 6732233"/>
              <a:gd name="f154" fmla="val 3872986"/>
              <a:gd name="f155" fmla="val 6717432"/>
              <a:gd name="f156" fmla="val 3864646"/>
              <a:gd name="f157" fmla="val 6701396"/>
              <a:gd name="f158" fmla="val 3854543"/>
              <a:gd name="f159" fmla="val 6684127"/>
              <a:gd name="f160" fmla="val 3844440"/>
              <a:gd name="f161" fmla="val 6666859"/>
              <a:gd name="f162" fmla="val 3833044"/>
              <a:gd name="f163" fmla="val 6648004"/>
              <a:gd name="f164" fmla="val 3820357"/>
              <a:gd name="f165" fmla="val 6627563"/>
              <a:gd name="f166" fmla="val 3825762"/>
              <a:gd name="f167" fmla="val 6613936"/>
              <a:gd name="f168" fmla="val 3831165"/>
              <a:gd name="f169" fmla="val 6599486"/>
              <a:gd name="f170" fmla="val 3836568"/>
              <a:gd name="f171" fmla="val 6584215"/>
              <a:gd name="f172" fmla="val 3841972"/>
              <a:gd name="f173" fmla="val 6568943"/>
              <a:gd name="f174" fmla="val 3847611"/>
              <a:gd name="f175" fmla="val 6551792"/>
              <a:gd name="f176" fmla="val 3853485"/>
              <a:gd name="f177" fmla="val 6532761"/>
              <a:gd name="f178" fmla="val 5974458"/>
              <a:gd name="f179" fmla="val 6505271"/>
              <a:gd name="f180" fmla="val 5956485"/>
              <a:gd name="f181" fmla="val 6529941"/>
              <a:gd name="f182" fmla="val 5963769"/>
              <a:gd name="f183" fmla="val 6540044"/>
              <a:gd name="f184" fmla="val 5970875"/>
              <a:gd name="f185" fmla="val 6550382"/>
              <a:gd name="f186" fmla="val 5977808"/>
              <a:gd name="f187" fmla="val 6560955"/>
              <a:gd name="f188" fmla="val 5984738"/>
              <a:gd name="f189" fmla="val 6571528"/>
              <a:gd name="f190" fmla="val 5990905"/>
              <a:gd name="f191" fmla="val 6581865"/>
              <a:gd name="f192" fmla="val 5996309"/>
              <a:gd name="f193" fmla="val 6591968"/>
              <a:gd name="f194" fmla="val 6015692"/>
              <a:gd name="f195" fmla="val 6566946"/>
              <a:gd name="f196" fmla="val 6010993"/>
              <a:gd name="f197" fmla="val 6557783"/>
              <a:gd name="f198" fmla="val 6005237"/>
              <a:gd name="f199" fmla="val 6547915"/>
              <a:gd name="f200" fmla="val 5998423"/>
              <a:gd name="f201" fmla="val 6537342"/>
              <a:gd name="f202" fmla="val 5991610"/>
              <a:gd name="f203" fmla="val 6526769"/>
              <a:gd name="f204" fmla="val 5983621"/>
              <a:gd name="f205" fmla="val 6516079"/>
              <a:gd name="f206" fmla="val 2094459"/>
              <a:gd name="f207" fmla="val 6494039"/>
              <a:gd name="f208" fmla="val 1973577"/>
              <a:gd name="f209" fmla="val 6498268"/>
              <a:gd name="f210" fmla="val 6528577"/>
              <a:gd name="f211" fmla="val 2079304"/>
              <a:gd name="f212" fmla="val 2079774"/>
              <a:gd name="f213" fmla="val 6530927"/>
              <a:gd name="f214" fmla="val 2080009"/>
              <a:gd name="f215" fmla="val 6533276"/>
              <a:gd name="f216" fmla="val 6535626"/>
              <a:gd name="f217" fmla="val 6537740"/>
              <a:gd name="f218" fmla="val 6539855"/>
              <a:gd name="f219" fmla="val 6541969"/>
              <a:gd name="f220" fmla="val 6547138"/>
              <a:gd name="f221" fmla="val 6552307"/>
              <a:gd name="f222" fmla="val 6557476"/>
              <a:gd name="f223" fmla="val 2078834"/>
              <a:gd name="f224" fmla="val 6562645"/>
              <a:gd name="f225" fmla="val 2078012"/>
              <a:gd name="f226" fmla="val 6568519"/>
              <a:gd name="f227" fmla="val 2076837"/>
              <a:gd name="f228" fmla="val 6575097"/>
              <a:gd name="f229" fmla="val 1980273"/>
              <a:gd name="f230" fmla="val 6605406"/>
              <a:gd name="f231" fmla="val 2072608"/>
              <a:gd name="f232" fmla="val 2068849"/>
              <a:gd name="f233" fmla="val 6636889"/>
              <a:gd name="f234" fmla="val 2060156"/>
              <a:gd name="f235" fmla="val 6663321"/>
              <a:gd name="f236" fmla="val 2046529"/>
              <a:gd name="f237" fmla="val 6684702"/>
              <a:gd name="f238" fmla="val 2032902"/>
              <a:gd name="f239" fmla="val 6706082"/>
              <a:gd name="f240" fmla="val 2014106"/>
              <a:gd name="f241" fmla="val 6722411"/>
              <a:gd name="f242" fmla="val 1990141"/>
              <a:gd name="f243" fmla="val 6733688"/>
              <a:gd name="f244" fmla="val 2005295"/>
              <a:gd name="f245" fmla="val 6759768"/>
              <a:gd name="f246" fmla="val 2040068"/>
              <a:gd name="f247" fmla="val 6744027"/>
              <a:gd name="f248" fmla="val 2066030"/>
              <a:gd name="f249" fmla="val 6715832"/>
              <a:gd name="f250" fmla="val 2083181"/>
              <a:gd name="f251" fmla="val 6675186"/>
              <a:gd name="f252" fmla="val 2100333"/>
              <a:gd name="f253" fmla="val 6634540"/>
              <a:gd name="f254" fmla="val 2109144"/>
              <a:gd name="f255" fmla="val 6580149"/>
              <a:gd name="f256" fmla="val 2109614"/>
              <a:gd name="f257" fmla="val 6512013"/>
              <a:gd name="f258" fmla="val 11314585"/>
              <a:gd name="f259" fmla="val 6456875"/>
              <a:gd name="f260" fmla="val 11223659"/>
              <a:gd name="f261" fmla="val 6469210"/>
              <a:gd name="f262" fmla="val 11227888"/>
              <a:gd name="f263" fmla="val 6500928"/>
              <a:gd name="f264" fmla="val 11300840"/>
              <a:gd name="f265" fmla="val 6491060"/>
              <a:gd name="f266" fmla="val 11291677"/>
              <a:gd name="f267" fmla="val 6530767"/>
              <a:gd name="f268" fmla="val 11279342"/>
              <a:gd name="f269" fmla="val 6566773"/>
              <a:gd name="f270" fmla="val 11263835"/>
              <a:gd name="f271" fmla="val 6599079"/>
              <a:gd name="f272" fmla="val 11248329"/>
              <a:gd name="f273" fmla="val 6631384"/>
              <a:gd name="f274" fmla="val 11228945"/>
              <a:gd name="f275" fmla="val 6660577"/>
              <a:gd name="f276" fmla="val 11205685"/>
              <a:gd name="f277" fmla="val 6686656"/>
              <a:gd name="f278" fmla="val 11225069"/>
              <a:gd name="f279" fmla="val 6708507"/>
              <a:gd name="f280" fmla="val 11236346"/>
              <a:gd name="f281" fmla="val 6696524"/>
              <a:gd name="f282" fmla="val 11247213"/>
              <a:gd name="f283" fmla="val 6682310"/>
              <a:gd name="f284" fmla="val 11257668"/>
              <a:gd name="f285" fmla="val 6665864"/>
              <a:gd name="f286" fmla="val 11268123"/>
              <a:gd name="f287" fmla="val 6649417"/>
              <a:gd name="f288" fmla="val 11278402"/>
              <a:gd name="f289" fmla="val 6630151"/>
              <a:gd name="f290" fmla="val 11288505"/>
              <a:gd name="f291" fmla="val 6608066"/>
              <a:gd name="f292" fmla="val 11295789"/>
              <a:gd name="f293" fmla="val 6618168"/>
              <a:gd name="f294" fmla="val 11303542"/>
              <a:gd name="f295" fmla="val 6631502"/>
              <a:gd name="f296" fmla="val 11311765"/>
              <a:gd name="f297" fmla="val 6648066"/>
              <a:gd name="f298" fmla="val 11319988"/>
              <a:gd name="f299" fmla="val 6664630"/>
              <a:gd name="f300" fmla="val 11329151"/>
              <a:gd name="f301" fmla="val 6684307"/>
              <a:gd name="f302" fmla="val 11339254"/>
              <a:gd name="f303" fmla="val 6707097"/>
              <a:gd name="f304" fmla="val 11361457"/>
              <a:gd name="f305" fmla="val 6682427"/>
              <a:gd name="f306" fmla="val 11354879"/>
              <a:gd name="f307" fmla="val 6667626"/>
              <a:gd name="f308" fmla="val 11346538"/>
              <a:gd name="f309" fmla="val 6651590"/>
              <a:gd name="f310" fmla="val 11336435"/>
              <a:gd name="f311" fmla="val 6634321"/>
              <a:gd name="f312" fmla="val 11326332"/>
              <a:gd name="f313" fmla="val 6617053"/>
              <a:gd name="f314" fmla="val 11314937"/>
              <a:gd name="f315" fmla="val 6598198"/>
              <a:gd name="f316" fmla="val 11302250"/>
              <a:gd name="f317" fmla="val 6577757"/>
              <a:gd name="f318" fmla="val 11307654"/>
              <a:gd name="f319" fmla="val 6564130"/>
              <a:gd name="f320" fmla="val 11313057"/>
              <a:gd name="f321" fmla="val 6549680"/>
              <a:gd name="f322" fmla="val 11318461"/>
              <a:gd name="f323" fmla="val 6534409"/>
              <a:gd name="f324" fmla="val 11323865"/>
              <a:gd name="f325" fmla="val 6519137"/>
              <a:gd name="f326" fmla="val 11329504"/>
              <a:gd name="f327" fmla="val 6501986"/>
              <a:gd name="f328" fmla="val 11335378"/>
              <a:gd name="f329" fmla="val 6482955"/>
              <a:gd name="f330" fmla="val 9121453"/>
              <a:gd name="f331" fmla="val 6427959"/>
              <a:gd name="f332" fmla="val 9030527"/>
              <a:gd name="f333" fmla="val 6440294"/>
              <a:gd name="f334" fmla="val 9034756"/>
              <a:gd name="f335" fmla="val 6472012"/>
              <a:gd name="f336" fmla="val 9107708"/>
              <a:gd name="f337" fmla="val 6462144"/>
              <a:gd name="f338" fmla="val 9098545"/>
              <a:gd name="f339" fmla="val 6501851"/>
              <a:gd name="f340" fmla="val 9086210"/>
              <a:gd name="f341" fmla="val 6537857"/>
              <a:gd name="f342" fmla="val 9070703"/>
              <a:gd name="f343" fmla="val 6570163"/>
              <a:gd name="f344" fmla="val 9055197"/>
              <a:gd name="f345" fmla="val 6602468"/>
              <a:gd name="f346" fmla="val 9035813"/>
              <a:gd name="f347" fmla="val 6631661"/>
              <a:gd name="f348" fmla="val 9012553"/>
              <a:gd name="f349" fmla="val 6657740"/>
              <a:gd name="f350" fmla="val 9031937"/>
              <a:gd name="f351" fmla="val 6679591"/>
              <a:gd name="f352" fmla="val 9043214"/>
              <a:gd name="f353" fmla="val 6667608"/>
              <a:gd name="f354" fmla="val 9054081"/>
              <a:gd name="f355" fmla="val 6653394"/>
              <a:gd name="f356" fmla="val 9064536"/>
              <a:gd name="f357" fmla="val 6636948"/>
              <a:gd name="f358" fmla="val 9074991"/>
              <a:gd name="f359" fmla="val 6620501"/>
              <a:gd name="f360" fmla="val 9085270"/>
              <a:gd name="f361" fmla="val 6601235"/>
              <a:gd name="f362" fmla="val 9095373"/>
              <a:gd name="f363" fmla="val 6579150"/>
              <a:gd name="f364" fmla="val 9102657"/>
              <a:gd name="f365" fmla="val 6589252"/>
              <a:gd name="f366" fmla="val 9110410"/>
              <a:gd name="f367" fmla="val 6602586"/>
              <a:gd name="f368" fmla="val 9118633"/>
              <a:gd name="f369" fmla="val 6619150"/>
              <a:gd name="f370" fmla="val 9126856"/>
              <a:gd name="f371" fmla="val 6635714"/>
              <a:gd name="f372" fmla="val 9136019"/>
              <a:gd name="f373" fmla="val 6655391"/>
              <a:gd name="f374" fmla="val 9146122"/>
              <a:gd name="f375" fmla="val 6678181"/>
              <a:gd name="f376" fmla="val 9168325"/>
              <a:gd name="f377" fmla="val 6653511"/>
              <a:gd name="f378" fmla="val 9161747"/>
              <a:gd name="f379" fmla="val 6638710"/>
              <a:gd name="f380" fmla="val 9153406"/>
              <a:gd name="f381" fmla="val 6622674"/>
              <a:gd name="f382" fmla="val 9143303"/>
              <a:gd name="f383" fmla="val 6605405"/>
              <a:gd name="f384" fmla="val 9133200"/>
              <a:gd name="f385" fmla="val 6588137"/>
              <a:gd name="f386" fmla="val 9121805"/>
              <a:gd name="f387" fmla="val 6569282"/>
              <a:gd name="f388" fmla="val 9109118"/>
              <a:gd name="f389" fmla="val 6548841"/>
              <a:gd name="f390" fmla="val 9114522"/>
              <a:gd name="f391" fmla="val 6535214"/>
              <a:gd name="f392" fmla="val 9119925"/>
              <a:gd name="f393" fmla="val 6520764"/>
              <a:gd name="f394" fmla="val 9125329"/>
              <a:gd name="f395" fmla="val 6505493"/>
              <a:gd name="f396" fmla="val 9130733"/>
              <a:gd name="f397" fmla="val 6490221"/>
              <a:gd name="f398" fmla="val 9136372"/>
              <a:gd name="f399" fmla="val 6473070"/>
              <a:gd name="f400" fmla="val 9142246"/>
              <a:gd name="f401" fmla="val 6454039"/>
              <a:gd name="f402" fmla="val 2420613"/>
              <a:gd name="f403" fmla="val 2329688"/>
              <a:gd name="f404" fmla="val 2333917"/>
              <a:gd name="f405" fmla="val 2406869"/>
              <a:gd name="f406" fmla="val 2397706"/>
              <a:gd name="f407" fmla="val 2385371"/>
              <a:gd name="f408" fmla="val 2369864"/>
              <a:gd name="f409" fmla="val 2354358"/>
              <a:gd name="f410" fmla="val 2334974"/>
              <a:gd name="f411" fmla="val 2311714"/>
              <a:gd name="f412" fmla="val 2331098"/>
              <a:gd name="f413" fmla="val 2342375"/>
              <a:gd name="f414" fmla="val 2353242"/>
              <a:gd name="f415" fmla="val 2363697"/>
              <a:gd name="f416" fmla="val 2374152"/>
              <a:gd name="f417" fmla="val 2384431"/>
              <a:gd name="f418" fmla="val 2394534"/>
              <a:gd name="f419" fmla="val 2401817"/>
              <a:gd name="f420" fmla="val 2409571"/>
              <a:gd name="f421" fmla="val 2417794"/>
              <a:gd name="f422" fmla="val 2426017"/>
              <a:gd name="f423" fmla="val 2435180"/>
              <a:gd name="f424" fmla="val 2445283"/>
              <a:gd name="f425" fmla="val 2467486"/>
              <a:gd name="f426" fmla="val 2460907"/>
              <a:gd name="f427" fmla="val 2452567"/>
              <a:gd name="f428" fmla="val 2442464"/>
              <a:gd name="f429" fmla="val 2432361"/>
              <a:gd name="f430" fmla="val 2420966"/>
              <a:gd name="f431" fmla="val 2408279"/>
              <a:gd name="f432" fmla="val 2413682"/>
              <a:gd name="f433" fmla="val 2419087"/>
              <a:gd name="f434" fmla="val 2424490"/>
              <a:gd name="f435" fmla="val 2429894"/>
              <a:gd name="f436" fmla="val 2435533"/>
              <a:gd name="f437" fmla="val 2441407"/>
              <a:gd name="f438" fmla="val 4840039"/>
              <a:gd name="f439" fmla="val 6417839"/>
              <a:gd name="f440" fmla="val 4719157"/>
              <a:gd name="f441" fmla="val 6422068"/>
              <a:gd name="f442" fmla="val 6452377"/>
              <a:gd name="f443" fmla="val 4824884"/>
              <a:gd name="f444" fmla="val 4825354"/>
              <a:gd name="f445" fmla="val 6454727"/>
              <a:gd name="f446" fmla="val 4825589"/>
              <a:gd name="f447" fmla="val 6457076"/>
              <a:gd name="f448" fmla="val 6459426"/>
              <a:gd name="f449" fmla="val 6461540"/>
              <a:gd name="f450" fmla="val 6463655"/>
              <a:gd name="f451" fmla="val 6465769"/>
              <a:gd name="f452" fmla="val 6470938"/>
              <a:gd name="f453" fmla="val 6476107"/>
              <a:gd name="f454" fmla="val 6481276"/>
              <a:gd name="f455" fmla="val 4824414"/>
              <a:gd name="f456" fmla="val 6486445"/>
              <a:gd name="f457" fmla="val 4823592"/>
              <a:gd name="f458" fmla="val 6492319"/>
              <a:gd name="f459" fmla="val 4822417"/>
              <a:gd name="f460" fmla="val 6498897"/>
              <a:gd name="f461" fmla="val 4725853"/>
              <a:gd name="f462" fmla="val 6529206"/>
              <a:gd name="f463" fmla="val 4818188"/>
              <a:gd name="f464" fmla="val 4814429"/>
              <a:gd name="f465" fmla="val 6560689"/>
              <a:gd name="f466" fmla="val 4805736"/>
              <a:gd name="f467" fmla="val 6587121"/>
              <a:gd name="f468" fmla="val 4792109"/>
              <a:gd name="f469" fmla="val 6608502"/>
              <a:gd name="f470" fmla="val 4778482"/>
              <a:gd name="f471" fmla="val 6629882"/>
              <a:gd name="f472" fmla="val 4759686"/>
              <a:gd name="f473" fmla="val 6646211"/>
              <a:gd name="f474" fmla="val 4735721"/>
              <a:gd name="f475" fmla="val 6657488"/>
              <a:gd name="f476" fmla="val 4750875"/>
              <a:gd name="f477" fmla="val 6683568"/>
              <a:gd name="f478" fmla="val 4785648"/>
              <a:gd name="f479" fmla="val 6667827"/>
              <a:gd name="f480" fmla="val 4811610"/>
              <a:gd name="f481" fmla="val 6639632"/>
              <a:gd name="f482" fmla="val 4828761"/>
              <a:gd name="f483" fmla="val 6598986"/>
              <a:gd name="f484" fmla="val 4845912"/>
              <a:gd name="f485" fmla="val 6558340"/>
              <a:gd name="f486" fmla="val 4854723"/>
              <a:gd name="f487" fmla="val 6503949"/>
              <a:gd name="f488" fmla="val 4855193"/>
              <a:gd name="f489" fmla="val 6435813"/>
              <a:gd name="f490" fmla="val 6111249"/>
              <a:gd name="f491" fmla="val 6137328"/>
              <a:gd name="f492" fmla="val 6138973"/>
              <a:gd name="f493" fmla="val 364247"/>
              <a:gd name="f494" fmla="val 6140676"/>
              <a:gd name="f495" fmla="val 363659"/>
              <a:gd name="f496" fmla="val 6142438"/>
              <a:gd name="f497" fmla="val 363072"/>
              <a:gd name="f498" fmla="val 6144200"/>
              <a:gd name="f499" fmla="val 361662"/>
              <a:gd name="f500" fmla="val 6146726"/>
              <a:gd name="f501" fmla="val 359430"/>
              <a:gd name="f502" fmla="val 6150016"/>
              <a:gd name="f503" fmla="val 357198"/>
              <a:gd name="f504" fmla="val 6153305"/>
              <a:gd name="f505" fmla="val 353850"/>
              <a:gd name="f506" fmla="val 6157710"/>
              <a:gd name="f507" fmla="val 349386"/>
              <a:gd name="f508" fmla="val 6163231"/>
              <a:gd name="f509" fmla="val 344922"/>
              <a:gd name="f510" fmla="val 6168753"/>
              <a:gd name="f511" fmla="val 338931"/>
              <a:gd name="f512" fmla="val 6176095"/>
              <a:gd name="f513" fmla="val 331413"/>
              <a:gd name="f514" fmla="val 6185258"/>
              <a:gd name="f515" fmla="val 316611"/>
              <a:gd name="f516" fmla="val 6202879"/>
              <a:gd name="f517" fmla="val 305686"/>
              <a:gd name="f518" fmla="val 6221323"/>
              <a:gd name="f519" fmla="val 298637"/>
              <a:gd name="f520" fmla="val 6240589"/>
              <a:gd name="f521" fmla="val 291588"/>
              <a:gd name="f522" fmla="val 6259854"/>
              <a:gd name="f523" fmla="val 288064"/>
              <a:gd name="f524" fmla="val 6280883"/>
              <a:gd name="f525" fmla="val 6303673"/>
              <a:gd name="f526" fmla="val 6332219"/>
              <a:gd name="f527" fmla="val 318373"/>
              <a:gd name="f528" fmla="val 6301911"/>
              <a:gd name="f529" fmla="val 6282880"/>
              <a:gd name="f530" fmla="val 321310"/>
              <a:gd name="f531" fmla="val 6265376"/>
              <a:gd name="f532" fmla="val 327183"/>
              <a:gd name="f533" fmla="val 6249399"/>
              <a:gd name="f534" fmla="val 333057"/>
              <a:gd name="f535" fmla="val 6233423"/>
              <a:gd name="f536" fmla="val 342338"/>
              <a:gd name="f537" fmla="val 6217681"/>
              <a:gd name="f538" fmla="val 355025"/>
              <a:gd name="f539" fmla="val 6202174"/>
              <a:gd name="f540" fmla="val 359019"/>
              <a:gd name="f541" fmla="val 6197241"/>
              <a:gd name="f542" fmla="val 362250"/>
              <a:gd name="f543" fmla="val 6193305"/>
              <a:gd name="f544" fmla="val 364717"/>
              <a:gd name="f545" fmla="val 6190368"/>
              <a:gd name="f546" fmla="val 367184"/>
              <a:gd name="f547" fmla="val 6187431"/>
              <a:gd name="f548" fmla="val 369063"/>
              <a:gd name="f549" fmla="val 6185199"/>
              <a:gd name="f550" fmla="val 370355"/>
              <a:gd name="f551" fmla="val 6183672"/>
              <a:gd name="f552" fmla="val 371648"/>
              <a:gd name="f553" fmla="val 6182145"/>
              <a:gd name="f554" fmla="val 372646"/>
              <a:gd name="f555" fmla="val 6181029"/>
              <a:gd name="f556" fmla="val 373351"/>
              <a:gd name="f557" fmla="val 6180324"/>
              <a:gd name="f558" fmla="val 374056"/>
              <a:gd name="f559" fmla="val 6179619"/>
              <a:gd name="f560" fmla="val 374643"/>
              <a:gd name="f561" fmla="val 6178915"/>
              <a:gd name="f562" fmla="val 375113"/>
              <a:gd name="f563" fmla="val 6178209"/>
              <a:gd name="f564" fmla="val 6156829"/>
              <a:gd name="f565" fmla="val 401545"/>
              <a:gd name="f566" fmla="val 6137916"/>
              <a:gd name="f567" fmla="val 6121469"/>
              <a:gd name="f568" fmla="val 5963182"/>
              <a:gd name="f569" fmla="val 6099202"/>
              <a:gd name="f570" fmla="val 6125633"/>
              <a:gd name="f571" fmla="val 6046353"/>
              <a:gd name="f572" fmla="val 6048820"/>
              <a:gd name="f573" fmla="val 6171449"/>
              <a:gd name="f574" fmla="val 6046940"/>
              <a:gd name="f575" fmla="val 6045002"/>
              <a:gd name="f576" fmla="val 6171390"/>
              <a:gd name="f577" fmla="val 6043005"/>
              <a:gd name="f578" fmla="val 6171273"/>
              <a:gd name="f579" fmla="val 6041009"/>
              <a:gd name="f580" fmla="val 6171155"/>
              <a:gd name="f581" fmla="val 6037896"/>
              <a:gd name="f582" fmla="val 6171096"/>
              <a:gd name="f583" fmla="val 6033666"/>
              <a:gd name="f584" fmla="val 6011110"/>
              <a:gd name="f585" fmla="val 5992549"/>
              <a:gd name="f586" fmla="val 6177675"/>
              <a:gd name="f587" fmla="val 5977982"/>
              <a:gd name="f588" fmla="val 6190832"/>
              <a:gd name="f589" fmla="val 5963651"/>
              <a:gd name="f590" fmla="val 6203754"/>
              <a:gd name="f591" fmla="val 6220906"/>
              <a:gd name="f592" fmla="val 6242286"/>
              <a:gd name="f593" fmla="val 6267191"/>
              <a:gd name="f594" fmla="val 5966822"/>
              <a:gd name="f595" fmla="val 6286810"/>
              <a:gd name="f596" fmla="val 5987499"/>
              <a:gd name="f597" fmla="val 6301141"/>
              <a:gd name="f598" fmla="val 6008174"/>
              <a:gd name="f599" fmla="val 6315473"/>
              <a:gd name="f600" fmla="val 6036720"/>
              <a:gd name="f601" fmla="val 6322639"/>
              <a:gd name="f602" fmla="val 6073137"/>
              <a:gd name="f603" fmla="val 6081596"/>
              <a:gd name="f604" fmla="val 6295150"/>
              <a:gd name="f605" fmla="val 6080186"/>
              <a:gd name="f606" fmla="val 6295385"/>
              <a:gd name="f607" fmla="val 6078658"/>
              <a:gd name="f608" fmla="val 6295503"/>
              <a:gd name="f609" fmla="val 6077014"/>
              <a:gd name="f610" fmla="val 6075370"/>
              <a:gd name="f611" fmla="val 6073020"/>
              <a:gd name="f612" fmla="val 6069967"/>
              <a:gd name="f613" fmla="val 6043652"/>
              <a:gd name="f614" fmla="val 6023445"/>
              <a:gd name="f615" fmla="val 6290745"/>
              <a:gd name="f616" fmla="val 6009348"/>
              <a:gd name="f617" fmla="val 6281229"/>
              <a:gd name="f618" fmla="val 5995252"/>
              <a:gd name="f619" fmla="val 6271714"/>
              <a:gd name="f620" fmla="val 5988204"/>
              <a:gd name="f621" fmla="val 6258146"/>
              <a:gd name="f622" fmla="val 6240524"/>
              <a:gd name="f623" fmla="val 6227132"/>
              <a:gd name="f624" fmla="val 5993078"/>
              <a:gd name="f625" fmla="val 6216618"/>
              <a:gd name="f626" fmla="val 6002829"/>
              <a:gd name="f627" fmla="val 6208982"/>
              <a:gd name="f628" fmla="val 6012579"/>
              <a:gd name="f629" fmla="val 6201346"/>
              <a:gd name="f630" fmla="val 6026266"/>
              <a:gd name="f631" fmla="val 6197528"/>
              <a:gd name="f632" fmla="val 6043887"/>
              <a:gd name="f633" fmla="val 6048350"/>
              <a:gd name="f634" fmla="val 6053636"/>
              <a:gd name="f635" fmla="val 6197763"/>
              <a:gd name="f636" fmla="val 6059745"/>
              <a:gd name="f637" fmla="val 6198233"/>
              <a:gd name="f638" fmla="val 6065854"/>
              <a:gd name="f639" fmla="val 6198703"/>
              <a:gd name="f640" fmla="val 6072902"/>
              <a:gd name="f641" fmla="val 6199525"/>
              <a:gd name="f642" fmla="val 6080891"/>
              <a:gd name="f643" fmla="val 6200700"/>
              <a:gd name="f644" fmla="val 6073842"/>
              <a:gd name="f645" fmla="val 7951146"/>
              <a:gd name="f646" fmla="val 6088945"/>
              <a:gd name="f647" fmla="val 6093174"/>
              <a:gd name="f648" fmla="val 6123483"/>
              <a:gd name="f649" fmla="val 7935992"/>
              <a:gd name="f650" fmla="val 7936462"/>
              <a:gd name="f651" fmla="val 6125833"/>
              <a:gd name="f652" fmla="val 7936697"/>
              <a:gd name="f653" fmla="val 6128182"/>
              <a:gd name="f654" fmla="val 6130532"/>
              <a:gd name="f655" fmla="val 6132646"/>
              <a:gd name="f656" fmla="val 6134761"/>
              <a:gd name="f657" fmla="val 6136875"/>
              <a:gd name="f658" fmla="val 6142044"/>
              <a:gd name="f659" fmla="val 6147213"/>
              <a:gd name="f660" fmla="val 6152382"/>
              <a:gd name="f661" fmla="val 7935522"/>
              <a:gd name="f662" fmla="val 6157551"/>
              <a:gd name="f663" fmla="val 7934700"/>
              <a:gd name="f664" fmla="val 6163425"/>
              <a:gd name="f665" fmla="val 7933525"/>
              <a:gd name="f666" fmla="val 6170003"/>
              <a:gd name="f667" fmla="val 7836961"/>
              <a:gd name="f668" fmla="val 6200312"/>
              <a:gd name="f669" fmla="val 7929296"/>
              <a:gd name="f670" fmla="val 7925537"/>
              <a:gd name="f671" fmla="val 6231795"/>
              <a:gd name="f672" fmla="val 7916844"/>
              <a:gd name="f673" fmla="val 6258227"/>
              <a:gd name="f674" fmla="val 7903216"/>
              <a:gd name="f675" fmla="val 6279608"/>
              <a:gd name="f676" fmla="val 7889589"/>
              <a:gd name="f677" fmla="val 6300988"/>
              <a:gd name="f678" fmla="val 7870793"/>
              <a:gd name="f679" fmla="val 6317317"/>
              <a:gd name="f680" fmla="val 7846828"/>
              <a:gd name="f681" fmla="val 6328594"/>
              <a:gd name="f682" fmla="val 7861983"/>
              <a:gd name="f683" fmla="val 6354674"/>
              <a:gd name="f684" fmla="val 7896755"/>
              <a:gd name="f685" fmla="val 6338933"/>
              <a:gd name="f686" fmla="val 7922717"/>
              <a:gd name="f687" fmla="val 6310738"/>
              <a:gd name="f688" fmla="val 7939869"/>
              <a:gd name="f689" fmla="val 6270092"/>
              <a:gd name="f690" fmla="val 7957020"/>
              <a:gd name="f691" fmla="val 6229446"/>
              <a:gd name="f692" fmla="val 7965831"/>
              <a:gd name="f693" fmla="val 6175055"/>
              <a:gd name="f694" fmla="val 7966301"/>
              <a:gd name="f695" fmla="val 6106919"/>
              <a:gd name="f696" fmla="val 6081933"/>
              <a:gd name="f697" fmla="val 6098497"/>
              <a:gd name="f698" fmla="val 3730136"/>
              <a:gd name="f699" fmla="val 6114943"/>
              <a:gd name="f700" fmla="val 3735364"/>
              <a:gd name="f701" fmla="val 6130509"/>
              <a:gd name="f702" fmla="val 3739476"/>
              <a:gd name="f703" fmla="val 6145193"/>
              <a:gd name="f704" fmla="val 3743588"/>
              <a:gd name="f705" fmla="val 6159878"/>
              <a:gd name="f706" fmla="val 3746583"/>
              <a:gd name="f707" fmla="val 6173211"/>
              <a:gd name="f708" fmla="val 3748463"/>
              <a:gd name="f709" fmla="val 6185194"/>
              <a:gd name="f710" fmla="val 3773133"/>
              <a:gd name="f711" fmla="val 6168630"/>
              <a:gd name="f712" fmla="val 3772192"/>
              <a:gd name="f713" fmla="val 6159466"/>
              <a:gd name="f714" fmla="val 3769432"/>
              <a:gd name="f715" fmla="val 6147543"/>
              <a:gd name="f716" fmla="val 3764850"/>
              <a:gd name="f717" fmla="val 6132859"/>
              <a:gd name="f718" fmla="val 3760268"/>
              <a:gd name="f719" fmla="val 6118174"/>
              <a:gd name="f720" fmla="val 3754336"/>
              <a:gd name="f721" fmla="val 6101199"/>
              <a:gd name="f722" fmla="val 3830930"/>
              <a:gd name="f723" fmla="val 6078056"/>
              <a:gd name="f724" fmla="val 3828346"/>
              <a:gd name="f725" fmla="val 6137029"/>
              <a:gd name="f726" fmla="val 3820181"/>
              <a:gd name="f727" fmla="val 6186075"/>
              <a:gd name="f728" fmla="val 3806437"/>
              <a:gd name="f729" fmla="val 6225194"/>
              <a:gd name="f730" fmla="val 3792692"/>
              <a:gd name="f731" fmla="val 6264313"/>
              <a:gd name="f732" fmla="val 3773367"/>
              <a:gd name="f733" fmla="val 6294563"/>
              <a:gd name="f734" fmla="val 6315943"/>
              <a:gd name="f735" fmla="val 3765026"/>
              <a:gd name="f736" fmla="val 6342375"/>
              <a:gd name="f737" fmla="val 3779359"/>
              <a:gd name="f738" fmla="val 6331567"/>
              <a:gd name="f739" fmla="val 3792104"/>
              <a:gd name="f740" fmla="val 6317294"/>
              <a:gd name="f741" fmla="val 3803265"/>
              <a:gd name="f742" fmla="val 6299555"/>
              <a:gd name="f743" fmla="val 3814424"/>
              <a:gd name="f744" fmla="val 6281817"/>
              <a:gd name="f745" fmla="val 3823881"/>
              <a:gd name="f746" fmla="val 6261670"/>
              <a:gd name="f747" fmla="val 3831635"/>
              <a:gd name="f748" fmla="val 6239114"/>
              <a:gd name="f749" fmla="val 3839389"/>
              <a:gd name="f750" fmla="val 6216559"/>
              <a:gd name="f751" fmla="val 3845615"/>
              <a:gd name="f752" fmla="val 6192183"/>
              <a:gd name="f753" fmla="val 3850313"/>
              <a:gd name="f754" fmla="val 6165986"/>
              <a:gd name="f755" fmla="val 3855012"/>
              <a:gd name="f756" fmla="val 6139790"/>
              <a:gd name="f757" fmla="val 3858184"/>
              <a:gd name="f758" fmla="val 6112712"/>
              <a:gd name="f759" fmla="val 3859829"/>
              <a:gd name="f760" fmla="val 6084752"/>
              <a:gd name="f761" fmla="val 2024326"/>
              <a:gd name="f762" fmla="val 6035106"/>
              <a:gd name="f763" fmla="val 2020802"/>
              <a:gd name="f764" fmla="val 6068469"/>
              <a:gd name="f765" fmla="val 2014987"/>
              <a:gd name="f766" fmla="val 6098366"/>
              <a:gd name="f767" fmla="val 2006881"/>
              <a:gd name="f768" fmla="val 6124798"/>
              <a:gd name="f769" fmla="val 1998775"/>
              <a:gd name="f770" fmla="val 6151230"/>
              <a:gd name="f771" fmla="val 1987674"/>
              <a:gd name="f772" fmla="val 6174079"/>
              <a:gd name="f773" fmla="val 6193345"/>
              <a:gd name="f774" fmla="val 1994370"/>
              <a:gd name="f775" fmla="val 6212728"/>
              <a:gd name="f776" fmla="val 2012461"/>
              <a:gd name="f777" fmla="val 6185004"/>
              <a:gd name="f778" fmla="val 2025266"/>
              <a:gd name="f779" fmla="val 6155635"/>
              <a:gd name="f780" fmla="val 2032784"/>
              <a:gd name="f781" fmla="val 6124622"/>
              <a:gd name="f782" fmla="val 2081067"/>
              <a:gd name="f783" fmla="val 2075428"/>
              <a:gd name="f784" fmla="val 6208969"/>
              <a:gd name="f785" fmla="val 2048761"/>
              <a:gd name="f786" fmla="val 6274167"/>
              <a:gd name="f787" fmla="val 2001066"/>
              <a:gd name="f788" fmla="val 6320218"/>
              <a:gd name="f789" fmla="val 2017630"/>
              <a:gd name="f790" fmla="val 6344888"/>
              <a:gd name="f791" fmla="val 2044179"/>
              <a:gd name="f792" fmla="val 6319983"/>
              <a:gd name="f793" fmla="val 2065384"/>
              <a:gd name="f794" fmla="val 6288558"/>
              <a:gd name="f795" fmla="val 2081243"/>
              <a:gd name="f796" fmla="val 6250614"/>
              <a:gd name="f797" fmla="val 2097102"/>
              <a:gd name="f798" fmla="val 6212669"/>
              <a:gd name="f799" fmla="val 2107499"/>
              <a:gd name="f800" fmla="val 6167030"/>
              <a:gd name="f801" fmla="val 2112433"/>
              <a:gd name="f802" fmla="val 6113697"/>
              <a:gd name="f803" fmla="val 2096221"/>
              <a:gd name="f804" fmla="val 6090084"/>
              <a:gd name="f805" fmla="val 2039480"/>
              <a:gd name="f806" fmla="val 6094313"/>
              <a:gd name="f807" fmla="val 2042770"/>
              <a:gd name="f808" fmla="val 6083741"/>
              <a:gd name="f809" fmla="val 2045237"/>
              <a:gd name="f810" fmla="val 6074225"/>
              <a:gd name="f811" fmla="val 2046881"/>
              <a:gd name="f812" fmla="val 6065767"/>
              <a:gd name="f813" fmla="val 2048526"/>
              <a:gd name="f814" fmla="val 6057309"/>
              <a:gd name="f815" fmla="val 2050288"/>
              <a:gd name="f816" fmla="val 6050260"/>
              <a:gd name="f817" fmla="val 2052168"/>
              <a:gd name="f818" fmla="val 6044621"/>
              <a:gd name="f819" fmla="val 6032127"/>
              <a:gd name="f820" fmla="val 6048691"/>
              <a:gd name="f821" fmla="val 11212029"/>
              <a:gd name="f822" fmla="val 6065137"/>
              <a:gd name="f823" fmla="val 11217257"/>
              <a:gd name="f824" fmla="val 6080703"/>
              <a:gd name="f825" fmla="val 11221368"/>
              <a:gd name="f826" fmla="val 6095387"/>
              <a:gd name="f827" fmla="val 11225480"/>
              <a:gd name="f828" fmla="val 6110072"/>
              <a:gd name="f829" fmla="val 11228475"/>
              <a:gd name="f830" fmla="val 6123405"/>
              <a:gd name="f831" fmla="val 11230355"/>
              <a:gd name="f832" fmla="val 6135388"/>
              <a:gd name="f833" fmla="val 11255025"/>
              <a:gd name="f834" fmla="val 6118824"/>
              <a:gd name="f835" fmla="val 11254085"/>
              <a:gd name="f836" fmla="val 6109660"/>
              <a:gd name="f837" fmla="val 11251324"/>
              <a:gd name="f838" fmla="val 6097737"/>
              <a:gd name="f839" fmla="val 11246743"/>
              <a:gd name="f840" fmla="val 6083053"/>
              <a:gd name="f841" fmla="val 11242161"/>
              <a:gd name="f842" fmla="val 6068368"/>
              <a:gd name="f843" fmla="val 11236229"/>
              <a:gd name="f844" fmla="val 6051393"/>
              <a:gd name="f845" fmla="val 11312822"/>
              <a:gd name="f846" fmla="val 6028250"/>
              <a:gd name="f847" fmla="val 11310238"/>
              <a:gd name="f848" fmla="val 6087223"/>
              <a:gd name="f849" fmla="val 11302073"/>
              <a:gd name="f850" fmla="val 6136269"/>
              <a:gd name="f851" fmla="val 11288329"/>
              <a:gd name="f852" fmla="val 6175388"/>
              <a:gd name="f853" fmla="val 11274584"/>
              <a:gd name="f854" fmla="val 6214507"/>
              <a:gd name="f855" fmla="val 11255260"/>
              <a:gd name="f856" fmla="val 6244757"/>
              <a:gd name="f857" fmla="val 6266137"/>
              <a:gd name="f858" fmla="val 11246919"/>
              <a:gd name="f859" fmla="val 6292569"/>
              <a:gd name="f860" fmla="val 11261251"/>
              <a:gd name="f861" fmla="val 6281761"/>
              <a:gd name="f862" fmla="val 11273997"/>
              <a:gd name="f863" fmla="val 6267488"/>
              <a:gd name="f864" fmla="val 11285157"/>
              <a:gd name="f865" fmla="val 6249749"/>
              <a:gd name="f866" fmla="val 11296317"/>
              <a:gd name="f867" fmla="val 6232011"/>
              <a:gd name="f868" fmla="val 11305774"/>
              <a:gd name="f869" fmla="val 6211864"/>
              <a:gd name="f870" fmla="val 11313527"/>
              <a:gd name="f871" fmla="val 6189308"/>
              <a:gd name="f872" fmla="val 11321281"/>
              <a:gd name="f873" fmla="val 6166753"/>
              <a:gd name="f874" fmla="val 11327507"/>
              <a:gd name="f875" fmla="val 6142377"/>
              <a:gd name="f876" fmla="val 11332206"/>
              <a:gd name="f877" fmla="val 6116180"/>
              <a:gd name="f878" fmla="val 11336905"/>
              <a:gd name="f879" fmla="val 6089984"/>
              <a:gd name="f880" fmla="val 11340077"/>
              <a:gd name="f881" fmla="val 6062906"/>
              <a:gd name="f882" fmla="val 11341721"/>
              <a:gd name="f883" fmla="val 6034946"/>
              <a:gd name="f884" fmla="val 6003211"/>
              <a:gd name="f885" fmla="val 6019775"/>
              <a:gd name="f886" fmla="val 9018897"/>
              <a:gd name="f887" fmla="val 6036221"/>
              <a:gd name="f888" fmla="val 9024125"/>
              <a:gd name="f889" fmla="val 6051787"/>
              <a:gd name="f890" fmla="val 9028236"/>
              <a:gd name="f891" fmla="val 6066471"/>
              <a:gd name="f892" fmla="val 9032348"/>
              <a:gd name="f893" fmla="val 6081156"/>
              <a:gd name="f894" fmla="val 9035343"/>
              <a:gd name="f895" fmla="val 6094489"/>
              <a:gd name="f896" fmla="val 9037223"/>
              <a:gd name="f897" fmla="val 6106472"/>
              <a:gd name="f898" fmla="val 9061893"/>
              <a:gd name="f899" fmla="val 6089908"/>
              <a:gd name="f900" fmla="val 9060953"/>
              <a:gd name="f901" fmla="val 6080744"/>
              <a:gd name="f902" fmla="val 9058192"/>
              <a:gd name="f903" fmla="val 6068821"/>
              <a:gd name="f904" fmla="val 9053611"/>
              <a:gd name="f905" fmla="val 6054137"/>
              <a:gd name="f906" fmla="val 9049029"/>
              <a:gd name="f907" fmla="val 6039452"/>
              <a:gd name="f908" fmla="val 9043097"/>
              <a:gd name="f909" fmla="val 6022477"/>
              <a:gd name="f910" fmla="val 2318058"/>
              <a:gd name="f911" fmla="val 2323286"/>
              <a:gd name="f912" fmla="val 2327397"/>
              <a:gd name="f913" fmla="val 2331509"/>
              <a:gd name="f914" fmla="val 2334504"/>
              <a:gd name="f915" fmla="val 2336384"/>
              <a:gd name="f916" fmla="val 2361054"/>
              <a:gd name="f917" fmla="val 2360114"/>
              <a:gd name="f918" fmla="val 2357353"/>
              <a:gd name="f919" fmla="val 2352772"/>
              <a:gd name="f920" fmla="val 2348190"/>
              <a:gd name="f921" fmla="val 2342258"/>
              <a:gd name="f922" fmla="val 9119690"/>
              <a:gd name="f923" fmla="val 5999334"/>
              <a:gd name="f924" fmla="val 9117106"/>
              <a:gd name="f925" fmla="val 6058307"/>
              <a:gd name="f926" fmla="val 9108941"/>
              <a:gd name="f927" fmla="val 6107353"/>
              <a:gd name="f928" fmla="val 9095197"/>
              <a:gd name="f929" fmla="val 6146472"/>
              <a:gd name="f930" fmla="val 9081452"/>
              <a:gd name="f931" fmla="val 6185591"/>
              <a:gd name="f932" fmla="val 9062128"/>
              <a:gd name="f933" fmla="val 6215841"/>
              <a:gd name="f934" fmla="val 6237221"/>
              <a:gd name="f935" fmla="val 9053787"/>
              <a:gd name="f936" fmla="val 6263653"/>
              <a:gd name="f937" fmla="val 9068119"/>
              <a:gd name="f938" fmla="val 6252845"/>
              <a:gd name="f939" fmla="val 9080865"/>
              <a:gd name="f940" fmla="val 6238572"/>
              <a:gd name="f941" fmla="val 9092025"/>
              <a:gd name="f942" fmla="val 6220833"/>
              <a:gd name="f943" fmla="val 9103185"/>
              <a:gd name="f944" fmla="val 6203095"/>
              <a:gd name="f945" fmla="val 9112642"/>
              <a:gd name="f946" fmla="val 6182948"/>
              <a:gd name="f947" fmla="val 9120395"/>
              <a:gd name="f948" fmla="val 6160392"/>
              <a:gd name="f949" fmla="val 9128149"/>
              <a:gd name="f950" fmla="val 6137837"/>
              <a:gd name="f951" fmla="val 9134375"/>
              <a:gd name="f952" fmla="val 6113461"/>
              <a:gd name="f953" fmla="val 9139074"/>
              <a:gd name="f954" fmla="val 6087264"/>
              <a:gd name="f955" fmla="val 9143773"/>
              <a:gd name="f956" fmla="val 6061068"/>
              <a:gd name="f957" fmla="val 9146945"/>
              <a:gd name="f958" fmla="val 6033990"/>
              <a:gd name="f959" fmla="val 9148589"/>
              <a:gd name="f960" fmla="val 6006030"/>
              <a:gd name="f961" fmla="val 2418852"/>
              <a:gd name="f962" fmla="val 2416267"/>
              <a:gd name="f963" fmla="val 2408103"/>
              <a:gd name="f964" fmla="val 2394358"/>
              <a:gd name="f965" fmla="val 2380613"/>
              <a:gd name="f966" fmla="val 2361289"/>
              <a:gd name="f967" fmla="val 2352948"/>
              <a:gd name="f968" fmla="val 2367280"/>
              <a:gd name="f969" fmla="val 2380026"/>
              <a:gd name="f970" fmla="val 2391186"/>
              <a:gd name="f971" fmla="val 2402346"/>
              <a:gd name="f972" fmla="val 2411803"/>
              <a:gd name="f973" fmla="val 2419556"/>
              <a:gd name="f974" fmla="val 2427310"/>
              <a:gd name="f975" fmla="val 2433536"/>
              <a:gd name="f976" fmla="val 2438235"/>
              <a:gd name="f977" fmla="val 2442934"/>
              <a:gd name="f978" fmla="val 2446106"/>
              <a:gd name="f979" fmla="val 2447750"/>
              <a:gd name="f980" fmla="val 4769906"/>
              <a:gd name="f981" fmla="val 5958906"/>
              <a:gd name="f982" fmla="val 4766381"/>
              <a:gd name="f983" fmla="val 5992269"/>
              <a:gd name="f984" fmla="val 4760567"/>
              <a:gd name="f985" fmla="val 6022166"/>
              <a:gd name="f986" fmla="val 4752461"/>
              <a:gd name="f987" fmla="val 6048598"/>
              <a:gd name="f988" fmla="val 4744356"/>
              <a:gd name="f989" fmla="val 6075030"/>
              <a:gd name="f990" fmla="val 4733254"/>
              <a:gd name="f991" fmla="val 6097879"/>
              <a:gd name="f992" fmla="val 6117145"/>
              <a:gd name="f993" fmla="val 4739951"/>
              <a:gd name="f994" fmla="val 6136528"/>
              <a:gd name="f995" fmla="val 4758041"/>
              <a:gd name="f996" fmla="val 6108804"/>
              <a:gd name="f997" fmla="val 4770846"/>
              <a:gd name="f998" fmla="val 6079435"/>
              <a:gd name="f999" fmla="val 4778364"/>
              <a:gd name="f1000" fmla="val 6048422"/>
              <a:gd name="f1001" fmla="val 4826647"/>
              <a:gd name="f1002" fmla="val 4821008"/>
              <a:gd name="f1003" fmla="val 6132769"/>
              <a:gd name="f1004" fmla="val 4794342"/>
              <a:gd name="f1005" fmla="val 6197967"/>
              <a:gd name="f1006" fmla="val 4746646"/>
              <a:gd name="f1007" fmla="val 6244018"/>
              <a:gd name="f1008" fmla="val 4763210"/>
              <a:gd name="f1009" fmla="val 6268688"/>
              <a:gd name="f1010" fmla="val 4789759"/>
              <a:gd name="f1011" fmla="val 6243783"/>
              <a:gd name="f1012" fmla="val 4810964"/>
              <a:gd name="f1013" fmla="val 6212358"/>
              <a:gd name="f1014" fmla="val 4826822"/>
              <a:gd name="f1015" fmla="val 6174414"/>
              <a:gd name="f1016" fmla="val 4842682"/>
              <a:gd name="f1017" fmla="val 6136469"/>
              <a:gd name="f1018" fmla="val 4853079"/>
              <a:gd name="f1019" fmla="val 6090830"/>
              <a:gd name="f1020" fmla="val 4858013"/>
              <a:gd name="f1021" fmla="val 6037497"/>
              <a:gd name="f1022" fmla="val 4841801"/>
              <a:gd name="f1023" fmla="val 6013884"/>
              <a:gd name="f1024" fmla="val 4785061"/>
              <a:gd name="f1025" fmla="val 6018113"/>
              <a:gd name="f1026" fmla="val 4788350"/>
              <a:gd name="f1027" fmla="val 6007541"/>
              <a:gd name="f1028" fmla="val 4790817"/>
              <a:gd name="f1029" fmla="val 5998025"/>
              <a:gd name="f1030" fmla="val 4792461"/>
              <a:gd name="f1031" fmla="val 5989567"/>
              <a:gd name="f1032" fmla="val 4794106"/>
              <a:gd name="f1033" fmla="val 5981109"/>
              <a:gd name="f1034" fmla="val 4795868"/>
              <a:gd name="f1035" fmla="val 5974060"/>
              <a:gd name="f1036" fmla="val 4797747"/>
              <a:gd name="f1037" fmla="val 5968421"/>
              <a:gd name="f1038" fmla="val 322602"/>
              <a:gd name="f1039" fmla="val 5690387"/>
              <a:gd name="f1040" fmla="val 5830652"/>
              <a:gd name="f1041" fmla="val 5863427"/>
              <a:gd name="f1042" fmla="val 341633"/>
              <a:gd name="f1043" fmla="val 5913119"/>
              <a:gd name="f1044" fmla="val 371237"/>
              <a:gd name="f1045" fmla="val 5789770"/>
              <a:gd name="f1046" fmla="val 5836291"/>
              <a:gd name="f1047" fmla="val 285597"/>
              <a:gd name="f1048" fmla="val 354320"/>
              <a:gd name="f1049" fmla="val 5670577"/>
              <a:gd name="f1050" fmla="val 5696656"/>
              <a:gd name="f1051" fmla="val 5698301"/>
              <a:gd name="f1052" fmla="val 3831341"/>
              <a:gd name="f1053" fmla="val 5700004"/>
              <a:gd name="f1054" fmla="val 3830754"/>
              <a:gd name="f1055" fmla="val 5701766"/>
              <a:gd name="f1056" fmla="val 3830167"/>
              <a:gd name="f1057" fmla="val 5703528"/>
              <a:gd name="f1058" fmla="val 3828756"/>
              <a:gd name="f1059" fmla="val 5706054"/>
              <a:gd name="f1060" fmla="val 3826525"/>
              <a:gd name="f1061" fmla="val 5709344"/>
              <a:gd name="f1062" fmla="val 3824292"/>
              <a:gd name="f1063" fmla="val 5712633"/>
              <a:gd name="f1064" fmla="val 3820945"/>
              <a:gd name="f1065" fmla="val 5717038"/>
              <a:gd name="f1066" fmla="val 3816481"/>
              <a:gd name="f1067" fmla="val 5722559"/>
              <a:gd name="f1068" fmla="val 3812017"/>
              <a:gd name="f1069" fmla="val 5728081"/>
              <a:gd name="f1070" fmla="val 3806025"/>
              <a:gd name="f1071" fmla="val 5735423"/>
              <a:gd name="f1072" fmla="val 3798507"/>
              <a:gd name="f1073" fmla="val 5744586"/>
              <a:gd name="f1074" fmla="val 3783705"/>
              <a:gd name="f1075" fmla="val 5762207"/>
              <a:gd name="f1076" fmla="val 3772780"/>
              <a:gd name="f1077" fmla="val 5780651"/>
              <a:gd name="f1078" fmla="val 3765732"/>
              <a:gd name="f1079" fmla="val 5799917"/>
              <a:gd name="f1080" fmla="val 3758683"/>
              <a:gd name="f1081" fmla="val 5819182"/>
              <a:gd name="f1082" fmla="val 3755159"/>
              <a:gd name="f1083" fmla="val 5840211"/>
              <a:gd name="f1084" fmla="val 5863001"/>
              <a:gd name="f1085" fmla="val 5891547"/>
              <a:gd name="f1086" fmla="val 3785467"/>
              <a:gd name="f1087" fmla="val 5861239"/>
              <a:gd name="f1088" fmla="val 5842208"/>
              <a:gd name="f1089" fmla="val 3788404"/>
              <a:gd name="f1090" fmla="val 5824704"/>
              <a:gd name="f1091" fmla="val 3794277"/>
              <a:gd name="f1092" fmla="val 5808727"/>
              <a:gd name="f1093" fmla="val 3800152"/>
              <a:gd name="f1094" fmla="val 5792751"/>
              <a:gd name="f1095" fmla="val 3809433"/>
              <a:gd name="f1096" fmla="val 5777009"/>
              <a:gd name="f1097" fmla="val 3822119"/>
              <a:gd name="f1098" fmla="val 5761502"/>
              <a:gd name="f1099" fmla="val 3826113"/>
              <a:gd name="f1100" fmla="val 5756569"/>
              <a:gd name="f1101" fmla="val 3829344"/>
              <a:gd name="f1102" fmla="val 5752633"/>
              <a:gd name="f1103" fmla="val 3831811"/>
              <a:gd name="f1104" fmla="val 5749696"/>
              <a:gd name="f1105" fmla="val 3834278"/>
              <a:gd name="f1106" fmla="val 5746759"/>
              <a:gd name="f1107" fmla="val 3836157"/>
              <a:gd name="f1108" fmla="val 5744527"/>
              <a:gd name="f1109" fmla="val 3837450"/>
              <a:gd name="f1110" fmla="val 5743000"/>
              <a:gd name="f1111" fmla="val 3838742"/>
              <a:gd name="f1112" fmla="val 5741473"/>
              <a:gd name="f1113" fmla="val 3839740"/>
              <a:gd name="f1114" fmla="val 5740357"/>
              <a:gd name="f1115" fmla="val 3840446"/>
              <a:gd name="f1116" fmla="val 5739652"/>
              <a:gd name="f1117" fmla="val 3841150"/>
              <a:gd name="f1118" fmla="val 5738947"/>
              <a:gd name="f1119" fmla="val 3841738"/>
              <a:gd name="f1120" fmla="val 5738243"/>
              <a:gd name="f1121" fmla="val 3842208"/>
              <a:gd name="f1122" fmla="val 5737537"/>
              <a:gd name="f1123" fmla="val 5716157"/>
              <a:gd name="f1124" fmla="val 3868640"/>
              <a:gd name="f1125" fmla="val 5697244"/>
              <a:gd name="f1126" fmla="val 5680797"/>
              <a:gd name="f1127" fmla="val 6022388"/>
              <a:gd name="f1128" fmla="val 5668815"/>
              <a:gd name="f1129" fmla="val 5809080"/>
              <a:gd name="f1130" fmla="val 5841855"/>
              <a:gd name="f1131" fmla="val 6041419"/>
              <a:gd name="f1132" fmla="val 6071023"/>
              <a:gd name="f1133" fmla="val 5768198"/>
              <a:gd name="f1134" fmla="val 5814719"/>
              <a:gd name="f1135" fmla="val 5985383"/>
              <a:gd name="f1136" fmla="val 6054106"/>
              <a:gd name="f1137" fmla="val 5663574"/>
              <a:gd name="f1138" fmla="val 5690006"/>
              <a:gd name="f1139" fmla="val 2063445"/>
              <a:gd name="f1140" fmla="val 2065912"/>
              <a:gd name="f1141" fmla="val 5735821"/>
              <a:gd name="f1142" fmla="val 2064033"/>
              <a:gd name="f1143" fmla="val 2062094"/>
              <a:gd name="f1144" fmla="val 5735762"/>
              <a:gd name="f1145" fmla="val 2060097"/>
              <a:gd name="f1146" fmla="val 5735645"/>
              <a:gd name="f1147" fmla="val 2058100"/>
              <a:gd name="f1148" fmla="val 5735527"/>
              <a:gd name="f1149" fmla="val 2054987"/>
              <a:gd name="f1150" fmla="val 5735468"/>
              <a:gd name="f1151" fmla="val 2050758"/>
              <a:gd name="f1152" fmla="val 2028203"/>
              <a:gd name="f1153" fmla="val 2009642"/>
              <a:gd name="f1154" fmla="val 5742047"/>
              <a:gd name="f1155" fmla="val 1995075"/>
              <a:gd name="f1156" fmla="val 5755204"/>
              <a:gd name="f1157" fmla="val 1980743"/>
              <a:gd name="f1158" fmla="val 5768126"/>
              <a:gd name="f1159" fmla="val 5785278"/>
              <a:gd name="f1160" fmla="val 5806658"/>
              <a:gd name="f1161" fmla="val 5831563"/>
              <a:gd name="f1162" fmla="val 1983915"/>
              <a:gd name="f1163" fmla="val 5851181"/>
              <a:gd name="f1164" fmla="val 2004590"/>
              <a:gd name="f1165" fmla="val 5865513"/>
              <a:gd name="f1166" fmla="val 5879845"/>
              <a:gd name="f1167" fmla="val 2053812"/>
              <a:gd name="f1168" fmla="val 5887011"/>
              <a:gd name="f1169" fmla="val 2090230"/>
              <a:gd name="f1170" fmla="val 2098688"/>
              <a:gd name="f1171" fmla="val 5859522"/>
              <a:gd name="f1172" fmla="val 2097279"/>
              <a:gd name="f1173" fmla="val 5859757"/>
              <a:gd name="f1174" fmla="val 2095751"/>
              <a:gd name="f1175" fmla="val 5859874"/>
              <a:gd name="f1176" fmla="val 2094106"/>
              <a:gd name="f1177" fmla="val 2092462"/>
              <a:gd name="f1178" fmla="val 2090112"/>
              <a:gd name="f1179" fmla="val 2087058"/>
              <a:gd name="f1180" fmla="val 2060743"/>
              <a:gd name="f1181" fmla="val 2040538"/>
              <a:gd name="f1182" fmla="val 5855117"/>
              <a:gd name="f1183" fmla="val 2026441"/>
              <a:gd name="f1184" fmla="val 5845601"/>
              <a:gd name="f1185" fmla="val 2012344"/>
              <a:gd name="f1186" fmla="val 5836086"/>
              <a:gd name="f1187" fmla="val 5822517"/>
              <a:gd name="f1188" fmla="val 5804896"/>
              <a:gd name="f1189" fmla="val 5791504"/>
              <a:gd name="f1190" fmla="val 2010170"/>
              <a:gd name="f1191" fmla="val 5780990"/>
              <a:gd name="f1192" fmla="val 2019921"/>
              <a:gd name="f1193" fmla="val 5773354"/>
              <a:gd name="f1194" fmla="val 2029671"/>
              <a:gd name="f1195" fmla="val 5765718"/>
              <a:gd name="f1196" fmla="val 2043357"/>
              <a:gd name="f1197" fmla="val 5761900"/>
              <a:gd name="f1198" fmla="val 2060978"/>
              <a:gd name="f1199" fmla="val 2065442"/>
              <a:gd name="f1200" fmla="val 2070729"/>
              <a:gd name="f1201" fmla="val 5762135"/>
              <a:gd name="f1202" fmla="val 5762605"/>
              <a:gd name="f1203" fmla="val 2082946"/>
              <a:gd name="f1204" fmla="val 5763075"/>
              <a:gd name="f1205" fmla="val 2089995"/>
              <a:gd name="f1206" fmla="val 5763897"/>
              <a:gd name="f1207" fmla="val 2097984"/>
              <a:gd name="f1208" fmla="val 5765072"/>
              <a:gd name="f1209" fmla="val 2090934"/>
              <a:gd name="f1210" fmla="val 9935843"/>
              <a:gd name="f1211" fmla="val 5651953"/>
              <a:gd name="f1212" fmla="val 9844917"/>
              <a:gd name="f1213" fmla="val 5664288"/>
              <a:gd name="f1214" fmla="val 9849146"/>
              <a:gd name="f1215" fmla="val 5696006"/>
              <a:gd name="f1216" fmla="val 9922098"/>
              <a:gd name="f1217" fmla="val 5686138"/>
              <a:gd name="f1218" fmla="val 9912935"/>
              <a:gd name="f1219" fmla="val 5725845"/>
              <a:gd name="f1220" fmla="val 9900600"/>
              <a:gd name="f1221" fmla="val 5761851"/>
              <a:gd name="f1222" fmla="val 9885093"/>
              <a:gd name="f1223" fmla="val 5794157"/>
              <a:gd name="f1224" fmla="val 9869587"/>
              <a:gd name="f1225" fmla="val 5826462"/>
              <a:gd name="f1226" fmla="val 9850203"/>
              <a:gd name="f1227" fmla="val 5855655"/>
              <a:gd name="f1228" fmla="val 9826943"/>
              <a:gd name="f1229" fmla="val 5881734"/>
              <a:gd name="f1230" fmla="val 9846327"/>
              <a:gd name="f1231" fmla="val 5903585"/>
              <a:gd name="f1232" fmla="val 9857604"/>
              <a:gd name="f1233" fmla="val 5891602"/>
              <a:gd name="f1234" fmla="val 9868471"/>
              <a:gd name="f1235" fmla="val 5877388"/>
              <a:gd name="f1236" fmla="val 9878926"/>
              <a:gd name="f1237" fmla="val 5860942"/>
              <a:gd name="f1238" fmla="val 9889381"/>
              <a:gd name="f1239" fmla="val 5844495"/>
              <a:gd name="f1240" fmla="val 9899660"/>
              <a:gd name="f1241" fmla="val 5825229"/>
              <a:gd name="f1242" fmla="val 9909763"/>
              <a:gd name="f1243" fmla="val 5803144"/>
              <a:gd name="f1244" fmla="val 9917047"/>
              <a:gd name="f1245" fmla="val 5813246"/>
              <a:gd name="f1246" fmla="val 9924800"/>
              <a:gd name="f1247" fmla="val 5826580"/>
              <a:gd name="f1248" fmla="val 9933023"/>
              <a:gd name="f1249" fmla="val 5843144"/>
              <a:gd name="f1250" fmla="val 9941246"/>
              <a:gd name="f1251" fmla="val 5859708"/>
              <a:gd name="f1252" fmla="val 9950409"/>
              <a:gd name="f1253" fmla="val 5879385"/>
              <a:gd name="f1254" fmla="val 9960512"/>
              <a:gd name="f1255" fmla="val 5902175"/>
              <a:gd name="f1256" fmla="val 9982715"/>
              <a:gd name="f1257" fmla="val 5877505"/>
              <a:gd name="f1258" fmla="val 9976137"/>
              <a:gd name="f1259" fmla="val 5862704"/>
              <a:gd name="f1260" fmla="val 9967796"/>
              <a:gd name="f1261" fmla="val 5846668"/>
              <a:gd name="f1262" fmla="val 9957693"/>
              <a:gd name="f1263" fmla="val 5829399"/>
              <a:gd name="f1264" fmla="val 9947590"/>
              <a:gd name="f1265" fmla="val 5812131"/>
              <a:gd name="f1266" fmla="val 9936195"/>
              <a:gd name="f1267" fmla="val 5793276"/>
              <a:gd name="f1268" fmla="val 9923508"/>
              <a:gd name="f1269" fmla="val 5772835"/>
              <a:gd name="f1270" fmla="val 9928912"/>
              <a:gd name="f1271" fmla="val 5759208"/>
              <a:gd name="f1272" fmla="val 9934315"/>
              <a:gd name="f1273" fmla="val 5744758"/>
              <a:gd name="f1274" fmla="val 9939719"/>
              <a:gd name="f1275" fmla="val 5729487"/>
              <a:gd name="f1276" fmla="val 9945123"/>
              <a:gd name="f1277" fmla="val 5714215"/>
              <a:gd name="f1278" fmla="val 9950762"/>
              <a:gd name="f1279" fmla="val 5697064"/>
              <a:gd name="f1280" fmla="val 9956636"/>
              <a:gd name="f1281" fmla="val 5678033"/>
              <a:gd name="f1282" fmla="val 5699596"/>
              <a:gd name="f1283" fmla="val 5608671"/>
              <a:gd name="f1284" fmla="val 5612900"/>
              <a:gd name="f1285" fmla="val 5685852"/>
              <a:gd name="f1286" fmla="val 5676689"/>
              <a:gd name="f1287" fmla="val 5664354"/>
              <a:gd name="f1288" fmla="val 5648847"/>
              <a:gd name="f1289" fmla="val 5633341"/>
              <a:gd name="f1290" fmla="val 5613958"/>
              <a:gd name="f1291" fmla="val 5590697"/>
              <a:gd name="f1292" fmla="val 5610081"/>
              <a:gd name="f1293" fmla="val 5621358"/>
              <a:gd name="f1294" fmla="val 5632224"/>
              <a:gd name="f1295" fmla="val 5642680"/>
              <a:gd name="f1296" fmla="val 5653135"/>
              <a:gd name="f1297" fmla="val 5663415"/>
              <a:gd name="f1298" fmla="val 5673517"/>
              <a:gd name="f1299" fmla="val 5680800"/>
              <a:gd name="f1300" fmla="val 5688554"/>
              <a:gd name="f1301" fmla="val 5696777"/>
              <a:gd name="f1302" fmla="val 5705000"/>
              <a:gd name="f1303" fmla="val 5714164"/>
              <a:gd name="f1304" fmla="val 5724266"/>
              <a:gd name="f1305" fmla="val 5746468"/>
              <a:gd name="f1306" fmla="val 5739891"/>
              <a:gd name="f1307" fmla="val 5731550"/>
              <a:gd name="f1308" fmla="val 5721447"/>
              <a:gd name="f1309" fmla="val 5711344"/>
              <a:gd name="f1310" fmla="val 5699949"/>
              <a:gd name="f1311" fmla="val 5687261"/>
              <a:gd name="f1312" fmla="val 5692665"/>
              <a:gd name="f1313" fmla="val 5698069"/>
              <a:gd name="f1314" fmla="val 5703472"/>
              <a:gd name="f1315" fmla="val 5708877"/>
              <a:gd name="f1316" fmla="val 5714516"/>
              <a:gd name="f1317" fmla="val 5720390"/>
              <a:gd name="f1318" fmla="val 703735"/>
              <a:gd name="f1319" fmla="val 612809"/>
              <a:gd name="f1320" fmla="val 617038"/>
              <a:gd name="f1321" fmla="val 689990"/>
              <a:gd name="f1322" fmla="val 680827"/>
              <a:gd name="f1323" fmla="val 668492"/>
              <a:gd name="f1324" fmla="val 652985"/>
              <a:gd name="f1325" fmla="val 637479"/>
              <a:gd name="f1326" fmla="val 618095"/>
              <a:gd name="f1327" fmla="val 594835"/>
              <a:gd name="f1328" fmla="val 614219"/>
              <a:gd name="f1329" fmla="val 625496"/>
              <a:gd name="f1330" fmla="val 636363"/>
              <a:gd name="f1331" fmla="val 646818"/>
              <a:gd name="f1332" fmla="val 657273"/>
              <a:gd name="f1333" fmla="val 667552"/>
              <a:gd name="f1334" fmla="val 677655"/>
              <a:gd name="f1335" fmla="val 684938"/>
              <a:gd name="f1336" fmla="val 692692"/>
              <a:gd name="f1337" fmla="val 700915"/>
              <a:gd name="f1338" fmla="val 709138"/>
              <a:gd name="f1339" fmla="val 718301"/>
              <a:gd name="f1340" fmla="val 728404"/>
              <a:gd name="f1341" fmla="val 750607"/>
              <a:gd name="f1342" fmla="val 744028"/>
              <a:gd name="f1343" fmla="val 735688"/>
              <a:gd name="f1344" fmla="val 725585"/>
              <a:gd name="f1345" fmla="val 715482"/>
              <a:gd name="f1346" fmla="val 704087"/>
              <a:gd name="f1347" fmla="val 691400"/>
              <a:gd name="f1348" fmla="val 696803"/>
              <a:gd name="f1349" fmla="val 702207"/>
              <a:gd name="f1350" fmla="val 707611"/>
              <a:gd name="f1351" fmla="val 713015"/>
              <a:gd name="f1352" fmla="val 718654"/>
              <a:gd name="f1353" fmla="val 724528"/>
              <a:gd name="f1354" fmla="val 7881014"/>
              <a:gd name="f1355" fmla="val 5630012"/>
              <a:gd name="f1356" fmla="val 7877489"/>
              <a:gd name="f1357" fmla="val 5663375"/>
              <a:gd name="f1358" fmla="val 7871674"/>
              <a:gd name="f1359" fmla="val 5693272"/>
              <a:gd name="f1360" fmla="val 7863569"/>
              <a:gd name="f1361" fmla="val 5719704"/>
              <a:gd name="f1362" fmla="val 7855463"/>
              <a:gd name="f1363" fmla="val 5746136"/>
              <a:gd name="f1364" fmla="val 7844361"/>
              <a:gd name="f1365" fmla="val 5768985"/>
              <a:gd name="f1366" fmla="val 5788251"/>
              <a:gd name="f1367" fmla="val 7851058"/>
              <a:gd name="f1368" fmla="val 5807634"/>
              <a:gd name="f1369" fmla="val 7869149"/>
              <a:gd name="f1370" fmla="val 5779910"/>
              <a:gd name="f1371" fmla="val 7881953"/>
              <a:gd name="f1372" fmla="val 5750541"/>
              <a:gd name="f1373" fmla="val 7889472"/>
              <a:gd name="f1374" fmla="val 5719528"/>
              <a:gd name="f1375" fmla="val 7937754"/>
              <a:gd name="f1376" fmla="val 7932115"/>
              <a:gd name="f1377" fmla="val 5803875"/>
              <a:gd name="f1378" fmla="val 7905449"/>
              <a:gd name="f1379" fmla="val 5869073"/>
              <a:gd name="f1380" fmla="val 7857754"/>
              <a:gd name="f1381" fmla="val 5915124"/>
              <a:gd name="f1382" fmla="val 7874318"/>
              <a:gd name="f1383" fmla="val 5939794"/>
              <a:gd name="f1384" fmla="val 7900867"/>
              <a:gd name="f1385" fmla="val 5914889"/>
              <a:gd name="f1386" fmla="val 7922071"/>
              <a:gd name="f1387" fmla="val 5883464"/>
              <a:gd name="f1388" fmla="val 7937930"/>
              <a:gd name="f1389" fmla="val 5845520"/>
              <a:gd name="f1390" fmla="val 7953789"/>
              <a:gd name="f1391" fmla="val 5807575"/>
              <a:gd name="f1392" fmla="val 7964186"/>
              <a:gd name="f1393" fmla="val 5761936"/>
              <a:gd name="f1394" fmla="val 7969120"/>
              <a:gd name="f1395" fmla="val 5708603"/>
              <a:gd name="f1396" fmla="val 7952908"/>
              <a:gd name="f1397" fmla="val 5684990"/>
              <a:gd name="f1398" fmla="val 5689219"/>
              <a:gd name="f1399" fmla="val 7899457"/>
              <a:gd name="f1400" fmla="val 5678647"/>
              <a:gd name="f1401" fmla="val 7901924"/>
              <a:gd name="f1402" fmla="val 5669131"/>
              <a:gd name="f1403" fmla="val 7903569"/>
              <a:gd name="f1404" fmla="val 5660673"/>
              <a:gd name="f1405" fmla="val 7905214"/>
              <a:gd name="f1406" fmla="val 5652215"/>
              <a:gd name="f1407" fmla="val 7906976"/>
              <a:gd name="f1408" fmla="val 5645166"/>
              <a:gd name="f1409" fmla="val 7908855"/>
              <a:gd name="f1410" fmla="val 5639527"/>
              <a:gd name="f1411" fmla="val 5620771"/>
              <a:gd name="f1412" fmla="val 5646850"/>
              <a:gd name="f1413" fmla="val 5648495"/>
              <a:gd name="f1414" fmla="val 11313234"/>
              <a:gd name="f1415" fmla="val 5650198"/>
              <a:gd name="f1416" fmla="val 11312646"/>
              <a:gd name="f1417" fmla="val 5651960"/>
              <a:gd name="f1418" fmla="val 11312059"/>
              <a:gd name="f1419" fmla="val 5653722"/>
              <a:gd name="f1420" fmla="val 11310649"/>
              <a:gd name="f1421" fmla="val 5656248"/>
              <a:gd name="f1422" fmla="val 11308417"/>
              <a:gd name="f1423" fmla="val 5659538"/>
              <a:gd name="f1424" fmla="val 11306185"/>
              <a:gd name="f1425" fmla="val 5662827"/>
              <a:gd name="f1426" fmla="val 11302837"/>
              <a:gd name="f1427" fmla="val 5667232"/>
              <a:gd name="f1428" fmla="val 11298373"/>
              <a:gd name="f1429" fmla="val 5672753"/>
              <a:gd name="f1430" fmla="val 11293909"/>
              <a:gd name="f1431" fmla="val 5678275"/>
              <a:gd name="f1432" fmla="val 11287918"/>
              <a:gd name="f1433" fmla="val 5685617"/>
              <a:gd name="f1434" fmla="val 11280399"/>
              <a:gd name="f1435" fmla="val 5694780"/>
              <a:gd name="f1436" fmla="val 11265598"/>
              <a:gd name="f1437" fmla="val 5712401"/>
              <a:gd name="f1438" fmla="val 11254672"/>
              <a:gd name="f1439" fmla="val 5730845"/>
              <a:gd name="f1440" fmla="val 11247624"/>
              <a:gd name="f1441" fmla="val 5750111"/>
              <a:gd name="f1442" fmla="val 11240575"/>
              <a:gd name="f1443" fmla="val 5769376"/>
              <a:gd name="f1444" fmla="val 11237051"/>
              <a:gd name="f1445" fmla="val 5790405"/>
              <a:gd name="f1446" fmla="val 5813195"/>
              <a:gd name="f1447" fmla="val 5841741"/>
              <a:gd name="f1448" fmla="val 11267360"/>
              <a:gd name="f1449" fmla="val 5811433"/>
              <a:gd name="f1450" fmla="val 5792402"/>
              <a:gd name="f1451" fmla="val 11270296"/>
              <a:gd name="f1452" fmla="val 5774898"/>
              <a:gd name="f1453" fmla="val 11276170"/>
              <a:gd name="f1454" fmla="val 5758921"/>
              <a:gd name="f1455" fmla="val 11282044"/>
              <a:gd name="f1456" fmla="val 5742945"/>
              <a:gd name="f1457" fmla="val 11291325"/>
              <a:gd name="f1458" fmla="val 5727203"/>
              <a:gd name="f1459" fmla="val 11304012"/>
              <a:gd name="f1460" fmla="val 5711696"/>
              <a:gd name="f1461" fmla="val 11308006"/>
              <a:gd name="f1462" fmla="val 5706763"/>
              <a:gd name="f1463" fmla="val 11311237"/>
              <a:gd name="f1464" fmla="val 5702827"/>
              <a:gd name="f1465" fmla="val 11313704"/>
              <a:gd name="f1466" fmla="val 5699890"/>
              <a:gd name="f1467" fmla="val 11316170"/>
              <a:gd name="f1468" fmla="val 5696953"/>
              <a:gd name="f1469" fmla="val 11318050"/>
              <a:gd name="f1470" fmla="val 5694721"/>
              <a:gd name="f1471" fmla="val 11319342"/>
              <a:gd name="f1472" fmla="val 5693194"/>
              <a:gd name="f1473" fmla="val 11320635"/>
              <a:gd name="f1474" fmla="val 5691667"/>
              <a:gd name="f1475" fmla="val 11321633"/>
              <a:gd name="f1476" fmla="val 5690551"/>
              <a:gd name="f1477" fmla="val 11322338"/>
              <a:gd name="f1478" fmla="val 5689846"/>
              <a:gd name="f1479" fmla="val 11323043"/>
              <a:gd name="f1480" fmla="val 5689141"/>
              <a:gd name="f1481" fmla="val 11323630"/>
              <a:gd name="f1482" fmla="val 5688437"/>
              <a:gd name="f1483" fmla="val 11324100"/>
              <a:gd name="f1484" fmla="val 5687731"/>
              <a:gd name="f1485" fmla="val 5666351"/>
              <a:gd name="f1486" fmla="val 11350532"/>
              <a:gd name="f1487" fmla="val 5647438"/>
              <a:gd name="f1488" fmla="val 5630991"/>
              <a:gd name="f1489" fmla="val 5591855"/>
              <a:gd name="f1490" fmla="val 5617934"/>
              <a:gd name="f1491" fmla="val 5619579"/>
              <a:gd name="f1492" fmla="val 9120102"/>
              <a:gd name="f1493" fmla="val 5621282"/>
              <a:gd name="f1494" fmla="val 9119514"/>
              <a:gd name="f1495" fmla="val 5623044"/>
              <a:gd name="f1496" fmla="val 9118927"/>
              <a:gd name="f1497" fmla="val 5624806"/>
              <a:gd name="f1498" fmla="val 9117517"/>
              <a:gd name="f1499" fmla="val 5627332"/>
              <a:gd name="f1500" fmla="val 9115285"/>
              <a:gd name="f1501" fmla="val 5630622"/>
              <a:gd name="f1502" fmla="val 9113053"/>
              <a:gd name="f1503" fmla="val 5633911"/>
              <a:gd name="f1504" fmla="val 9109705"/>
              <a:gd name="f1505" fmla="val 5638316"/>
              <a:gd name="f1506" fmla="val 9105241"/>
              <a:gd name="f1507" fmla="val 5643837"/>
              <a:gd name="f1508" fmla="val 9100777"/>
              <a:gd name="f1509" fmla="val 5649359"/>
              <a:gd name="f1510" fmla="val 9094786"/>
              <a:gd name="f1511" fmla="val 5656701"/>
              <a:gd name="f1512" fmla="val 9087267"/>
              <a:gd name="f1513" fmla="val 5665864"/>
              <a:gd name="f1514" fmla="val 9072466"/>
              <a:gd name="f1515" fmla="val 5683485"/>
              <a:gd name="f1516" fmla="val 9061540"/>
              <a:gd name="f1517" fmla="val 5701929"/>
              <a:gd name="f1518" fmla="val 9054492"/>
              <a:gd name="f1519" fmla="val 5721195"/>
              <a:gd name="f1520" fmla="val 9047443"/>
              <a:gd name="f1521" fmla="val 5740460"/>
              <a:gd name="f1522" fmla="val 9043919"/>
              <a:gd name="f1523" fmla="val 5761489"/>
              <a:gd name="f1524" fmla="val 5784279"/>
              <a:gd name="f1525" fmla="val 5812825"/>
              <a:gd name="f1526" fmla="val 9074228"/>
              <a:gd name="f1527" fmla="val 5782517"/>
              <a:gd name="f1528" fmla="val 5763486"/>
              <a:gd name="f1529" fmla="val 9077164"/>
              <a:gd name="f1530" fmla="val 5745982"/>
              <a:gd name="f1531" fmla="val 9083038"/>
              <a:gd name="f1532" fmla="val 5730005"/>
              <a:gd name="f1533" fmla="val 9088912"/>
              <a:gd name="f1534" fmla="val 5714029"/>
              <a:gd name="f1535" fmla="val 9098193"/>
              <a:gd name="f1536" fmla="val 5698287"/>
              <a:gd name="f1537" fmla="val 9110880"/>
              <a:gd name="f1538" fmla="val 5682780"/>
              <a:gd name="f1539" fmla="val 9114874"/>
              <a:gd name="f1540" fmla="val 5677847"/>
              <a:gd name="f1541" fmla="val 9118105"/>
              <a:gd name="f1542" fmla="val 5673911"/>
              <a:gd name="f1543" fmla="val 9120572"/>
              <a:gd name="f1544" fmla="val 5670974"/>
              <a:gd name="f1545" fmla="val 9123038"/>
              <a:gd name="f1546" fmla="val 5668037"/>
              <a:gd name="f1547" fmla="val 9124918"/>
              <a:gd name="f1548" fmla="val 5665805"/>
              <a:gd name="f1549" fmla="val 9126210"/>
              <a:gd name="f1550" fmla="val 5664278"/>
              <a:gd name="f1551" fmla="val 9127503"/>
              <a:gd name="f1552" fmla="val 5662751"/>
              <a:gd name="f1553" fmla="val 9128501"/>
              <a:gd name="f1554" fmla="val 5661635"/>
              <a:gd name="f1555" fmla="val 9129206"/>
              <a:gd name="f1556" fmla="val 5660930"/>
              <a:gd name="f1557" fmla="val 9129911"/>
              <a:gd name="f1558" fmla="val 5660225"/>
              <a:gd name="f1559" fmla="val 9130498"/>
              <a:gd name="f1560" fmla="val 5659521"/>
              <a:gd name="f1561" fmla="val 9130968"/>
              <a:gd name="f1562" fmla="val 5658815"/>
              <a:gd name="f1563" fmla="val 5637435"/>
              <a:gd name="f1564" fmla="val 9157400"/>
              <a:gd name="f1565" fmla="val 5618522"/>
              <a:gd name="f1566" fmla="val 5602075"/>
              <a:gd name="f1567" fmla="val 2419262"/>
              <a:gd name="f1568" fmla="val 2418675"/>
              <a:gd name="f1569" fmla="val 2418088"/>
              <a:gd name="f1570" fmla="val 2416678"/>
              <a:gd name="f1571" fmla="val 2414446"/>
              <a:gd name="f1572" fmla="val 2412214"/>
              <a:gd name="f1573" fmla="val 2408866"/>
              <a:gd name="f1574" fmla="val 2404402"/>
              <a:gd name="f1575" fmla="val 2399938"/>
              <a:gd name="f1576" fmla="val 2393947"/>
              <a:gd name="f1577" fmla="val 2386428"/>
              <a:gd name="f1578" fmla="val 2371626"/>
              <a:gd name="f1579" fmla="val 2360701"/>
              <a:gd name="f1580" fmla="val 2353653"/>
              <a:gd name="f1581" fmla="val 2346604"/>
              <a:gd name="f1582" fmla="val 2343080"/>
              <a:gd name="f1583" fmla="val 2373388"/>
              <a:gd name="f1584" fmla="val 2376326"/>
              <a:gd name="f1585" fmla="val 2382199"/>
              <a:gd name="f1586" fmla="val 2388073"/>
              <a:gd name="f1587" fmla="val 2397353"/>
              <a:gd name="f1588" fmla="val 2410041"/>
              <a:gd name="f1589" fmla="val 2414035"/>
              <a:gd name="f1590" fmla="val 2417265"/>
              <a:gd name="f1591" fmla="val 2419732"/>
              <a:gd name="f1592" fmla="val 2422200"/>
              <a:gd name="f1593" fmla="val 2424079"/>
              <a:gd name="f1594" fmla="val 2425371"/>
              <a:gd name="f1595" fmla="val 2426664"/>
              <a:gd name="f1596" fmla="val 2427662"/>
              <a:gd name="f1597" fmla="val 2428367"/>
              <a:gd name="f1598" fmla="val 2429072"/>
              <a:gd name="f1599" fmla="val 2429659"/>
              <a:gd name="f1600" fmla="val 2430129"/>
              <a:gd name="f1601" fmla="val 2456561"/>
              <a:gd name="f1602" fmla="val 5587374"/>
              <a:gd name="f1603" fmla="val 5613806"/>
              <a:gd name="f1604" fmla="val 4809025"/>
              <a:gd name="f1605" fmla="val 4811492"/>
              <a:gd name="f1606" fmla="val 5659621"/>
              <a:gd name="f1607" fmla="val 4809613"/>
              <a:gd name="f1608" fmla="val 4807674"/>
              <a:gd name="f1609" fmla="val 5659562"/>
              <a:gd name="f1610" fmla="val 4805677"/>
              <a:gd name="f1611" fmla="val 5659445"/>
              <a:gd name="f1612" fmla="val 4803681"/>
              <a:gd name="f1613" fmla="val 5659327"/>
              <a:gd name="f1614" fmla="val 4800568"/>
              <a:gd name="f1615" fmla="val 5659268"/>
              <a:gd name="f1616" fmla="val 4796338"/>
              <a:gd name="f1617" fmla="val 4773782"/>
              <a:gd name="f1618" fmla="val 4755221"/>
              <a:gd name="f1619" fmla="val 5665847"/>
              <a:gd name="f1620" fmla="val 4740655"/>
              <a:gd name="f1621" fmla="val 5679004"/>
              <a:gd name="f1622" fmla="val 4726322"/>
              <a:gd name="f1623" fmla="val 5691926"/>
              <a:gd name="f1624" fmla="val 5709078"/>
              <a:gd name="f1625" fmla="val 5730458"/>
              <a:gd name="f1626" fmla="val 5755363"/>
              <a:gd name="f1627" fmla="val 4729495"/>
              <a:gd name="f1628" fmla="val 5774981"/>
              <a:gd name="f1629" fmla="val 4750170"/>
              <a:gd name="f1630" fmla="val 5789313"/>
              <a:gd name="f1631" fmla="val 5803645"/>
              <a:gd name="f1632" fmla="val 4799393"/>
              <a:gd name="f1633" fmla="val 5810811"/>
              <a:gd name="f1634" fmla="val 4835810"/>
              <a:gd name="f1635" fmla="val 4844268"/>
              <a:gd name="f1636" fmla="val 5783322"/>
              <a:gd name="f1637" fmla="val 4842858"/>
              <a:gd name="f1638" fmla="val 5783557"/>
              <a:gd name="f1639" fmla="val 4841331"/>
              <a:gd name="f1640" fmla="val 5783674"/>
              <a:gd name="f1641" fmla="val 4839686"/>
              <a:gd name="f1642" fmla="val 4838042"/>
              <a:gd name="f1643" fmla="val 4835692"/>
              <a:gd name="f1644" fmla="val 4832638"/>
              <a:gd name="f1645" fmla="val 4806323"/>
              <a:gd name="f1646" fmla="val 4786118"/>
              <a:gd name="f1647" fmla="val 5778917"/>
              <a:gd name="f1648" fmla="val 4772021"/>
              <a:gd name="f1649" fmla="val 5769401"/>
              <a:gd name="f1650" fmla="val 4757924"/>
              <a:gd name="f1651" fmla="val 5759886"/>
              <a:gd name="f1652" fmla="val 5746317"/>
              <a:gd name="f1653" fmla="val 5728696"/>
              <a:gd name="f1654" fmla="val 5715304"/>
              <a:gd name="f1655" fmla="val 4755750"/>
              <a:gd name="f1656" fmla="val 5704790"/>
              <a:gd name="f1657" fmla="val 4765501"/>
              <a:gd name="f1658" fmla="val 5697154"/>
              <a:gd name="f1659" fmla="val 4775251"/>
              <a:gd name="f1660" fmla="val 5689518"/>
              <a:gd name="f1661" fmla="val 4788937"/>
              <a:gd name="f1662" fmla="val 5685700"/>
              <a:gd name="f1663" fmla="val 4806558"/>
              <a:gd name="f1664" fmla="val 4811022"/>
              <a:gd name="f1665" fmla="val 4816308"/>
              <a:gd name="f1666" fmla="val 5685935"/>
              <a:gd name="f1667" fmla="val 5686405"/>
              <a:gd name="f1668" fmla="val 4828526"/>
              <a:gd name="f1669" fmla="val 5686875"/>
              <a:gd name="f1670" fmla="val 4835575"/>
              <a:gd name="f1671" fmla="val 5687697"/>
              <a:gd name="f1672" fmla="val 4843563"/>
              <a:gd name="f1673" fmla="val 5688872"/>
              <a:gd name="f1674" fmla="val 4836515"/>
              <a:gd name="f1675" fmla="val 6068557"/>
              <a:gd name="f1676" fmla="val 5278261"/>
              <a:gd name="f1677" fmla="val 5282490"/>
              <a:gd name="f1678" fmla="val 5308569"/>
              <a:gd name="f1679" fmla="val 6054459"/>
              <a:gd name="f1680" fmla="val 6050466"/>
              <a:gd name="f1681" fmla="val 5328775"/>
              <a:gd name="f1682" fmla="val 6042241"/>
              <a:gd name="f1683" fmla="val 5345339"/>
              <a:gd name="f1684" fmla="val 6029789"/>
              <a:gd name="f1685" fmla="val 5358262"/>
              <a:gd name="f1686" fmla="val 5329363"/>
              <a:gd name="f1687" fmla="val 6006178"/>
              <a:gd name="f1688" fmla="val 5327953"/>
              <a:gd name="f1689" fmla="val 5402315"/>
              <a:gd name="f1690" fmla="val 5433093"/>
              <a:gd name="f1691" fmla="val 5996074"/>
              <a:gd name="f1692" fmla="val 5459643"/>
              <a:gd name="f1693" fmla="val 5975869"/>
              <a:gd name="f1694" fmla="val 5481963"/>
              <a:gd name="f1695" fmla="val 5993843"/>
              <a:gd name="f1696" fmla="val 5499936"/>
              <a:gd name="f1697" fmla="val 6017806"/>
              <a:gd name="f1698" fmla="val 5475971"/>
              <a:gd name="f1699" fmla="val 5443431"/>
              <a:gd name="f1700" fmla="val 5372006"/>
              <a:gd name="f1701" fmla="val 6040714"/>
              <a:gd name="f1702" fmla="val 5385751"/>
              <a:gd name="f1703" fmla="val 6049879"/>
              <a:gd name="f1704" fmla="val 5375648"/>
              <a:gd name="f1705" fmla="val 6057866"/>
              <a:gd name="f1706" fmla="val 5364018"/>
              <a:gd name="f1707" fmla="val 6064679"/>
              <a:gd name="f1708" fmla="val 5350860"/>
              <a:gd name="f1709" fmla="val 6071493"/>
              <a:gd name="f1710" fmla="val 5337704"/>
              <a:gd name="f1711" fmla="val 6078189"/>
              <a:gd name="f1712" fmla="val 5322197"/>
              <a:gd name="f1713" fmla="val 6084767"/>
              <a:gd name="f1714" fmla="val 5304341"/>
              <a:gd name="f1715" fmla="val 2095868"/>
              <a:gd name="f1716" fmla="val 5271601"/>
              <a:gd name="f1717" fmla="val 2079187"/>
              <a:gd name="f1718" fmla="val 5363466"/>
              <a:gd name="f1719" fmla="val 2038893"/>
              <a:gd name="f1720" fmla="val 5415743"/>
              <a:gd name="f1721" fmla="val 1974987"/>
              <a:gd name="f1722" fmla="val 5428430"/>
              <a:gd name="f1723" fmla="val 1983092"/>
              <a:gd name="f1724" fmla="val 5461558"/>
              <a:gd name="f1725" fmla="val 2020684"/>
              <a:gd name="f1726" fmla="val 5450985"/>
              <a:gd name="f1727" fmla="val 2050523"/>
              <a:gd name="f1728" fmla="val 5431837"/>
              <a:gd name="f1729" fmla="val 5404113"/>
              <a:gd name="f1730" fmla="val 2094694"/>
              <a:gd name="f1731" fmla="val 5376389"/>
              <a:gd name="f1732" fmla="val 2110319"/>
              <a:gd name="f1733" fmla="val 5339501"/>
              <a:gd name="f1734" fmla="val 2119481"/>
              <a:gd name="f1735" fmla="val 5293451"/>
              <a:gd name="f1736" fmla="val 5258480"/>
              <a:gd name="f1737" fmla="val 5284912"/>
              <a:gd name="f1738" fmla="val 7920133"/>
              <a:gd name="f1739" fmla="val 7922600"/>
              <a:gd name="f1740" fmla="val 5330727"/>
              <a:gd name="f1741" fmla="val 7920720"/>
              <a:gd name="f1742" fmla="val 7918782"/>
              <a:gd name="f1743" fmla="val 5330668"/>
              <a:gd name="f1744" fmla="val 7916785"/>
              <a:gd name="f1745" fmla="val 5330551"/>
              <a:gd name="f1746" fmla="val 7914788"/>
              <a:gd name="f1747" fmla="val 5330433"/>
              <a:gd name="f1748" fmla="val 7911675"/>
              <a:gd name="f1749" fmla="val 5330374"/>
              <a:gd name="f1750" fmla="val 7907446"/>
              <a:gd name="f1751" fmla="val 7884890"/>
              <a:gd name="f1752" fmla="val 7866329"/>
              <a:gd name="f1753" fmla="val 5336953"/>
              <a:gd name="f1754" fmla="val 7851762"/>
              <a:gd name="f1755" fmla="val 5350110"/>
              <a:gd name="f1756" fmla="val 7837430"/>
              <a:gd name="f1757" fmla="val 5363032"/>
              <a:gd name="f1758" fmla="val 5380184"/>
              <a:gd name="f1759" fmla="val 5401564"/>
              <a:gd name="f1760" fmla="val 5426469"/>
              <a:gd name="f1761" fmla="val 7840602"/>
              <a:gd name="f1762" fmla="val 5446087"/>
              <a:gd name="f1763" fmla="val 7861278"/>
              <a:gd name="f1764" fmla="val 5460419"/>
              <a:gd name="f1765" fmla="val 5474751"/>
              <a:gd name="f1766" fmla="val 7910500"/>
              <a:gd name="f1767" fmla="val 5481917"/>
              <a:gd name="f1768" fmla="val 7946917"/>
              <a:gd name="f1769" fmla="val 7955375"/>
              <a:gd name="f1770" fmla="val 5454428"/>
              <a:gd name="f1771" fmla="val 7953966"/>
              <a:gd name="f1772" fmla="val 5454663"/>
              <a:gd name="f1773" fmla="val 7952438"/>
              <a:gd name="f1774" fmla="val 5454780"/>
              <a:gd name="f1775" fmla="val 7950794"/>
              <a:gd name="f1776" fmla="val 7949149"/>
              <a:gd name="f1777" fmla="val 7946800"/>
              <a:gd name="f1778" fmla="val 7943745"/>
              <a:gd name="f1779" fmla="val 7917431"/>
              <a:gd name="f1780" fmla="val 7897225"/>
              <a:gd name="f1781" fmla="val 5450023"/>
              <a:gd name="f1782" fmla="val 7883128"/>
              <a:gd name="f1783" fmla="val 5440507"/>
              <a:gd name="f1784" fmla="val 7869031"/>
              <a:gd name="f1785" fmla="val 5430992"/>
              <a:gd name="f1786" fmla="val 5417423"/>
              <a:gd name="f1787" fmla="val 5399802"/>
              <a:gd name="f1788" fmla="val 5386410"/>
              <a:gd name="f1789" fmla="val 7866858"/>
              <a:gd name="f1790" fmla="val 5375896"/>
              <a:gd name="f1791" fmla="val 7876608"/>
              <a:gd name="f1792" fmla="val 5368260"/>
              <a:gd name="f1793" fmla="val 7886359"/>
              <a:gd name="f1794" fmla="val 5360624"/>
              <a:gd name="f1795" fmla="val 7900045"/>
              <a:gd name="f1796" fmla="val 5356806"/>
              <a:gd name="f1797" fmla="val 7917666"/>
              <a:gd name="f1798" fmla="val 7922130"/>
              <a:gd name="f1799" fmla="val 7927416"/>
              <a:gd name="f1800" fmla="val 5357041"/>
              <a:gd name="f1801" fmla="val 5357511"/>
              <a:gd name="f1802" fmla="val 7939634"/>
              <a:gd name="f1803" fmla="val 5357981"/>
              <a:gd name="f1804" fmla="val 7946682"/>
              <a:gd name="f1805" fmla="val 5358803"/>
              <a:gd name="f1806" fmla="val 7954671"/>
              <a:gd name="f1807" fmla="val 5359978"/>
              <a:gd name="f1808" fmla="val 7947622"/>
              <a:gd name="f1809" fmla="val 3789696"/>
              <a:gd name="f1810" fmla="val 5249715"/>
              <a:gd name="f1811" fmla="val 5389980"/>
              <a:gd name="f1812" fmla="val 5422755"/>
              <a:gd name="f1813" fmla="val 3808727"/>
              <a:gd name="f1814" fmla="val 5472447"/>
              <a:gd name="f1815" fmla="val 3838331"/>
              <a:gd name="f1816" fmla="val 5349098"/>
              <a:gd name="f1817" fmla="val 5395619"/>
              <a:gd name="f1818" fmla="val 3752691"/>
              <a:gd name="f1819" fmla="val 3821415"/>
              <a:gd name="f1820" fmla="val 377580"/>
              <a:gd name="f1821" fmla="val 5236739"/>
              <a:gd name="f1822" fmla="val 5240968"/>
              <a:gd name="f1823" fmla="val 5271277"/>
              <a:gd name="f1824" fmla="val 362426"/>
              <a:gd name="f1825" fmla="val 362896"/>
              <a:gd name="f1826" fmla="val 5273627"/>
              <a:gd name="f1827" fmla="val 363131"/>
              <a:gd name="f1828" fmla="val 5275976"/>
              <a:gd name="f1829" fmla="val 5278326"/>
              <a:gd name="f1830" fmla="val 5280440"/>
              <a:gd name="f1831" fmla="val 5282555"/>
              <a:gd name="f1832" fmla="val 5284669"/>
              <a:gd name="f1833" fmla="val 5289838"/>
              <a:gd name="f1834" fmla="val 5295007"/>
              <a:gd name="f1835" fmla="val 5300176"/>
              <a:gd name="f1836" fmla="val 361956"/>
              <a:gd name="f1837" fmla="val 5305345"/>
              <a:gd name="f1838" fmla="val 361134"/>
              <a:gd name="f1839" fmla="val 5311219"/>
              <a:gd name="f1840" fmla="val 359959"/>
              <a:gd name="f1841" fmla="val 5317797"/>
              <a:gd name="f1842" fmla="val 263395"/>
              <a:gd name="f1843" fmla="val 5348106"/>
              <a:gd name="f1844" fmla="val 355730"/>
              <a:gd name="f1845" fmla="val 351971"/>
              <a:gd name="f1846" fmla="val 5379589"/>
              <a:gd name="f1847" fmla="val 343278"/>
              <a:gd name="f1848" fmla="val 5406021"/>
              <a:gd name="f1849" fmla="val 329650"/>
              <a:gd name="f1850" fmla="val 5427402"/>
              <a:gd name="f1851" fmla="val 316023"/>
              <a:gd name="f1852" fmla="val 5448782"/>
              <a:gd name="f1853" fmla="val 297227"/>
              <a:gd name="f1854" fmla="val 5465111"/>
              <a:gd name="f1855" fmla="val 273262"/>
              <a:gd name="f1856" fmla="val 5476388"/>
              <a:gd name="f1857" fmla="val 288417"/>
              <a:gd name="f1858" fmla="val 5502468"/>
              <a:gd name="f1859" fmla="val 323189"/>
              <a:gd name="f1860" fmla="val 5486727"/>
              <a:gd name="f1861" fmla="val 349151"/>
              <a:gd name="f1862" fmla="val 5458532"/>
              <a:gd name="f1863" fmla="val 366303"/>
              <a:gd name="f1864" fmla="val 5417886"/>
              <a:gd name="f1865" fmla="val 383454"/>
              <a:gd name="f1866" fmla="val 5377240"/>
              <a:gd name="f1867" fmla="val 392265"/>
              <a:gd name="f1868" fmla="val 5322849"/>
              <a:gd name="f1869" fmla="val 5254713"/>
              <a:gd name="f1870" fmla="val 5227205"/>
              <a:gd name="f1871" fmla="val 5243769"/>
              <a:gd name="f1872" fmla="val 9833287"/>
              <a:gd name="f1873" fmla="val 5260215"/>
              <a:gd name="f1874" fmla="val 9838515"/>
              <a:gd name="f1875" fmla="val 5275781"/>
              <a:gd name="f1876" fmla="val 9842626"/>
              <a:gd name="f1877" fmla="val 5290465"/>
              <a:gd name="f1878" fmla="val 9846738"/>
              <a:gd name="f1879" fmla="val 5305150"/>
              <a:gd name="f1880" fmla="val 9849733"/>
              <a:gd name="f1881" fmla="val 5318483"/>
              <a:gd name="f1882" fmla="val 9851613"/>
              <a:gd name="f1883" fmla="val 5330466"/>
              <a:gd name="f1884" fmla="val 9876283"/>
              <a:gd name="f1885" fmla="val 5313902"/>
              <a:gd name="f1886" fmla="val 9875343"/>
              <a:gd name="f1887" fmla="val 5304738"/>
              <a:gd name="f1888" fmla="val 9872582"/>
              <a:gd name="f1889" fmla="val 5292815"/>
              <a:gd name="f1890" fmla="val 9868001"/>
              <a:gd name="f1891" fmla="val 5278131"/>
              <a:gd name="f1892" fmla="val 9863419"/>
              <a:gd name="f1893" fmla="val 5263446"/>
              <a:gd name="f1894" fmla="val 9857487"/>
              <a:gd name="f1895" fmla="val 5246471"/>
              <a:gd name="f1896" fmla="val 5597042"/>
              <a:gd name="f1897" fmla="val 5602268"/>
              <a:gd name="f1898" fmla="val 5606381"/>
              <a:gd name="f1899" fmla="val 5610492"/>
              <a:gd name="f1900" fmla="val 5613488"/>
              <a:gd name="f1901" fmla="val 5615367"/>
              <a:gd name="f1902" fmla="val 5640037"/>
              <a:gd name="f1903" fmla="val 5639097"/>
              <a:gd name="f1904" fmla="val 5636337"/>
              <a:gd name="f1905" fmla="val 5631755"/>
              <a:gd name="f1906" fmla="val 5627173"/>
              <a:gd name="f1907" fmla="val 5621241"/>
              <a:gd name="f1908" fmla="val 601179"/>
              <a:gd name="f1909" fmla="val 606407"/>
              <a:gd name="f1910" fmla="val 610518"/>
              <a:gd name="f1911" fmla="val 614630"/>
              <a:gd name="f1912" fmla="val 617625"/>
              <a:gd name="f1913" fmla="val 619505"/>
              <a:gd name="f1914" fmla="val 644175"/>
              <a:gd name="f1915" fmla="val 643235"/>
              <a:gd name="f1916" fmla="val 640474"/>
              <a:gd name="f1917" fmla="val 635893"/>
              <a:gd name="f1918" fmla="val 631311"/>
              <a:gd name="f1919" fmla="val 625379"/>
              <a:gd name="f1920" fmla="val 9934080"/>
              <a:gd name="f1921" fmla="val 5223328"/>
              <a:gd name="f1922" fmla="val 9931496"/>
              <a:gd name="f1923" fmla="val 5282301"/>
              <a:gd name="f1924" fmla="val 9923331"/>
              <a:gd name="f1925" fmla="val 5331347"/>
              <a:gd name="f1926" fmla="val 9909587"/>
              <a:gd name="f1927" fmla="val 5370466"/>
              <a:gd name="f1928" fmla="val 9895842"/>
              <a:gd name="f1929" fmla="val 5409585"/>
              <a:gd name="f1930" fmla="val 9876518"/>
              <a:gd name="f1931" fmla="val 5439835"/>
              <a:gd name="f1932" fmla="val 5461215"/>
              <a:gd name="f1933" fmla="val 9868177"/>
              <a:gd name="f1934" fmla="val 5487647"/>
              <a:gd name="f1935" fmla="val 9882509"/>
              <a:gd name="f1936" fmla="val 5476839"/>
              <a:gd name="f1937" fmla="val 9895255"/>
              <a:gd name="f1938" fmla="val 5462566"/>
              <a:gd name="f1939" fmla="val 9906415"/>
              <a:gd name="f1940" fmla="val 5444827"/>
              <a:gd name="f1941" fmla="val 9917575"/>
              <a:gd name="f1942" fmla="val 5427089"/>
              <a:gd name="f1943" fmla="val 9927032"/>
              <a:gd name="f1944" fmla="val 5406942"/>
              <a:gd name="f1945" fmla="val 9934785"/>
              <a:gd name="f1946" fmla="val 5384386"/>
              <a:gd name="f1947" fmla="val 9942539"/>
              <a:gd name="f1948" fmla="val 5361831"/>
              <a:gd name="f1949" fmla="val 9948765"/>
              <a:gd name="f1950" fmla="val 5337455"/>
              <a:gd name="f1951" fmla="val 9953464"/>
              <a:gd name="f1952" fmla="val 5311258"/>
              <a:gd name="f1953" fmla="val 9958163"/>
              <a:gd name="f1954" fmla="val 5285062"/>
              <a:gd name="f1955" fmla="val 9961335"/>
              <a:gd name="f1956" fmla="val 5257984"/>
              <a:gd name="f1957" fmla="val 9962979"/>
              <a:gd name="f1958" fmla="val 5230024"/>
              <a:gd name="f1959" fmla="val 5697834"/>
              <a:gd name="f1960" fmla="val 5695250"/>
              <a:gd name="f1961" fmla="val 5687086"/>
              <a:gd name="f1962" fmla="val 5673341"/>
              <a:gd name="f1963" fmla="val 5659596"/>
              <a:gd name="f1964" fmla="val 5640272"/>
              <a:gd name="f1965" fmla="val 5631931"/>
              <a:gd name="f1966" fmla="val 5646263"/>
              <a:gd name="f1967" fmla="val 5659009"/>
              <a:gd name="f1968" fmla="val 5670169"/>
              <a:gd name="f1969" fmla="val 5681329"/>
              <a:gd name="f1970" fmla="val 5690787"/>
              <a:gd name="f1971" fmla="val 5698539"/>
              <a:gd name="f1972" fmla="val 5706292"/>
              <a:gd name="f1973" fmla="val 5712519"/>
              <a:gd name="f1974" fmla="val 5717218"/>
              <a:gd name="f1975" fmla="val 5721916"/>
              <a:gd name="f1976" fmla="val 5725088"/>
              <a:gd name="f1977" fmla="val 5726734"/>
              <a:gd name="f1978" fmla="val 701972"/>
              <a:gd name="f1979" fmla="val 699388"/>
              <a:gd name="f1980" fmla="val 691223"/>
              <a:gd name="f1981" fmla="val 677479"/>
              <a:gd name="f1982" fmla="val 663734"/>
              <a:gd name="f1983" fmla="val 644410"/>
              <a:gd name="f1984" fmla="val 636069"/>
              <a:gd name="f1985" fmla="val 650401"/>
              <a:gd name="f1986" fmla="val 663147"/>
              <a:gd name="f1987" fmla="val 674307"/>
              <a:gd name="f1988" fmla="val 685467"/>
              <a:gd name="f1989" fmla="val 694924"/>
              <a:gd name="f1990" fmla="val 702677"/>
              <a:gd name="f1991" fmla="val 710431"/>
              <a:gd name="f1992" fmla="val 716657"/>
              <a:gd name="f1993" fmla="val 721356"/>
              <a:gd name="f1994" fmla="val 726055"/>
              <a:gd name="f1995" fmla="val 729226"/>
              <a:gd name="f1996" fmla="val 730871"/>
              <a:gd name="f1997" fmla="val 11778929"/>
              <a:gd name="f1998" fmla="val 5213803"/>
              <a:gd name="f1999" fmla="val 11688003"/>
              <a:gd name="f2000" fmla="val 5226138"/>
              <a:gd name="f2001" fmla="val 11692232"/>
              <a:gd name="f2002" fmla="val 5257856"/>
              <a:gd name="f2003" fmla="val 11765184"/>
              <a:gd name="f2004" fmla="val 5247988"/>
              <a:gd name="f2005" fmla="val 11756021"/>
              <a:gd name="f2006" fmla="val 5287695"/>
              <a:gd name="f2007" fmla="val 11743686"/>
              <a:gd name="f2008" fmla="val 5323701"/>
              <a:gd name="f2009" fmla="val 11728179"/>
              <a:gd name="f2010" fmla="val 5356007"/>
              <a:gd name="f2011" fmla="val 11712673"/>
              <a:gd name="f2012" fmla="val 5388312"/>
              <a:gd name="f2013" fmla="val 11693289"/>
              <a:gd name="f2014" fmla="val 5417505"/>
              <a:gd name="f2015" fmla="val 11670029"/>
              <a:gd name="f2016" fmla="val 5443584"/>
              <a:gd name="f2017" fmla="val 11689413"/>
              <a:gd name="f2018" fmla="val 5465435"/>
              <a:gd name="f2019" fmla="val 11700690"/>
              <a:gd name="f2020" fmla="val 5453452"/>
              <a:gd name="f2021" fmla="val 11711557"/>
              <a:gd name="f2022" fmla="val 5439238"/>
              <a:gd name="f2023" fmla="val 11722012"/>
              <a:gd name="f2024" fmla="val 5422792"/>
              <a:gd name="f2025" fmla="val 11732467"/>
              <a:gd name="f2026" fmla="val 5406345"/>
              <a:gd name="f2027" fmla="val 11742746"/>
              <a:gd name="f2028" fmla="val 5387079"/>
              <a:gd name="f2029" fmla="val 11752849"/>
              <a:gd name="f2030" fmla="val 5364994"/>
              <a:gd name="f2031" fmla="val 11760133"/>
              <a:gd name="f2032" fmla="val 5375096"/>
              <a:gd name="f2033" fmla="val 11767886"/>
              <a:gd name="f2034" fmla="val 5388430"/>
              <a:gd name="f2035" fmla="val 11776109"/>
              <a:gd name="f2036" fmla="val 5404994"/>
              <a:gd name="f2037" fmla="val 11784332"/>
              <a:gd name="f2038" fmla="val 5421558"/>
              <a:gd name="f2039" fmla="val 11793495"/>
              <a:gd name="f2040" fmla="val 5441235"/>
              <a:gd name="f2041" fmla="val 11803598"/>
              <a:gd name="f2042" fmla="val 5464025"/>
              <a:gd name="f2043" fmla="val 11825801"/>
              <a:gd name="f2044" fmla="val 5439355"/>
              <a:gd name="f2045" fmla="val 11819223"/>
              <a:gd name="f2046" fmla="val 5424554"/>
              <a:gd name="f2047" fmla="val 11810882"/>
              <a:gd name="f2048" fmla="val 5408518"/>
              <a:gd name="f2049" fmla="val 11800779"/>
              <a:gd name="f2050" fmla="val 5391249"/>
              <a:gd name="f2051" fmla="val 11790676"/>
              <a:gd name="f2052" fmla="val 5373981"/>
              <a:gd name="f2053" fmla="val 11779281"/>
              <a:gd name="f2054" fmla="val 5355126"/>
              <a:gd name="f2055" fmla="val 11766594"/>
              <a:gd name="f2056" fmla="val 5334685"/>
              <a:gd name="f2057" fmla="val 11771998"/>
              <a:gd name="f2058" fmla="val 5321058"/>
              <a:gd name="f2059" fmla="val 11777401"/>
              <a:gd name="f2060" fmla="val 5306608"/>
              <a:gd name="f2061" fmla="val 11782805"/>
              <a:gd name="f2062" fmla="val 5291337"/>
              <a:gd name="f2063" fmla="val 11788209"/>
              <a:gd name="f2064" fmla="val 5276065"/>
              <a:gd name="f2065" fmla="val 11793848"/>
              <a:gd name="f2066" fmla="val 5258914"/>
              <a:gd name="f2067" fmla="val 11799722"/>
              <a:gd name="f2068" fmla="val 5239883"/>
              <a:gd name="f2069" fmla="val 1991551"/>
              <a:gd name="f2070" fmla="val 5212393"/>
              <a:gd name="f2071" fmla="val 5237063"/>
              <a:gd name="f2072" fmla="val 1980860"/>
              <a:gd name="f2073" fmla="val 5247166"/>
              <a:gd name="f2074" fmla="val 1987968"/>
              <a:gd name="f2075" fmla="val 5257504"/>
              <a:gd name="f2076" fmla="val 1994899"/>
              <a:gd name="f2077" fmla="val 5268077"/>
              <a:gd name="f2078" fmla="val 2001830"/>
              <a:gd name="f2079" fmla="val 5278649"/>
              <a:gd name="f2080" fmla="val 2007997"/>
              <a:gd name="f2081" fmla="val 5288987"/>
              <a:gd name="f2082" fmla="val 2013401"/>
              <a:gd name="f2083" fmla="val 5299090"/>
              <a:gd name="f2084" fmla="val 5274068"/>
              <a:gd name="f2085" fmla="val 2028085"/>
              <a:gd name="f2086" fmla="val 5264905"/>
              <a:gd name="f2087" fmla="val 2022329"/>
              <a:gd name="f2088" fmla="val 5255037"/>
              <a:gd name="f2089" fmla="val 2015515"/>
              <a:gd name="f2090" fmla="val 5244464"/>
              <a:gd name="f2091" fmla="val 2008702"/>
              <a:gd name="f2092" fmla="val 5233891"/>
              <a:gd name="f2093" fmla="val 2000714"/>
              <a:gd name="f2094" fmla="val 5223201"/>
              <a:gd name="f2095" fmla="val 11271589"/>
              <a:gd name="f2096" fmla="val 5199909"/>
              <a:gd name="f2097" fmla="val 5340174"/>
              <a:gd name="f2098" fmla="val 5372949"/>
              <a:gd name="f2099" fmla="val 11290620"/>
              <a:gd name="f2100" fmla="val 5422641"/>
              <a:gd name="f2101" fmla="val 11320223"/>
              <a:gd name="f2102" fmla="val 5299292"/>
              <a:gd name="f2103" fmla="val 5345813"/>
              <a:gd name="f2104" fmla="val 11234584"/>
              <a:gd name="f2105" fmla="val 11303307"/>
              <a:gd name="f2106" fmla="val 4841448"/>
              <a:gd name="f2107" fmla="val 5195401"/>
              <a:gd name="f2108" fmla="val 4824767"/>
              <a:gd name="f2109" fmla="val 5287266"/>
              <a:gd name="f2110" fmla="val 4784473"/>
              <a:gd name="f2111" fmla="val 5339543"/>
              <a:gd name="f2112" fmla="val 4720567"/>
              <a:gd name="f2113" fmla="val 5352230"/>
              <a:gd name="f2114" fmla="val 4728672"/>
              <a:gd name="f2115" fmla="val 5385358"/>
              <a:gd name="f2116" fmla="val 4766264"/>
              <a:gd name="f2117" fmla="val 5374785"/>
              <a:gd name="f2118" fmla="val 4796104"/>
              <a:gd name="f2119" fmla="val 5355637"/>
              <a:gd name="f2120" fmla="val 5327913"/>
              <a:gd name="f2121" fmla="val 4840274"/>
              <a:gd name="f2122" fmla="val 5300189"/>
              <a:gd name="f2123" fmla="val 4855897"/>
              <a:gd name="f2124" fmla="val 5263301"/>
              <a:gd name="f2125" fmla="val 4865060"/>
              <a:gd name="f2126" fmla="val 5217251"/>
              <a:gd name="f2127" fmla="val 9078457"/>
              <a:gd name="f2128" fmla="val 5170993"/>
              <a:gd name="f2129" fmla="val 5344033"/>
              <a:gd name="f2130" fmla="val 9097488"/>
              <a:gd name="f2131" fmla="val 5393725"/>
              <a:gd name="f2132" fmla="val 9127091"/>
              <a:gd name="f2133" fmla="val 5270376"/>
              <a:gd name="f2134" fmla="val 5316897"/>
              <a:gd name="f2135" fmla="val 9041452"/>
              <a:gd name="f2136" fmla="val 9110175"/>
              <a:gd name="f2137" fmla="val 2377618"/>
              <a:gd name="f2138" fmla="val 2396649"/>
              <a:gd name="f2139" fmla="val 2426252"/>
              <a:gd name="f2140" fmla="val 2340613"/>
              <a:gd name="f2141" fmla="val 2409336"/>
              <a:gd name="f2142" fmla="val 4737131"/>
              <a:gd name="f2143" fmla="val 5136193"/>
              <a:gd name="f2144" fmla="val 5160863"/>
              <a:gd name="f2145" fmla="val 4726441"/>
              <a:gd name="f2146" fmla="val 5170966"/>
              <a:gd name="f2147" fmla="val 4733547"/>
              <a:gd name="f2148" fmla="val 5181304"/>
              <a:gd name="f2149" fmla="val 4740478"/>
              <a:gd name="f2150" fmla="val 5191877"/>
              <a:gd name="f2151" fmla="val 4747410"/>
              <a:gd name="f2152" fmla="val 5202449"/>
              <a:gd name="f2153" fmla="val 4753577"/>
              <a:gd name="f2154" fmla="val 5212787"/>
              <a:gd name="f2155" fmla="val 4758982"/>
              <a:gd name="f2156" fmla="val 5222890"/>
              <a:gd name="f2157" fmla="val 5197868"/>
              <a:gd name="f2158" fmla="val 4773666"/>
              <a:gd name="f2159" fmla="val 5188705"/>
              <a:gd name="f2160" fmla="val 4767909"/>
              <a:gd name="f2161" fmla="val 5178837"/>
              <a:gd name="f2162" fmla="val 4761096"/>
              <a:gd name="f2163" fmla="val 5168264"/>
              <a:gd name="f2164" fmla="val 4754282"/>
              <a:gd name="f2165" fmla="val 5157691"/>
              <a:gd name="f2166" fmla="val 4746294"/>
              <a:gd name="f2167" fmla="val 5147001"/>
              <a:gd name="f2168" fmla="val 7124774"/>
              <a:gd name="f2169" fmla="val 4884909"/>
              <a:gd name="f2170" fmla="val 7033848"/>
              <a:gd name="f2171" fmla="val 4897244"/>
              <a:gd name="f2172" fmla="val 7038077"/>
              <a:gd name="f2173" fmla="val 4928962"/>
              <a:gd name="f2174" fmla="val 7111029"/>
              <a:gd name="f2175" fmla="val 4919094"/>
              <a:gd name="f2176" fmla="val 7101866"/>
              <a:gd name="f2177" fmla="val 4958801"/>
              <a:gd name="f2178" fmla="val 7089531"/>
              <a:gd name="f2179" fmla="val 4994807"/>
              <a:gd name="f2180" fmla="val 7074025"/>
              <a:gd name="f2181" fmla="val 5027113"/>
              <a:gd name="f2182" fmla="val 7058518"/>
              <a:gd name="f2183" fmla="val 5059418"/>
              <a:gd name="f2184" fmla="val 7039135"/>
              <a:gd name="f2185" fmla="val 5088611"/>
              <a:gd name="f2186" fmla="val 7015874"/>
              <a:gd name="f2187" fmla="val 5114690"/>
              <a:gd name="f2188" fmla="val 7035258"/>
              <a:gd name="f2189" fmla="val 5136541"/>
              <a:gd name="f2190" fmla="val 7046535"/>
              <a:gd name="f2191" fmla="val 5124558"/>
              <a:gd name="f2192" fmla="val 7057402"/>
              <a:gd name="f2193" fmla="val 5110344"/>
              <a:gd name="f2194" fmla="val 7067857"/>
              <a:gd name="f2195" fmla="val 5093898"/>
              <a:gd name="f2196" fmla="val 7078312"/>
              <a:gd name="f2197" fmla="val 5077451"/>
              <a:gd name="f2198" fmla="val 7088592"/>
              <a:gd name="f2199" fmla="val 5058185"/>
              <a:gd name="f2200" fmla="val 7098694"/>
              <a:gd name="f2201" fmla="val 5036100"/>
              <a:gd name="f2202" fmla="val 7105978"/>
              <a:gd name="f2203" fmla="val 5046202"/>
              <a:gd name="f2204" fmla="val 7113731"/>
              <a:gd name="f2205" fmla="val 5059536"/>
              <a:gd name="f2206" fmla="val 7121954"/>
              <a:gd name="f2207" fmla="val 5076100"/>
              <a:gd name="f2208" fmla="val 7130178"/>
              <a:gd name="f2209" fmla="val 5092664"/>
              <a:gd name="f2210" fmla="val 7139341"/>
              <a:gd name="f2211" fmla="val 5112341"/>
              <a:gd name="f2212" fmla="val 7149444"/>
              <a:gd name="f2213" fmla="val 5135131"/>
              <a:gd name="f2214" fmla="val 7171646"/>
              <a:gd name="f2215" fmla="val 5110461"/>
              <a:gd name="f2216" fmla="val 7165068"/>
              <a:gd name="f2217" fmla="val 5095660"/>
              <a:gd name="f2218" fmla="val 7156727"/>
              <a:gd name="f2219" fmla="val 5079624"/>
              <a:gd name="f2220" fmla="val 7146624"/>
              <a:gd name="f2221" fmla="val 5062355"/>
              <a:gd name="f2222" fmla="val 7136521"/>
              <a:gd name="f2223" fmla="val 5045087"/>
              <a:gd name="f2224" fmla="val 7125126"/>
              <a:gd name="f2225" fmla="val 5026232"/>
              <a:gd name="f2226" fmla="val 7112439"/>
              <a:gd name="f2227" fmla="val 5005791"/>
              <a:gd name="f2228" fmla="val 7117843"/>
              <a:gd name="f2229" fmla="val 4992164"/>
              <a:gd name="f2230" fmla="val 7123247"/>
              <a:gd name="f2231" fmla="val 4977714"/>
              <a:gd name="f2232" fmla="val 7128650"/>
              <a:gd name="f2233" fmla="val 4962443"/>
              <a:gd name="f2234" fmla="val 7134054"/>
              <a:gd name="f2235" fmla="val 4947171"/>
              <a:gd name="f2236" fmla="val 7139693"/>
              <a:gd name="f2237" fmla="val 4930020"/>
              <a:gd name="f2238" fmla="val 7145567"/>
              <a:gd name="f2239" fmla="val 4910989"/>
              <a:gd name="f2240" fmla="val 7952556"/>
              <a:gd name="f2241" fmla="val 4866507"/>
              <a:gd name="f2242" fmla="val 7935875"/>
              <a:gd name="f2243" fmla="val 4958372"/>
              <a:gd name="f2244" fmla="val 7895581"/>
              <a:gd name="f2245" fmla="val 5010649"/>
              <a:gd name="f2246" fmla="val 7831674"/>
              <a:gd name="f2247" fmla="val 5023336"/>
              <a:gd name="f2248" fmla="val 7839780"/>
              <a:gd name="f2249" fmla="val 5056464"/>
              <a:gd name="f2250" fmla="val 7877372"/>
              <a:gd name="f2251" fmla="val 5045891"/>
              <a:gd name="f2252" fmla="val 7907211"/>
              <a:gd name="f2253" fmla="val 5026743"/>
              <a:gd name="f2254" fmla="val 4999019"/>
              <a:gd name="f2255" fmla="val 7951381"/>
              <a:gd name="f2256" fmla="val 4971295"/>
              <a:gd name="f2257" fmla="val 7967005"/>
              <a:gd name="f2258" fmla="val 4934407"/>
              <a:gd name="f2259" fmla="val 7976168"/>
              <a:gd name="f2260" fmla="val 4888357"/>
              <a:gd name="f2261" fmla="val 2028555"/>
              <a:gd name="f2262" fmla="val 4820782"/>
              <a:gd name="f2263" fmla="val 4828888"/>
              <a:gd name="f2264" fmla="val 2019040"/>
              <a:gd name="f2265" fmla="val 4897611"/>
              <a:gd name="f2266" fmla="val 4918404"/>
              <a:gd name="f2267" fmla="val 1981683"/>
              <a:gd name="f2268" fmla="val 4944484"/>
              <a:gd name="f2269" fmla="val 2023269"/>
              <a:gd name="f2270" fmla="val 4922634"/>
              <a:gd name="f2271" fmla="val 2047938"/>
              <a:gd name="f2272" fmla="val 5065718"/>
              <a:gd name="f2273" fmla="val 2071199"/>
              <a:gd name="f2274" fmla="val 5056202"/>
              <a:gd name="f2275" fmla="val 2043710"/>
              <a:gd name="f2276" fmla="val 4911708"/>
              <a:gd name="f2277" fmla="val 2083886"/>
              <a:gd name="f2278" fmla="val 4890915"/>
              <a:gd name="f2279" fmla="val 2064502"/>
              <a:gd name="f2280" fmla="val 4952942"/>
              <a:gd name="f2281" fmla="val 2082476"/>
              <a:gd name="f2282" fmla="val 4968096"/>
              <a:gd name="f2283" fmla="val 2112785"/>
              <a:gd name="f2284" fmla="val 4875761"/>
              <a:gd name="f2285" fmla="val 2101508"/>
              <a:gd name="f2286" fmla="val 4857787"/>
              <a:gd name="f2287" fmla="val 2039833"/>
              <a:gd name="f2288" fmla="val 4888096"/>
              <a:gd name="f2289" fmla="val 6028027"/>
              <a:gd name="f2290" fmla="val 4819328"/>
              <a:gd name="f2291" fmla="val 6005942"/>
              <a:gd name="f2292" fmla="val 5988496"/>
              <a:gd name="f2293" fmla="val 4824790"/>
              <a:gd name="f2294" fmla="val 5975692"/>
              <a:gd name="f2295" fmla="val 4835715"/>
              <a:gd name="f2296" fmla="val 5962887"/>
              <a:gd name="f2297" fmla="val 4846641"/>
              <a:gd name="f2298" fmla="val 4861384"/>
              <a:gd name="f2299" fmla="val 4879944"/>
              <a:gd name="f2300" fmla="val 4891927"/>
              <a:gd name="f2301" fmla="val 5959774"/>
              <a:gd name="f2302" fmla="val 4902794"/>
              <a:gd name="f2303" fmla="val 5966352"/>
              <a:gd name="f2304" fmla="val 4912544"/>
              <a:gd name="f2305" fmla="val 5972931"/>
              <a:gd name="f2306" fmla="val 4922294"/>
              <a:gd name="f2307" fmla="val 5983974"/>
              <a:gd name="f2308" fmla="val 4932221"/>
              <a:gd name="f2309" fmla="val 5999481"/>
              <a:gd name="f2310" fmla="val 4942324"/>
              <a:gd name="f2311" fmla="val 6019922"/>
              <a:gd name="f2312" fmla="val 4955716"/>
              <a:gd name="f2313" fmla="val 6027204"/>
              <a:gd name="f2314" fmla="val 4960650"/>
              <a:gd name="f2315" fmla="val 6033254"/>
              <a:gd name="f2316" fmla="val 4965173"/>
              <a:gd name="f2317" fmla="val 6038071"/>
              <a:gd name="f2318" fmla="val 4969284"/>
              <a:gd name="f2319" fmla="val 6042887"/>
              <a:gd name="f2320" fmla="val 4973396"/>
              <a:gd name="f2321" fmla="val 6046766"/>
              <a:gd name="f2322" fmla="val 4977566"/>
              <a:gd name="f2323" fmla="val 6049701"/>
              <a:gd name="f2324" fmla="val 4981796"/>
              <a:gd name="f2325" fmla="val 6052638"/>
              <a:gd name="f2326" fmla="val 4986024"/>
              <a:gd name="f2327" fmla="val 6054694"/>
              <a:gd name="f2328" fmla="val 4990313"/>
              <a:gd name="f2329" fmla="val 6055868"/>
              <a:gd name="f2330" fmla="val 4994659"/>
              <a:gd name="f2331" fmla="val 6057045"/>
              <a:gd name="f2332" fmla="val 4999006"/>
              <a:gd name="f2333" fmla="val 6057631"/>
              <a:gd name="f2334" fmla="val 5003764"/>
              <a:gd name="f2335" fmla="val 5008932"/>
              <a:gd name="f2336" fmla="val 5015276"/>
              <a:gd name="f2337" fmla="val 5960009"/>
              <a:gd name="f2338" fmla="val 5042060"/>
              <a:gd name="f2339" fmla="val 6090758"/>
              <a:gd name="f2340" fmla="val 6090993"/>
              <a:gd name="f2341" fmla="val 5040415"/>
              <a:gd name="f2342" fmla="val 6091111"/>
              <a:gd name="f2343" fmla="val 5038771"/>
              <a:gd name="f2344" fmla="val 5037126"/>
              <a:gd name="f2345" fmla="val 5035246"/>
              <a:gd name="f2346" fmla="val 5032545"/>
              <a:gd name="f2347" fmla="val 5029020"/>
              <a:gd name="f2348" fmla="val 5006230"/>
              <a:gd name="f2349" fmla="val 6087705"/>
              <a:gd name="f2350" fmla="val 4988021"/>
              <a:gd name="f2351" fmla="val 4974394"/>
              <a:gd name="f2352" fmla="val 6074312"/>
              <a:gd name="f2353" fmla="val 4960767"/>
              <a:gd name="f2354" fmla="val 6062683"/>
              <a:gd name="f2355" fmla="val 4948315"/>
              <a:gd name="f2356" fmla="val 6046000"/>
              <a:gd name="f2357" fmla="val 4937037"/>
              <a:gd name="f2358" fmla="val 6020978"/>
              <a:gd name="f2359" fmla="val 4920121"/>
              <a:gd name="f2360" fmla="val 6008996"/>
              <a:gd name="f2361" fmla="val 4911898"/>
              <a:gd name="f2362" fmla="val 6000714"/>
              <a:gd name="f2363" fmla="val 4904556"/>
              <a:gd name="f2364" fmla="val 5996132"/>
              <a:gd name="f2365" fmla="val 4898094"/>
              <a:gd name="f2366" fmla="val 5991552"/>
              <a:gd name="f2367" fmla="val 4891633"/>
              <a:gd name="f2368" fmla="val 5989261"/>
              <a:gd name="f2369" fmla="val 4884409"/>
              <a:gd name="f2370" fmla="val 4876420"/>
              <a:gd name="f2371" fmla="val 4871956"/>
              <a:gd name="f2372" fmla="val 5990200"/>
              <a:gd name="f2373" fmla="val 4867786"/>
              <a:gd name="f2374" fmla="val 5992079"/>
              <a:gd name="f2375" fmla="val 4863909"/>
              <a:gd name="f2376" fmla="val 5993960"/>
              <a:gd name="f2377" fmla="val 4860033"/>
              <a:gd name="f2378" fmla="val 5996543"/>
              <a:gd name="f2379" fmla="val 4856685"/>
              <a:gd name="f2380" fmla="val 5999834"/>
              <a:gd name="f2381" fmla="val 4853865"/>
              <a:gd name="f2382" fmla="val 6003122"/>
              <a:gd name="f2383" fmla="val 4851046"/>
              <a:gd name="f2384" fmla="val 6007057"/>
              <a:gd name="f2385" fmla="val 4848814"/>
              <a:gd name="f2386" fmla="val 6011639"/>
              <a:gd name="f2387" fmla="val 4847169"/>
              <a:gd name="f2388" fmla="val 6016222"/>
              <a:gd name="f2389" fmla="val 4845524"/>
              <a:gd name="f2390" fmla="val 6021213"/>
              <a:gd name="f2391" fmla="val 4844702"/>
              <a:gd name="f2392" fmla="val 6026618"/>
              <a:gd name="f2393" fmla="val 6034370"/>
              <a:gd name="f2394" fmla="val 6043122"/>
              <a:gd name="f2395" fmla="val 4846699"/>
              <a:gd name="f2396" fmla="val 6052874"/>
              <a:gd name="f2397" fmla="val 4850693"/>
              <a:gd name="f2398" fmla="val 6062623"/>
              <a:gd name="f2399" fmla="val 4854688"/>
              <a:gd name="f2400" fmla="val 6073959"/>
              <a:gd name="f2401" fmla="val 4861031"/>
              <a:gd name="f2402" fmla="val 6086882"/>
              <a:gd name="f2403" fmla="val 4869724"/>
              <a:gd name="f2404" fmla="val 4835187"/>
              <a:gd name="f2405" fmla="val 4829783"/>
              <a:gd name="f2406" fmla="val 6069027"/>
              <a:gd name="f2407" fmla="val 4825789"/>
              <a:gd name="f2408" fmla="val 6059393"/>
              <a:gd name="f2409" fmla="val 4823204"/>
              <a:gd name="f2410" fmla="val 6049761"/>
              <a:gd name="f2411" fmla="val 4820619"/>
              <a:gd name="f2412" fmla="val 6039304"/>
              <a:gd name="f2413" fmla="val 4815849"/>
              <a:gd name="f2414" fmla="val 4841928"/>
              <a:gd name="f2415" fmla="val 4843573"/>
              <a:gd name="f2416" fmla="val 9934492"/>
              <a:gd name="f2417" fmla="val 4845276"/>
              <a:gd name="f2418" fmla="val 9933904"/>
              <a:gd name="f2419" fmla="val 4847038"/>
              <a:gd name="f2420" fmla="val 9933317"/>
              <a:gd name="f2421" fmla="val 4848800"/>
              <a:gd name="f2422" fmla="val 9931907"/>
              <a:gd name="f2423" fmla="val 4851326"/>
              <a:gd name="f2424" fmla="val 9929675"/>
              <a:gd name="f2425" fmla="val 4854616"/>
              <a:gd name="f2426" fmla="val 9927443"/>
              <a:gd name="f2427" fmla="val 4857905"/>
              <a:gd name="f2428" fmla="val 9924095"/>
              <a:gd name="f2429" fmla="val 4862310"/>
              <a:gd name="f2430" fmla="val 9919631"/>
              <a:gd name="f2431" fmla="val 4867831"/>
              <a:gd name="f2432" fmla="val 9915167"/>
              <a:gd name="f2433" fmla="val 4873353"/>
              <a:gd name="f2434" fmla="val 9909176"/>
              <a:gd name="f2435" fmla="val 4880695"/>
              <a:gd name="f2436" fmla="val 9901657"/>
              <a:gd name="f2437" fmla="val 4889858"/>
              <a:gd name="f2438" fmla="val 9886856"/>
              <a:gd name="f2439" fmla="val 4907479"/>
              <a:gd name="f2440" fmla="val 9875930"/>
              <a:gd name="f2441" fmla="val 4925923"/>
              <a:gd name="f2442" fmla="val 9868882"/>
              <a:gd name="f2443" fmla="val 4945189"/>
              <a:gd name="f2444" fmla="val 9861833"/>
              <a:gd name="f2445" fmla="val 4964454"/>
              <a:gd name="f2446" fmla="val 9858309"/>
              <a:gd name="f2447" fmla="val 4985483"/>
              <a:gd name="f2448" fmla="val 5008273"/>
              <a:gd name="f2449" fmla="val 5036819"/>
              <a:gd name="f2450" fmla="val 9888618"/>
              <a:gd name="f2451" fmla="val 5006511"/>
              <a:gd name="f2452" fmla="val 4987480"/>
              <a:gd name="f2453" fmla="val 9891554"/>
              <a:gd name="f2454" fmla="val 4969976"/>
              <a:gd name="f2455" fmla="val 9897428"/>
              <a:gd name="f2456" fmla="val 4953999"/>
              <a:gd name="f2457" fmla="val 9903302"/>
              <a:gd name="f2458" fmla="val 4938023"/>
              <a:gd name="f2459" fmla="val 9912583"/>
              <a:gd name="f2460" fmla="val 4922281"/>
              <a:gd name="f2461" fmla="val 9925270"/>
              <a:gd name="f2462" fmla="val 4906774"/>
              <a:gd name="f2463" fmla="val 9929264"/>
              <a:gd name="f2464" fmla="val 4901841"/>
              <a:gd name="f2465" fmla="val 9932495"/>
              <a:gd name="f2466" fmla="val 4897905"/>
              <a:gd name="f2467" fmla="val 9934962"/>
              <a:gd name="f2468" fmla="val 4894968"/>
              <a:gd name="f2469" fmla="val 9937428"/>
              <a:gd name="f2470" fmla="val 4892031"/>
              <a:gd name="f2471" fmla="val 9939308"/>
              <a:gd name="f2472" fmla="val 4889799"/>
              <a:gd name="f2473" fmla="val 9940600"/>
              <a:gd name="f2474" fmla="val 4888272"/>
              <a:gd name="f2475" fmla="val 9941893"/>
              <a:gd name="f2476" fmla="val 4886745"/>
              <a:gd name="f2477" fmla="val 9942891"/>
              <a:gd name="f2478" fmla="val 4885629"/>
              <a:gd name="f2479" fmla="val 9943596"/>
              <a:gd name="f2480" fmla="val 4884924"/>
              <a:gd name="f2481" fmla="val 9944301"/>
              <a:gd name="f2482" fmla="val 4884219"/>
              <a:gd name="f2483" fmla="val 9944888"/>
              <a:gd name="f2484" fmla="val 4883515"/>
              <a:gd name="f2485" fmla="val 9945358"/>
              <a:gd name="f2486" fmla="val 4882809"/>
              <a:gd name="f2487" fmla="val 4861429"/>
              <a:gd name="f2488" fmla="val 9971790"/>
              <a:gd name="f2489" fmla="val 4842516"/>
              <a:gd name="f2490" fmla="val 4826069"/>
              <a:gd name="f2491" fmla="val 5698246"/>
              <a:gd name="f2492" fmla="val 5697658"/>
              <a:gd name="f2493" fmla="val 5697071"/>
              <a:gd name="f2494" fmla="val 5695661"/>
              <a:gd name="f2495" fmla="val 5693429"/>
              <a:gd name="f2496" fmla="val 5691197"/>
              <a:gd name="f2497" fmla="val 5687849"/>
              <a:gd name="f2498" fmla="val 5683385"/>
              <a:gd name="f2499" fmla="val 5678921"/>
              <a:gd name="f2500" fmla="val 5672930"/>
              <a:gd name="f2501" fmla="val 5665412"/>
              <a:gd name="f2502" fmla="val 5650610"/>
              <a:gd name="f2503" fmla="val 5639685"/>
              <a:gd name="f2504" fmla="val 5632636"/>
              <a:gd name="f2505" fmla="val 5625588"/>
              <a:gd name="f2506" fmla="val 5622063"/>
              <a:gd name="f2507" fmla="val 5652372"/>
              <a:gd name="f2508" fmla="val 5655308"/>
              <a:gd name="f2509" fmla="val 5661182"/>
              <a:gd name="f2510" fmla="val 5667056"/>
              <a:gd name="f2511" fmla="val 5676337"/>
              <a:gd name="f2512" fmla="val 5689024"/>
              <a:gd name="f2513" fmla="val 5693018"/>
              <a:gd name="f2514" fmla="val 5696248"/>
              <a:gd name="f2515" fmla="val 5698716"/>
              <a:gd name="f2516" fmla="val 5701182"/>
              <a:gd name="f2517" fmla="val 5703062"/>
              <a:gd name="f2518" fmla="val 5704355"/>
              <a:gd name="f2519" fmla="val 5705647"/>
              <a:gd name="f2520" fmla="val 5706645"/>
              <a:gd name="f2521" fmla="val 5707350"/>
              <a:gd name="f2522" fmla="val 5708055"/>
              <a:gd name="f2523" fmla="val 5708642"/>
              <a:gd name="f2524" fmla="val 5709112"/>
              <a:gd name="f2525" fmla="val 5735544"/>
              <a:gd name="f2526" fmla="val 702384"/>
              <a:gd name="f2527" fmla="val 701796"/>
              <a:gd name="f2528" fmla="val 701209"/>
              <a:gd name="f2529" fmla="val 699799"/>
              <a:gd name="f2530" fmla="val 697567"/>
              <a:gd name="f2531" fmla="val 695335"/>
              <a:gd name="f2532" fmla="val 691987"/>
              <a:gd name="f2533" fmla="val 687523"/>
              <a:gd name="f2534" fmla="val 683059"/>
              <a:gd name="f2535" fmla="val 677068"/>
              <a:gd name="f2536" fmla="val 669549"/>
              <a:gd name="f2537" fmla="val 654747"/>
              <a:gd name="f2538" fmla="val 643822"/>
              <a:gd name="f2539" fmla="val 636774"/>
              <a:gd name="f2540" fmla="val 629725"/>
              <a:gd name="f2541" fmla="val 626201"/>
              <a:gd name="f2542" fmla="val 656510"/>
              <a:gd name="f2543" fmla="val 659446"/>
              <a:gd name="f2544" fmla="val 665320"/>
              <a:gd name="f2545" fmla="val 671194"/>
              <a:gd name="f2546" fmla="val 680474"/>
              <a:gd name="f2547" fmla="val 693162"/>
              <a:gd name="f2548" fmla="val 697156"/>
              <a:gd name="f2549" fmla="val 700386"/>
              <a:gd name="f2550" fmla="val 702853"/>
              <a:gd name="f2551" fmla="val 705320"/>
              <a:gd name="f2552" fmla="val 707200"/>
              <a:gd name="f2553" fmla="val 708492"/>
              <a:gd name="f2554" fmla="val 709784"/>
              <a:gd name="f2555" fmla="val 710783"/>
              <a:gd name="f2556" fmla="val 711488"/>
              <a:gd name="f2557" fmla="val 712193"/>
              <a:gd name="f2558" fmla="val 712780"/>
              <a:gd name="f2559" fmla="val 713250"/>
              <a:gd name="f2560" fmla="val 739682"/>
              <a:gd name="f2561" fmla="val 7848238"/>
              <a:gd name="f2562" fmla="val 4807299"/>
              <a:gd name="f2563" fmla="val 4831969"/>
              <a:gd name="f2564" fmla="val 7837548"/>
              <a:gd name="f2565" fmla="val 4842072"/>
              <a:gd name="f2566" fmla="val 7844655"/>
              <a:gd name="f2567" fmla="val 4852410"/>
              <a:gd name="f2568" fmla="val 7851586"/>
              <a:gd name="f2569" fmla="val 4862983"/>
              <a:gd name="f2570" fmla="val 7858517"/>
              <a:gd name="f2571" fmla="val 4873555"/>
              <a:gd name="f2572" fmla="val 7864685"/>
              <a:gd name="f2573" fmla="val 4883893"/>
              <a:gd name="f2574" fmla="val 7870089"/>
              <a:gd name="f2575" fmla="val 4893996"/>
              <a:gd name="f2576" fmla="val 4868974"/>
              <a:gd name="f2577" fmla="val 7884773"/>
              <a:gd name="f2578" fmla="val 4859811"/>
              <a:gd name="f2579" fmla="val 7879017"/>
              <a:gd name="f2580" fmla="val 4849943"/>
              <a:gd name="f2581" fmla="val 7872203"/>
              <a:gd name="f2582" fmla="val 4839370"/>
              <a:gd name="f2583" fmla="val 7865390"/>
              <a:gd name="f2584" fmla="val 4828797"/>
              <a:gd name="f2585" fmla="val 7857401"/>
              <a:gd name="f2586" fmla="val 4818107"/>
              <a:gd name="f2587" fmla="val 3844674"/>
              <a:gd name="f2588" fmla="val 4796067"/>
              <a:gd name="f2589" fmla="val 4800296"/>
              <a:gd name="f2590" fmla="val 4830605"/>
              <a:gd name="f2591" fmla="val 3829520"/>
              <a:gd name="f2592" fmla="val 3829990"/>
              <a:gd name="f2593" fmla="val 4832955"/>
              <a:gd name="f2594" fmla="val 3830225"/>
              <a:gd name="f2595" fmla="val 4835304"/>
              <a:gd name="f2596" fmla="val 4837654"/>
              <a:gd name="f2597" fmla="val 4839768"/>
              <a:gd name="f2598" fmla="val 4841883"/>
              <a:gd name="f2599" fmla="val 4843997"/>
              <a:gd name="f2600" fmla="val 4849166"/>
              <a:gd name="f2601" fmla="val 4854335"/>
              <a:gd name="f2602" fmla="val 4859504"/>
              <a:gd name="f2603" fmla="val 3829050"/>
              <a:gd name="f2604" fmla="val 4864673"/>
              <a:gd name="f2605" fmla="val 3828228"/>
              <a:gd name="f2606" fmla="val 4870547"/>
              <a:gd name="f2607" fmla="val 3827054"/>
              <a:gd name="f2608" fmla="val 4877125"/>
              <a:gd name="f2609" fmla="val 3730489"/>
              <a:gd name="f2610" fmla="val 4907434"/>
              <a:gd name="f2611" fmla="val 3822824"/>
              <a:gd name="f2612" fmla="val 3819066"/>
              <a:gd name="f2613" fmla="val 4938917"/>
              <a:gd name="f2614" fmla="val 3810372"/>
              <a:gd name="f2615" fmla="val 4965349"/>
              <a:gd name="f2616" fmla="val 3796745"/>
              <a:gd name="f2617" fmla="val 4986730"/>
              <a:gd name="f2618" fmla="val 3783117"/>
              <a:gd name="f2619" fmla="val 5008110"/>
              <a:gd name="f2620" fmla="val 3764322"/>
              <a:gd name="f2621" fmla="val 5024439"/>
              <a:gd name="f2622" fmla="val 3740356"/>
              <a:gd name="f2623" fmla="val 5035716"/>
              <a:gd name="f2624" fmla="val 3755511"/>
              <a:gd name="f2625" fmla="val 5061796"/>
              <a:gd name="f2626" fmla="val 3790283"/>
              <a:gd name="f2627" fmla="val 5046055"/>
              <a:gd name="f2628" fmla="val 3816245"/>
              <a:gd name="f2629" fmla="val 5017860"/>
              <a:gd name="f2630" fmla="val 3833397"/>
              <a:gd name="f2631" fmla="val 4977214"/>
              <a:gd name="f2632" fmla="val 3850549"/>
              <a:gd name="f2633" fmla="val 4936568"/>
              <a:gd name="f2634" fmla="val 3859359"/>
              <a:gd name="f2635" fmla="val 4882177"/>
              <a:gd name="f2636" fmla="val 4814041"/>
              <a:gd name="f2637" fmla="val 4789055"/>
              <a:gd name="f2638" fmla="val 4805619"/>
              <a:gd name="f2639" fmla="val 11676373"/>
              <a:gd name="f2640" fmla="val 4822065"/>
              <a:gd name="f2641" fmla="val 11681601"/>
              <a:gd name="f2642" fmla="val 4837631"/>
              <a:gd name="f2643" fmla="val 11685712"/>
              <a:gd name="f2644" fmla="val 4852315"/>
              <a:gd name="f2645" fmla="val 11689824"/>
              <a:gd name="f2646" fmla="val 4867000"/>
              <a:gd name="f2647" fmla="val 11692819"/>
              <a:gd name="f2648" fmla="val 4880333"/>
              <a:gd name="f2649" fmla="val 11694699"/>
              <a:gd name="f2650" fmla="val 4892316"/>
              <a:gd name="f2651" fmla="val 11719369"/>
              <a:gd name="f2652" fmla="val 4875752"/>
              <a:gd name="f2653" fmla="val 11718429"/>
              <a:gd name="f2654" fmla="val 4866588"/>
              <a:gd name="f2655" fmla="val 11715668"/>
              <a:gd name="f2656" fmla="val 4854665"/>
              <a:gd name="f2657" fmla="val 11711087"/>
              <a:gd name="f2658" fmla="val 4839981"/>
              <a:gd name="f2659" fmla="val 11706505"/>
              <a:gd name="f2660" fmla="val 4825296"/>
              <a:gd name="f2661" fmla="val 11700573"/>
              <a:gd name="f2662" fmla="val 4808321"/>
              <a:gd name="f2663" fmla="val 11777166"/>
              <a:gd name="f2664" fmla="val 4785178"/>
              <a:gd name="f2665" fmla="val 11774582"/>
              <a:gd name="f2666" fmla="val 4844151"/>
              <a:gd name="f2667" fmla="val 11766417"/>
              <a:gd name="f2668" fmla="val 4893197"/>
              <a:gd name="f2669" fmla="val 11752673"/>
              <a:gd name="f2670" fmla="val 4932316"/>
              <a:gd name="f2671" fmla="val 11738928"/>
              <a:gd name="f2672" fmla="val 4971435"/>
              <a:gd name="f2673" fmla="val 11719604"/>
              <a:gd name="f2674" fmla="val 5001685"/>
              <a:gd name="f2675" fmla="val 5023065"/>
              <a:gd name="f2676" fmla="val 11711263"/>
              <a:gd name="f2677" fmla="val 5049497"/>
              <a:gd name="f2678" fmla="val 11725595"/>
              <a:gd name="f2679" fmla="val 5038689"/>
              <a:gd name="f2680" fmla="val 11738341"/>
              <a:gd name="f2681" fmla="val 5024416"/>
              <a:gd name="f2682" fmla="val 11749501"/>
              <a:gd name="f2683" fmla="val 5006677"/>
              <a:gd name="f2684" fmla="val 11760661"/>
              <a:gd name="f2685" fmla="val 4988939"/>
              <a:gd name="f2686" fmla="val 11770118"/>
              <a:gd name="f2687" fmla="val 4968792"/>
              <a:gd name="f2688" fmla="val 11777871"/>
              <a:gd name="f2689" fmla="val 4946236"/>
              <a:gd name="f2690" fmla="val 11785625"/>
              <a:gd name="f2691" fmla="val 4923681"/>
              <a:gd name="f2692" fmla="val 11791851"/>
              <a:gd name="f2693" fmla="val 4899305"/>
              <a:gd name="f2694" fmla="val 11796550"/>
              <a:gd name="f2695" fmla="val 4873108"/>
              <a:gd name="f2696" fmla="val 11801249"/>
              <a:gd name="f2697" fmla="val 4846912"/>
              <a:gd name="f2698" fmla="val 11804421"/>
              <a:gd name="f2699" fmla="val 4819834"/>
              <a:gd name="f2700" fmla="val 11806065"/>
              <a:gd name="f2701" fmla="val 4791874"/>
              <a:gd name="f2702" fmla="val 307448"/>
              <a:gd name="f2703" fmla="val 4777806"/>
              <a:gd name="f2704" fmla="val 303923"/>
              <a:gd name="f2705" fmla="val 4811169"/>
              <a:gd name="f2706" fmla="val 298108"/>
              <a:gd name="f2707" fmla="val 4841066"/>
              <a:gd name="f2708" fmla="val 290003"/>
              <a:gd name="f2709" fmla="val 4867498"/>
              <a:gd name="f2710" fmla="val 281897"/>
              <a:gd name="f2711" fmla="val 4893930"/>
              <a:gd name="f2712" fmla="val 270795"/>
              <a:gd name="f2713" fmla="val 4916779"/>
              <a:gd name="f2714" fmla="val 4936045"/>
              <a:gd name="f2715" fmla="val 277491"/>
              <a:gd name="f2716" fmla="val 4955428"/>
              <a:gd name="f2717" fmla="val 295583"/>
              <a:gd name="f2718" fmla="val 4927704"/>
              <a:gd name="f2719" fmla="val 308387"/>
              <a:gd name="f2720" fmla="val 4898335"/>
              <a:gd name="f2721" fmla="val 315906"/>
              <a:gd name="f2722" fmla="val 4867322"/>
              <a:gd name="f2723" fmla="val 364188"/>
              <a:gd name="f2724" fmla="val 358549"/>
              <a:gd name="f2725" fmla="val 4951669"/>
              <a:gd name="f2726" fmla="val 331882"/>
              <a:gd name="f2727" fmla="val 5016867"/>
              <a:gd name="f2728" fmla="val 284188"/>
              <a:gd name="f2729" fmla="val 5062918"/>
              <a:gd name="f2730" fmla="val 300752"/>
              <a:gd name="f2731" fmla="val 5087588"/>
              <a:gd name="f2732" fmla="val 327301"/>
              <a:gd name="f2733" fmla="val 5062683"/>
              <a:gd name="f2734" fmla="val 348505"/>
              <a:gd name="f2735" fmla="val 5031258"/>
              <a:gd name="f2736" fmla="val 364364"/>
              <a:gd name="f2737" fmla="val 4993314"/>
              <a:gd name="f2738" fmla="val 380223"/>
              <a:gd name="f2739" fmla="val 4955369"/>
              <a:gd name="f2740" fmla="val 390620"/>
              <a:gd name="f2741" fmla="val 4909730"/>
              <a:gd name="f2742" fmla="val 395554"/>
              <a:gd name="f2743" fmla="val 4856397"/>
              <a:gd name="f2744" fmla="val 379342"/>
              <a:gd name="f2745" fmla="val 4832784"/>
              <a:gd name="f2746" fmla="val 4837013"/>
              <a:gd name="f2747" fmla="val 325891"/>
              <a:gd name="f2748" fmla="val 4826441"/>
              <a:gd name="f2749" fmla="val 328358"/>
              <a:gd name="f2750" fmla="val 4816925"/>
              <a:gd name="f2751" fmla="val 330003"/>
              <a:gd name="f2752" fmla="val 4808467"/>
              <a:gd name="f2753" fmla="val 331647"/>
              <a:gd name="f2754" fmla="val 4800009"/>
              <a:gd name="f2755" fmla="val 333410"/>
              <a:gd name="f2756" fmla="val 4792960"/>
              <a:gd name="f2757" fmla="val 335289"/>
              <a:gd name="f2758" fmla="val 4787321"/>
              <a:gd name="f2759" fmla="val 11326567"/>
              <a:gd name="f2760" fmla="val 4746261"/>
              <a:gd name="f2761" fmla="val 4750490"/>
              <a:gd name="f2762" fmla="val 4780799"/>
              <a:gd name="f2763" fmla="val 11311413"/>
              <a:gd name="f2764" fmla="val 11311883"/>
              <a:gd name="f2765" fmla="val 4783149"/>
              <a:gd name="f2766" fmla="val 11312118"/>
              <a:gd name="f2767" fmla="val 4785498"/>
              <a:gd name="f2768" fmla="val 4787848"/>
              <a:gd name="f2769" fmla="val 4789962"/>
              <a:gd name="f2770" fmla="val 4792077"/>
              <a:gd name="f2771" fmla="val 4794191"/>
              <a:gd name="f2772" fmla="val 4799360"/>
              <a:gd name="f2773" fmla="val 4804529"/>
              <a:gd name="f2774" fmla="val 4809698"/>
              <a:gd name="f2775" fmla="val 11310943"/>
              <a:gd name="f2776" fmla="val 4814867"/>
              <a:gd name="f2777" fmla="val 11310121"/>
              <a:gd name="f2778" fmla="val 4820741"/>
              <a:gd name="f2779" fmla="val 11308946"/>
              <a:gd name="f2780" fmla="val 4827319"/>
              <a:gd name="f2781" fmla="val 11212381"/>
              <a:gd name="f2782" fmla="val 4857628"/>
              <a:gd name="f2783" fmla="val 11304717"/>
              <a:gd name="f2784" fmla="val 11300957"/>
              <a:gd name="f2785" fmla="val 4889111"/>
              <a:gd name="f2786" fmla="val 11292264"/>
              <a:gd name="f2787" fmla="val 4915543"/>
              <a:gd name="f2788" fmla="val 11278637"/>
              <a:gd name="f2789" fmla="val 4936924"/>
              <a:gd name="f2790" fmla="val 11265010"/>
              <a:gd name="f2791" fmla="val 4958304"/>
              <a:gd name="f2792" fmla="val 11246214"/>
              <a:gd name="f2793" fmla="val 4974633"/>
              <a:gd name="f2794" fmla="val 11222249"/>
              <a:gd name="f2795" fmla="val 4985910"/>
              <a:gd name="f2796" fmla="val 11237404"/>
              <a:gd name="f2797" fmla="val 5011990"/>
              <a:gd name="f2798" fmla="val 11272176"/>
              <a:gd name="f2799" fmla="val 4996249"/>
              <a:gd name="f2800" fmla="val 11298138"/>
              <a:gd name="f2801" fmla="val 4968054"/>
              <a:gd name="f2802" fmla="val 11315289"/>
              <a:gd name="f2803" fmla="val 4927408"/>
              <a:gd name="f2804" fmla="val 11332441"/>
              <a:gd name="f2805" fmla="val 4886762"/>
              <a:gd name="f2806" fmla="val 11341251"/>
              <a:gd name="f2807" fmla="val 4832371"/>
              <a:gd name="f2808" fmla="val 4764235"/>
              <a:gd name="f2809" fmla="val 4774135"/>
              <a:gd name="f2810" fmla="val 4744582"/>
              <a:gd name="f2811" fmla="val 4752688"/>
              <a:gd name="f2812" fmla="val 4764620"/>
              <a:gd name="f2813" fmla="val 4821411"/>
              <a:gd name="f2814" fmla="val 4842204"/>
              <a:gd name="f2815" fmla="val 4727263"/>
              <a:gd name="f2816" fmla="val 4868284"/>
              <a:gd name="f2817" fmla="val 4768848"/>
              <a:gd name="f2818" fmla="val 4846434"/>
              <a:gd name="f2819" fmla="val 4793518"/>
              <a:gd name="f2820" fmla="val 4989518"/>
              <a:gd name="f2821" fmla="val 4816779"/>
              <a:gd name="f2822" fmla="val 4980002"/>
              <a:gd name="f2823" fmla="val 4789290"/>
              <a:gd name="f2824" fmla="val 4835508"/>
              <a:gd name="f2825" fmla="val 4829466"/>
              <a:gd name="f2826" fmla="val 4814715"/>
              <a:gd name="f2827" fmla="val 4810082"/>
              <a:gd name="f2828" fmla="val 4876742"/>
              <a:gd name="f2829" fmla="val 4828056"/>
              <a:gd name="f2830" fmla="val 4891896"/>
              <a:gd name="f2831" fmla="val 4858364"/>
              <a:gd name="f2832" fmla="val 4799561"/>
              <a:gd name="f2833" fmla="val 4847087"/>
              <a:gd name="f2834" fmla="val 4781587"/>
              <a:gd name="f2835" fmla="val 4785412"/>
              <a:gd name="f2836" fmla="val 4811896"/>
              <a:gd name="f2837" fmla="val 9133435"/>
              <a:gd name="f2838" fmla="val 4717345"/>
              <a:gd name="f2839" fmla="val 4721574"/>
              <a:gd name="f2840" fmla="val 4751883"/>
              <a:gd name="f2841" fmla="val 9118281"/>
              <a:gd name="f2842" fmla="val 9118751"/>
              <a:gd name="f2843" fmla="val 4754233"/>
              <a:gd name="f2844" fmla="val 9118986"/>
              <a:gd name="f2845" fmla="val 4756582"/>
              <a:gd name="f2846" fmla="val 4758932"/>
              <a:gd name="f2847" fmla="val 4761046"/>
              <a:gd name="f2848" fmla="val 4763161"/>
              <a:gd name="f2849" fmla="val 4765275"/>
              <a:gd name="f2850" fmla="val 4770444"/>
              <a:gd name="f2851" fmla="val 4775613"/>
              <a:gd name="f2852" fmla="val 4780782"/>
              <a:gd name="f2853" fmla="val 9117811"/>
              <a:gd name="f2854" fmla="val 4785951"/>
              <a:gd name="f2855" fmla="val 9116989"/>
              <a:gd name="f2856" fmla="val 4791825"/>
              <a:gd name="f2857" fmla="val 9115814"/>
              <a:gd name="f2858" fmla="val 4798403"/>
              <a:gd name="f2859" fmla="val 9019249"/>
              <a:gd name="f2860" fmla="val 4828712"/>
              <a:gd name="f2861" fmla="val 9111585"/>
              <a:gd name="f2862" fmla="val 9107825"/>
              <a:gd name="f2863" fmla="val 4860195"/>
              <a:gd name="f2864" fmla="val 9099132"/>
              <a:gd name="f2865" fmla="val 4886627"/>
              <a:gd name="f2866" fmla="val 9085505"/>
              <a:gd name="f2867" fmla="val 4908008"/>
              <a:gd name="f2868" fmla="val 9071878"/>
              <a:gd name="f2869" fmla="val 4929388"/>
              <a:gd name="f2870" fmla="val 9053082"/>
              <a:gd name="f2871" fmla="val 4945717"/>
              <a:gd name="f2872" fmla="val 9029117"/>
              <a:gd name="f2873" fmla="val 4956994"/>
              <a:gd name="f2874" fmla="val 9044272"/>
              <a:gd name="f2875" fmla="val 4983074"/>
              <a:gd name="f2876" fmla="val 9079044"/>
              <a:gd name="f2877" fmla="val 4967333"/>
              <a:gd name="f2878" fmla="val 9105006"/>
              <a:gd name="f2879" fmla="val 4939138"/>
              <a:gd name="f2880" fmla="val 9122157"/>
              <a:gd name="f2881" fmla="val 4898492"/>
              <a:gd name="f2882" fmla="val 9139309"/>
              <a:gd name="f2883" fmla="val 4857846"/>
              <a:gd name="f2884" fmla="val 9148119"/>
              <a:gd name="f2885" fmla="val 4803455"/>
              <a:gd name="f2886" fmla="val 4735319"/>
              <a:gd name="f2887" fmla="val 2432596"/>
              <a:gd name="f2888" fmla="val 2417442"/>
              <a:gd name="f2889" fmla="val 2417912"/>
              <a:gd name="f2890" fmla="val 2418147"/>
              <a:gd name="f2891" fmla="val 2416972"/>
              <a:gd name="f2892" fmla="val 2416149"/>
              <a:gd name="f2893" fmla="val 2414975"/>
              <a:gd name="f2894" fmla="val 2318410"/>
              <a:gd name="f2895" fmla="val 2410746"/>
              <a:gd name="f2896" fmla="val 2406986"/>
              <a:gd name="f2897" fmla="val 2398293"/>
              <a:gd name="f2898" fmla="val 2384666"/>
              <a:gd name="f2899" fmla="val 2371039"/>
              <a:gd name="f2900" fmla="val 2352243"/>
              <a:gd name="f2901" fmla="val 2328278"/>
              <a:gd name="f2902" fmla="val 2343433"/>
              <a:gd name="f2903" fmla="val 2378205"/>
              <a:gd name="f2904" fmla="val 2404167"/>
              <a:gd name="f2905" fmla="val 2421318"/>
              <a:gd name="f2906" fmla="val 2438470"/>
              <a:gd name="f2907" fmla="val 2447280"/>
              <a:gd name="f2908" fmla="val 4460161"/>
              <a:gd name="f2909" fmla="val 4476725"/>
              <a:gd name="f2910" fmla="val 7022218"/>
              <a:gd name="f2911" fmla="val 4493171"/>
              <a:gd name="f2912" fmla="val 7027446"/>
              <a:gd name="f2913" fmla="val 4508737"/>
              <a:gd name="f2914" fmla="val 7031557"/>
              <a:gd name="f2915" fmla="val 4523421"/>
              <a:gd name="f2916" fmla="val 7035669"/>
              <a:gd name="f2917" fmla="val 4538106"/>
              <a:gd name="f2918" fmla="val 7038665"/>
              <a:gd name="f2919" fmla="val 4551439"/>
              <a:gd name="f2920" fmla="val 7040544"/>
              <a:gd name="f2921" fmla="val 4563422"/>
              <a:gd name="f2922" fmla="val 7065214"/>
              <a:gd name="f2923" fmla="val 4546858"/>
              <a:gd name="f2924" fmla="val 7064274"/>
              <a:gd name="f2925" fmla="val 4537694"/>
              <a:gd name="f2926" fmla="val 7061514"/>
              <a:gd name="f2927" fmla="val 4525771"/>
              <a:gd name="f2928" fmla="val 7056932"/>
              <a:gd name="f2929" fmla="val 4511087"/>
              <a:gd name="f2930" fmla="val 7052350"/>
              <a:gd name="f2931" fmla="val 4496402"/>
              <a:gd name="f2932" fmla="val 7046418"/>
              <a:gd name="f2933" fmla="val 4479427"/>
              <a:gd name="f2934" fmla="val 7123012"/>
              <a:gd name="f2935" fmla="val 4456284"/>
              <a:gd name="f2936" fmla="val 7120427"/>
              <a:gd name="f2937" fmla="val 4515257"/>
              <a:gd name="f2938" fmla="val 7112263"/>
              <a:gd name="f2939" fmla="val 4564303"/>
              <a:gd name="f2940" fmla="val 7098518"/>
              <a:gd name="f2941" fmla="val 4603422"/>
              <a:gd name="f2942" fmla="val 7084774"/>
              <a:gd name="f2943" fmla="val 4642541"/>
              <a:gd name="f2944" fmla="val 7065449"/>
              <a:gd name="f2945" fmla="val 4672791"/>
              <a:gd name="f2946" fmla="val 4694171"/>
              <a:gd name="f2947" fmla="val 7057108"/>
              <a:gd name="f2948" fmla="val 4720603"/>
              <a:gd name="f2949" fmla="val 7071440"/>
              <a:gd name="f2950" fmla="val 4709795"/>
              <a:gd name="f2951" fmla="val 7084186"/>
              <a:gd name="f2952" fmla="val 4695522"/>
              <a:gd name="f2953" fmla="val 7095346"/>
              <a:gd name="f2954" fmla="val 4677783"/>
              <a:gd name="f2955" fmla="val 7106506"/>
              <a:gd name="f2956" fmla="val 4660045"/>
              <a:gd name="f2957" fmla="val 7115963"/>
              <a:gd name="f2958" fmla="val 4639898"/>
              <a:gd name="f2959" fmla="val 7123717"/>
              <a:gd name="f2960" fmla="val 4617342"/>
              <a:gd name="f2961" fmla="val 7131470"/>
              <a:gd name="f2962" fmla="val 4594787"/>
              <a:gd name="f2963" fmla="val 7137696"/>
              <a:gd name="f2964" fmla="val 4570411"/>
              <a:gd name="f2965" fmla="val 7142395"/>
              <a:gd name="f2966" fmla="val 4544214"/>
              <a:gd name="f2967" fmla="val 7147094"/>
              <a:gd name="f2968" fmla="val 4518018"/>
              <a:gd name="f2969" fmla="val 7150266"/>
              <a:gd name="f2970" fmla="val 4490940"/>
              <a:gd name="f2971" fmla="val 7151911"/>
              <a:gd name="f2972" fmla="val 4462980"/>
              <a:gd name="f2973" fmla="val 7885243"/>
              <a:gd name="f2974" fmla="val 4415688"/>
              <a:gd name="f2975" fmla="val 4423794"/>
              <a:gd name="f2976" fmla="val 7875727"/>
              <a:gd name="f2977" fmla="val 4492517"/>
              <a:gd name="f2978" fmla="val 4513310"/>
              <a:gd name="f2979" fmla="val 7838370"/>
              <a:gd name="f2980" fmla="val 4539390"/>
              <a:gd name="f2981" fmla="val 7879956"/>
              <a:gd name="f2982" fmla="val 4517540"/>
              <a:gd name="f2983" fmla="val 7904626"/>
              <a:gd name="f2984" fmla="val 4660624"/>
              <a:gd name="f2985" fmla="val 4651108"/>
              <a:gd name="f2986" fmla="val 7900397"/>
              <a:gd name="f2987" fmla="val 4506614"/>
              <a:gd name="f2988" fmla="val 7940574"/>
              <a:gd name="f2989" fmla="val 4485821"/>
              <a:gd name="f2990" fmla="val 7921190"/>
              <a:gd name="f2991" fmla="val 4547848"/>
              <a:gd name="f2992" fmla="val 7939164"/>
              <a:gd name="f2993" fmla="val 4563002"/>
              <a:gd name="f2994" fmla="val 7969472"/>
              <a:gd name="f2995" fmla="val 4470667"/>
              <a:gd name="f2996" fmla="val 7958195"/>
              <a:gd name="f2997" fmla="val 4452693"/>
              <a:gd name="f2998" fmla="val 7896520"/>
              <a:gd name="f2999" fmla="val 4483002"/>
              <a:gd name="f3000" fmla="val 4409779"/>
              <a:gd name="f3001" fmla="val 2061331"/>
              <a:gd name="f3002" fmla="val 2071786"/>
              <a:gd name="f3003" fmla="val 4413773"/>
              <a:gd name="f3004" fmla="val 4421761"/>
              <a:gd name="f3005" fmla="val 2086823"/>
              <a:gd name="f3006" fmla="val 4429750"/>
              <a:gd name="f3007" fmla="val 2090582"/>
              <a:gd name="f3008" fmla="val 4441145"/>
              <a:gd name="f3009" fmla="val 4455947"/>
              <a:gd name="f3010" fmla="val 4469339"/>
              <a:gd name="f3011" fmla="val 4479970"/>
              <a:gd name="f3012" fmla="val 4487841"/>
              <a:gd name="f3013" fmla="val 4495712"/>
              <a:gd name="f3014" fmla="val 4499647"/>
              <a:gd name="f3015" fmla="val 2035016"/>
              <a:gd name="f3016" fmla="val 2024678"/>
              <a:gd name="f3017" fmla="val 4495535"/>
              <a:gd name="f3018" fmla="val 2016925"/>
              <a:gd name="f3019" fmla="val 4487312"/>
              <a:gd name="f3020" fmla="val 2009172"/>
              <a:gd name="f3021" fmla="val 4479089"/>
              <a:gd name="f3022" fmla="val 4468164"/>
              <a:gd name="f3023" fmla="val 4454537"/>
              <a:gd name="f3024" fmla="val 2009230"/>
              <a:gd name="f3025" fmla="val 4430337"/>
              <a:gd name="f3026" fmla="val 2017101"/>
              <a:gd name="f3027" fmla="val 4422114"/>
              <a:gd name="f3028" fmla="val 2024972"/>
              <a:gd name="f3029" fmla="val 4413890"/>
              <a:gd name="f3030" fmla="val 2035251"/>
              <a:gd name="f3031" fmla="val 4406274"/>
              <a:gd name="f3032" fmla="val 4432706"/>
              <a:gd name="f3033" fmla="val 346567"/>
              <a:gd name="f3034" fmla="val 349034"/>
              <a:gd name="f3035" fmla="val 4478521"/>
              <a:gd name="f3036" fmla="val 347154"/>
              <a:gd name="f3037" fmla="val 345216"/>
              <a:gd name="f3038" fmla="val 4478462"/>
              <a:gd name="f3039" fmla="val 343219"/>
              <a:gd name="f3040" fmla="val 4478345"/>
              <a:gd name="f3041" fmla="val 341222"/>
              <a:gd name="f3042" fmla="val 4478227"/>
              <a:gd name="f3043" fmla="val 338108"/>
              <a:gd name="f3044" fmla="val 4478168"/>
              <a:gd name="f3045" fmla="val 333879"/>
              <a:gd name="f3046" fmla="val 311324"/>
              <a:gd name="f3047" fmla="val 292763"/>
              <a:gd name="f3048" fmla="val 4484747"/>
              <a:gd name="f3049" fmla="val 278196"/>
              <a:gd name="f3050" fmla="val 4497904"/>
              <a:gd name="f3051" fmla="val 263864"/>
              <a:gd name="f3052" fmla="val 4510826"/>
              <a:gd name="f3053" fmla="val 4527978"/>
              <a:gd name="f3054" fmla="val 4549358"/>
              <a:gd name="f3055" fmla="val 4574263"/>
              <a:gd name="f3056" fmla="val 267036"/>
              <a:gd name="f3057" fmla="val 4593881"/>
              <a:gd name="f3058" fmla="val 287712"/>
              <a:gd name="f3059" fmla="val 4608213"/>
              <a:gd name="f3060" fmla="val 4622545"/>
              <a:gd name="f3061" fmla="val 336934"/>
              <a:gd name="f3062" fmla="val 4629711"/>
              <a:gd name="f3063" fmla="val 381809"/>
              <a:gd name="f3064" fmla="val 4602222"/>
              <a:gd name="f3065" fmla="val 380400"/>
              <a:gd name="f3066" fmla="val 4602457"/>
              <a:gd name="f3067" fmla="val 378872"/>
              <a:gd name="f3068" fmla="val 4602574"/>
              <a:gd name="f3069" fmla="val 377228"/>
              <a:gd name="f3070" fmla="val 375583"/>
              <a:gd name="f3071" fmla="val 373234"/>
              <a:gd name="f3072" fmla="val 370179"/>
              <a:gd name="f3073" fmla="val 343865"/>
              <a:gd name="f3074" fmla="val 323659"/>
              <a:gd name="f3075" fmla="val 4597817"/>
              <a:gd name="f3076" fmla="val 309562"/>
              <a:gd name="f3077" fmla="val 4588301"/>
              <a:gd name="f3078" fmla="val 295465"/>
              <a:gd name="f3079" fmla="val 4578786"/>
              <a:gd name="f3080" fmla="val 4565217"/>
              <a:gd name="f3081" fmla="val 4547596"/>
              <a:gd name="f3082" fmla="val 4534204"/>
              <a:gd name="f3083" fmla="val 293292"/>
              <a:gd name="f3084" fmla="val 4523690"/>
              <a:gd name="f3085" fmla="val 303042"/>
              <a:gd name="f3086" fmla="val 4516054"/>
              <a:gd name="f3087" fmla="val 312793"/>
              <a:gd name="f3088" fmla="val 4508418"/>
              <a:gd name="f3089" fmla="val 326479"/>
              <a:gd name="f3090" fmla="val 4504600"/>
              <a:gd name="f3091" fmla="val 344100"/>
              <a:gd name="f3092" fmla="val 348564"/>
              <a:gd name="f3093" fmla="val 4504835"/>
              <a:gd name="f3094" fmla="val 4505305"/>
              <a:gd name="f3095" fmla="val 366068"/>
              <a:gd name="f3096" fmla="val 4505775"/>
              <a:gd name="f3097" fmla="val 373116"/>
              <a:gd name="f3098" fmla="val 4506597"/>
              <a:gd name="f3099" fmla="val 381104"/>
              <a:gd name="f3100" fmla="val 4507772"/>
              <a:gd name="f3101" fmla="val 9892847"/>
              <a:gd name="f3102" fmla="val 4394987"/>
              <a:gd name="f3103" fmla="val 4535252"/>
              <a:gd name="f3104" fmla="val 4568027"/>
              <a:gd name="f3105" fmla="val 9911878"/>
              <a:gd name="f3106" fmla="val 4617719"/>
              <a:gd name="f3107" fmla="val 9941481"/>
              <a:gd name="f3108" fmla="val 4494370"/>
              <a:gd name="f3109" fmla="val 4540891"/>
              <a:gd name="f3110" fmla="val 9855842"/>
              <a:gd name="f3111" fmla="val 9924565"/>
              <a:gd name="f3112" fmla="val 5656601"/>
              <a:gd name="f3113" fmla="val 5675632"/>
              <a:gd name="f3114" fmla="val 5705235"/>
              <a:gd name="f3115" fmla="val 5619596"/>
              <a:gd name="f3116" fmla="val 5688319"/>
              <a:gd name="f3117" fmla="val 660739"/>
              <a:gd name="f3118" fmla="val 679770"/>
              <a:gd name="f3119" fmla="val 709373"/>
              <a:gd name="f3120" fmla="val 623734"/>
              <a:gd name="f3121" fmla="val 692457"/>
              <a:gd name="f3122" fmla="val 6008643"/>
              <a:gd name="f3123" fmla="val 4394227"/>
              <a:gd name="f3124" fmla="val 4437223"/>
              <a:gd name="f3125" fmla="val 4476342"/>
              <a:gd name="f3126" fmla="val 6010053"/>
              <a:gd name="f3127" fmla="val 4429469"/>
              <a:gd name="f3128" fmla="val 4615197"/>
              <a:gd name="f3129" fmla="val 6042124"/>
              <a:gd name="f3130" fmla="val 2048644"/>
              <a:gd name="f3131" fmla="val 4383699"/>
              <a:gd name="f3132" fmla="val 2025148"/>
              <a:gd name="f3133" fmla="val 2006764"/>
              <a:gd name="f3134" fmla="val 4390454"/>
              <a:gd name="f3135" fmla="val 1993489"/>
              <a:gd name="f3136" fmla="val 4403964"/>
              <a:gd name="f3137" fmla="val 1980214"/>
              <a:gd name="f3138" fmla="val 4417473"/>
              <a:gd name="f3139" fmla="val 4435976"/>
              <a:gd name="f3140" fmla="val 4459471"/>
              <a:gd name="f3141" fmla="val 4469809"/>
              <a:gd name="f3142" fmla="val 1975221"/>
              <a:gd name="f3143" fmla="val 4480440"/>
              <a:gd name="f3144" fmla="val 1978511"/>
              <a:gd name="f3145" fmla="val 4491365"/>
              <a:gd name="f3146" fmla="val 1981800"/>
              <a:gd name="f3147" fmla="val 4502290"/>
              <a:gd name="f3148" fmla="val 1986969"/>
              <a:gd name="f3149" fmla="val 4513803"/>
              <a:gd name="f3150" fmla="val 1994018"/>
              <a:gd name="f3151" fmla="val 4525903"/>
              <a:gd name="f3152" fmla="val 4538003"/>
              <a:gd name="f3153" fmla="val 2010053"/>
              <a:gd name="f3154" fmla="val 4550866"/>
              <a:gd name="f3155" fmla="val 2020978"/>
              <a:gd name="f3156" fmla="val 4564493"/>
              <a:gd name="f3157" fmla="val 2031903"/>
              <a:gd name="f3158" fmla="val 4578121"/>
              <a:gd name="f3159" fmla="val 2045002"/>
              <a:gd name="f3160" fmla="val 4592687"/>
              <a:gd name="f3161" fmla="val 2060273"/>
              <a:gd name="f3162" fmla="val 4608194"/>
              <a:gd name="f3163" fmla="val 2102213"/>
              <a:gd name="f3164" fmla="val 2085296"/>
              <a:gd name="f3165" fmla="val 4591748"/>
              <a:gd name="f3166" fmla="val 2070670"/>
              <a:gd name="f3167" fmla="val 4576358"/>
              <a:gd name="f3168" fmla="val 2058335"/>
              <a:gd name="f3169" fmla="val 4562026"/>
              <a:gd name="f3170" fmla="val 2046000"/>
              <a:gd name="f3171" fmla="val 4547695"/>
              <a:gd name="f3172" fmla="val 2035369"/>
              <a:gd name="f3173" fmla="val 4534067"/>
              <a:gd name="f3174" fmla="val 4521145"/>
              <a:gd name="f3175" fmla="val 2034664"/>
              <a:gd name="f3176" fmla="val 4524904"/>
              <a:gd name="f3177" fmla="val 4526784"/>
              <a:gd name="f3178" fmla="val 2053577"/>
              <a:gd name="f3179" fmla="val 2063680"/>
              <a:gd name="f3180" fmla="val 2072961"/>
              <a:gd name="f3181" fmla="val 4525022"/>
              <a:gd name="f3182" fmla="val 2081419"/>
              <a:gd name="f3183" fmla="val 4521498"/>
              <a:gd name="f3184" fmla="val 2089877"/>
              <a:gd name="f3185" fmla="val 4517973"/>
              <a:gd name="f3186" fmla="val 4513039"/>
              <a:gd name="f3187" fmla="val 2103094"/>
              <a:gd name="f3188" fmla="val 4506696"/>
              <a:gd name="f3189" fmla="val 2109085"/>
              <a:gd name="f3190" fmla="val 4500352"/>
              <a:gd name="f3191" fmla="val 2113784"/>
              <a:gd name="f3192" fmla="val 4492892"/>
              <a:gd name="f3193" fmla="val 2117190"/>
              <a:gd name="f3194" fmla="val 4484317"/>
              <a:gd name="f3195" fmla="val 2120597"/>
              <a:gd name="f3196" fmla="val 4475741"/>
              <a:gd name="f3197" fmla="val 2122301"/>
              <a:gd name="f3198" fmla="val 4466402"/>
              <a:gd name="f3199" fmla="val 4456299"/>
              <a:gd name="f3200" fmla="val 4445256"/>
              <a:gd name="f3201" fmla="val 2120539"/>
              <a:gd name="f3202" fmla="val 4435271"/>
              <a:gd name="f3203" fmla="val 2117015"/>
              <a:gd name="f3204" fmla="val 4426343"/>
              <a:gd name="f3205" fmla="val 2113490"/>
              <a:gd name="f3206" fmla="val 4417415"/>
              <a:gd name="f3207" fmla="val 2108439"/>
              <a:gd name="f3208" fmla="val 2101860"/>
              <a:gd name="f3209" fmla="val 4403435"/>
              <a:gd name="f3210" fmla="val 2095281"/>
              <a:gd name="f3211" fmla="val 4397091"/>
              <a:gd name="f3212" fmla="val 2087469"/>
              <a:gd name="f3213" fmla="val 4392216"/>
              <a:gd name="f3214" fmla="val 2078423"/>
              <a:gd name="f3215" fmla="val 4388809"/>
              <a:gd name="f3216" fmla="val 2069378"/>
              <a:gd name="f3217" fmla="val 4385403"/>
              <a:gd name="f3218" fmla="val 2059451"/>
              <a:gd name="f3219" fmla="val 4377699"/>
              <a:gd name="f3220" fmla="val 4403778"/>
              <a:gd name="f3221" fmla="val 4405423"/>
              <a:gd name="f3222" fmla="val 11777578"/>
              <a:gd name="f3223" fmla="val 4407126"/>
              <a:gd name="f3224" fmla="val 11776990"/>
              <a:gd name="f3225" fmla="val 4408888"/>
              <a:gd name="f3226" fmla="val 11776403"/>
              <a:gd name="f3227" fmla="val 4410650"/>
              <a:gd name="f3228" fmla="val 11774993"/>
              <a:gd name="f3229" fmla="val 4413176"/>
              <a:gd name="f3230" fmla="val 11772761"/>
              <a:gd name="f3231" fmla="val 4416466"/>
              <a:gd name="f3232" fmla="val 11770529"/>
              <a:gd name="f3233" fmla="val 4419755"/>
              <a:gd name="f3234" fmla="val 11767181"/>
              <a:gd name="f3235" fmla="val 4424160"/>
              <a:gd name="f3236" fmla="val 11762717"/>
              <a:gd name="f3237" fmla="val 4429681"/>
              <a:gd name="f3238" fmla="val 11758253"/>
              <a:gd name="f3239" fmla="val 4435203"/>
              <a:gd name="f3240" fmla="val 11752262"/>
              <a:gd name="f3241" fmla="val 4442545"/>
              <a:gd name="f3242" fmla="val 11744743"/>
              <a:gd name="f3243" fmla="val 4451708"/>
              <a:gd name="f3244" fmla="val 11729942"/>
              <a:gd name="f3245" fmla="val 4469329"/>
              <a:gd name="f3246" fmla="val 11719016"/>
              <a:gd name="f3247" fmla="val 4487773"/>
              <a:gd name="f3248" fmla="val 11711968"/>
              <a:gd name="f3249" fmla="val 4507039"/>
              <a:gd name="f3250" fmla="val 11704919"/>
              <a:gd name="f3251" fmla="val 4526304"/>
              <a:gd name="f3252" fmla="val 11701395"/>
              <a:gd name="f3253" fmla="val 4547333"/>
              <a:gd name="f3254" fmla="val 4570123"/>
              <a:gd name="f3255" fmla="val 4598669"/>
              <a:gd name="f3256" fmla="val 11731704"/>
              <a:gd name="f3257" fmla="val 4568361"/>
              <a:gd name="f3258" fmla="val 4549330"/>
              <a:gd name="f3259" fmla="val 11734640"/>
              <a:gd name="f3260" fmla="val 4531826"/>
              <a:gd name="f3261" fmla="val 11740514"/>
              <a:gd name="f3262" fmla="val 4515849"/>
              <a:gd name="f3263" fmla="val 11746388"/>
              <a:gd name="f3264" fmla="val 4499873"/>
              <a:gd name="f3265" fmla="val 11755669"/>
              <a:gd name="f3266" fmla="val 4484131"/>
              <a:gd name="f3267" fmla="val 11768356"/>
              <a:gd name="f3268" fmla="val 4468624"/>
              <a:gd name="f3269" fmla="val 11772350"/>
              <a:gd name="f3270" fmla="val 4463691"/>
              <a:gd name="f3271" fmla="val 11775581"/>
              <a:gd name="f3272" fmla="val 4459755"/>
              <a:gd name="f3273" fmla="val 11778048"/>
              <a:gd name="f3274" fmla="val 4456818"/>
              <a:gd name="f3275" fmla="val 11780514"/>
              <a:gd name="f3276" fmla="val 4453881"/>
              <a:gd name="f3277" fmla="val 11782394"/>
              <a:gd name="f3278" fmla="val 4451649"/>
              <a:gd name="f3279" fmla="val 11783686"/>
              <a:gd name="f3280" fmla="val 4450122"/>
              <a:gd name="f3281" fmla="val 11784979"/>
              <a:gd name="f3282" fmla="val 4448595"/>
              <a:gd name="f3283" fmla="val 11785977"/>
              <a:gd name="f3284" fmla="val 4447479"/>
              <a:gd name="f3285" fmla="val 11786682"/>
              <a:gd name="f3286" fmla="val 4446774"/>
              <a:gd name="f3287" fmla="val 11787387"/>
              <a:gd name="f3288" fmla="val 4446069"/>
              <a:gd name="f3289" fmla="val 11787974"/>
              <a:gd name="f3290" fmla="val 4445365"/>
              <a:gd name="f3291" fmla="val 11788444"/>
              <a:gd name="f3292" fmla="val 4444659"/>
              <a:gd name="f3293" fmla="val 4423279"/>
              <a:gd name="f3294" fmla="val 11814876"/>
              <a:gd name="f3295" fmla="val 4404366"/>
              <a:gd name="f3296" fmla="val 4387919"/>
              <a:gd name="f3297" fmla="val 3774542"/>
              <a:gd name="f3298" fmla="val 4337134"/>
              <a:gd name="f3299" fmla="val 3771018"/>
              <a:gd name="f3300" fmla="val 4370497"/>
              <a:gd name="f3301" fmla="val 3765203"/>
              <a:gd name="f3302" fmla="val 4400394"/>
              <a:gd name="f3303" fmla="val 3757097"/>
              <a:gd name="f3304" fmla="val 4426826"/>
              <a:gd name="f3305" fmla="val 3748991"/>
              <a:gd name="f3306" fmla="val 4453258"/>
              <a:gd name="f3307" fmla="val 3737890"/>
              <a:gd name="f3308" fmla="val 4476107"/>
              <a:gd name="f3309" fmla="val 4495373"/>
              <a:gd name="f3310" fmla="val 3744586"/>
              <a:gd name="f3311" fmla="val 4514756"/>
              <a:gd name="f3312" fmla="val 3762677"/>
              <a:gd name="f3313" fmla="val 4487032"/>
              <a:gd name="f3314" fmla="val 3775482"/>
              <a:gd name="f3315" fmla="val 4457663"/>
              <a:gd name="f3316" fmla="val 3783000"/>
              <a:gd name="f3317" fmla="val 4426650"/>
              <a:gd name="f3318" fmla="val 3831282"/>
              <a:gd name="f3319" fmla="val 3825643"/>
              <a:gd name="f3320" fmla="val 4510997"/>
              <a:gd name="f3321" fmla="val 3798976"/>
              <a:gd name="f3322" fmla="val 4576195"/>
              <a:gd name="f3323" fmla="val 3751282"/>
              <a:gd name="f3324" fmla="val 4622246"/>
              <a:gd name="f3325" fmla="val 3767846"/>
              <a:gd name="f3326" fmla="val 4646916"/>
              <a:gd name="f3327" fmla="val 3794396"/>
              <a:gd name="f3328" fmla="val 4622011"/>
              <a:gd name="f3329" fmla="val 3815600"/>
              <a:gd name="f3330" fmla="val 4590586"/>
              <a:gd name="f3331" fmla="val 3831459"/>
              <a:gd name="f3332" fmla="val 4552642"/>
              <a:gd name="f3333" fmla="val 3847317"/>
              <a:gd name="f3334" fmla="val 4514697"/>
              <a:gd name="f3335" fmla="val 3857714"/>
              <a:gd name="f3336" fmla="val 4469058"/>
              <a:gd name="f3337" fmla="val 3862648"/>
              <a:gd name="f3338" fmla="val 4415725"/>
              <a:gd name="f3339" fmla="val 3846436"/>
              <a:gd name="f3340" fmla="val 4392112"/>
              <a:gd name="f3341" fmla="val 4396341"/>
              <a:gd name="f3342" fmla="val 3792985"/>
              <a:gd name="f3343" fmla="val 4385769"/>
              <a:gd name="f3344" fmla="val 3795452"/>
              <a:gd name="f3345" fmla="val 4376253"/>
              <a:gd name="f3346" fmla="val 3797098"/>
              <a:gd name="f3347" fmla="val 4367795"/>
              <a:gd name="f3348" fmla="val 3798742"/>
              <a:gd name="f3349" fmla="val 4359337"/>
              <a:gd name="f3350" fmla="val 3800505"/>
              <a:gd name="f3351" fmla="val 4352288"/>
              <a:gd name="f3352" fmla="val 3802384"/>
              <a:gd name="f3353" fmla="val 4346649"/>
              <a:gd name="f3354" fmla="val 4333579"/>
              <a:gd name="f3355" fmla="val 4806911"/>
              <a:gd name="f3356" fmla="val 4817366"/>
              <a:gd name="f3357" fmla="val 4337573"/>
              <a:gd name="f3358" fmla="val 4345561"/>
              <a:gd name="f3359" fmla="val 4832402"/>
              <a:gd name="f3360" fmla="val 4353550"/>
              <a:gd name="f3361" fmla="val 4836162"/>
              <a:gd name="f3362" fmla="val 4364945"/>
              <a:gd name="f3363" fmla="val 4379747"/>
              <a:gd name="f3364" fmla="val 4393139"/>
              <a:gd name="f3365" fmla="val 4403770"/>
              <a:gd name="f3366" fmla="val 4411641"/>
              <a:gd name="f3367" fmla="val 4419512"/>
              <a:gd name="f3368" fmla="val 4423447"/>
              <a:gd name="f3369" fmla="val 4780596"/>
              <a:gd name="f3370" fmla="val 4770259"/>
              <a:gd name="f3371" fmla="val 4419335"/>
              <a:gd name="f3372" fmla="val 4762505"/>
              <a:gd name="f3373" fmla="val 4411112"/>
              <a:gd name="f3374" fmla="val 4754752"/>
              <a:gd name="f3375" fmla="val 4402889"/>
              <a:gd name="f3376" fmla="val 4391964"/>
              <a:gd name="f3377" fmla="val 4378337"/>
              <a:gd name="f3378" fmla="val 4754811"/>
              <a:gd name="f3379" fmla="val 4354137"/>
              <a:gd name="f3380" fmla="val 4762682"/>
              <a:gd name="f3381" fmla="val 4345914"/>
              <a:gd name="f3382" fmla="val 4770553"/>
              <a:gd name="f3383" fmla="val 4337690"/>
              <a:gd name="f3384" fmla="val 4780832"/>
              <a:gd name="f3385" fmla="val 4794224"/>
              <a:gd name="f3386" fmla="val 4307499"/>
              <a:gd name="f3387" fmla="val 4770729"/>
              <a:gd name="f3388" fmla="val 4752344"/>
              <a:gd name="f3389" fmla="val 4314254"/>
              <a:gd name="f3390" fmla="val 4739069"/>
              <a:gd name="f3391" fmla="val 4327764"/>
              <a:gd name="f3392" fmla="val 4725795"/>
              <a:gd name="f3393" fmla="val 4341273"/>
              <a:gd name="f3394" fmla="val 4359776"/>
              <a:gd name="f3395" fmla="val 4383271"/>
              <a:gd name="f3396" fmla="val 4393609"/>
              <a:gd name="f3397" fmla="val 4720802"/>
              <a:gd name="f3398" fmla="val 4404240"/>
              <a:gd name="f3399" fmla="val 4724091"/>
              <a:gd name="f3400" fmla="val 4415165"/>
              <a:gd name="f3401" fmla="val 4727380"/>
              <a:gd name="f3402" fmla="val 4426090"/>
              <a:gd name="f3403" fmla="val 4732550"/>
              <a:gd name="f3404" fmla="val 4437603"/>
              <a:gd name="f3405" fmla="val 4739598"/>
              <a:gd name="f3406" fmla="val 4449703"/>
              <a:gd name="f3407" fmla="val 4461803"/>
              <a:gd name="f3408" fmla="val 4755633"/>
              <a:gd name="f3409" fmla="val 4474666"/>
              <a:gd name="f3410" fmla="val 4766559"/>
              <a:gd name="f3411" fmla="val 4488293"/>
              <a:gd name="f3412" fmla="val 4777483"/>
              <a:gd name="f3413" fmla="val 4501921"/>
              <a:gd name="f3414" fmla="val 4790582"/>
              <a:gd name="f3415" fmla="val 4516487"/>
              <a:gd name="f3416" fmla="val 4805853"/>
              <a:gd name="f3417" fmla="val 4531994"/>
              <a:gd name="f3418" fmla="val 4847792"/>
              <a:gd name="f3419" fmla="val 4830876"/>
              <a:gd name="f3420" fmla="val 4515548"/>
              <a:gd name="f3421" fmla="val 4816250"/>
              <a:gd name="f3422" fmla="val 4500158"/>
              <a:gd name="f3423" fmla="val 4803915"/>
              <a:gd name="f3424" fmla="val 4485826"/>
              <a:gd name="f3425" fmla="val 4791580"/>
              <a:gd name="f3426" fmla="val 4471495"/>
              <a:gd name="f3427" fmla="val 4780949"/>
              <a:gd name="f3428" fmla="val 4457867"/>
              <a:gd name="f3429" fmla="val 4444945"/>
              <a:gd name="f3430" fmla="val 4780244"/>
              <a:gd name="f3431" fmla="val 4448704"/>
              <a:gd name="f3432" fmla="val 4450584"/>
              <a:gd name="f3433" fmla="val 4799157"/>
              <a:gd name="f3434" fmla="val 4809260"/>
              <a:gd name="f3435" fmla="val 4818541"/>
              <a:gd name="f3436" fmla="val 4448822"/>
              <a:gd name="f3437" fmla="val 4827000"/>
              <a:gd name="f3438" fmla="val 4445298"/>
              <a:gd name="f3439" fmla="val 4835457"/>
              <a:gd name="f3440" fmla="val 4441773"/>
              <a:gd name="f3441" fmla="val 4436839"/>
              <a:gd name="f3442" fmla="val 4848674"/>
              <a:gd name="f3443" fmla="val 4430496"/>
              <a:gd name="f3444" fmla="val 4854664"/>
              <a:gd name="f3445" fmla="val 4424152"/>
              <a:gd name="f3446" fmla="val 4859363"/>
              <a:gd name="f3447" fmla="val 4416692"/>
              <a:gd name="f3448" fmla="val 4862771"/>
              <a:gd name="f3449" fmla="val 4408117"/>
              <a:gd name="f3450" fmla="val 4866177"/>
              <a:gd name="f3451" fmla="val 4399541"/>
              <a:gd name="f3452" fmla="val 4867881"/>
              <a:gd name="f3453" fmla="val 4390202"/>
              <a:gd name="f3454" fmla="val 4380099"/>
              <a:gd name="f3455" fmla="val 4369056"/>
              <a:gd name="f3456" fmla="val 4866118"/>
              <a:gd name="f3457" fmla="val 4359071"/>
              <a:gd name="f3458" fmla="val 4862593"/>
              <a:gd name="f3459" fmla="val 4350143"/>
              <a:gd name="f3460" fmla="val 4859071"/>
              <a:gd name="f3461" fmla="val 4341215"/>
              <a:gd name="f3462" fmla="val 4854018"/>
              <a:gd name="f3463" fmla="val 4847440"/>
              <a:gd name="f3464" fmla="val 4327235"/>
              <a:gd name="f3465" fmla="val 4840861"/>
              <a:gd name="f3466" fmla="val 4320891"/>
              <a:gd name="f3467" fmla="val 4833048"/>
              <a:gd name="f3468" fmla="val 4316016"/>
              <a:gd name="f3469" fmla="val 4824004"/>
              <a:gd name="f3470" fmla="val 4312609"/>
              <a:gd name="f3471" fmla="val 4814958"/>
              <a:gd name="f3472" fmla="val 4309203"/>
              <a:gd name="f3473" fmla="val 4805031"/>
              <a:gd name="f3474" fmla="val 11256434"/>
              <a:gd name="f3475" fmla="val 4287328"/>
              <a:gd name="f3476" fmla="val 11252910"/>
              <a:gd name="f3477" fmla="val 4320691"/>
              <a:gd name="f3478" fmla="val 11247095"/>
              <a:gd name="f3479" fmla="val 4350588"/>
              <a:gd name="f3480" fmla="val 11238989"/>
              <a:gd name="f3481" fmla="val 4377020"/>
              <a:gd name="f3482" fmla="val 11230884"/>
              <a:gd name="f3483" fmla="val 4403452"/>
              <a:gd name="f3484" fmla="val 11219782"/>
              <a:gd name="f3485" fmla="val 4426301"/>
              <a:gd name="f3486" fmla="val 4445567"/>
              <a:gd name="f3487" fmla="val 11226478"/>
              <a:gd name="f3488" fmla="val 4464950"/>
              <a:gd name="f3489" fmla="val 11244569"/>
              <a:gd name="f3490" fmla="val 4437226"/>
              <a:gd name="f3491" fmla="val 11257374"/>
              <a:gd name="f3492" fmla="val 4407857"/>
              <a:gd name="f3493" fmla="val 11264893"/>
              <a:gd name="f3494" fmla="val 4376844"/>
              <a:gd name="f3495" fmla="val 11313175"/>
              <a:gd name="f3496" fmla="val 11307536"/>
              <a:gd name="f3497" fmla="val 4461191"/>
              <a:gd name="f3498" fmla="val 11280869"/>
              <a:gd name="f3499" fmla="val 4526389"/>
              <a:gd name="f3500" fmla="val 11233174"/>
              <a:gd name="f3501" fmla="val 4572440"/>
              <a:gd name="f3502" fmla="val 11249738"/>
              <a:gd name="f3503" fmla="val 4597110"/>
              <a:gd name="f3504" fmla="val 11276288"/>
              <a:gd name="f3505" fmla="val 4572205"/>
              <a:gd name="f3506" fmla="val 11297492"/>
              <a:gd name="f3507" fmla="val 4540780"/>
              <a:gd name="f3508" fmla="val 11313351"/>
              <a:gd name="f3509" fmla="val 4502836"/>
              <a:gd name="f3510" fmla="val 11329210"/>
              <a:gd name="f3511" fmla="val 4464891"/>
              <a:gd name="f3512" fmla="val 11339607"/>
              <a:gd name="f3513" fmla="val 4419252"/>
              <a:gd name="f3514" fmla="val 11344541"/>
              <a:gd name="f3515" fmla="val 4365919"/>
              <a:gd name="f3516" fmla="val 11328329"/>
              <a:gd name="f3517" fmla="val 4342306"/>
              <a:gd name="f3518" fmla="val 4346535"/>
              <a:gd name="f3519" fmla="val 11274878"/>
              <a:gd name="f3520" fmla="val 4335963"/>
              <a:gd name="f3521" fmla="val 11277345"/>
              <a:gd name="f3522" fmla="val 4326447"/>
              <a:gd name="f3523" fmla="val 11278990"/>
              <a:gd name="f3524" fmla="val 4317989"/>
              <a:gd name="f3525" fmla="val 11280634"/>
              <a:gd name="f3526" fmla="val 4309531"/>
              <a:gd name="f3527" fmla="val 11282396"/>
              <a:gd name="f3528" fmla="val 4302482"/>
              <a:gd name="f3529" fmla="val 11284276"/>
              <a:gd name="f3530" fmla="val 4296843"/>
              <a:gd name="f3531" fmla="val 9063302"/>
              <a:gd name="f3532" fmla="val 4258412"/>
              <a:gd name="f3533" fmla="val 9059778"/>
              <a:gd name="f3534" fmla="val 4291775"/>
              <a:gd name="f3535" fmla="val 9053963"/>
              <a:gd name="f3536" fmla="val 4321672"/>
              <a:gd name="f3537" fmla="val 9045857"/>
              <a:gd name="f3538" fmla="val 4348104"/>
              <a:gd name="f3539" fmla="val 9037752"/>
              <a:gd name="f3540" fmla="val 4374536"/>
              <a:gd name="f3541" fmla="val 9026650"/>
              <a:gd name="f3542" fmla="val 4397385"/>
              <a:gd name="f3543" fmla="val 4416651"/>
              <a:gd name="f3544" fmla="val 9033346"/>
              <a:gd name="f3545" fmla="val 4436034"/>
              <a:gd name="f3546" fmla="val 9051437"/>
              <a:gd name="f3547" fmla="val 4408310"/>
              <a:gd name="f3548" fmla="val 9064242"/>
              <a:gd name="f3549" fmla="val 4378941"/>
              <a:gd name="f3550" fmla="val 9071761"/>
              <a:gd name="f3551" fmla="val 4347928"/>
              <a:gd name="f3552" fmla="val 9120043"/>
              <a:gd name="f3553" fmla="val 9114404"/>
              <a:gd name="f3554" fmla="val 4432275"/>
              <a:gd name="f3555" fmla="val 9087737"/>
              <a:gd name="f3556" fmla="val 4497473"/>
              <a:gd name="f3557" fmla="val 9040042"/>
              <a:gd name="f3558" fmla="val 4543524"/>
              <a:gd name="f3559" fmla="val 9056606"/>
              <a:gd name="f3560" fmla="val 4568194"/>
              <a:gd name="f3561" fmla="val 9083156"/>
              <a:gd name="f3562" fmla="val 4543289"/>
              <a:gd name="f3563" fmla="val 9104360"/>
              <a:gd name="f3564" fmla="val 4511864"/>
              <a:gd name="f3565" fmla="val 9120219"/>
              <a:gd name="f3566" fmla="val 4473920"/>
              <a:gd name="f3567" fmla="val 9136078"/>
              <a:gd name="f3568" fmla="val 4435975"/>
              <a:gd name="f3569" fmla="val 9146475"/>
              <a:gd name="f3570" fmla="val 4390336"/>
              <a:gd name="f3571" fmla="val 9151409"/>
              <a:gd name="f3572" fmla="val 4337003"/>
              <a:gd name="f3573" fmla="val 9135197"/>
              <a:gd name="f3574" fmla="val 4313390"/>
              <a:gd name="f3575" fmla="val 4317619"/>
              <a:gd name="f3576" fmla="val 9081746"/>
              <a:gd name="f3577" fmla="val 4307047"/>
              <a:gd name="f3578" fmla="val 9084213"/>
              <a:gd name="f3579" fmla="val 4297531"/>
              <a:gd name="f3580" fmla="val 9085858"/>
              <a:gd name="f3581" fmla="val 4289073"/>
              <a:gd name="f3582" fmla="val 9087502"/>
              <a:gd name="f3583" fmla="val 4280615"/>
              <a:gd name="f3584" fmla="val 9089264"/>
              <a:gd name="f3585" fmla="val 4273566"/>
              <a:gd name="f3586" fmla="val 9091144"/>
              <a:gd name="f3587" fmla="val 4267927"/>
              <a:gd name="f3588" fmla="val 2362464"/>
              <a:gd name="f3589" fmla="val 2358939"/>
              <a:gd name="f3590" fmla="val 2353124"/>
              <a:gd name="f3591" fmla="val 2345018"/>
              <a:gd name="f3592" fmla="val 2336913"/>
              <a:gd name="f3593" fmla="val 2325811"/>
              <a:gd name="f3594" fmla="val 2332507"/>
              <a:gd name="f3595" fmla="val 2350599"/>
              <a:gd name="f3596" fmla="val 2363403"/>
              <a:gd name="f3597" fmla="val 2370922"/>
              <a:gd name="f3598" fmla="val 2419204"/>
              <a:gd name="f3599" fmla="val 2413565"/>
              <a:gd name="f3600" fmla="val 2386898"/>
              <a:gd name="f3601" fmla="val 2339204"/>
              <a:gd name="f3602" fmla="val 2355768"/>
              <a:gd name="f3603" fmla="val 2382317"/>
              <a:gd name="f3604" fmla="val 2403521"/>
              <a:gd name="f3605" fmla="val 2419380"/>
              <a:gd name="f3606" fmla="val 2435239"/>
              <a:gd name="f3607" fmla="val 2445636"/>
              <a:gd name="f3608" fmla="val 2450570"/>
              <a:gd name="f3609" fmla="val 2434358"/>
              <a:gd name="f3610" fmla="val 2380907"/>
              <a:gd name="f3611" fmla="val 2383374"/>
              <a:gd name="f3612" fmla="val 2385019"/>
              <a:gd name="f3613" fmla="val 2386663"/>
              <a:gd name="f3614" fmla="val 2388425"/>
              <a:gd name="f3615" fmla="val 2390305"/>
              <a:gd name="f3616" fmla="val 4048805"/>
              <a:gd name="f3617" fmla="val 4074884"/>
              <a:gd name="f3618" fmla="val 4076529"/>
              <a:gd name="f3619" fmla="val 7123423"/>
              <a:gd name="f3620" fmla="val 4078232"/>
              <a:gd name="f3621" fmla="val 7122835"/>
              <a:gd name="f3622" fmla="val 4079994"/>
              <a:gd name="f3623" fmla="val 7122248"/>
              <a:gd name="f3624" fmla="val 4081756"/>
              <a:gd name="f3625" fmla="val 7120838"/>
              <a:gd name="f3626" fmla="val 4084282"/>
              <a:gd name="f3627" fmla="val 7118606"/>
              <a:gd name="f3628" fmla="val 4087572"/>
              <a:gd name="f3629" fmla="val 7116374"/>
              <a:gd name="f3630" fmla="val 4090861"/>
              <a:gd name="f3631" fmla="val 7113026"/>
              <a:gd name="f3632" fmla="val 4095266"/>
              <a:gd name="f3633" fmla="val 7108562"/>
              <a:gd name="f3634" fmla="val 4100787"/>
              <a:gd name="f3635" fmla="val 7104098"/>
              <a:gd name="f3636" fmla="val 4106309"/>
              <a:gd name="f3637" fmla="val 7098107"/>
              <a:gd name="f3638" fmla="val 4113651"/>
              <a:gd name="f3639" fmla="val 7090589"/>
              <a:gd name="f3640" fmla="val 4122814"/>
              <a:gd name="f3641" fmla="val 7075787"/>
              <a:gd name="f3642" fmla="val 4140435"/>
              <a:gd name="f3643" fmla="val 7064862"/>
              <a:gd name="f3644" fmla="val 4158879"/>
              <a:gd name="f3645" fmla="val 7057813"/>
              <a:gd name="f3646" fmla="val 4178145"/>
              <a:gd name="f3647" fmla="val 7050765"/>
              <a:gd name="f3648" fmla="val 4197410"/>
              <a:gd name="f3649" fmla="val 7047240"/>
              <a:gd name="f3650" fmla="val 4218439"/>
              <a:gd name="f3651" fmla="val 4241229"/>
              <a:gd name="f3652" fmla="val 4269775"/>
              <a:gd name="f3653" fmla="val 7077549"/>
              <a:gd name="f3654" fmla="val 4239467"/>
              <a:gd name="f3655" fmla="val 4220436"/>
              <a:gd name="f3656" fmla="val 7080486"/>
              <a:gd name="f3657" fmla="val 4202932"/>
              <a:gd name="f3658" fmla="val 7086359"/>
              <a:gd name="f3659" fmla="val 4186955"/>
              <a:gd name="f3660" fmla="val 7092233"/>
              <a:gd name="f3661" fmla="val 4170979"/>
              <a:gd name="f3662" fmla="val 7101514"/>
              <a:gd name="f3663" fmla="val 4155237"/>
              <a:gd name="f3664" fmla="val 7114201"/>
              <a:gd name="f3665" fmla="val 4139730"/>
              <a:gd name="f3666" fmla="val 7118195"/>
              <a:gd name="f3667" fmla="val 4134797"/>
              <a:gd name="f3668" fmla="val 7121426"/>
              <a:gd name="f3669" fmla="val 4130861"/>
              <a:gd name="f3670" fmla="val 7123893"/>
              <a:gd name="f3671" fmla="val 4127924"/>
              <a:gd name="f3672" fmla="val 7126360"/>
              <a:gd name="f3673" fmla="val 4124987"/>
              <a:gd name="f3674" fmla="val 7128239"/>
              <a:gd name="f3675" fmla="val 4122755"/>
              <a:gd name="f3676" fmla="val 7129532"/>
              <a:gd name="f3677" fmla="val 4121228"/>
              <a:gd name="f3678" fmla="val 7130824"/>
              <a:gd name="f3679" fmla="val 4119701"/>
              <a:gd name="f3680" fmla="val 7131822"/>
              <a:gd name="f3681" fmla="val 4118585"/>
              <a:gd name="f3682" fmla="val 7132527"/>
              <a:gd name="f3683" fmla="val 4117880"/>
              <a:gd name="f3684" fmla="val 7133232"/>
              <a:gd name="f3685" fmla="val 4117175"/>
              <a:gd name="f3686" fmla="val 7133819"/>
              <a:gd name="f3687" fmla="val 4116471"/>
              <a:gd name="f3688" fmla="val 7134289"/>
              <a:gd name="f3689" fmla="val 4115765"/>
              <a:gd name="f3690" fmla="val 4094385"/>
              <a:gd name="f3691" fmla="val 7160721"/>
              <a:gd name="f3692" fmla="val 4075472"/>
              <a:gd name="f3693" fmla="val 4059025"/>
              <a:gd name="f3694" fmla="val 378990"/>
              <a:gd name="f3695" fmla="val 4014302"/>
              <a:gd name="f3696" fmla="val 362308"/>
              <a:gd name="f3697" fmla="val 4106166"/>
              <a:gd name="f3698" fmla="val 322014"/>
              <a:gd name="f3699" fmla="val 4158443"/>
              <a:gd name="f3700" fmla="val 258108"/>
              <a:gd name="f3701" fmla="val 4171130"/>
              <a:gd name="f3702" fmla="val 266214"/>
              <a:gd name="f3703" fmla="val 4204258"/>
              <a:gd name="f3704" fmla="val 303806"/>
              <a:gd name="f3705" fmla="val 4193685"/>
              <a:gd name="f3706" fmla="val 333645"/>
              <a:gd name="f3707" fmla="val 4174537"/>
              <a:gd name="f3708" fmla="val 4146813"/>
              <a:gd name="f3709" fmla="val 377815"/>
              <a:gd name="f3710" fmla="val 4119089"/>
              <a:gd name="f3711" fmla="val 393439"/>
              <a:gd name="f3712" fmla="val 4082201"/>
              <a:gd name="f3713" fmla="val 402602"/>
              <a:gd name="f3714" fmla="val 4036152"/>
              <a:gd name="f3715" fmla="val 4004685"/>
              <a:gd name="f3716" fmla="val 7918018"/>
              <a:gd name="f3717" fmla="val 7928474"/>
              <a:gd name="f3718" fmla="val 4008680"/>
              <a:gd name="f3719" fmla="val 4016668"/>
              <a:gd name="f3720" fmla="val 7943510"/>
              <a:gd name="f3721" fmla="val 4024656"/>
              <a:gd name="f3722" fmla="val 7947270"/>
              <a:gd name="f3723" fmla="val 4036051"/>
              <a:gd name="f3724" fmla="val 4050853"/>
              <a:gd name="f3725" fmla="val 4064245"/>
              <a:gd name="f3726" fmla="val 4074876"/>
              <a:gd name="f3727" fmla="val 4082747"/>
              <a:gd name="f3728" fmla="val 4090618"/>
              <a:gd name="f3729" fmla="val 4094553"/>
              <a:gd name="f3730" fmla="val 7891704"/>
              <a:gd name="f3731" fmla="val 7881366"/>
              <a:gd name="f3732" fmla="val 4090442"/>
              <a:gd name="f3733" fmla="val 7873613"/>
              <a:gd name="f3734" fmla="val 4082218"/>
              <a:gd name="f3735" fmla="val 7865859"/>
              <a:gd name="f3736" fmla="val 4073995"/>
              <a:gd name="f3737" fmla="val 4063070"/>
              <a:gd name="f3738" fmla="val 4049443"/>
              <a:gd name="f3739" fmla="val 7865918"/>
              <a:gd name="f3740" fmla="val 4025243"/>
              <a:gd name="f3741" fmla="val 7873789"/>
              <a:gd name="f3742" fmla="val 4017020"/>
              <a:gd name="f3743" fmla="val 7881660"/>
              <a:gd name="f3744" fmla="val 4008797"/>
              <a:gd name="f3745" fmla="val 7891939"/>
              <a:gd name="f3746" fmla="val 7905331"/>
              <a:gd name="f3747" fmla="val 3978606"/>
              <a:gd name="f3748" fmla="val 7881836"/>
              <a:gd name="f3749" fmla="val 7863451"/>
              <a:gd name="f3750" fmla="val 3985361"/>
              <a:gd name="f3751" fmla="val 7850177"/>
              <a:gd name="f3752" fmla="val 3998870"/>
              <a:gd name="f3753" fmla="val 7836902"/>
              <a:gd name="f3754" fmla="val 4012379"/>
              <a:gd name="f3755" fmla="val 4030882"/>
              <a:gd name="f3756" fmla="val 4054377"/>
              <a:gd name="f3757" fmla="val 4064715"/>
              <a:gd name="f3758" fmla="val 7831909"/>
              <a:gd name="f3759" fmla="val 4075346"/>
              <a:gd name="f3760" fmla="val 7835198"/>
              <a:gd name="f3761" fmla="val 4086271"/>
              <a:gd name="f3762" fmla="val 7838488"/>
              <a:gd name="f3763" fmla="val 4097196"/>
              <a:gd name="f3764" fmla="val 7843657"/>
              <a:gd name="f3765" fmla="val 4108709"/>
              <a:gd name="f3766" fmla="val 7850705"/>
              <a:gd name="f3767" fmla="val 4120809"/>
              <a:gd name="f3768" fmla="val 4132909"/>
              <a:gd name="f3769" fmla="val 7866740"/>
              <a:gd name="f3770" fmla="val 4145773"/>
              <a:gd name="f3771" fmla="val 7877666"/>
              <a:gd name="f3772" fmla="val 4159400"/>
              <a:gd name="f3773" fmla="val 7888591"/>
              <a:gd name="f3774" fmla="val 4173027"/>
              <a:gd name="f3775" fmla="val 7901689"/>
              <a:gd name="f3776" fmla="val 4187593"/>
              <a:gd name="f3777" fmla="val 7916961"/>
              <a:gd name="f3778" fmla="val 4203100"/>
              <a:gd name="f3779" fmla="val 7958900"/>
              <a:gd name="f3780" fmla="val 7941983"/>
              <a:gd name="f3781" fmla="val 4186654"/>
              <a:gd name="f3782" fmla="val 7927358"/>
              <a:gd name="f3783" fmla="val 4171265"/>
              <a:gd name="f3784" fmla="val 7915023"/>
              <a:gd name="f3785" fmla="val 4156932"/>
              <a:gd name="f3786" fmla="val 7902688"/>
              <a:gd name="f3787" fmla="val 4142601"/>
              <a:gd name="f3788" fmla="val 7892056"/>
              <a:gd name="f3789" fmla="val 4128973"/>
              <a:gd name="f3790" fmla="val 4116051"/>
              <a:gd name="f3791" fmla="val 7891351"/>
              <a:gd name="f3792" fmla="val 4119810"/>
              <a:gd name="f3793" fmla="val 4121690"/>
              <a:gd name="f3794" fmla="val 7910265"/>
              <a:gd name="f3795" fmla="val 7920368"/>
              <a:gd name="f3796" fmla="val 7929648"/>
              <a:gd name="f3797" fmla="val 4119928"/>
              <a:gd name="f3798" fmla="val 7938107"/>
              <a:gd name="f3799" fmla="val 4116404"/>
              <a:gd name="f3800" fmla="val 7946565"/>
              <a:gd name="f3801" fmla="val 4112879"/>
              <a:gd name="f3802" fmla="val 4107945"/>
              <a:gd name="f3803" fmla="val 7959781"/>
              <a:gd name="f3804" fmla="val 4101602"/>
              <a:gd name="f3805" fmla="val 7965772"/>
              <a:gd name="f3806" fmla="val 4095258"/>
              <a:gd name="f3807" fmla="val 7970471"/>
              <a:gd name="f3808" fmla="val 4087798"/>
              <a:gd name="f3809" fmla="val 7973878"/>
              <a:gd name="f3810" fmla="val 4079223"/>
              <a:gd name="f3811" fmla="val 7977284"/>
              <a:gd name="f3812" fmla="val 4070648"/>
              <a:gd name="f3813" fmla="val 7978988"/>
              <a:gd name="f3814" fmla="val 4061308"/>
              <a:gd name="f3815" fmla="val 4051205"/>
              <a:gd name="f3816" fmla="val 4040163"/>
              <a:gd name="f3817" fmla="val 7977226"/>
              <a:gd name="f3818" fmla="val 4030177"/>
              <a:gd name="f3819" fmla="val 7973701"/>
              <a:gd name="f3820" fmla="val 4021249"/>
              <a:gd name="f3821" fmla="val 7970177"/>
              <a:gd name="f3822" fmla="val 4012321"/>
              <a:gd name="f3823" fmla="val 7965126"/>
              <a:gd name="f3824" fmla="val 7958547"/>
              <a:gd name="f3825" fmla="val 3998342"/>
              <a:gd name="f3826" fmla="val 7951969"/>
              <a:gd name="f3827" fmla="val 3991998"/>
              <a:gd name="f3828" fmla="val 7944156"/>
              <a:gd name="f3829" fmla="val 3987122"/>
              <a:gd name="f3830" fmla="val 7935111"/>
              <a:gd name="f3831" fmla="val 3983716"/>
              <a:gd name="f3832" fmla="val 7926065"/>
              <a:gd name="f3833" fmla="val 3980309"/>
              <a:gd name="f3834" fmla="val 7916139"/>
              <a:gd name="f3835" fmla="val 3965602"/>
              <a:gd name="f3836" fmla="val 3992034"/>
              <a:gd name="f3837" fmla="val 3813661"/>
              <a:gd name="f3838" fmla="val 3816128"/>
              <a:gd name="f3839" fmla="val 4037849"/>
              <a:gd name="f3840" fmla="val 3814248"/>
              <a:gd name="f3841" fmla="val 3812310"/>
              <a:gd name="f3842" fmla="val 4037790"/>
              <a:gd name="f3843" fmla="val 3810314"/>
              <a:gd name="f3844" fmla="val 4037673"/>
              <a:gd name="f3845" fmla="val 3808316"/>
              <a:gd name="f3846" fmla="val 4037555"/>
              <a:gd name="f3847" fmla="val 3805203"/>
              <a:gd name="f3848" fmla="val 4037496"/>
              <a:gd name="f3849" fmla="val 3800973"/>
              <a:gd name="f3850" fmla="val 3778418"/>
              <a:gd name="f3851" fmla="val 3759857"/>
              <a:gd name="f3852" fmla="val 4044075"/>
              <a:gd name="f3853" fmla="val 3745291"/>
              <a:gd name="f3854" fmla="val 4057232"/>
              <a:gd name="f3855" fmla="val 3730958"/>
              <a:gd name="f3856" fmla="val 4070154"/>
              <a:gd name="f3857" fmla="val 4087306"/>
              <a:gd name="f3858" fmla="val 4108686"/>
              <a:gd name="f3859" fmla="val 4133591"/>
              <a:gd name="f3860" fmla="val 3734130"/>
              <a:gd name="f3861" fmla="val 4153209"/>
              <a:gd name="f3862" fmla="val 3754806"/>
              <a:gd name="f3863" fmla="val 4167541"/>
              <a:gd name="f3864" fmla="val 4181873"/>
              <a:gd name="f3865" fmla="val 3804028"/>
              <a:gd name="f3866" fmla="val 4189039"/>
              <a:gd name="f3867" fmla="val 3848903"/>
              <a:gd name="f3868" fmla="val 4161550"/>
              <a:gd name="f3869" fmla="val 3847494"/>
              <a:gd name="f3870" fmla="val 4161785"/>
              <a:gd name="f3871" fmla="val 3845966"/>
              <a:gd name="f3872" fmla="val 4161902"/>
              <a:gd name="f3873" fmla="val 3844323"/>
              <a:gd name="f3874" fmla="val 3842677"/>
              <a:gd name="f3875" fmla="val 3840329"/>
              <a:gd name="f3876" fmla="val 3837274"/>
              <a:gd name="f3877" fmla="val 3810959"/>
              <a:gd name="f3878" fmla="val 3790753"/>
              <a:gd name="f3879" fmla="val 4157145"/>
              <a:gd name="f3880" fmla="val 3776656"/>
              <a:gd name="f3881" fmla="val 4147629"/>
              <a:gd name="f3882" fmla="val 3762560"/>
              <a:gd name="f3883" fmla="val 4138114"/>
              <a:gd name="f3884" fmla="val 4124545"/>
              <a:gd name="f3885" fmla="val 4106924"/>
              <a:gd name="f3886" fmla="val 4093532"/>
              <a:gd name="f3887" fmla="val 3760387"/>
              <a:gd name="f3888" fmla="val 4083018"/>
              <a:gd name="f3889" fmla="val 3770137"/>
              <a:gd name="f3890" fmla="val 4075382"/>
              <a:gd name="f3891" fmla="val 3779887"/>
              <a:gd name="f3892" fmla="val 4067746"/>
              <a:gd name="f3893" fmla="val 3793573"/>
              <a:gd name="f3894" fmla="val 4063929"/>
              <a:gd name="f3895" fmla="val 3811195"/>
              <a:gd name="f3896" fmla="val 3815659"/>
              <a:gd name="f3897" fmla="val 4064163"/>
              <a:gd name="f3898" fmla="val 4064633"/>
              <a:gd name="f3899" fmla="val 3833162"/>
              <a:gd name="f3900" fmla="val 4065103"/>
              <a:gd name="f3901" fmla="val 3840210"/>
              <a:gd name="f3902" fmla="val 4065926"/>
              <a:gd name="f3903" fmla="val 3848199"/>
              <a:gd name="f3904" fmla="val 4067100"/>
              <a:gd name="f3905" fmla="val 11735933"/>
              <a:gd name="f3906" fmla="val 3956837"/>
              <a:gd name="f3907" fmla="val 4097102"/>
              <a:gd name="f3908" fmla="val 4129877"/>
              <a:gd name="f3909" fmla="val 11754964"/>
              <a:gd name="f3910" fmla="val 4179569"/>
              <a:gd name="f3911" fmla="val 11784567"/>
              <a:gd name="f3912" fmla="val 4056220"/>
              <a:gd name="f3913" fmla="val 4102741"/>
              <a:gd name="f3914" fmla="val 11698928"/>
              <a:gd name="f3915" fmla="val 11767651"/>
              <a:gd name="f3916" fmla="val 274672"/>
              <a:gd name="f3917" fmla="val 3955094"/>
              <a:gd name="f3918" fmla="val 3979763"/>
              <a:gd name="f3919" fmla="val 263982"/>
              <a:gd name="f3920" fmla="val 3989866"/>
              <a:gd name="f3921" fmla="val 271089"/>
              <a:gd name="f3922" fmla="val 4000204"/>
              <a:gd name="f3923" fmla="val 278020"/>
              <a:gd name="f3924" fmla="val 4010777"/>
              <a:gd name="f3925" fmla="val 284951"/>
              <a:gd name="f3926" fmla="val 4021350"/>
              <a:gd name="f3927" fmla="val 291119"/>
              <a:gd name="f3928" fmla="val 4031687"/>
              <a:gd name="f3929" fmla="val 296522"/>
              <a:gd name="f3930" fmla="val 4041790"/>
              <a:gd name="f3931" fmla="val 4016769"/>
              <a:gd name="f3932" fmla="val 311207"/>
              <a:gd name="f3933" fmla="val 4007605"/>
              <a:gd name="f3934" fmla="val 305451"/>
              <a:gd name="f3935" fmla="val 3997737"/>
              <a:gd name="f3936" fmla="val 3987164"/>
              <a:gd name="f3937" fmla="val 291823"/>
              <a:gd name="f3938" fmla="val 3976592"/>
              <a:gd name="f3939" fmla="val 283835"/>
              <a:gd name="f3940" fmla="val 3965902"/>
              <a:gd name="f3941" fmla="val 9947825"/>
              <a:gd name="f3942" fmla="val 3941339"/>
              <a:gd name="f3943" fmla="val 3945568"/>
              <a:gd name="f3944" fmla="val 3975877"/>
              <a:gd name="f3945" fmla="val 9932671"/>
              <a:gd name="f3946" fmla="val 9933141"/>
              <a:gd name="f3947" fmla="val 3978227"/>
              <a:gd name="f3948" fmla="val 9933376"/>
              <a:gd name="f3949" fmla="val 3980576"/>
              <a:gd name="f3950" fmla="val 3982926"/>
              <a:gd name="f3951" fmla="val 3985040"/>
              <a:gd name="f3952" fmla="val 3987155"/>
              <a:gd name="f3953" fmla="val 3989269"/>
              <a:gd name="f3954" fmla="val 3994438"/>
              <a:gd name="f3955" fmla="val 3999607"/>
              <a:gd name="f3956" fmla="val 4004776"/>
              <a:gd name="f3957" fmla="val 9932201"/>
              <a:gd name="f3958" fmla="val 4009945"/>
              <a:gd name="f3959" fmla="val 9931379"/>
              <a:gd name="f3960" fmla="val 4015819"/>
              <a:gd name="f3961" fmla="val 9930204"/>
              <a:gd name="f3962" fmla="val 4022397"/>
              <a:gd name="f3963" fmla="val 9833639"/>
              <a:gd name="f3964" fmla="val 4052706"/>
              <a:gd name="f3965" fmla="val 9925975"/>
              <a:gd name="f3966" fmla="val 9922215"/>
              <a:gd name="f3967" fmla="val 4084189"/>
              <a:gd name="f3968" fmla="val 9913522"/>
              <a:gd name="f3969" fmla="val 4110621"/>
              <a:gd name="f3970" fmla="val 9899895"/>
              <a:gd name="f3971" fmla="val 4132002"/>
              <a:gd name="f3972" fmla="val 9886268"/>
              <a:gd name="f3973" fmla="val 4153382"/>
              <a:gd name="f3974" fmla="val 9867472"/>
              <a:gd name="f3975" fmla="val 4169711"/>
              <a:gd name="f3976" fmla="val 9843507"/>
              <a:gd name="f3977" fmla="val 4180988"/>
              <a:gd name="f3978" fmla="val 9858662"/>
              <a:gd name="f3979" fmla="val 4207068"/>
              <a:gd name="f3980" fmla="val 9893434"/>
              <a:gd name="f3981" fmla="val 4191327"/>
              <a:gd name="f3982" fmla="val 9919396"/>
              <a:gd name="f3983" fmla="val 4163132"/>
              <a:gd name="f3984" fmla="val 9936547"/>
              <a:gd name="f3985" fmla="val 4122486"/>
              <a:gd name="f3986" fmla="val 9953699"/>
              <a:gd name="f3987" fmla="val 4081840"/>
              <a:gd name="f3988" fmla="val 9962509"/>
              <a:gd name="f3989" fmla="val 4027449"/>
              <a:gd name="f3990" fmla="val 3959313"/>
              <a:gd name="f3991" fmla="val 5711579"/>
              <a:gd name="f3992" fmla="val 5696425"/>
              <a:gd name="f3993" fmla="val 5696894"/>
              <a:gd name="f3994" fmla="val 5697129"/>
              <a:gd name="f3995" fmla="val 3980577"/>
              <a:gd name="f3996" fmla="val 5695955"/>
              <a:gd name="f3997" fmla="val 5695133"/>
              <a:gd name="f3998" fmla="val 5693958"/>
              <a:gd name="f3999" fmla="val 5597394"/>
              <a:gd name="f4000" fmla="val 5689729"/>
              <a:gd name="f4001" fmla="val 5685969"/>
              <a:gd name="f4002" fmla="val 5677277"/>
              <a:gd name="f4003" fmla="val 4110622"/>
              <a:gd name="f4004" fmla="val 5663649"/>
              <a:gd name="f4005" fmla="val 5650022"/>
              <a:gd name="f4006" fmla="val 5631226"/>
              <a:gd name="f4007" fmla="val 5607261"/>
              <a:gd name="f4008" fmla="val 5622416"/>
              <a:gd name="f4009" fmla="val 5657188"/>
              <a:gd name="f4010" fmla="val 5683150"/>
              <a:gd name="f4011" fmla="val 4163133"/>
              <a:gd name="f4012" fmla="val 5700301"/>
              <a:gd name="f4013" fmla="val 5717453"/>
              <a:gd name="f4014" fmla="val 5726264"/>
              <a:gd name="f4015" fmla="val 715717"/>
              <a:gd name="f4016" fmla="val 700563"/>
              <a:gd name="f4017" fmla="val 701033"/>
              <a:gd name="f4018" fmla="val 701268"/>
              <a:gd name="f4019" fmla="val 700093"/>
              <a:gd name="f4020" fmla="val 699270"/>
              <a:gd name="f4021" fmla="val 698096"/>
              <a:gd name="f4022" fmla="val 601531"/>
              <a:gd name="f4023" fmla="val 693867"/>
              <a:gd name="f4024" fmla="val 690107"/>
              <a:gd name="f4025" fmla="val 681414"/>
              <a:gd name="f4026" fmla="val 667787"/>
              <a:gd name="f4027" fmla="val 654160"/>
              <a:gd name="f4028" fmla="val 635364"/>
              <a:gd name="f4029" fmla="val 611399"/>
              <a:gd name="f4030" fmla="val 626553"/>
              <a:gd name="f4031" fmla="val 661326"/>
              <a:gd name="f4032" fmla="val 687288"/>
              <a:gd name="f4033" fmla="val 704439"/>
              <a:gd name="f4034" fmla="val 721591"/>
              <a:gd name="f4035" fmla="val 730401"/>
              <a:gd name="f4036" fmla="val 3916660"/>
              <a:gd name="f4037" fmla="val 4011463"/>
              <a:gd name="f4038" fmla="val 4024150"/>
              <a:gd name="f4039" fmla="val 1977806"/>
              <a:gd name="f4040" fmla="val 4056926"/>
              <a:gd name="f4041" fmla="val 4041772"/>
              <a:gd name="f4042" fmla="val 4153491"/>
              <a:gd name="f4043" fmla="val 4173695"/>
              <a:gd name="f4044" fmla="val 2029143"/>
              <a:gd name="f4045" fmla="val 4183798"/>
              <a:gd name="f4046" fmla="val 2049348"/>
              <a:gd name="f4047" fmla="val 2115605"/>
              <a:gd name="f4048" fmla="val 2063093"/>
              <a:gd name="f4049" fmla="val 2052050"/>
              <a:gd name="f4050" fmla="val 4147969"/>
              <a:gd name="f4051" fmla="val 4136926"/>
              <a:gd name="f4052" fmla="val 4032256"/>
              <a:gd name="f4053" fmla="val 2094811"/>
              <a:gd name="f4054" fmla="val 4014283"/>
              <a:gd name="f4055" fmla="val 2092932"/>
              <a:gd name="f4056" fmla="val 4024385"/>
              <a:gd name="f4057" fmla="val 2089466"/>
              <a:gd name="f4058" fmla="val 4035898"/>
              <a:gd name="f4059" fmla="val 2084415"/>
              <a:gd name="f4060" fmla="val 4048820"/>
              <a:gd name="f4061" fmla="val 2079363"/>
              <a:gd name="f4062" fmla="val 4061742"/>
              <a:gd name="f4063" fmla="val 2072726"/>
              <a:gd name="f4064" fmla="val 4075957"/>
              <a:gd name="f4065" fmla="val 4091463"/>
              <a:gd name="f4066" fmla="val 2086705"/>
              <a:gd name="f4067" fmla="val 4106617"/>
              <a:gd name="f4068" fmla="val 2094929"/>
              <a:gd name="f4069" fmla="val 4090171"/>
              <a:gd name="f4070" fmla="val 2102271"/>
              <a:gd name="f4071" fmla="val 4073196"/>
              <a:gd name="f4072" fmla="val 2108733"/>
              <a:gd name="f4073" fmla="val 4055692"/>
              <a:gd name="f4074" fmla="val 2115194"/>
              <a:gd name="f4075" fmla="val 4038188"/>
              <a:gd name="f4076" fmla="val 2120656"/>
              <a:gd name="f4077" fmla="val 4020274"/>
              <a:gd name="f4078" fmla="val 2125120"/>
              <a:gd name="f4079" fmla="val 4001948"/>
              <a:gd name="f4080" fmla="val 3978687"/>
              <a:gd name="f4081" fmla="val 3915796"/>
              <a:gd name="f4082" fmla="val 3942228"/>
              <a:gd name="f4083" fmla="val 11295554"/>
              <a:gd name="f4084" fmla="val 11298021"/>
              <a:gd name="f4085" fmla="val 3988043"/>
              <a:gd name="f4086" fmla="val 11296141"/>
              <a:gd name="f4087" fmla="val 11294203"/>
              <a:gd name="f4088" fmla="val 3987984"/>
              <a:gd name="f4089" fmla="val 11292206"/>
              <a:gd name="f4090" fmla="val 3987867"/>
              <a:gd name="f4091" fmla="val 11290209"/>
              <a:gd name="f4092" fmla="val 3987749"/>
              <a:gd name="f4093" fmla="val 11287095"/>
              <a:gd name="f4094" fmla="val 3987690"/>
              <a:gd name="f4095" fmla="val 11282866"/>
              <a:gd name="f4096" fmla="val 11260311"/>
              <a:gd name="f4097" fmla="val 11241750"/>
              <a:gd name="f4098" fmla="val 3994269"/>
              <a:gd name="f4099" fmla="val 11227183"/>
              <a:gd name="f4100" fmla="val 4007426"/>
              <a:gd name="f4101" fmla="val 11212851"/>
              <a:gd name="f4102" fmla="val 4020348"/>
              <a:gd name="f4103" fmla="val 4037500"/>
              <a:gd name="f4104" fmla="val 4058880"/>
              <a:gd name="f4105" fmla="val 4083785"/>
              <a:gd name="f4106" fmla="val 11216023"/>
              <a:gd name="f4107" fmla="val 4103403"/>
              <a:gd name="f4108" fmla="val 11236699"/>
              <a:gd name="f4109" fmla="val 4117735"/>
              <a:gd name="f4110" fmla="val 4132067"/>
              <a:gd name="f4111" fmla="val 11285921"/>
              <a:gd name="f4112" fmla="val 4139233"/>
              <a:gd name="f4113" fmla="val 11330796"/>
              <a:gd name="f4114" fmla="val 4111744"/>
              <a:gd name="f4115" fmla="val 11329386"/>
              <a:gd name="f4116" fmla="val 4111979"/>
              <a:gd name="f4117" fmla="val 11327859"/>
              <a:gd name="f4118" fmla="val 4112096"/>
              <a:gd name="f4119" fmla="val 11326215"/>
              <a:gd name="f4120" fmla="val 11324570"/>
              <a:gd name="f4121" fmla="val 11322220"/>
              <a:gd name="f4122" fmla="val 11319166"/>
              <a:gd name="f4123" fmla="val 11292852"/>
              <a:gd name="f4124" fmla="val 11272646"/>
              <a:gd name="f4125" fmla="val 4107339"/>
              <a:gd name="f4126" fmla="val 11258549"/>
              <a:gd name="f4127" fmla="val 4097823"/>
              <a:gd name="f4128" fmla="val 11244452"/>
              <a:gd name="f4129" fmla="val 4088308"/>
              <a:gd name="f4130" fmla="val 4074739"/>
              <a:gd name="f4131" fmla="val 4057118"/>
              <a:gd name="f4132" fmla="val 4043726"/>
              <a:gd name="f4133" fmla="val 11242279"/>
              <a:gd name="f4134" fmla="val 4033212"/>
              <a:gd name="f4135" fmla="val 11252029"/>
              <a:gd name="f4136" fmla="val 4025576"/>
              <a:gd name="f4137" fmla="val 11261780"/>
              <a:gd name="f4138" fmla="val 4017940"/>
              <a:gd name="f4139" fmla="val 11275465"/>
              <a:gd name="f4140" fmla="val 4014123"/>
              <a:gd name="f4141" fmla="val 11293087"/>
              <a:gd name="f4142" fmla="val 11297551"/>
              <a:gd name="f4143" fmla="val 4014357"/>
              <a:gd name="f4144" fmla="val 4014827"/>
              <a:gd name="f4145" fmla="val 11315054"/>
              <a:gd name="f4146" fmla="val 4015297"/>
              <a:gd name="f4147" fmla="val 11322103"/>
              <a:gd name="f4148" fmla="val 4016119"/>
              <a:gd name="f4149" fmla="val 11330091"/>
              <a:gd name="f4150" fmla="val 4017294"/>
              <a:gd name="f4151" fmla="val 6036133"/>
              <a:gd name="f4152" fmla="val 3911329"/>
              <a:gd name="f4153" fmla="val 3985690"/>
              <a:gd name="f4154" fmla="val 5961771"/>
              <a:gd name="f4155" fmla="val 4015999"/>
              <a:gd name="f4156" fmla="val 6014870"/>
              <a:gd name="f4157" fmla="val 4071213"/>
              <a:gd name="f4158" fmla="val 5991022"/>
              <a:gd name="f4159" fmla="val 4117028"/>
              <a:gd name="f4160" fmla="val 4153444"/>
              <a:gd name="f4161" fmla="val 5974106"/>
              <a:gd name="f4162" fmla="val 4177057"/>
              <a:gd name="f4163" fmla="val 4162960"/>
              <a:gd name="f4164" fmla="val 6000244"/>
              <a:gd name="f4165" fmla="val 4147043"/>
              <a:gd name="f4166" fmla="val 6010231"/>
              <a:gd name="f4167" fmla="val 4129304"/>
              <a:gd name="f4168" fmla="val 6020215"/>
              <a:gd name="f4169" fmla="val 4111564"/>
              <a:gd name="f4170" fmla="val 6028849"/>
              <a:gd name="f4171" fmla="val 4091652"/>
              <a:gd name="f4172" fmla="val 4069567"/>
              <a:gd name="f4173" fmla="val 4172829"/>
              <a:gd name="f4174" fmla="val 4176587"/>
              <a:gd name="f4175" fmla="val 6035488"/>
              <a:gd name="f4176" fmla="val 4179113"/>
              <a:gd name="f4177" fmla="val 6034195"/>
              <a:gd name="f4178" fmla="val 4180405"/>
              <a:gd name="f4179" fmla="val 6032902"/>
              <a:gd name="f4180" fmla="val 4181697"/>
              <a:gd name="f4181" fmla="val 6030848"/>
              <a:gd name="f4182" fmla="val 4182343"/>
              <a:gd name="f4183" fmla="val 6011463"/>
              <a:gd name="f4184" fmla="val 4212652"/>
              <a:gd name="f4185" fmla="val 6034723"/>
              <a:gd name="f4186" fmla="val 6044827"/>
              <a:gd name="f4187" fmla="val 6052168"/>
              <a:gd name="f4188" fmla="val 4210361"/>
              <a:gd name="f4189" fmla="val 6056749"/>
              <a:gd name="f4190" fmla="val 4205779"/>
              <a:gd name="f4191" fmla="val 6061331"/>
              <a:gd name="f4192" fmla="val 4201198"/>
              <a:gd name="f4193" fmla="val 6063623"/>
              <a:gd name="f4194" fmla="val 4193856"/>
              <a:gd name="f4195" fmla="val 4183753"/>
              <a:gd name="f4196" fmla="val 6118952"/>
              <a:gd name="f4197" fmla="val 3886880"/>
              <a:gd name="f4198" fmla="val 3913312"/>
              <a:gd name="f4199" fmla="val 9102422"/>
              <a:gd name="f4200" fmla="val 9104889"/>
              <a:gd name="f4201" fmla="val 3959127"/>
              <a:gd name="f4202" fmla="val 9103009"/>
              <a:gd name="f4203" fmla="val 9101071"/>
              <a:gd name="f4204" fmla="val 3959068"/>
              <a:gd name="f4205" fmla="val 9099074"/>
              <a:gd name="f4206" fmla="val 3958951"/>
              <a:gd name="f4207" fmla="val 9097077"/>
              <a:gd name="f4208" fmla="val 3958833"/>
              <a:gd name="f4209" fmla="val 9093963"/>
              <a:gd name="f4210" fmla="val 3958774"/>
              <a:gd name="f4211" fmla="val 9089734"/>
              <a:gd name="f4212" fmla="val 9067179"/>
              <a:gd name="f4213" fmla="val 9048618"/>
              <a:gd name="f4214" fmla="val 3965353"/>
              <a:gd name="f4215" fmla="val 9034051"/>
              <a:gd name="f4216" fmla="val 3978510"/>
              <a:gd name="f4217" fmla="val 9019719"/>
              <a:gd name="f4218" fmla="val 3991432"/>
              <a:gd name="f4219" fmla="val 4008584"/>
              <a:gd name="f4220" fmla="val 4029964"/>
              <a:gd name="f4221" fmla="val 4054869"/>
              <a:gd name="f4222" fmla="val 9022891"/>
              <a:gd name="f4223" fmla="val 4074487"/>
              <a:gd name="f4224" fmla="val 9043567"/>
              <a:gd name="f4225" fmla="val 4088819"/>
              <a:gd name="f4226" fmla="val 4103151"/>
              <a:gd name="f4227" fmla="val 9092789"/>
              <a:gd name="f4228" fmla="val 4110317"/>
              <a:gd name="f4229" fmla="val 9137664"/>
              <a:gd name="f4230" fmla="val 4082828"/>
              <a:gd name="f4231" fmla="val 9136254"/>
              <a:gd name="f4232" fmla="val 4083063"/>
              <a:gd name="f4233" fmla="val 9134727"/>
              <a:gd name="f4234" fmla="val 4083180"/>
              <a:gd name="f4235" fmla="val 9133083"/>
              <a:gd name="f4236" fmla="val 9131438"/>
              <a:gd name="f4237" fmla="val 9129088"/>
              <a:gd name="f4238" fmla="val 9126034"/>
              <a:gd name="f4239" fmla="val 9099720"/>
              <a:gd name="f4240" fmla="val 9079514"/>
              <a:gd name="f4241" fmla="val 4078423"/>
              <a:gd name="f4242" fmla="val 9065417"/>
              <a:gd name="f4243" fmla="val 4068907"/>
              <a:gd name="f4244" fmla="val 9051320"/>
              <a:gd name="f4245" fmla="val 4059392"/>
              <a:gd name="f4246" fmla="val 4045823"/>
              <a:gd name="f4247" fmla="val 4028202"/>
              <a:gd name="f4248" fmla="val 4014810"/>
              <a:gd name="f4249" fmla="val 9049147"/>
              <a:gd name="f4250" fmla="val 4004296"/>
              <a:gd name="f4251" fmla="val 9058897"/>
              <a:gd name="f4252" fmla="val 3996660"/>
              <a:gd name="f4253" fmla="val 9068648"/>
              <a:gd name="f4254" fmla="val 3989024"/>
              <a:gd name="f4255" fmla="val 9082333"/>
              <a:gd name="f4256" fmla="val 3985207"/>
              <a:gd name="f4257" fmla="val 9099955"/>
              <a:gd name="f4258" fmla="val 9104419"/>
              <a:gd name="f4259" fmla="val 3985441"/>
              <a:gd name="f4260" fmla="val 3985911"/>
              <a:gd name="f4261" fmla="val 9121922"/>
              <a:gd name="f4262" fmla="val 3986381"/>
              <a:gd name="f4263" fmla="val 9128971"/>
              <a:gd name="f4264" fmla="val 3987203"/>
              <a:gd name="f4265" fmla="val 9136959"/>
              <a:gd name="f4266" fmla="val 3988378"/>
              <a:gd name="f4267" fmla="val 2401582"/>
              <a:gd name="f4268" fmla="val 2404049"/>
              <a:gd name="f4269" fmla="val 2402170"/>
              <a:gd name="f4270" fmla="val 2400232"/>
              <a:gd name="f4271" fmla="val 3959069"/>
              <a:gd name="f4272" fmla="val 2398234"/>
              <a:gd name="f4273" fmla="val 2396238"/>
              <a:gd name="f4274" fmla="val 2393125"/>
              <a:gd name="f4275" fmla="val 2388895"/>
              <a:gd name="f4276" fmla="val 2366340"/>
              <a:gd name="f4277" fmla="val 2347779"/>
              <a:gd name="f4278" fmla="val 2333212"/>
              <a:gd name="f4279" fmla="val 3978511"/>
              <a:gd name="f4280" fmla="val 2318880"/>
              <a:gd name="f4281" fmla="val 3991433"/>
              <a:gd name="f4282" fmla="val 2322052"/>
              <a:gd name="f4283" fmla="val 2342728"/>
              <a:gd name="f4284" fmla="val 2391950"/>
              <a:gd name="f4285" fmla="val 2436825"/>
              <a:gd name="f4286" fmla="val 2435415"/>
              <a:gd name="f4287" fmla="val 2433888"/>
              <a:gd name="f4288" fmla="val 2432243"/>
              <a:gd name="f4289" fmla="val 2430599"/>
              <a:gd name="f4290" fmla="val 2428249"/>
              <a:gd name="f4291" fmla="val 2425195"/>
              <a:gd name="f4292" fmla="val 2398881"/>
              <a:gd name="f4293" fmla="val 2378675"/>
              <a:gd name="f4294" fmla="val 2364578"/>
              <a:gd name="f4295" fmla="val 2350481"/>
              <a:gd name="f4296" fmla="val 2348308"/>
              <a:gd name="f4297" fmla="val 2358058"/>
              <a:gd name="f4298" fmla="val 2367808"/>
              <a:gd name="f4299" fmla="val 2381495"/>
              <a:gd name="f4300" fmla="val 2399116"/>
              <a:gd name="f4301" fmla="val 2403580"/>
              <a:gd name="f4302" fmla="val 2421083"/>
              <a:gd name="f4303" fmla="val 2428132"/>
              <a:gd name="f4304" fmla="val 2436120"/>
              <a:gd name="f4305" fmla="val 3840461"/>
              <a:gd name="f4306" fmla="val 3935263"/>
              <a:gd name="f4307" fmla="val 3947950"/>
              <a:gd name="f4308" fmla="val 4723386"/>
              <a:gd name="f4309" fmla="val 3980726"/>
              <a:gd name="f4310" fmla="val 3965571"/>
              <a:gd name="f4311" fmla="val 4077290"/>
              <a:gd name="f4312" fmla="val 4097495"/>
              <a:gd name="f4313" fmla="val 4774723"/>
              <a:gd name="f4314" fmla="val 4107598"/>
              <a:gd name="f4315" fmla="val 4794929"/>
              <a:gd name="f4316" fmla="val 4861184"/>
              <a:gd name="f4317" fmla="val 4808673"/>
              <a:gd name="f4318" fmla="val 4797630"/>
              <a:gd name="f4319" fmla="val 4071769"/>
              <a:gd name="f4320" fmla="val 4060726"/>
              <a:gd name="f4321" fmla="val 3956056"/>
              <a:gd name="f4322" fmla="val 4840391"/>
              <a:gd name="f4323" fmla="val 3938083"/>
              <a:gd name="f4324" fmla="val 4838511"/>
              <a:gd name="f4325" fmla="val 3948185"/>
              <a:gd name="f4326" fmla="val 4835047"/>
              <a:gd name="f4327" fmla="val 3959698"/>
              <a:gd name="f4328" fmla="val 4829995"/>
              <a:gd name="f4329" fmla="val 3972620"/>
              <a:gd name="f4330" fmla="val 4824943"/>
              <a:gd name="f4331" fmla="val 3985542"/>
              <a:gd name="f4332" fmla="val 4818305"/>
              <a:gd name="f4333" fmla="val 3999756"/>
              <a:gd name="f4334" fmla="val 4015263"/>
              <a:gd name="f4335" fmla="val 4832285"/>
              <a:gd name="f4336" fmla="val 4030417"/>
              <a:gd name="f4337" fmla="val 4840509"/>
              <a:gd name="f4338" fmla="val 4013971"/>
              <a:gd name="f4339" fmla="val 4847850"/>
              <a:gd name="f4340" fmla="val 3996996"/>
              <a:gd name="f4341" fmla="val 4854312"/>
              <a:gd name="f4342" fmla="val 3979492"/>
              <a:gd name="f4343" fmla="val 4860773"/>
              <a:gd name="f4344" fmla="val 3961988"/>
              <a:gd name="f4345" fmla="val 4866235"/>
              <a:gd name="f4346" fmla="val 3944073"/>
              <a:gd name="f4347" fmla="val 4870699"/>
              <a:gd name="f4348" fmla="val 3925747"/>
              <a:gd name="f4349" fmla="val 3902487"/>
              <a:gd name="f4350" fmla="val 7081778"/>
              <a:gd name="f4351" fmla="val 3627943"/>
              <a:gd name="f4352" fmla="val 3768208"/>
              <a:gd name="f4353" fmla="val 3800983"/>
              <a:gd name="f4354" fmla="val 7100809"/>
              <a:gd name="f4355" fmla="val 3850675"/>
              <a:gd name="f4356" fmla="val 7130413"/>
              <a:gd name="f4357" fmla="val 3727326"/>
              <a:gd name="f4358" fmla="val 3773847"/>
              <a:gd name="f4359" fmla="val 7044773"/>
              <a:gd name="f4360" fmla="val 7113496"/>
              <a:gd name="f4361" fmla="val 3846085"/>
              <a:gd name="f4362" fmla="val 3573629"/>
              <a:gd name="f4363" fmla="val 3829403"/>
              <a:gd name="f4364" fmla="val 3665494"/>
              <a:gd name="f4365" fmla="val 3789109"/>
              <a:gd name="f4366" fmla="val 3717771"/>
              <a:gd name="f4367" fmla="val 3725202"/>
              <a:gd name="f4368" fmla="val 3730458"/>
              <a:gd name="f4369" fmla="val 3733308"/>
              <a:gd name="f4370" fmla="val 3763586"/>
              <a:gd name="f4371" fmla="val 3770901"/>
              <a:gd name="f4372" fmla="val 3753014"/>
              <a:gd name="f4373" fmla="val 3800739"/>
              <a:gd name="f4374" fmla="val 3733865"/>
              <a:gd name="f4375" fmla="val 3706141"/>
              <a:gd name="f4376" fmla="val 3844909"/>
              <a:gd name="f4377" fmla="val 3678417"/>
              <a:gd name="f4378" fmla="val 3860534"/>
              <a:gd name="f4379" fmla="val 3641530"/>
              <a:gd name="f4380" fmla="val 3869697"/>
              <a:gd name="f4381" fmla="val 3595479"/>
              <a:gd name="f4382" fmla="val 311677"/>
              <a:gd name="f4383" fmla="val 3563483"/>
              <a:gd name="f4384" fmla="val 3571590"/>
              <a:gd name="f4385" fmla="val 302161"/>
              <a:gd name="f4386" fmla="val 3640312"/>
              <a:gd name="f4387" fmla="val 3661104"/>
              <a:gd name="f4388" fmla="val 264804"/>
              <a:gd name="f4389" fmla="val 3687184"/>
              <a:gd name="f4390" fmla="val 306390"/>
              <a:gd name="f4391" fmla="val 3665334"/>
              <a:gd name="f4392" fmla="val 331060"/>
              <a:gd name="f4393" fmla="val 3808419"/>
              <a:gd name="f4394" fmla="val 3798903"/>
              <a:gd name="f4395" fmla="val 326831"/>
              <a:gd name="f4396" fmla="val 3654409"/>
              <a:gd name="f4397" fmla="val 367007"/>
              <a:gd name="f4398" fmla="val 3633615"/>
              <a:gd name="f4399" fmla="val 347624"/>
              <a:gd name="f4400" fmla="val 3695642"/>
              <a:gd name="f4401" fmla="val 365598"/>
              <a:gd name="f4402" fmla="val 3710797"/>
              <a:gd name="f4403" fmla="val 395906"/>
              <a:gd name="f4404" fmla="val 3618461"/>
              <a:gd name="f4405" fmla="val 384629"/>
              <a:gd name="f4406" fmla="val 3600488"/>
              <a:gd name="f4407" fmla="val 322954"/>
              <a:gd name="f4408" fmla="val 3630796"/>
              <a:gd name="f4409" fmla="val 5970230"/>
              <a:gd name="f4410" fmla="val 3534863"/>
              <a:gd name="f4411" fmla="val 3565172"/>
              <a:gd name="f4412" fmla="val 6018513"/>
              <a:gd name="f4413" fmla="val 3700150"/>
              <a:gd name="f4414" fmla="val 6105208"/>
              <a:gd name="f4415" fmla="val 6094284"/>
              <a:gd name="f4416" fmla="val 11327977"/>
              <a:gd name="f4417" fmla="val 3523823"/>
              <a:gd name="f4418" fmla="val 11311295"/>
              <a:gd name="f4419" fmla="val 3615688"/>
              <a:gd name="f4420" fmla="val 11271001"/>
              <a:gd name="f4421" fmla="val 3667965"/>
              <a:gd name="f4422" fmla="val 11207095"/>
              <a:gd name="f4423" fmla="val 3680652"/>
              <a:gd name="f4424" fmla="val 11215201"/>
              <a:gd name="f4425" fmla="val 3713780"/>
              <a:gd name="f4426" fmla="val 11252793"/>
              <a:gd name="f4427" fmla="val 3703207"/>
              <a:gd name="f4428" fmla="val 11282631"/>
              <a:gd name="f4429" fmla="val 3684059"/>
              <a:gd name="f4430" fmla="val 3656335"/>
              <a:gd name="f4431" fmla="val 11326802"/>
              <a:gd name="f4432" fmla="val 3628611"/>
              <a:gd name="f4433" fmla="val 11342426"/>
              <a:gd name="f4434" fmla="val 3591724"/>
              <a:gd name="f4435" fmla="val 11351589"/>
              <a:gd name="f4436" fmla="val 3545674"/>
              <a:gd name="f4437" fmla="val 3514422"/>
              <a:gd name="f4438" fmla="val 3539091"/>
              <a:gd name="f4439" fmla="val 3731076"/>
              <a:gd name="f4440" fmla="val 3549194"/>
              <a:gd name="f4441" fmla="val 3738184"/>
              <a:gd name="f4442" fmla="val 3559532"/>
              <a:gd name="f4443" fmla="val 3745114"/>
              <a:gd name="f4444" fmla="val 3570105"/>
              <a:gd name="f4445" fmla="val 3752046"/>
              <a:gd name="f4446" fmla="val 3580678"/>
              <a:gd name="f4447" fmla="val 3758213"/>
              <a:gd name="f4448" fmla="val 3591016"/>
              <a:gd name="f4449" fmla="val 3763617"/>
              <a:gd name="f4450" fmla="val 3601118"/>
              <a:gd name="f4451" fmla="val 3576096"/>
              <a:gd name="f4452" fmla="val 3778301"/>
              <a:gd name="f4453" fmla="val 3566933"/>
              <a:gd name="f4454" fmla="val 3772545"/>
              <a:gd name="f4455" fmla="val 3557065"/>
              <a:gd name="f4456" fmla="val 3546492"/>
              <a:gd name="f4457" fmla="val 3758917"/>
              <a:gd name="f4458" fmla="val 3535919"/>
              <a:gd name="f4459" fmla="val 3750929"/>
              <a:gd name="f4460" fmla="val 3525229"/>
              <a:gd name="f4461" fmla="val 3511566"/>
              <a:gd name="f4462" fmla="val 3606368"/>
              <a:gd name="f4463" fmla="val 3619056"/>
              <a:gd name="f4464" fmla="val 7834494"/>
              <a:gd name="f4465" fmla="val 3651831"/>
              <a:gd name="f4466" fmla="val 3636678"/>
              <a:gd name="f4467" fmla="val 3748396"/>
              <a:gd name="f4468" fmla="val 3768601"/>
              <a:gd name="f4469" fmla="val 7885830"/>
              <a:gd name="f4470" fmla="val 3778704"/>
              <a:gd name="f4471" fmla="val 7906036"/>
              <a:gd name="f4472" fmla="val 7972292"/>
              <a:gd name="f4473" fmla="val 7919780"/>
              <a:gd name="f4474" fmla="val 7908738"/>
              <a:gd name="f4475" fmla="val 3742875"/>
              <a:gd name="f4476" fmla="val 3731832"/>
              <a:gd name="f4477" fmla="val 3627161"/>
              <a:gd name="f4478" fmla="val 7951499"/>
              <a:gd name="f4479" fmla="val 3609188"/>
              <a:gd name="f4480" fmla="val 7949619"/>
              <a:gd name="f4481" fmla="val 3619291"/>
              <a:gd name="f4482" fmla="val 7946154"/>
              <a:gd name="f4483" fmla="val 3630804"/>
              <a:gd name="f4484" fmla="val 7941102"/>
              <a:gd name="f4485" fmla="val 3643726"/>
              <a:gd name="f4486" fmla="val 7936051"/>
              <a:gd name="f4487" fmla="val 3656648"/>
              <a:gd name="f4488" fmla="val 7929413"/>
              <a:gd name="f4489" fmla="val 3670862"/>
              <a:gd name="f4490" fmla="val 3686369"/>
              <a:gd name="f4491" fmla="val 7943393"/>
              <a:gd name="f4492" fmla="val 3701523"/>
              <a:gd name="f4493" fmla="val 7951616"/>
              <a:gd name="f4494" fmla="val 3685077"/>
              <a:gd name="f4495" fmla="val 7958958"/>
              <a:gd name="f4496" fmla="val 3668102"/>
              <a:gd name="f4497" fmla="val 7965419"/>
              <a:gd name="f4498" fmla="val 3650598"/>
              <a:gd name="f4499" fmla="val 7971881"/>
              <a:gd name="f4500" fmla="val 3633094"/>
              <a:gd name="f4501" fmla="val 7977343"/>
              <a:gd name="f4502" fmla="val 3615179"/>
              <a:gd name="f4503" fmla="val 7981807"/>
              <a:gd name="f4504" fmla="val 3596853"/>
              <a:gd name="f4505" fmla="val 3573593"/>
              <a:gd name="f4506" fmla="val 2105737"/>
              <a:gd name="f4507" fmla="val 3504600"/>
              <a:gd name="f4508" fmla="val 3511296"/>
              <a:gd name="f4509" fmla="val 3541604"/>
              <a:gd name="f4510" fmla="val 2093401"/>
              <a:gd name="f4511" fmla="val 3537727"/>
              <a:gd name="f4512" fmla="val 3547830"/>
              <a:gd name="f4513" fmla="val 2086647"/>
              <a:gd name="f4514" fmla="val 3558110"/>
              <a:gd name="f4515" fmla="val 2081595"/>
              <a:gd name="f4516" fmla="val 3568564"/>
              <a:gd name="f4517" fmla="val 2076544"/>
              <a:gd name="f4518" fmla="val 3579020"/>
              <a:gd name="f4519" fmla="val 2069906"/>
              <a:gd name="f4520" fmla="val 3590239"/>
              <a:gd name="f4521" fmla="val 2061683"/>
              <a:gd name="f4522" fmla="val 3602222"/>
              <a:gd name="f4523" fmla="val 3560988"/>
              <a:gd name="f4524" fmla="val 2034194"/>
              <a:gd name="f4525" fmla="val 3623014"/>
              <a:gd name="f4526" fmla="val 3651443"/>
              <a:gd name="f4527" fmla="val 2030963"/>
              <a:gd name="f4528" fmla="val 3676407"/>
              <a:gd name="f4529" fmla="val 2024502"/>
              <a:gd name="f4530" fmla="val 3697905"/>
              <a:gd name="f4531" fmla="val 2018041"/>
              <a:gd name="f4532" fmla="val 3719402"/>
              <a:gd name="f4533" fmla="val 3737552"/>
              <a:gd name="f4534" fmla="val 3752354"/>
              <a:gd name="f4535" fmla="val 2013753"/>
              <a:gd name="f4536" fmla="val 3775615"/>
              <a:gd name="f4537" fmla="val 2030200"/>
              <a:gd name="f4538" fmla="val 3757993"/>
              <a:gd name="f4539" fmla="val 2042300"/>
              <a:gd name="f4540" fmla="val 3736202"/>
              <a:gd name="f4541" fmla="val 2050053"/>
              <a:gd name="f4542" fmla="val 3710240"/>
              <a:gd name="f4543" fmla="val 2057806"/>
              <a:gd name="f4544" fmla="val 3684278"/>
              <a:gd name="f4545" fmla="val 3654263"/>
              <a:gd name="f4546" fmla="val 3620195"/>
              <a:gd name="f4547" fmla="val 2074018"/>
              <a:gd name="f4548" fmla="val 3633940"/>
              <a:gd name="f4549" fmla="val 2078482"/>
              <a:gd name="f4550" fmla="val 3628066"/>
              <a:gd name="f4551" fmla="val 2082887"/>
              <a:gd name="f4552" fmla="val 3621605"/>
              <a:gd name="f4553" fmla="val 2087234"/>
              <a:gd name="f4554" fmla="val 3614556"/>
              <a:gd name="f4555" fmla="val 2091580"/>
              <a:gd name="f4556" fmla="val 3607508"/>
              <a:gd name="f4557" fmla="val 2095927"/>
              <a:gd name="f4558" fmla="val 3599813"/>
              <a:gd name="f4559" fmla="val 2100274"/>
              <a:gd name="f4560" fmla="val 3591472"/>
              <a:gd name="f4561" fmla="val 2104621"/>
              <a:gd name="f4562" fmla="val 3583132"/>
              <a:gd name="f4563" fmla="val 2108908"/>
              <a:gd name="f4564" fmla="val 3573968"/>
              <a:gd name="f4565" fmla="val 2113138"/>
              <a:gd name="f4566" fmla="val 3563983"/>
              <a:gd name="f4567" fmla="val 2117367"/>
              <a:gd name="f4568" fmla="val 3553997"/>
              <a:gd name="f4569" fmla="val 2121831"/>
              <a:gd name="f4570" fmla="val 3542897"/>
              <a:gd name="f4571" fmla="val 2126530"/>
              <a:gd name="f4572" fmla="val 3530679"/>
              <a:gd name="f4573" fmla="val 11790911"/>
              <a:gd name="f4574" fmla="val 3503189"/>
              <a:gd name="f4575" fmla="val 3507418"/>
              <a:gd name="f4576" fmla="val 11775757"/>
              <a:gd name="f4577" fmla="val 11776227"/>
              <a:gd name="f4578" fmla="val 3540077"/>
              <a:gd name="f4579" fmla="val 11776462"/>
              <a:gd name="f4580" fmla="val 3542426"/>
              <a:gd name="f4581" fmla="val 3544776"/>
              <a:gd name="f4582" fmla="val 3546890"/>
              <a:gd name="f4583" fmla="val 3549005"/>
              <a:gd name="f4584" fmla="val 3551119"/>
              <a:gd name="f4585" fmla="val 3556288"/>
              <a:gd name="f4586" fmla="val 3561457"/>
              <a:gd name="f4587" fmla="val 3566626"/>
              <a:gd name="f4588" fmla="val 11775287"/>
              <a:gd name="f4589" fmla="val 3571795"/>
              <a:gd name="f4590" fmla="val 11774465"/>
              <a:gd name="f4591" fmla="val 3577669"/>
              <a:gd name="f4592" fmla="val 11773290"/>
              <a:gd name="f4593" fmla="val 3584247"/>
              <a:gd name="f4594" fmla="val 11676725"/>
              <a:gd name="f4595" fmla="val 11769061"/>
              <a:gd name="f4596" fmla="val 11765301"/>
              <a:gd name="f4597" fmla="val 3646039"/>
              <a:gd name="f4598" fmla="val 11756608"/>
              <a:gd name="f4599" fmla="val 3672471"/>
              <a:gd name="f4600" fmla="val 11742981"/>
              <a:gd name="f4601" fmla="val 3693852"/>
              <a:gd name="f4602" fmla="val 11729354"/>
              <a:gd name="f4603" fmla="val 3715232"/>
              <a:gd name="f4604" fmla="val 11710558"/>
              <a:gd name="f4605" fmla="val 3731561"/>
              <a:gd name="f4606" fmla="val 11686593"/>
              <a:gd name="f4607" fmla="val 3742838"/>
              <a:gd name="f4608" fmla="val 11701748"/>
              <a:gd name="f4609" fmla="val 3768918"/>
              <a:gd name="f4610" fmla="val 11736520"/>
              <a:gd name="f4611" fmla="val 3753177"/>
              <a:gd name="f4612" fmla="val 11762482"/>
              <a:gd name="f4613" fmla="val 3724982"/>
              <a:gd name="f4614" fmla="val 11779633"/>
              <a:gd name="f4615" fmla="val 3684336"/>
              <a:gd name="f4616" fmla="val 11796785"/>
              <a:gd name="f4617" fmla="val 3643690"/>
              <a:gd name="f4618" fmla="val 11805595"/>
              <a:gd name="f4619" fmla="val 3589299"/>
              <a:gd name="f4620" fmla="val 3521163"/>
              <a:gd name="f4621" fmla="val 2434006"/>
              <a:gd name="f4622" fmla="val 3494907"/>
              <a:gd name="f4623" fmla="val 2417324"/>
              <a:gd name="f4624" fmla="val 3586772"/>
              <a:gd name="f4625" fmla="val 2377030"/>
              <a:gd name="f4626" fmla="val 3639049"/>
              <a:gd name="f4627" fmla="val 2313124"/>
              <a:gd name="f4628" fmla="val 3651736"/>
              <a:gd name="f4629" fmla="val 2321230"/>
              <a:gd name="f4630" fmla="val 3684864"/>
              <a:gd name="f4631" fmla="val 2358822"/>
              <a:gd name="f4632" fmla="val 3674292"/>
              <a:gd name="f4633" fmla="val 2388661"/>
              <a:gd name="f4634" fmla="val 3655143"/>
              <a:gd name="f4635" fmla="val 3627419"/>
              <a:gd name="f4636" fmla="val 2432831"/>
              <a:gd name="f4637" fmla="val 3599695"/>
              <a:gd name="f4638" fmla="val 2448455"/>
              <a:gd name="f4639" fmla="val 3562807"/>
              <a:gd name="f4640" fmla="val 2457618"/>
              <a:gd name="f4641" fmla="val 3516758"/>
              <a:gd name="f4642" fmla="val 9134845"/>
              <a:gd name="f4643" fmla="val 9118163"/>
              <a:gd name="f4644" fmla="val 9077869"/>
              <a:gd name="f4645" fmla="val 9013963"/>
              <a:gd name="f4646" fmla="val 9022069"/>
              <a:gd name="f4647" fmla="val 9059661"/>
              <a:gd name="f4648" fmla="val 9089499"/>
              <a:gd name="f4649" fmla="val 9133670"/>
              <a:gd name="f4650" fmla="val 9149294"/>
              <a:gd name="f4651" fmla="val 9158457"/>
              <a:gd name="f4652" fmla="val 5641446"/>
              <a:gd name="f4653" fmla="val 3482406"/>
              <a:gd name="f4654" fmla="val 5637922"/>
              <a:gd name="f4655" fmla="val 3515769"/>
              <a:gd name="f4656" fmla="val 5632107"/>
              <a:gd name="f4657" fmla="val 3545666"/>
              <a:gd name="f4658" fmla="val 5624002"/>
              <a:gd name="f4659" fmla="val 3572098"/>
              <a:gd name="f4660" fmla="val 5615896"/>
              <a:gd name="f4661" fmla="val 3598530"/>
              <a:gd name="f4662" fmla="val 5604794"/>
              <a:gd name="f4663" fmla="val 3621379"/>
              <a:gd name="f4664" fmla="val 3640645"/>
              <a:gd name="f4665" fmla="val 5611490"/>
              <a:gd name="f4666" fmla="val 3660028"/>
              <a:gd name="f4667" fmla="val 5629581"/>
              <a:gd name="f4668" fmla="val 3632304"/>
              <a:gd name="f4669" fmla="val 5642386"/>
              <a:gd name="f4670" fmla="val 3602936"/>
              <a:gd name="f4671" fmla="val 5649904"/>
              <a:gd name="f4672" fmla="val 3571922"/>
              <a:gd name="f4673" fmla="val 5698187"/>
              <a:gd name="f4674" fmla="val 5692548"/>
              <a:gd name="f4675" fmla="val 3656269"/>
              <a:gd name="f4676" fmla="val 5665881"/>
              <a:gd name="f4677" fmla="val 3721468"/>
              <a:gd name="f4678" fmla="val 5618186"/>
              <a:gd name="f4679" fmla="val 3767518"/>
              <a:gd name="f4680" fmla="val 5634751"/>
              <a:gd name="f4681" fmla="val 3792188"/>
              <a:gd name="f4682" fmla="val 5661299"/>
              <a:gd name="f4683" fmla="val 3767283"/>
              <a:gd name="f4684" fmla="val 5682504"/>
              <a:gd name="f4685" fmla="val 3735858"/>
              <a:gd name="f4686" fmla="val 5698363"/>
              <a:gd name="f4687" fmla="val 3697914"/>
              <a:gd name="f4688" fmla="val 5714222"/>
              <a:gd name="f4689" fmla="val 3659970"/>
              <a:gd name="f4690" fmla="val 5724619"/>
              <a:gd name="f4691" fmla="val 3614330"/>
              <a:gd name="f4692" fmla="val 5729552"/>
              <a:gd name="f4693" fmla="val 3560997"/>
              <a:gd name="f4694" fmla="val 5713341"/>
              <a:gd name="f4695" fmla="val 3537385"/>
              <a:gd name="f4696" fmla="val 3541614"/>
              <a:gd name="f4697" fmla="val 5659890"/>
              <a:gd name="f4698" fmla="val 3531042"/>
              <a:gd name="f4699" fmla="val 5662357"/>
              <a:gd name="f4700" fmla="val 3521525"/>
              <a:gd name="f4701" fmla="val 5664002"/>
              <a:gd name="f4702" fmla="val 3513067"/>
              <a:gd name="f4703" fmla="val 5665647"/>
              <a:gd name="f4704" fmla="val 3504609"/>
              <a:gd name="f4705" fmla="val 5667408"/>
              <a:gd name="f4706" fmla="val 3497561"/>
              <a:gd name="f4707" fmla="val 5669288"/>
              <a:gd name="f4708" fmla="val 3491921"/>
              <a:gd name="f4709" fmla="val 645584"/>
              <a:gd name="f4710" fmla="val 642060"/>
              <a:gd name="f4711" fmla="val 636245"/>
              <a:gd name="f4712" fmla="val 628139"/>
              <a:gd name="f4713" fmla="val 620033"/>
              <a:gd name="f4714" fmla="val 608932"/>
              <a:gd name="f4715" fmla="val 615628"/>
              <a:gd name="f4716" fmla="val 633719"/>
              <a:gd name="f4717" fmla="val 646524"/>
              <a:gd name="f4718" fmla="val 654042"/>
              <a:gd name="f4719" fmla="val 702325"/>
              <a:gd name="f4720" fmla="val 696686"/>
              <a:gd name="f4721" fmla="val 670019"/>
              <a:gd name="f4722" fmla="val 622324"/>
              <a:gd name="f4723" fmla="val 638888"/>
              <a:gd name="f4724" fmla="val 665438"/>
              <a:gd name="f4725" fmla="val 686642"/>
              <a:gd name="f4726" fmla="val 702501"/>
              <a:gd name="f4727" fmla="val 718360"/>
              <a:gd name="f4728" fmla="val 728757"/>
              <a:gd name="f4729" fmla="val 733691"/>
              <a:gd name="f4730" fmla="val 717479"/>
              <a:gd name="f4731" fmla="val 664028"/>
              <a:gd name="f4732" fmla="val 3531041"/>
              <a:gd name="f4733" fmla="val 666495"/>
              <a:gd name="f4734" fmla="val 668140"/>
              <a:gd name="f4735" fmla="val 669784"/>
              <a:gd name="f4736" fmla="val 671546"/>
              <a:gd name="f4737" fmla="val 673426"/>
              <a:gd name="f4738" fmla="val 9877692"/>
              <a:gd name="f4739" fmla="val 9874168"/>
              <a:gd name="f4740" fmla="val 9868353"/>
              <a:gd name="f4741" fmla="val 9860247"/>
              <a:gd name="f4742" fmla="val 9852142"/>
              <a:gd name="f4743" fmla="val 9841040"/>
              <a:gd name="f4744" fmla="val 9847736"/>
              <a:gd name="f4745" fmla="val 9865827"/>
              <a:gd name="f4746" fmla="val 9878632"/>
              <a:gd name="f4747" fmla="val 3602935"/>
              <a:gd name="f4748" fmla="val 9886151"/>
              <a:gd name="f4749" fmla="val 9934433"/>
              <a:gd name="f4750" fmla="val 9928794"/>
              <a:gd name="f4751" fmla="val 9902127"/>
              <a:gd name="f4752" fmla="val 3721467"/>
              <a:gd name="f4753" fmla="val 9854432"/>
              <a:gd name="f4754" fmla="val 9870996"/>
              <a:gd name="f4755" fmla="val 9897546"/>
              <a:gd name="f4756" fmla="val 9918750"/>
              <a:gd name="f4757" fmla="val 9934609"/>
              <a:gd name="f4758" fmla="val 9950468"/>
              <a:gd name="f4759" fmla="val 3659969"/>
              <a:gd name="f4760" fmla="val 9960865"/>
              <a:gd name="f4761" fmla="val 9965799"/>
              <a:gd name="f4762" fmla="val 9949587"/>
              <a:gd name="f4763" fmla="val 3537384"/>
              <a:gd name="f4764" fmla="val 3541613"/>
              <a:gd name="f4765" fmla="val 9896136"/>
              <a:gd name="f4766" fmla="val 9898603"/>
              <a:gd name="f4767" fmla="val 9900248"/>
              <a:gd name="f4768" fmla="val 9901892"/>
              <a:gd name="f4769" fmla="val 9903654"/>
              <a:gd name="f4770" fmla="val 3497560"/>
              <a:gd name="f4771" fmla="val 9905534"/>
              <a:gd name="f4772" fmla="val 3464615"/>
              <a:gd name="f4773" fmla="val 3489285"/>
              <a:gd name="f4774" fmla="val 11212969"/>
              <a:gd name="f4775" fmla="val 3499388"/>
              <a:gd name="f4776" fmla="val 11220076"/>
              <a:gd name="f4777" fmla="val 3509726"/>
              <a:gd name="f4778" fmla="val 11227007"/>
              <a:gd name="f4779" fmla="val 3520299"/>
              <a:gd name="f4780" fmla="val 11233938"/>
              <a:gd name="f4781" fmla="val 3530871"/>
              <a:gd name="f4782" fmla="val 11240105"/>
              <a:gd name="f4783" fmla="val 3541209"/>
              <a:gd name="f4784" fmla="val 11245509"/>
              <a:gd name="f4785" fmla="val 3551312"/>
              <a:gd name="f4786" fmla="val 3526290"/>
              <a:gd name="f4787" fmla="val 11260194"/>
              <a:gd name="f4788" fmla="val 3517127"/>
              <a:gd name="f4789" fmla="val 11254437"/>
              <a:gd name="f4790" fmla="val 3507259"/>
              <a:gd name="f4791" fmla="val 3496686"/>
              <a:gd name="f4792" fmla="val 11240810"/>
              <a:gd name="f4793" fmla="val 3486114"/>
              <a:gd name="f4794" fmla="val 11232822"/>
              <a:gd name="f4795" fmla="val 3475423"/>
              <a:gd name="f4796" fmla="val 3435699"/>
              <a:gd name="f4797" fmla="val 3460369"/>
              <a:gd name="f4798" fmla="val 9019837"/>
              <a:gd name="f4799" fmla="val 3470472"/>
              <a:gd name="f4800" fmla="val 9026944"/>
              <a:gd name="f4801" fmla="val 3480810"/>
              <a:gd name="f4802" fmla="val 9033875"/>
              <a:gd name="f4803" fmla="val 3491383"/>
              <a:gd name="f4804" fmla="val 9040806"/>
              <a:gd name="f4805" fmla="val 3501955"/>
              <a:gd name="f4806" fmla="val 9046973"/>
              <a:gd name="f4807" fmla="val 3512293"/>
              <a:gd name="f4808" fmla="val 9052377"/>
              <a:gd name="f4809" fmla="val 3522396"/>
              <a:gd name="f4810" fmla="val 3497374"/>
              <a:gd name="f4811" fmla="val 9067062"/>
              <a:gd name="f4812" fmla="val 3488211"/>
              <a:gd name="f4813" fmla="val 9061305"/>
              <a:gd name="f4814" fmla="val 3478343"/>
              <a:gd name="f4815" fmla="val 3467770"/>
              <a:gd name="f4816" fmla="val 9047678"/>
              <a:gd name="f4817" fmla="val 3457197"/>
              <a:gd name="f4818" fmla="val 9039690"/>
              <a:gd name="f4819" fmla="val 3446507"/>
              <a:gd name="f4820" fmla="val 3460370"/>
              <a:gd name="f4821" fmla="val 2318998"/>
              <a:gd name="f4822" fmla="val 3470473"/>
              <a:gd name="f4823" fmla="val 2326105"/>
              <a:gd name="f4824" fmla="val 2333036"/>
              <a:gd name="f4825" fmla="val 2339967"/>
              <a:gd name="f4826" fmla="val 2346134"/>
              <a:gd name="f4827" fmla="val 2351538"/>
              <a:gd name="f4828" fmla="val 2366223"/>
              <a:gd name="f4829" fmla="val 2360466"/>
              <a:gd name="f4830" fmla="val 3467771"/>
              <a:gd name="f4831" fmla="val 2346839"/>
              <a:gd name="f4832" fmla="val 3457198"/>
              <a:gd name="f4833" fmla="val 2338851"/>
              <a:gd name="f4834" fmla="val 4851316"/>
              <a:gd name="f4835" fmla="val 3428400"/>
              <a:gd name="f4836" fmla="val 3435095"/>
              <a:gd name="f4837" fmla="val 3465404"/>
              <a:gd name="f4838" fmla="val 4838982"/>
              <a:gd name="f4839" fmla="val 3461527"/>
              <a:gd name="f4840" fmla="val 3471630"/>
              <a:gd name="f4841" fmla="val 4832227"/>
              <a:gd name="f4842" fmla="val 3481909"/>
              <a:gd name="f4843" fmla="val 4827176"/>
              <a:gd name="f4844" fmla="val 3492364"/>
              <a:gd name="f4845" fmla="val 4822124"/>
              <a:gd name="f4846" fmla="val 3502820"/>
              <a:gd name="f4847" fmla="val 4815487"/>
              <a:gd name="f4848" fmla="val 3514038"/>
              <a:gd name="f4849" fmla="val 4807264"/>
              <a:gd name="f4850" fmla="val 3526022"/>
              <a:gd name="f4851" fmla="val 3484787"/>
              <a:gd name="f4852" fmla="val 4779775"/>
              <a:gd name="f4853" fmla="val 3546814"/>
              <a:gd name="f4854" fmla="val 3575243"/>
              <a:gd name="f4855" fmla="val 4776544"/>
              <a:gd name="f4856" fmla="val 3600206"/>
              <a:gd name="f4857" fmla="val 4770082"/>
              <a:gd name="f4858" fmla="val 3621704"/>
              <a:gd name="f4859" fmla="val 4763621"/>
              <a:gd name="f4860" fmla="val 3643202"/>
              <a:gd name="f4861" fmla="val 3661352"/>
              <a:gd name="f4862" fmla="val 3676154"/>
              <a:gd name="f4863" fmla="val 4759333"/>
              <a:gd name="f4864" fmla="val 3699414"/>
              <a:gd name="f4865" fmla="val 4775780"/>
              <a:gd name="f4866" fmla="val 3681793"/>
              <a:gd name="f4867" fmla="val 4787879"/>
              <a:gd name="f4868" fmla="val 3660002"/>
              <a:gd name="f4869" fmla="val 4795633"/>
              <a:gd name="f4870" fmla="val 3634039"/>
              <a:gd name="f4871" fmla="val 4803387"/>
              <a:gd name="f4872" fmla="val 3608077"/>
              <a:gd name="f4873" fmla="val 3578063"/>
              <a:gd name="f4874" fmla="val 3543995"/>
              <a:gd name="f4875" fmla="val 4819599"/>
              <a:gd name="f4876" fmla="val 3557739"/>
              <a:gd name="f4877" fmla="val 4824062"/>
              <a:gd name="f4878" fmla="val 3551866"/>
              <a:gd name="f4879" fmla="val 4828467"/>
              <a:gd name="f4880" fmla="val 3545405"/>
              <a:gd name="f4881" fmla="val 4832814"/>
              <a:gd name="f4882" fmla="val 3538356"/>
              <a:gd name="f4883" fmla="val 4837161"/>
              <a:gd name="f4884" fmla="val 3531307"/>
              <a:gd name="f4885" fmla="val 4841507"/>
              <a:gd name="f4886" fmla="val 3523613"/>
              <a:gd name="f4887" fmla="val 4845854"/>
              <a:gd name="f4888" fmla="val 3515272"/>
              <a:gd name="f4889" fmla="val 4850200"/>
              <a:gd name="f4890" fmla="val 3506932"/>
              <a:gd name="f4891" fmla="val 4854488"/>
              <a:gd name="f4892" fmla="val 3497768"/>
              <a:gd name="f4893" fmla="val 4858717"/>
              <a:gd name="f4894" fmla="val 3487783"/>
              <a:gd name="f4895" fmla="val 4862947"/>
              <a:gd name="f4896" fmla="val 3477798"/>
              <a:gd name="f4897" fmla="val 4867410"/>
              <a:gd name="f4898" fmla="val 3466696"/>
              <a:gd name="f4899" fmla="val 4872110"/>
              <a:gd name="f4900" fmla="val 3454479"/>
              <a:gd name="f4901" fmla="val 7136756"/>
              <a:gd name="f4902" fmla="val 3174295"/>
              <a:gd name="f4903" fmla="val 3178524"/>
              <a:gd name="f4904" fmla="val 3208833"/>
              <a:gd name="f4905" fmla="val 7121602"/>
              <a:gd name="f4906" fmla="val 7122072"/>
              <a:gd name="f4907" fmla="val 3211183"/>
              <a:gd name="f4908" fmla="val 7122307"/>
              <a:gd name="f4909" fmla="val 3213532"/>
              <a:gd name="f4910" fmla="val 3215882"/>
              <a:gd name="f4911" fmla="val 3217996"/>
              <a:gd name="f4912" fmla="val 3220111"/>
              <a:gd name="f4913" fmla="val 3222225"/>
              <a:gd name="f4914" fmla="val 3227394"/>
              <a:gd name="f4915" fmla="val 3232563"/>
              <a:gd name="f4916" fmla="val 3237732"/>
              <a:gd name="f4917" fmla="val 7121132"/>
              <a:gd name="f4918" fmla="val 3242901"/>
              <a:gd name="f4919" fmla="val 7120310"/>
              <a:gd name="f4920" fmla="val 3248775"/>
              <a:gd name="f4921" fmla="val 7119135"/>
              <a:gd name="f4922" fmla="val 3255353"/>
              <a:gd name="f4923" fmla="val 7022571"/>
              <a:gd name="f4924" fmla="val 3285662"/>
              <a:gd name="f4925" fmla="val 7114906"/>
              <a:gd name="f4926" fmla="val 7111147"/>
              <a:gd name="f4927" fmla="val 3317145"/>
              <a:gd name="f4928" fmla="val 7102454"/>
              <a:gd name="f4929" fmla="val 3343577"/>
              <a:gd name="f4930" fmla="val 7088826"/>
              <a:gd name="f4931" fmla="val 3364958"/>
              <a:gd name="f4932" fmla="val 7075199"/>
              <a:gd name="f4933" fmla="val 3386338"/>
              <a:gd name="f4934" fmla="val 7056403"/>
              <a:gd name="f4935" fmla="val 3402667"/>
              <a:gd name="f4936" fmla="val 7032438"/>
              <a:gd name="f4937" fmla="val 3413944"/>
              <a:gd name="f4938" fmla="val 7047593"/>
              <a:gd name="f4939" fmla="val 3440024"/>
              <a:gd name="f4940" fmla="val 7082365"/>
              <a:gd name="f4941" fmla="val 3424283"/>
              <a:gd name="f4942" fmla="val 7108327"/>
              <a:gd name="f4943" fmla="val 3396088"/>
              <a:gd name="f4944" fmla="val 7125479"/>
              <a:gd name="f4945" fmla="val 3355442"/>
              <a:gd name="f4946" fmla="val 7142630"/>
              <a:gd name="f4947" fmla="val 3314796"/>
              <a:gd name="f4948" fmla="val 7151441"/>
              <a:gd name="f4949" fmla="val 3260405"/>
              <a:gd name="f4950" fmla="val 3192269"/>
              <a:gd name="f4951" fmla="val 1989788"/>
              <a:gd name="f4952" fmla="val 3155622"/>
              <a:gd name="f4953" fmla="val 3182055"/>
              <a:gd name="f4954" fmla="val 2045119"/>
              <a:gd name="f4955" fmla="val 3285315"/>
              <a:gd name="f4956" fmla="val 3311395"/>
              <a:gd name="f4957" fmla="val 2108203"/>
              <a:gd name="f4958" fmla="val 2068379"/>
              <a:gd name="f4959" fmla="val 3152481"/>
              <a:gd name="f4960" fmla="val 344452"/>
              <a:gd name="f4961" fmla="val 354907"/>
              <a:gd name="f4962" fmla="val 3156474"/>
              <a:gd name="f4963" fmla="val 3164462"/>
              <a:gd name="f4964" fmla="val 369944"/>
              <a:gd name="f4965" fmla="val 3172451"/>
              <a:gd name="f4966" fmla="val 373704"/>
              <a:gd name="f4967" fmla="val 3183845"/>
              <a:gd name="f4968" fmla="val 3198648"/>
              <a:gd name="f4969" fmla="val 3212039"/>
              <a:gd name="f4970" fmla="val 3222671"/>
              <a:gd name="f4971" fmla="val 3230542"/>
              <a:gd name="f4972" fmla="val 3238413"/>
              <a:gd name="f4973" fmla="val 3242348"/>
              <a:gd name="f4974" fmla="val 318138"/>
              <a:gd name="f4975" fmla="val 307800"/>
              <a:gd name="f4976" fmla="val 3238236"/>
              <a:gd name="f4977" fmla="val 300047"/>
              <a:gd name="f4978" fmla="val 3230013"/>
              <a:gd name="f4979" fmla="val 292293"/>
              <a:gd name="f4980" fmla="val 3221791"/>
              <a:gd name="f4981" fmla="val 3210865"/>
              <a:gd name="f4982" fmla="val 3197238"/>
              <a:gd name="f4983" fmla="val 292352"/>
              <a:gd name="f4984" fmla="val 3173038"/>
              <a:gd name="f4985" fmla="val 300223"/>
              <a:gd name="f4986" fmla="val 3164815"/>
              <a:gd name="f4987" fmla="val 308094"/>
              <a:gd name="f4988" fmla="val 3156591"/>
              <a:gd name="f4989" fmla="val 331765"/>
              <a:gd name="f4990" fmla="val 3126400"/>
              <a:gd name="f4991" fmla="val 308270"/>
              <a:gd name="f4992" fmla="val 289885"/>
              <a:gd name="f4993" fmla="val 3133155"/>
              <a:gd name="f4994" fmla="val 276610"/>
              <a:gd name="f4995" fmla="val 3146664"/>
              <a:gd name="f4996" fmla="val 263336"/>
              <a:gd name="f4997" fmla="val 3160174"/>
              <a:gd name="f4998" fmla="val 3178676"/>
              <a:gd name="f4999" fmla="val 3202171"/>
              <a:gd name="f5000" fmla="val 3212509"/>
              <a:gd name="f5001" fmla="val 258343"/>
              <a:gd name="f5002" fmla="val 3223141"/>
              <a:gd name="f5003" fmla="val 261632"/>
              <a:gd name="f5004" fmla="val 3234066"/>
              <a:gd name="f5005" fmla="val 264922"/>
              <a:gd name="f5006" fmla="val 3244991"/>
              <a:gd name="f5007" fmla="val 270090"/>
              <a:gd name="f5008" fmla="val 3256504"/>
              <a:gd name="f5009" fmla="val 277139"/>
              <a:gd name="f5010" fmla="val 3268603"/>
              <a:gd name="f5011" fmla="val 3280704"/>
              <a:gd name="f5012" fmla="val 3293567"/>
              <a:gd name="f5013" fmla="val 304099"/>
              <a:gd name="f5014" fmla="val 3307194"/>
              <a:gd name="f5015" fmla="val 315025"/>
              <a:gd name="f5016" fmla="val 3320821"/>
              <a:gd name="f5017" fmla="val 328123"/>
              <a:gd name="f5018" fmla="val 3335388"/>
              <a:gd name="f5019" fmla="val 343395"/>
              <a:gd name="f5020" fmla="val 3350895"/>
              <a:gd name="f5021" fmla="val 385333"/>
              <a:gd name="f5022" fmla="val 368417"/>
              <a:gd name="f5023" fmla="val 3334448"/>
              <a:gd name="f5024" fmla="val 353791"/>
              <a:gd name="f5025" fmla="val 3319059"/>
              <a:gd name="f5026" fmla="val 341457"/>
              <a:gd name="f5027" fmla="val 3304727"/>
              <a:gd name="f5028" fmla="val 329122"/>
              <a:gd name="f5029" fmla="val 3290396"/>
              <a:gd name="f5030" fmla="val 318490"/>
              <a:gd name="f5031" fmla="val 3276768"/>
              <a:gd name="f5032" fmla="val 3263846"/>
              <a:gd name="f5033" fmla="val 317785"/>
              <a:gd name="f5034" fmla="val 3267605"/>
              <a:gd name="f5035" fmla="val 3269484"/>
              <a:gd name="f5036" fmla="val 336699"/>
              <a:gd name="f5037" fmla="val 346802"/>
              <a:gd name="f5038" fmla="val 356082"/>
              <a:gd name="f5039" fmla="val 3267722"/>
              <a:gd name="f5040" fmla="val 3264199"/>
              <a:gd name="f5041" fmla="val 372999"/>
              <a:gd name="f5042" fmla="val 3260674"/>
              <a:gd name="f5043" fmla="val 3255740"/>
              <a:gd name="f5044" fmla="val 386215"/>
              <a:gd name="f5045" fmla="val 3249397"/>
              <a:gd name="f5046" fmla="val 392206"/>
              <a:gd name="f5047" fmla="val 3243053"/>
              <a:gd name="f5048" fmla="val 396905"/>
              <a:gd name="f5049" fmla="val 3235593"/>
              <a:gd name="f5050" fmla="val 400312"/>
              <a:gd name="f5051" fmla="val 3227017"/>
              <a:gd name="f5052" fmla="val 403718"/>
              <a:gd name="f5053" fmla="val 3218442"/>
              <a:gd name="f5054" fmla="val 405422"/>
              <a:gd name="f5055" fmla="val 3209103"/>
              <a:gd name="f5056" fmla="val 3198999"/>
              <a:gd name="f5057" fmla="val 3187957"/>
              <a:gd name="f5058" fmla="val 403660"/>
              <a:gd name="f5059" fmla="val 3177972"/>
              <a:gd name="f5060" fmla="val 400135"/>
              <a:gd name="f5061" fmla="val 3169044"/>
              <a:gd name="f5062" fmla="val 396611"/>
              <a:gd name="f5063" fmla="val 3160116"/>
              <a:gd name="f5064" fmla="val 391560"/>
              <a:gd name="f5065" fmla="val 384981"/>
              <a:gd name="f5066" fmla="val 3146136"/>
              <a:gd name="f5067" fmla="val 378403"/>
              <a:gd name="f5068" fmla="val 3139793"/>
              <a:gd name="f5069" fmla="val 370590"/>
              <a:gd name="f5070" fmla="val 3134917"/>
              <a:gd name="f5071" fmla="val 361545"/>
              <a:gd name="f5072" fmla="val 3131510"/>
              <a:gd name="f5073" fmla="val 352499"/>
              <a:gd name="f5074" fmla="val 3128103"/>
              <a:gd name="f5075" fmla="val 342573"/>
              <a:gd name="f5076" fmla="val 3778771"/>
              <a:gd name="f5077" fmla="val 3122810"/>
              <a:gd name="f5078" fmla="val 3130916"/>
              <a:gd name="f5079" fmla="val 3769256"/>
              <a:gd name="f5080" fmla="val 3199639"/>
              <a:gd name="f5081" fmla="val 3220433"/>
              <a:gd name="f5082" fmla="val 3731898"/>
              <a:gd name="f5083" fmla="val 3246512"/>
              <a:gd name="f5084" fmla="val 3773485"/>
              <a:gd name="f5085" fmla="val 3224662"/>
              <a:gd name="f5086" fmla="val 3798154"/>
              <a:gd name="f5087" fmla="val 3367747"/>
              <a:gd name="f5088" fmla="val 3358231"/>
              <a:gd name="f5089" fmla="val 3793925"/>
              <a:gd name="f5090" fmla="val 3213737"/>
              <a:gd name="f5091" fmla="val 3834101"/>
              <a:gd name="f5092" fmla="val 3192944"/>
              <a:gd name="f5093" fmla="val 3814719"/>
              <a:gd name="f5094" fmla="val 3254970"/>
              <a:gd name="f5095" fmla="val 3270125"/>
              <a:gd name="f5096" fmla="val 3863001"/>
              <a:gd name="f5097" fmla="val 3177789"/>
              <a:gd name="f5098" fmla="val 3851723"/>
              <a:gd name="f5099" fmla="val 3159816"/>
              <a:gd name="f5100" fmla="val 3790049"/>
              <a:gd name="f5101" fmla="val 3190124"/>
              <a:gd name="f5102" fmla="val 3117877"/>
              <a:gd name="f5103" fmla="val 5976926"/>
              <a:gd name="f5104" fmla="val 3121637"/>
              <a:gd name="f5105" fmla="val 3129156"/>
              <a:gd name="f5106" fmla="val 3160873"/>
              <a:gd name="f5107" fmla="val 3155470"/>
              <a:gd name="f5108" fmla="val 3151534"/>
              <a:gd name="f5109" fmla="val 5985031"/>
              <a:gd name="f5110" fmla="val 3149067"/>
              <a:gd name="f5111" fmla="val 5994195"/>
              <a:gd name="f5112" fmla="val 3146600"/>
              <a:gd name="f5113" fmla="val 6003709"/>
              <a:gd name="f5114" fmla="val 3145367"/>
              <a:gd name="f5115" fmla="val 6013578"/>
              <a:gd name="f5116" fmla="val 6029084"/>
              <a:gd name="f5117" fmla="val 6041479"/>
              <a:gd name="f5118" fmla="val 3149539"/>
              <a:gd name="f5119" fmla="val 6050758"/>
              <a:gd name="f5120" fmla="val 3157878"/>
              <a:gd name="f5121" fmla="val 6060040"/>
              <a:gd name="f5122" fmla="val 3166219"/>
              <a:gd name="f5123" fmla="val 3177438"/>
              <a:gd name="f5124" fmla="val 3191535"/>
              <a:gd name="f5125" fmla="val 3205866"/>
              <a:gd name="f5126" fmla="val 6059688"/>
              <a:gd name="f5127" fmla="val 3216380"/>
              <a:gd name="f5128" fmla="val 3223077"/>
              <a:gd name="f5129" fmla="val 6039716"/>
              <a:gd name="f5130" fmla="val 3229773"/>
              <a:gd name="f5131" fmla="val 6024033"/>
              <a:gd name="f5132" fmla="val 3233121"/>
              <a:gd name="f5133" fmla="val 6002652"/>
              <a:gd name="f5134" fmla="val 6002417"/>
              <a:gd name="f5135" fmla="val 6001066"/>
              <a:gd name="f5136" fmla="val 3233003"/>
              <a:gd name="f5137" fmla="val 5998600"/>
              <a:gd name="f5138" fmla="val 3232768"/>
              <a:gd name="f5139" fmla="val 3232534"/>
              <a:gd name="f5140" fmla="val 5993726"/>
              <a:gd name="f5141" fmla="val 3232416"/>
              <a:gd name="f5142" fmla="val 5991375"/>
              <a:gd name="f5143" fmla="val 3254618"/>
              <a:gd name="f5144" fmla="val 6050583"/>
              <a:gd name="f5145" fmla="val 3315236"/>
              <a:gd name="f5146" fmla="val 3342020"/>
              <a:gd name="f5147" fmla="val 6088996"/>
              <a:gd name="f5148" fmla="val 3311712"/>
              <a:gd name="f5149" fmla="val 6032257"/>
              <a:gd name="f5150" fmla="val 3254971"/>
              <a:gd name="f5151" fmla="val 6052697"/>
              <a:gd name="f5152" fmla="val 3254031"/>
              <a:gd name="f5153" fmla="val 6068614"/>
              <a:gd name="f5154" fmla="val 3247746"/>
              <a:gd name="f5155" fmla="val 6080009"/>
              <a:gd name="f5156" fmla="val 3236116"/>
              <a:gd name="f5157" fmla="val 6091406"/>
              <a:gd name="f5158" fmla="val 3224486"/>
              <a:gd name="f5159" fmla="val 6097102"/>
              <a:gd name="f5160" fmla="val 3209038"/>
              <a:gd name="f5161" fmla="val 3189772"/>
              <a:gd name="f5162" fmla="val 3178730"/>
              <a:gd name="f5163" fmla="val 6095164"/>
              <a:gd name="f5164" fmla="val 3168803"/>
              <a:gd name="f5165" fmla="val 6091288"/>
              <a:gd name="f5166" fmla="val 3159993"/>
              <a:gd name="f5167" fmla="val 6087410"/>
              <a:gd name="f5168" fmla="val 3151182"/>
              <a:gd name="f5169" fmla="val 6081772"/>
              <a:gd name="f5170" fmla="val 3143663"/>
              <a:gd name="f5171" fmla="val 6074371"/>
              <a:gd name="f5172" fmla="val 3137438"/>
              <a:gd name="f5173" fmla="val 6066971"/>
              <a:gd name="f5174" fmla="val 3131211"/>
              <a:gd name="f5175" fmla="val 6057983"/>
              <a:gd name="f5176" fmla="val 3126395"/>
              <a:gd name="f5177" fmla="val 6047410"/>
              <a:gd name="f5178" fmla="val 3122988"/>
              <a:gd name="f5179" fmla="val 6036837"/>
              <a:gd name="f5180" fmla="val 3119581"/>
              <a:gd name="f5181" fmla="val 6024856"/>
              <a:gd name="f5182" fmla="val 3110875"/>
              <a:gd name="f5183" fmla="val 3137306"/>
              <a:gd name="f5184" fmla="val 5680565"/>
              <a:gd name="f5185" fmla="val 5683033"/>
              <a:gd name="f5186" fmla="val 3183122"/>
              <a:gd name="f5187" fmla="val 5681153"/>
              <a:gd name="f5188" fmla="val 5679215"/>
              <a:gd name="f5189" fmla="val 3183063"/>
              <a:gd name="f5190" fmla="val 5677217"/>
              <a:gd name="f5191" fmla="val 3182945"/>
              <a:gd name="f5192" fmla="val 5675220"/>
              <a:gd name="f5193" fmla="val 3182828"/>
              <a:gd name="f5194" fmla="val 5672107"/>
              <a:gd name="f5195" fmla="val 3182769"/>
              <a:gd name="f5196" fmla="val 5667878"/>
              <a:gd name="f5197" fmla="val 5645323"/>
              <a:gd name="f5198" fmla="val 5626762"/>
              <a:gd name="f5199" fmla="val 3189347"/>
              <a:gd name="f5200" fmla="val 5612195"/>
              <a:gd name="f5201" fmla="val 3202505"/>
              <a:gd name="f5202" fmla="val 5597863"/>
              <a:gd name="f5203" fmla="val 3215427"/>
              <a:gd name="f5204" fmla="val 3232578"/>
              <a:gd name="f5205" fmla="val 3253959"/>
              <a:gd name="f5206" fmla="val 3278864"/>
              <a:gd name="f5207" fmla="val 5601035"/>
              <a:gd name="f5208" fmla="val 3298482"/>
              <a:gd name="f5209" fmla="val 5621711"/>
              <a:gd name="f5210" fmla="val 3312813"/>
              <a:gd name="f5211" fmla="val 3327145"/>
              <a:gd name="f5212" fmla="val 5670933"/>
              <a:gd name="f5213" fmla="val 3334312"/>
              <a:gd name="f5214" fmla="val 5715807"/>
              <a:gd name="f5215" fmla="val 3306823"/>
              <a:gd name="f5216" fmla="val 5714399"/>
              <a:gd name="f5217" fmla="val 3307057"/>
              <a:gd name="f5218" fmla="val 5712871"/>
              <a:gd name="f5219" fmla="val 3307175"/>
              <a:gd name="f5220" fmla="val 5711226"/>
              <a:gd name="f5221" fmla="val 5709581"/>
              <a:gd name="f5222" fmla="val 5707233"/>
              <a:gd name="f5223" fmla="val 5704178"/>
              <a:gd name="f5224" fmla="val 5677864"/>
              <a:gd name="f5225" fmla="val 5657658"/>
              <a:gd name="f5226" fmla="val 3302418"/>
              <a:gd name="f5227" fmla="val 5643561"/>
              <a:gd name="f5228" fmla="val 3292902"/>
              <a:gd name="f5229" fmla="val 5629464"/>
              <a:gd name="f5230" fmla="val 3283386"/>
              <a:gd name="f5231" fmla="val 3269818"/>
              <a:gd name="f5232" fmla="val 3252197"/>
              <a:gd name="f5233" fmla="val 3238805"/>
              <a:gd name="f5234" fmla="val 5627290"/>
              <a:gd name="f5235" fmla="val 3228291"/>
              <a:gd name="f5236" fmla="val 5637041"/>
              <a:gd name="f5237" fmla="val 3220655"/>
              <a:gd name="f5238" fmla="val 5646791"/>
              <a:gd name="f5239" fmla="val 3213019"/>
              <a:gd name="f5240" fmla="val 5660477"/>
              <a:gd name="f5241" fmla="val 3209202"/>
              <a:gd name="f5242" fmla="val 5678099"/>
              <a:gd name="f5243" fmla="val 5682563"/>
              <a:gd name="f5244" fmla="val 3209436"/>
              <a:gd name="f5245" fmla="val 3209906"/>
              <a:gd name="f5246" fmla="val 5700067"/>
              <a:gd name="f5247" fmla="val 3210376"/>
              <a:gd name="f5248" fmla="val 5707115"/>
              <a:gd name="f5249" fmla="val 3211198"/>
              <a:gd name="f5250" fmla="val 5715104"/>
              <a:gd name="f5251" fmla="val 3212373"/>
              <a:gd name="f5252" fmla="val 3110874"/>
              <a:gd name="f5253" fmla="val 9916812"/>
              <a:gd name="f5254" fmla="val 9919279"/>
              <a:gd name="f5255" fmla="val 3183121"/>
              <a:gd name="f5256" fmla="val 9917399"/>
              <a:gd name="f5257" fmla="val 9915461"/>
              <a:gd name="f5258" fmla="val 3183062"/>
              <a:gd name="f5259" fmla="val 9913464"/>
              <a:gd name="f5260" fmla="val 9911467"/>
              <a:gd name="f5261" fmla="val 3182827"/>
              <a:gd name="f5262" fmla="val 9908353"/>
              <a:gd name="f5263" fmla="val 3182768"/>
              <a:gd name="f5264" fmla="val 9904124"/>
              <a:gd name="f5265" fmla="val 9881569"/>
              <a:gd name="f5266" fmla="val 9863008"/>
              <a:gd name="f5267" fmla="val 9848441"/>
              <a:gd name="f5268" fmla="val 3202504"/>
              <a:gd name="f5269" fmla="val 9834109"/>
              <a:gd name="f5270" fmla="val 3215426"/>
              <a:gd name="f5271" fmla="val 3253958"/>
              <a:gd name="f5272" fmla="val 3278863"/>
              <a:gd name="f5273" fmla="val 9837281"/>
              <a:gd name="f5274" fmla="val 3298481"/>
              <a:gd name="f5275" fmla="val 9857957"/>
              <a:gd name="f5276" fmla="val 9907179"/>
              <a:gd name="f5277" fmla="val 9952054"/>
              <a:gd name="f5278" fmla="val 3306822"/>
              <a:gd name="f5279" fmla="val 9950644"/>
              <a:gd name="f5280" fmla="val 9949117"/>
              <a:gd name="f5281" fmla="val 3307174"/>
              <a:gd name="f5282" fmla="val 9947473"/>
              <a:gd name="f5283" fmla="val 9945828"/>
              <a:gd name="f5284" fmla="val 9943478"/>
              <a:gd name="f5285" fmla="val 9940424"/>
              <a:gd name="f5286" fmla="val 9914110"/>
              <a:gd name="f5287" fmla="val 9893904"/>
              <a:gd name="f5288" fmla="val 3302417"/>
              <a:gd name="f5289" fmla="val 9879807"/>
              <a:gd name="f5290" fmla="val 3292901"/>
              <a:gd name="f5291" fmla="val 9865710"/>
              <a:gd name="f5292" fmla="val 3269817"/>
              <a:gd name="f5293" fmla="val 3252196"/>
              <a:gd name="f5294" fmla="val 3238804"/>
              <a:gd name="f5295" fmla="val 9863537"/>
              <a:gd name="f5296" fmla="val 3228290"/>
              <a:gd name="f5297" fmla="val 9873287"/>
              <a:gd name="f5298" fmla="val 3220654"/>
              <a:gd name="f5299" fmla="val 9883038"/>
              <a:gd name="f5300" fmla="val 9896723"/>
              <a:gd name="f5301" fmla="val 3209201"/>
              <a:gd name="f5302" fmla="val 9914345"/>
              <a:gd name="f5303" fmla="val 9918809"/>
              <a:gd name="f5304" fmla="val 3209435"/>
              <a:gd name="f5305" fmla="val 3209905"/>
              <a:gd name="f5306" fmla="val 9936312"/>
              <a:gd name="f5307" fmla="val 3210375"/>
              <a:gd name="f5308" fmla="val 9943361"/>
              <a:gd name="f5309" fmla="val 3211197"/>
              <a:gd name="f5310" fmla="val 9951349"/>
              <a:gd name="f5311" fmla="val 3212372"/>
              <a:gd name="f5312" fmla="val 684704"/>
              <a:gd name="f5313" fmla="val 687171"/>
              <a:gd name="f5314" fmla="val 685291"/>
              <a:gd name="f5315" fmla="val 683353"/>
              <a:gd name="f5316" fmla="val 681355"/>
              <a:gd name="f5317" fmla="val 679359"/>
              <a:gd name="f5318" fmla="val 676245"/>
              <a:gd name="f5319" fmla="val 672016"/>
              <a:gd name="f5320" fmla="val 649461"/>
              <a:gd name="f5321" fmla="val 630900"/>
              <a:gd name="f5322" fmla="val 616333"/>
              <a:gd name="f5323" fmla="val 602001"/>
              <a:gd name="f5324" fmla="val 605173"/>
              <a:gd name="f5325" fmla="val 625849"/>
              <a:gd name="f5326" fmla="val 675071"/>
              <a:gd name="f5327" fmla="val 719946"/>
              <a:gd name="f5328" fmla="val 718536"/>
              <a:gd name="f5329" fmla="val 717009"/>
              <a:gd name="f5330" fmla="val 715364"/>
              <a:gd name="f5331" fmla="val 713720"/>
              <a:gd name="f5332" fmla="val 711370"/>
              <a:gd name="f5333" fmla="val 708316"/>
              <a:gd name="f5334" fmla="val 682002"/>
              <a:gd name="f5335" fmla="val 661796"/>
              <a:gd name="f5336" fmla="val 647699"/>
              <a:gd name="f5337" fmla="val 633602"/>
              <a:gd name="f5338" fmla="val 631429"/>
              <a:gd name="f5339" fmla="val 641179"/>
              <a:gd name="f5340" fmla="val 650929"/>
              <a:gd name="f5341" fmla="val 664615"/>
              <a:gd name="f5342" fmla="val 682237"/>
              <a:gd name="f5343" fmla="val 686701"/>
              <a:gd name="f5344" fmla="val 704204"/>
              <a:gd name="f5345" fmla="val 711253"/>
              <a:gd name="f5346" fmla="val 719241"/>
              <a:gd name="f5347" fmla="val 7962424"/>
              <a:gd name="f5348" fmla="val 3099505"/>
              <a:gd name="f5349" fmla="val 7830265"/>
              <a:gd name="f5350" fmla="val 3106202"/>
              <a:gd name="f5351" fmla="val 3136510"/>
              <a:gd name="f5352" fmla="val 7950089"/>
              <a:gd name="f5353" fmla="val 3132633"/>
              <a:gd name="f5354" fmla="val 3142736"/>
              <a:gd name="f5355" fmla="val 7943334"/>
              <a:gd name="f5356" fmla="val 3153015"/>
              <a:gd name="f5357" fmla="val 7938283"/>
              <a:gd name="f5358" fmla="val 3163470"/>
              <a:gd name="f5359" fmla="val 7933231"/>
              <a:gd name="f5360" fmla="val 3173926"/>
              <a:gd name="f5361" fmla="val 7926594"/>
              <a:gd name="f5362" fmla="val 3185144"/>
              <a:gd name="f5363" fmla="val 7918371"/>
              <a:gd name="f5364" fmla="val 3197127"/>
              <a:gd name="f5365" fmla="val 3155893"/>
              <a:gd name="f5366" fmla="val 7890882"/>
              <a:gd name="f5367" fmla="val 3217920"/>
              <a:gd name="f5368" fmla="val 3246350"/>
              <a:gd name="f5369" fmla="val 7887651"/>
              <a:gd name="f5370" fmla="val 3271312"/>
              <a:gd name="f5371" fmla="val 7881190"/>
              <a:gd name="f5372" fmla="val 3292810"/>
              <a:gd name="f5373" fmla="val 7874729"/>
              <a:gd name="f5374" fmla="val 3314308"/>
              <a:gd name="f5375" fmla="val 3332458"/>
              <a:gd name="f5376" fmla="val 3347260"/>
              <a:gd name="f5377" fmla="val 7870441"/>
              <a:gd name="f5378" fmla="val 3370520"/>
              <a:gd name="f5379" fmla="val 7886887"/>
              <a:gd name="f5380" fmla="val 3352899"/>
              <a:gd name="f5381" fmla="val 7898987"/>
              <a:gd name="f5382" fmla="val 3331107"/>
              <a:gd name="f5383" fmla="val 7906741"/>
              <a:gd name="f5384" fmla="val 3305145"/>
              <a:gd name="f5385" fmla="val 7914494"/>
              <a:gd name="f5386" fmla="val 3279183"/>
              <a:gd name="f5387" fmla="val 3249168"/>
              <a:gd name="f5388" fmla="val 3215101"/>
              <a:gd name="f5389" fmla="val 7930706"/>
              <a:gd name="f5390" fmla="val 3228845"/>
              <a:gd name="f5391" fmla="val 7935170"/>
              <a:gd name="f5392" fmla="val 3222972"/>
              <a:gd name="f5393" fmla="val 7939575"/>
              <a:gd name="f5394" fmla="val 3216510"/>
              <a:gd name="f5395" fmla="val 7943922"/>
              <a:gd name="f5396" fmla="val 3209462"/>
              <a:gd name="f5397" fmla="val 7948268"/>
              <a:gd name="f5398" fmla="val 3202413"/>
              <a:gd name="f5399" fmla="val 7952615"/>
              <a:gd name="f5400" fmla="val 3194719"/>
              <a:gd name="f5401" fmla="val 7956961"/>
              <a:gd name="f5402" fmla="val 3186378"/>
              <a:gd name="f5403" fmla="val 7961308"/>
              <a:gd name="f5404" fmla="val 3178037"/>
              <a:gd name="f5405" fmla="val 7965596"/>
              <a:gd name="f5406" fmla="val 3168874"/>
              <a:gd name="f5407" fmla="val 7969825"/>
              <a:gd name="f5408" fmla="val 3158889"/>
              <a:gd name="f5409" fmla="val 7974054"/>
              <a:gd name="f5410" fmla="val 3148903"/>
              <a:gd name="f5411" fmla="val 7978518"/>
              <a:gd name="f5412" fmla="val 3137802"/>
              <a:gd name="f5413" fmla="val 7983217"/>
              <a:gd name="f5414" fmla="val 3125585"/>
              <a:gd name="f5415" fmla="val 4735368"/>
              <a:gd name="f5416" fmla="val 3079423"/>
              <a:gd name="f5417" fmla="val 3105854"/>
              <a:gd name="f5418" fmla="val 4790699"/>
              <a:gd name="f5419" fmla="val 3209115"/>
              <a:gd name="f5420" fmla="val 3235195"/>
              <a:gd name="f5421" fmla="val 4853783"/>
              <a:gd name="f5422" fmla="val 4813959"/>
              <a:gd name="f5423" fmla="val 11260664"/>
              <a:gd name="f5424" fmla="val 3073005"/>
              <a:gd name="f5425" fmla="val 3081111"/>
              <a:gd name="f5426" fmla="val 11251148"/>
              <a:gd name="f5427" fmla="val 3149833"/>
              <a:gd name="f5428" fmla="val 3170627"/>
              <a:gd name="f5429" fmla="val 11213791"/>
              <a:gd name="f5430" fmla="val 3196706"/>
              <a:gd name="f5431" fmla="val 11255377"/>
              <a:gd name="f5432" fmla="val 3174856"/>
              <a:gd name="f5433" fmla="val 11280047"/>
              <a:gd name="f5434" fmla="val 3317940"/>
              <a:gd name="f5435" fmla="val 3308425"/>
              <a:gd name="f5436" fmla="val 11275818"/>
              <a:gd name="f5437" fmla="val 3163931"/>
              <a:gd name="f5438" fmla="val 11315994"/>
              <a:gd name="f5439" fmla="val 3143137"/>
              <a:gd name="f5440" fmla="val 11296611"/>
              <a:gd name="f5441" fmla="val 3205164"/>
              <a:gd name="f5442" fmla="val 3220318"/>
              <a:gd name="f5443" fmla="val 11344893"/>
              <a:gd name="f5444" fmla="val 3127983"/>
              <a:gd name="f5445" fmla="val 11333616"/>
              <a:gd name="f5446" fmla="val 3110010"/>
              <a:gd name="f5447" fmla="val 11271941"/>
              <a:gd name="f5448" fmla="val 3140318"/>
              <a:gd name="f5449" fmla="val 11720778"/>
              <a:gd name="f5450" fmla="val 3044256"/>
              <a:gd name="f5451" fmla="val 11717254"/>
              <a:gd name="f5452" fmla="val 3077619"/>
              <a:gd name="f5453" fmla="val 11711439"/>
              <a:gd name="f5454" fmla="val 3107516"/>
              <a:gd name="f5455" fmla="val 11703333"/>
              <a:gd name="f5456" fmla="val 3133948"/>
              <a:gd name="f5457" fmla="val 11695228"/>
              <a:gd name="f5458" fmla="val 3160380"/>
              <a:gd name="f5459" fmla="val 11684126"/>
              <a:gd name="f5460" fmla="val 3183229"/>
              <a:gd name="f5461" fmla="val 3202495"/>
              <a:gd name="f5462" fmla="val 11690822"/>
              <a:gd name="f5463" fmla="val 3221878"/>
              <a:gd name="f5464" fmla="val 11708913"/>
              <a:gd name="f5465" fmla="val 3194154"/>
              <a:gd name="f5466" fmla="val 11721718"/>
              <a:gd name="f5467" fmla="val 3164785"/>
              <a:gd name="f5468" fmla="val 11729237"/>
              <a:gd name="f5469" fmla="val 3133772"/>
              <a:gd name="f5470" fmla="val 11777519"/>
              <a:gd name="f5471" fmla="val 11771880"/>
              <a:gd name="f5472" fmla="val 3218119"/>
              <a:gd name="f5473" fmla="val 11745213"/>
              <a:gd name="f5474" fmla="val 3283318"/>
              <a:gd name="f5475" fmla="val 11697518"/>
              <a:gd name="f5476" fmla="val 3329368"/>
              <a:gd name="f5477" fmla="val 11714082"/>
              <a:gd name="f5478" fmla="val 3354038"/>
              <a:gd name="f5479" fmla="val 11740632"/>
              <a:gd name="f5480" fmla="val 3329133"/>
              <a:gd name="f5481" fmla="val 11761836"/>
              <a:gd name="f5482" fmla="val 3297709"/>
              <a:gd name="f5483" fmla="val 11777695"/>
              <a:gd name="f5484" fmla="val 3259764"/>
              <a:gd name="f5485" fmla="val 11793554"/>
              <a:gd name="f5486" fmla="val 3221819"/>
              <a:gd name="f5487" fmla="val 11803951"/>
              <a:gd name="f5488" fmla="val 3176181"/>
              <a:gd name="f5489" fmla="val 11808885"/>
              <a:gd name="f5490" fmla="val 3122847"/>
              <a:gd name="f5491" fmla="val 11792673"/>
              <a:gd name="f5492" fmla="val 3099235"/>
              <a:gd name="f5493" fmla="val 3103464"/>
              <a:gd name="f5494" fmla="val 11739222"/>
              <a:gd name="f5495" fmla="val 3092891"/>
              <a:gd name="f5496" fmla="val 11741689"/>
              <a:gd name="f5497" fmla="val 3083375"/>
              <a:gd name="f5498" fmla="val 11743334"/>
              <a:gd name="f5499" fmla="val 3074917"/>
              <a:gd name="f5500" fmla="val 11744978"/>
              <a:gd name="f5501" fmla="val 3066459"/>
              <a:gd name="f5502" fmla="val 11746740"/>
              <a:gd name="f5503" fmla="val 3059410"/>
              <a:gd name="f5504" fmla="val 11748620"/>
              <a:gd name="f5505" fmla="val 3053771"/>
              <a:gd name="f5506" fmla="val 9067532"/>
              <a:gd name="f5507" fmla="val 3044089"/>
              <a:gd name="f5508" fmla="val 3052195"/>
              <a:gd name="f5509" fmla="val 9058016"/>
              <a:gd name="f5510" fmla="val 3120918"/>
              <a:gd name="f5511" fmla="val 3141711"/>
              <a:gd name="f5512" fmla="val 9020659"/>
              <a:gd name="f5513" fmla="val 3167790"/>
              <a:gd name="f5514" fmla="val 9062245"/>
              <a:gd name="f5515" fmla="val 3145940"/>
              <a:gd name="f5516" fmla="val 9086915"/>
              <a:gd name="f5517" fmla="val 3289024"/>
              <a:gd name="f5518" fmla="val 3279509"/>
              <a:gd name="f5519" fmla="val 9082686"/>
              <a:gd name="f5520" fmla="val 3135015"/>
              <a:gd name="f5521" fmla="val 9122862"/>
              <a:gd name="f5522" fmla="val 3114222"/>
              <a:gd name="f5523" fmla="val 9103479"/>
              <a:gd name="f5524" fmla="val 3176248"/>
              <a:gd name="f5525" fmla="val 3191402"/>
              <a:gd name="f5526" fmla="val 9151761"/>
              <a:gd name="f5527" fmla="val 3099067"/>
              <a:gd name="f5528" fmla="val 9140484"/>
              <a:gd name="f5529" fmla="val 3081093"/>
              <a:gd name="f5530" fmla="val 9078809"/>
              <a:gd name="f5531" fmla="val 3111403"/>
              <a:gd name="f5532" fmla="val 2366692"/>
              <a:gd name="f5533" fmla="val 2357177"/>
              <a:gd name="f5534" fmla="val 2319820"/>
              <a:gd name="f5535" fmla="val 2361406"/>
              <a:gd name="f5536" fmla="val 2386076"/>
              <a:gd name="f5537" fmla="val 2381846"/>
              <a:gd name="f5538" fmla="val 2422023"/>
              <a:gd name="f5539" fmla="val 2402640"/>
              <a:gd name="f5540" fmla="val 3176249"/>
              <a:gd name="f5541" fmla="val 3191403"/>
              <a:gd name="f5542" fmla="val 2450922"/>
              <a:gd name="f5543" fmla="val 3099068"/>
              <a:gd name="f5544" fmla="val 2439644"/>
              <a:gd name="f5545" fmla="val 3081094"/>
              <a:gd name="f5546" fmla="val 2377970"/>
              <a:gd name="f5547" fmla="val 7846476"/>
              <a:gd name="f5548" fmla="val 2750528"/>
              <a:gd name="f5549" fmla="val 2776960"/>
              <a:gd name="f5550" fmla="val 7901807"/>
              <a:gd name="f5551" fmla="val 2880221"/>
              <a:gd name="f5552" fmla="val 2906300"/>
              <a:gd name="f5553" fmla="val 7964891"/>
              <a:gd name="f5554" fmla="val 7925067"/>
              <a:gd name="f5555" fmla="val 5712989"/>
              <a:gd name="f5556" fmla="val 2718902"/>
              <a:gd name="f5557" fmla="val 5696308"/>
              <a:gd name="f5558" fmla="val 2810767"/>
              <a:gd name="f5559" fmla="val 5656013"/>
              <a:gd name="f5560" fmla="val 2863044"/>
              <a:gd name="f5561" fmla="val 5592107"/>
              <a:gd name="f5562" fmla="val 2875731"/>
              <a:gd name="f5563" fmla="val 5600213"/>
              <a:gd name="f5564" fmla="val 2908859"/>
              <a:gd name="f5565" fmla="val 5637805"/>
              <a:gd name="f5566" fmla="val 2898286"/>
              <a:gd name="f5567" fmla="val 5667643"/>
              <a:gd name="f5568" fmla="val 2879138"/>
              <a:gd name="f5569" fmla="val 2851414"/>
              <a:gd name="f5570" fmla="val 5711814"/>
              <a:gd name="f5571" fmla="val 2823690"/>
              <a:gd name="f5572" fmla="val 5727438"/>
              <a:gd name="f5573" fmla="val 2786802"/>
              <a:gd name="f5574" fmla="val 5736601"/>
              <a:gd name="f5575" fmla="val 2740753"/>
              <a:gd name="f5576" fmla="val 717127"/>
              <a:gd name="f5577" fmla="val 700445"/>
              <a:gd name="f5578" fmla="val 660151"/>
              <a:gd name="f5579" fmla="val 596245"/>
              <a:gd name="f5580" fmla="val 604351"/>
              <a:gd name="f5581" fmla="val 641943"/>
              <a:gd name="f5582" fmla="val 671781"/>
              <a:gd name="f5583" fmla="val 715952"/>
              <a:gd name="f5584" fmla="val 731576"/>
              <a:gd name="f5585" fmla="val 740739"/>
              <a:gd name="f5586" fmla="val 9949235"/>
              <a:gd name="f5587" fmla="val 2718901"/>
              <a:gd name="f5588" fmla="val 9932553"/>
              <a:gd name="f5589" fmla="val 9892259"/>
              <a:gd name="f5590" fmla="val 2863043"/>
              <a:gd name="f5591" fmla="val 9828353"/>
              <a:gd name="f5592" fmla="val 2875730"/>
              <a:gd name="f5593" fmla="val 9836459"/>
              <a:gd name="f5594" fmla="val 2908858"/>
              <a:gd name="f5595" fmla="val 9874051"/>
              <a:gd name="f5596" fmla="val 9903889"/>
              <a:gd name="f5597" fmla="val 2879137"/>
              <a:gd name="f5598" fmla="val 2851413"/>
              <a:gd name="f5599" fmla="val 9948060"/>
              <a:gd name="f5600" fmla="val 2823689"/>
              <a:gd name="f5601" fmla="val 9963684"/>
              <a:gd name="f5602" fmla="val 9972847"/>
              <a:gd name="f5603" fmla="val 2740752"/>
              <a:gd name="f5604" fmla="val 7066624"/>
              <a:gd name="f5605" fmla="val 2715362"/>
              <a:gd name="f5606" fmla="val 7063099"/>
              <a:gd name="f5607" fmla="val 2748725"/>
              <a:gd name="f5608" fmla="val 7057284"/>
              <a:gd name="f5609" fmla="val 2778622"/>
              <a:gd name="f5610" fmla="val 7049179"/>
              <a:gd name="f5611" fmla="val 2805054"/>
              <a:gd name="f5612" fmla="val 7041073"/>
              <a:gd name="f5613" fmla="val 2831486"/>
              <a:gd name="f5614" fmla="val 7029971"/>
              <a:gd name="f5615" fmla="val 2854335"/>
              <a:gd name="f5616" fmla="val 2873601"/>
              <a:gd name="f5617" fmla="val 7036668"/>
              <a:gd name="f5618" fmla="val 2892984"/>
              <a:gd name="f5619" fmla="val 7054759"/>
              <a:gd name="f5620" fmla="val 2865260"/>
              <a:gd name="f5621" fmla="val 7067563"/>
              <a:gd name="f5622" fmla="val 2835891"/>
              <a:gd name="f5623" fmla="val 7075082"/>
              <a:gd name="f5624" fmla="val 2804878"/>
              <a:gd name="f5625" fmla="val 7123364"/>
              <a:gd name="f5626" fmla="val 7117725"/>
              <a:gd name="f5627" fmla="val 2889225"/>
              <a:gd name="f5628" fmla="val 7091059"/>
              <a:gd name="f5629" fmla="val 2954423"/>
              <a:gd name="f5630" fmla="val 7043364"/>
              <a:gd name="f5631" fmla="val 3000474"/>
              <a:gd name="f5632" fmla="val 7059928"/>
              <a:gd name="f5633" fmla="val 3025144"/>
              <a:gd name="f5634" fmla="val 7086477"/>
              <a:gd name="f5635" fmla="val 3000239"/>
              <a:gd name="f5636" fmla="val 7107681"/>
              <a:gd name="f5637" fmla="val 2968814"/>
              <a:gd name="f5638" fmla="val 7123540"/>
              <a:gd name="f5639" fmla="val 2930870"/>
              <a:gd name="f5640" fmla="val 7139399"/>
              <a:gd name="f5641" fmla="val 2892925"/>
              <a:gd name="f5642" fmla="val 7149796"/>
              <a:gd name="f5643" fmla="val 2847286"/>
              <a:gd name="f5644" fmla="val 7154730"/>
              <a:gd name="f5645" fmla="val 2793953"/>
              <a:gd name="f5646" fmla="val 7138518"/>
              <a:gd name="f5647" fmla="val 2770340"/>
              <a:gd name="f5648" fmla="val 2774569"/>
              <a:gd name="f5649" fmla="val 7085067"/>
              <a:gd name="f5650" fmla="val 2763997"/>
              <a:gd name="f5651" fmla="val 7087534"/>
              <a:gd name="f5652" fmla="val 2754481"/>
              <a:gd name="f5653" fmla="val 7089179"/>
              <a:gd name="f5654" fmla="val 2746023"/>
              <a:gd name="f5655" fmla="val 7090824"/>
              <a:gd name="f5656" fmla="val 2737565"/>
              <a:gd name="f5657" fmla="val 7092586"/>
              <a:gd name="f5658" fmla="val 2730516"/>
              <a:gd name="f5659" fmla="val 7094465"/>
              <a:gd name="f5660" fmla="val 2724877"/>
              <a:gd name="f5661" fmla="val 2711808"/>
              <a:gd name="f5662" fmla="val 3811546"/>
              <a:gd name="f5663" fmla="val 3822002"/>
              <a:gd name="f5664" fmla="val 2715802"/>
              <a:gd name="f5665" fmla="val 2723790"/>
              <a:gd name="f5666" fmla="val 3837038"/>
              <a:gd name="f5667" fmla="val 2731778"/>
              <a:gd name="f5668" fmla="val 3840798"/>
              <a:gd name="f5669" fmla="val 2743174"/>
              <a:gd name="f5670" fmla="val 2757975"/>
              <a:gd name="f5671" fmla="val 2771367"/>
              <a:gd name="f5672" fmla="val 2781999"/>
              <a:gd name="f5673" fmla="val 2789869"/>
              <a:gd name="f5674" fmla="val 2797741"/>
              <a:gd name="f5675" fmla="val 2801676"/>
              <a:gd name="f5676" fmla="val 3785232"/>
              <a:gd name="f5677" fmla="val 3774895"/>
              <a:gd name="f5678" fmla="val 2797565"/>
              <a:gd name="f5679" fmla="val 3767141"/>
              <a:gd name="f5680" fmla="val 2789341"/>
              <a:gd name="f5681" fmla="val 3759387"/>
              <a:gd name="f5682" fmla="val 2781118"/>
              <a:gd name="f5683" fmla="val 2770193"/>
              <a:gd name="f5684" fmla="val 2756566"/>
              <a:gd name="f5685" fmla="val 3759447"/>
              <a:gd name="f5686" fmla="val 2732365"/>
              <a:gd name="f5687" fmla="val 3767317"/>
              <a:gd name="f5688" fmla="val 2724142"/>
              <a:gd name="f5689" fmla="val 3775188"/>
              <a:gd name="f5690" fmla="val 2715919"/>
              <a:gd name="f5691" fmla="val 2699473"/>
              <a:gd name="f5692" fmla="val 2729781"/>
              <a:gd name="f5693" fmla="val 6053049"/>
              <a:gd name="f5694" fmla="val 2858065"/>
              <a:gd name="f5695" fmla="val 2888373"/>
              <a:gd name="f5696" fmla="val 2905994"/>
              <a:gd name="f5697" fmla="val 6080538"/>
              <a:gd name="f5698" fmla="val 2687184"/>
              <a:gd name="f5699" fmla="val 2695290"/>
              <a:gd name="f5700" fmla="val 2764013"/>
              <a:gd name="f5701" fmla="val 2784805"/>
              <a:gd name="f5702" fmla="val 2810884"/>
              <a:gd name="f5703" fmla="val 2789034"/>
              <a:gd name="f5704" fmla="val 2932119"/>
              <a:gd name="f5705" fmla="val 2922604"/>
              <a:gd name="f5706" fmla="val 2778109"/>
              <a:gd name="f5707" fmla="val 2757316"/>
              <a:gd name="f5708" fmla="val 2819343"/>
              <a:gd name="f5709" fmla="val 2834497"/>
              <a:gd name="f5710" fmla="val 2742162"/>
              <a:gd name="f5711" fmla="val 2724188"/>
              <a:gd name="f5712" fmla="val 2754496"/>
              <a:gd name="f5713" fmla="val 3798859"/>
              <a:gd name="f5714" fmla="val 2685728"/>
              <a:gd name="f5715" fmla="val 3775364"/>
              <a:gd name="f5716" fmla="val 3756979"/>
              <a:gd name="f5717" fmla="val 2692483"/>
              <a:gd name="f5718" fmla="val 3743705"/>
              <a:gd name="f5719" fmla="val 2705992"/>
              <a:gd name="f5720" fmla="val 3730430"/>
              <a:gd name="f5721" fmla="val 2719502"/>
              <a:gd name="f5722" fmla="val 2738005"/>
              <a:gd name="f5723" fmla="val 2761500"/>
              <a:gd name="f5724" fmla="val 2771837"/>
              <a:gd name="f5725" fmla="val 3725438"/>
              <a:gd name="f5726" fmla="val 2782469"/>
              <a:gd name="f5727" fmla="val 3728727"/>
              <a:gd name="f5728" fmla="val 2793394"/>
              <a:gd name="f5729" fmla="val 3732017"/>
              <a:gd name="f5730" fmla="val 2804319"/>
              <a:gd name="f5731" fmla="val 3737185"/>
              <a:gd name="f5732" fmla="val 2815832"/>
              <a:gd name="f5733" fmla="val 3744233"/>
              <a:gd name="f5734" fmla="val 2827932"/>
              <a:gd name="f5735" fmla="val 2840031"/>
              <a:gd name="f5736" fmla="val 2852895"/>
              <a:gd name="f5737" fmla="val 3771194"/>
              <a:gd name="f5738" fmla="val 2866522"/>
              <a:gd name="f5739" fmla="val 3782119"/>
              <a:gd name="f5740" fmla="val 2880150"/>
              <a:gd name="f5741" fmla="val 3795217"/>
              <a:gd name="f5742" fmla="val 2894716"/>
              <a:gd name="f5743" fmla="val 3810489"/>
              <a:gd name="f5744" fmla="val 2910223"/>
              <a:gd name="f5745" fmla="val 3852428"/>
              <a:gd name="f5746" fmla="val 3835512"/>
              <a:gd name="f5747" fmla="val 2893777"/>
              <a:gd name="f5748" fmla="val 3820886"/>
              <a:gd name="f5749" fmla="val 2878387"/>
              <a:gd name="f5750" fmla="val 3808551"/>
              <a:gd name="f5751" fmla="val 2864055"/>
              <a:gd name="f5752" fmla="val 3796216"/>
              <a:gd name="f5753" fmla="val 2849723"/>
              <a:gd name="f5754" fmla="val 3785585"/>
              <a:gd name="f5755" fmla="val 2836096"/>
              <a:gd name="f5756" fmla="val 2823174"/>
              <a:gd name="f5757" fmla="val 3784880"/>
              <a:gd name="f5758" fmla="val 2826933"/>
              <a:gd name="f5759" fmla="val 2828812"/>
              <a:gd name="f5760" fmla="val 3803793"/>
              <a:gd name="f5761" fmla="val 3823177"/>
              <a:gd name="f5762" fmla="val 2827050"/>
              <a:gd name="f5763" fmla="val 2823526"/>
              <a:gd name="f5764" fmla="val 3840093"/>
              <a:gd name="f5765" fmla="val 2820002"/>
              <a:gd name="f5766" fmla="val 2815068"/>
              <a:gd name="f5767" fmla="val 3853309"/>
              <a:gd name="f5768" fmla="val 2808725"/>
              <a:gd name="f5769" fmla="val 3859300"/>
              <a:gd name="f5770" fmla="val 2802381"/>
              <a:gd name="f5771" fmla="val 3863999"/>
              <a:gd name="f5772" fmla="val 2794921"/>
              <a:gd name="f5773" fmla="val 3867406"/>
              <a:gd name="f5774" fmla="val 2786346"/>
              <a:gd name="f5775" fmla="val 3870813"/>
              <a:gd name="f5776" fmla="val 2777770"/>
              <a:gd name="f5777" fmla="val 3872516"/>
              <a:gd name="f5778" fmla="val 2768431"/>
              <a:gd name="f5779" fmla="val 2758328"/>
              <a:gd name="f5780" fmla="val 2747285"/>
              <a:gd name="f5781" fmla="val 3870754"/>
              <a:gd name="f5782" fmla="val 2737300"/>
              <a:gd name="f5783" fmla="val 3867230"/>
              <a:gd name="f5784" fmla="val 2728372"/>
              <a:gd name="f5785" fmla="val 3863705"/>
              <a:gd name="f5786" fmla="val 2719443"/>
              <a:gd name="f5787" fmla="val 3858654"/>
              <a:gd name="f5788" fmla="val 3852075"/>
              <a:gd name="f5789" fmla="val 2705464"/>
              <a:gd name="f5790" fmla="val 3845496"/>
              <a:gd name="f5791" fmla="val 2699120"/>
              <a:gd name="f5792" fmla="val 3837685"/>
              <a:gd name="f5793" fmla="val 2694245"/>
              <a:gd name="f5794" fmla="val 3828639"/>
              <a:gd name="f5795" fmla="val 2690838"/>
              <a:gd name="f5796" fmla="val 3819594"/>
              <a:gd name="f5797" fmla="val 2687431"/>
              <a:gd name="f5798" fmla="val 3809667"/>
              <a:gd name="f5799" fmla="val 2672724"/>
              <a:gd name="f5800" fmla="val 2699156"/>
              <a:gd name="f5801" fmla="val 11759898"/>
              <a:gd name="f5802" fmla="val 11762365"/>
              <a:gd name="f5803" fmla="val 2744971"/>
              <a:gd name="f5804" fmla="val 11760485"/>
              <a:gd name="f5805" fmla="val 11758547"/>
              <a:gd name="f5806" fmla="val 2744913"/>
              <a:gd name="f5807" fmla="val 11756550"/>
              <a:gd name="f5808" fmla="val 2744795"/>
              <a:gd name="f5809" fmla="val 11754553"/>
              <a:gd name="f5810" fmla="val 2744678"/>
              <a:gd name="f5811" fmla="val 11751439"/>
              <a:gd name="f5812" fmla="val 2744619"/>
              <a:gd name="f5813" fmla="val 11747210"/>
              <a:gd name="f5814" fmla="val 11724655"/>
              <a:gd name="f5815" fmla="val 11706094"/>
              <a:gd name="f5816" fmla="val 2751198"/>
              <a:gd name="f5817" fmla="val 11691527"/>
              <a:gd name="f5818" fmla="val 2764354"/>
              <a:gd name="f5819" fmla="val 11677195"/>
              <a:gd name="f5820" fmla="val 2777277"/>
              <a:gd name="f5821" fmla="val 2794428"/>
              <a:gd name="f5822" fmla="val 2815809"/>
              <a:gd name="f5823" fmla="val 2840713"/>
              <a:gd name="f5824" fmla="val 11680367"/>
              <a:gd name="f5825" fmla="val 2860332"/>
              <a:gd name="f5826" fmla="val 11701043"/>
              <a:gd name="f5827" fmla="val 2874664"/>
              <a:gd name="f5828" fmla="val 2888995"/>
              <a:gd name="f5829" fmla="val 11750265"/>
              <a:gd name="f5830" fmla="val 2896161"/>
              <a:gd name="f5831" fmla="val 11795140"/>
              <a:gd name="f5832" fmla="val 2868673"/>
              <a:gd name="f5833" fmla="val 11793730"/>
              <a:gd name="f5834" fmla="val 2868907"/>
              <a:gd name="f5835" fmla="val 11792203"/>
              <a:gd name="f5836" fmla="val 2869025"/>
              <a:gd name="f5837" fmla="val 11790559"/>
              <a:gd name="f5838" fmla="val 11788914"/>
              <a:gd name="f5839" fmla="val 11786564"/>
              <a:gd name="f5840" fmla="val 11783510"/>
              <a:gd name="f5841" fmla="val 11757196"/>
              <a:gd name="f5842" fmla="val 11736990"/>
              <a:gd name="f5843" fmla="val 2864267"/>
              <a:gd name="f5844" fmla="val 11722893"/>
              <a:gd name="f5845" fmla="val 2854751"/>
              <a:gd name="f5846" fmla="val 11708796"/>
              <a:gd name="f5847" fmla="val 2845236"/>
              <a:gd name="f5848" fmla="val 2831668"/>
              <a:gd name="f5849" fmla="val 2814046"/>
              <a:gd name="f5850" fmla="val 2800655"/>
              <a:gd name="f5851" fmla="val 11706623"/>
              <a:gd name="f5852" fmla="val 2790140"/>
              <a:gd name="f5853" fmla="val 11716373"/>
              <a:gd name="f5854" fmla="val 2782505"/>
              <a:gd name="f5855" fmla="val 11726124"/>
              <a:gd name="f5856" fmla="val 2774868"/>
              <a:gd name="f5857" fmla="val 11739809"/>
              <a:gd name="f5858" fmla="val 2771051"/>
              <a:gd name="f5859" fmla="val 11757431"/>
              <a:gd name="f5860" fmla="val 11761895"/>
              <a:gd name="f5861" fmla="val 2771285"/>
              <a:gd name="f5862" fmla="val 2771755"/>
              <a:gd name="f5863" fmla="val 11779398"/>
              <a:gd name="f5864" fmla="val 2772226"/>
              <a:gd name="f5865" fmla="val 11786447"/>
              <a:gd name="f5866" fmla="val 2773048"/>
              <a:gd name="f5867" fmla="val 11794435"/>
              <a:gd name="f5868" fmla="val 2774222"/>
              <a:gd name="f5869" fmla="val 2662002"/>
              <a:gd name="f5870" fmla="val 11293439"/>
              <a:gd name="f5871" fmla="val 11303894"/>
              <a:gd name="f5872" fmla="val 2665996"/>
              <a:gd name="f5873" fmla="val 2673984"/>
              <a:gd name="f5874" fmla="val 11318931"/>
              <a:gd name="f5875" fmla="val 2681972"/>
              <a:gd name="f5876" fmla="val 11322690"/>
              <a:gd name="f5877" fmla="val 2693367"/>
              <a:gd name="f5878" fmla="val 2708169"/>
              <a:gd name="f5879" fmla="val 2721561"/>
              <a:gd name="f5880" fmla="val 2732193"/>
              <a:gd name="f5881" fmla="val 2740064"/>
              <a:gd name="f5882" fmla="val 2747935"/>
              <a:gd name="f5883" fmla="val 2751869"/>
              <a:gd name="f5884" fmla="val 11267125"/>
              <a:gd name="f5885" fmla="val 11256787"/>
              <a:gd name="f5886" fmla="val 2747758"/>
              <a:gd name="f5887" fmla="val 11249034"/>
              <a:gd name="f5888" fmla="val 2739535"/>
              <a:gd name="f5889" fmla="val 11241280"/>
              <a:gd name="f5890" fmla="val 2731312"/>
              <a:gd name="f5891" fmla="val 2720387"/>
              <a:gd name="f5892" fmla="val 2706759"/>
              <a:gd name="f5893" fmla="val 11241339"/>
              <a:gd name="f5894" fmla="val 2682559"/>
              <a:gd name="f5895" fmla="val 11249210"/>
              <a:gd name="f5896" fmla="val 2674336"/>
              <a:gd name="f5897" fmla="val 11257081"/>
              <a:gd name="f5898" fmla="val 2666113"/>
              <a:gd name="f5899" fmla="val 2659695"/>
              <a:gd name="f5900" fmla="val 2684364"/>
              <a:gd name="f5901" fmla="val 5597980"/>
              <a:gd name="f5902" fmla="val 2694468"/>
              <a:gd name="f5903" fmla="val 5605088"/>
              <a:gd name="f5904" fmla="val 2704805"/>
              <a:gd name="f5905" fmla="val 5612019"/>
              <a:gd name="f5906" fmla="val 2715378"/>
              <a:gd name="f5907" fmla="val 5618950"/>
              <a:gd name="f5908" fmla="val 2725951"/>
              <a:gd name="f5909" fmla="val 5625117"/>
              <a:gd name="f5910" fmla="val 2736288"/>
              <a:gd name="f5911" fmla="val 5630521"/>
              <a:gd name="f5912" fmla="val 2746390"/>
              <a:gd name="f5913" fmla="val 2721369"/>
              <a:gd name="f5914" fmla="val 5645206"/>
              <a:gd name="f5915" fmla="val 2712206"/>
              <a:gd name="f5916" fmla="val 5639450"/>
              <a:gd name="f5917" fmla="val 2702338"/>
              <a:gd name="f5918" fmla="val 2691765"/>
              <a:gd name="f5919" fmla="val 5625823"/>
              <a:gd name="f5920" fmla="val 2681193"/>
              <a:gd name="f5921" fmla="val 5617834"/>
              <a:gd name="f5922" fmla="val 2670502"/>
              <a:gd name="f5923" fmla="val 602119"/>
              <a:gd name="f5924" fmla="val 2694467"/>
              <a:gd name="f5925" fmla="val 609226"/>
              <a:gd name="f5926" fmla="val 616157"/>
              <a:gd name="f5927" fmla="val 623088"/>
              <a:gd name="f5928" fmla="val 629255"/>
              <a:gd name="f5929" fmla="val 634659"/>
              <a:gd name="f5930" fmla="val 649344"/>
              <a:gd name="f5931" fmla="val 643587"/>
              <a:gd name="f5932" fmla="val 629960"/>
              <a:gd name="f5933" fmla="val 2681192"/>
              <a:gd name="f5934" fmla="val 621972"/>
              <a:gd name="f5935" fmla="val 2659694"/>
              <a:gd name="f5936" fmla="val 2684363"/>
              <a:gd name="f5937" fmla="val 9834227"/>
              <a:gd name="f5938" fmla="val 2694466"/>
              <a:gd name="f5939" fmla="val 9841334"/>
              <a:gd name="f5940" fmla="val 2704804"/>
              <a:gd name="f5941" fmla="val 9848265"/>
              <a:gd name="f5942" fmla="val 2715377"/>
              <a:gd name="f5943" fmla="val 9855196"/>
              <a:gd name="f5944" fmla="val 2725950"/>
              <a:gd name="f5945" fmla="val 9861363"/>
              <a:gd name="f5946" fmla="val 9866767"/>
              <a:gd name="f5947" fmla="val 2721368"/>
              <a:gd name="f5948" fmla="val 9881452"/>
              <a:gd name="f5949" fmla="val 2712205"/>
              <a:gd name="f5950" fmla="val 9875695"/>
              <a:gd name="f5951" fmla="val 2702337"/>
              <a:gd name="f5952" fmla="val 2691764"/>
              <a:gd name="f5953" fmla="val 9862068"/>
              <a:gd name="f5954" fmla="val 9854080"/>
              <a:gd name="f5955" fmla="val 2659361"/>
              <a:gd name="f5956" fmla="val 2754164"/>
              <a:gd name="f5957" fmla="val 2766851"/>
              <a:gd name="f5958" fmla="val 260928"/>
              <a:gd name="f5959" fmla="val 2799627"/>
              <a:gd name="f5960" fmla="val 2784473"/>
              <a:gd name="f5961" fmla="val 2896191"/>
              <a:gd name="f5962" fmla="val 2916396"/>
              <a:gd name="f5963" fmla="val 2926499"/>
              <a:gd name="f5964" fmla="val 332470"/>
              <a:gd name="f5965" fmla="val 398726"/>
              <a:gd name="f5966" fmla="val 346214"/>
              <a:gd name="f5967" fmla="val 335172"/>
              <a:gd name="f5968" fmla="val 2890670"/>
              <a:gd name="f5969" fmla="val 2879626"/>
              <a:gd name="f5970" fmla="val 2774957"/>
              <a:gd name="f5971" fmla="val 377933"/>
              <a:gd name="f5972" fmla="val 2756983"/>
              <a:gd name="f5973" fmla="val 376053"/>
              <a:gd name="f5974" fmla="val 2767086"/>
              <a:gd name="f5975" fmla="val 372587"/>
              <a:gd name="f5976" fmla="val 2778599"/>
              <a:gd name="f5977" fmla="val 367536"/>
              <a:gd name="f5978" fmla="val 2791520"/>
              <a:gd name="f5979" fmla="val 362485"/>
              <a:gd name="f5980" fmla="val 2804443"/>
              <a:gd name="f5981" fmla="val 355847"/>
              <a:gd name="f5982" fmla="val 2818657"/>
              <a:gd name="f5983" fmla="val 2834164"/>
              <a:gd name="f5984" fmla="val 369827"/>
              <a:gd name="f5985" fmla="val 2849319"/>
              <a:gd name="f5986" fmla="val 378050"/>
              <a:gd name="f5987" fmla="val 2832872"/>
              <a:gd name="f5988" fmla="val 385392"/>
              <a:gd name="f5989" fmla="val 2815898"/>
              <a:gd name="f5990" fmla="val 391853"/>
              <a:gd name="f5991" fmla="val 2798392"/>
              <a:gd name="f5992" fmla="val 398314"/>
              <a:gd name="f5993" fmla="val 2780888"/>
              <a:gd name="f5994" fmla="val 403777"/>
              <a:gd name="f5995" fmla="val 2762974"/>
              <a:gd name="f5996" fmla="val 408241"/>
              <a:gd name="f5997" fmla="val 2744648"/>
              <a:gd name="f5998" fmla="val 2721388"/>
              <a:gd name="f5999" fmla="val 11280752"/>
              <a:gd name="f6000" fmla="val 2635922"/>
              <a:gd name="f6001" fmla="val 11257257"/>
              <a:gd name="f6002" fmla="val 11238872"/>
              <a:gd name="f6003" fmla="val 2642677"/>
              <a:gd name="f6004" fmla="val 11225597"/>
              <a:gd name="f6005" fmla="val 2656186"/>
              <a:gd name="f6006" fmla="val 11212323"/>
              <a:gd name="f6007" fmla="val 2669696"/>
              <a:gd name="f6008" fmla="val 2688198"/>
              <a:gd name="f6009" fmla="val 2711693"/>
              <a:gd name="f6010" fmla="val 2722031"/>
              <a:gd name="f6011" fmla="val 11207330"/>
              <a:gd name="f6012" fmla="val 2732662"/>
              <a:gd name="f6013" fmla="val 11210619"/>
              <a:gd name="f6014" fmla="val 2743588"/>
              <a:gd name="f6015" fmla="val 11213908"/>
              <a:gd name="f6016" fmla="val 2754513"/>
              <a:gd name="f6017" fmla="val 11219077"/>
              <a:gd name="f6018" fmla="val 2766025"/>
              <a:gd name="f6019" fmla="val 11226126"/>
              <a:gd name="f6020" fmla="val 2778126"/>
              <a:gd name="f6021" fmla="val 2790225"/>
              <a:gd name="f6022" fmla="val 2803088"/>
              <a:gd name="f6023" fmla="val 11253086"/>
              <a:gd name="f6024" fmla="val 2816716"/>
              <a:gd name="f6025" fmla="val 11264012"/>
              <a:gd name="f6026" fmla="val 2830343"/>
              <a:gd name="f6027" fmla="val 11277110"/>
              <a:gd name="f6028" fmla="val 2844910"/>
              <a:gd name="f6029" fmla="val 11292382"/>
              <a:gd name="f6030" fmla="val 2860417"/>
              <a:gd name="f6031" fmla="val 11334320"/>
              <a:gd name="f6032" fmla="val 11317404"/>
              <a:gd name="f6033" fmla="val 2843970"/>
              <a:gd name="f6034" fmla="val 11302778"/>
              <a:gd name="f6035" fmla="val 2828580"/>
              <a:gd name="f6036" fmla="val 11290443"/>
              <a:gd name="f6037" fmla="val 2814249"/>
              <a:gd name="f6038" fmla="val 11278109"/>
              <a:gd name="f6039" fmla="val 2799917"/>
              <a:gd name="f6040" fmla="val 11267477"/>
              <a:gd name="f6041" fmla="val 2786290"/>
              <a:gd name="f6042" fmla="val 2773368"/>
              <a:gd name="f6043" fmla="val 11266772"/>
              <a:gd name="f6044" fmla="val 2777127"/>
              <a:gd name="f6045" fmla="val 2779006"/>
              <a:gd name="f6046" fmla="val 11285686"/>
              <a:gd name="f6047" fmla="val 11305069"/>
              <a:gd name="f6048" fmla="val 2777245"/>
              <a:gd name="f6049" fmla="val 2773720"/>
              <a:gd name="f6050" fmla="val 11321986"/>
              <a:gd name="f6051" fmla="val 2770195"/>
              <a:gd name="f6052" fmla="val 2765262"/>
              <a:gd name="f6053" fmla="val 11335201"/>
              <a:gd name="f6054" fmla="val 2758918"/>
              <a:gd name="f6055" fmla="val 11341193"/>
              <a:gd name="f6056" fmla="val 2752574"/>
              <a:gd name="f6057" fmla="val 11345892"/>
              <a:gd name="f6058" fmla="val 2745114"/>
              <a:gd name="f6059" fmla="val 11349298"/>
              <a:gd name="f6060" fmla="val 2736539"/>
              <a:gd name="f6061" fmla="val 11352705"/>
              <a:gd name="f6062" fmla="val 2727964"/>
              <a:gd name="f6063" fmla="val 11354409"/>
              <a:gd name="f6064" fmla="val 2718624"/>
              <a:gd name="f6065" fmla="val 2708522"/>
              <a:gd name="f6066" fmla="val 2697479"/>
              <a:gd name="f6067" fmla="val 11352646"/>
              <a:gd name="f6068" fmla="val 2687494"/>
              <a:gd name="f6069" fmla="val 11349122"/>
              <a:gd name="f6070" fmla="val 2678565"/>
              <a:gd name="f6071" fmla="val 11345598"/>
              <a:gd name="f6072" fmla="val 2669637"/>
              <a:gd name="f6073" fmla="val 11340547"/>
              <a:gd name="f6074" fmla="val 11333968"/>
              <a:gd name="f6075" fmla="val 2655658"/>
              <a:gd name="f6076" fmla="val 11327389"/>
              <a:gd name="f6077" fmla="val 2649314"/>
              <a:gd name="f6078" fmla="val 11319577"/>
              <a:gd name="f6079" fmla="val 2644439"/>
              <a:gd name="f6080" fmla="val 11310532"/>
              <a:gd name="f6081" fmla="val 2641032"/>
              <a:gd name="f6082" fmla="val 11301486"/>
              <a:gd name="f6083" fmla="val 2637626"/>
              <a:gd name="f6084" fmla="val 11291559"/>
              <a:gd name="f6085" fmla="val 2633086"/>
              <a:gd name="f6086" fmla="val 2399468"/>
              <a:gd name="f6087" fmla="val 2409923"/>
              <a:gd name="f6088" fmla="val 2637080"/>
              <a:gd name="f6089" fmla="val 2645068"/>
              <a:gd name="f6090" fmla="val 2424960"/>
              <a:gd name="f6091" fmla="val 2653057"/>
              <a:gd name="f6092" fmla="val 2428719"/>
              <a:gd name="f6093" fmla="val 2664451"/>
              <a:gd name="f6094" fmla="val 2679253"/>
              <a:gd name="f6095" fmla="val 2692646"/>
              <a:gd name="f6096" fmla="val 2703277"/>
              <a:gd name="f6097" fmla="val 2711148"/>
              <a:gd name="f6098" fmla="val 2719018"/>
              <a:gd name="f6099" fmla="val 2722954"/>
              <a:gd name="f6100" fmla="val 2373154"/>
              <a:gd name="f6101" fmla="val 2362816"/>
              <a:gd name="f6102" fmla="val 2718842"/>
              <a:gd name="f6103" fmla="val 2355063"/>
              <a:gd name="f6104" fmla="val 2710619"/>
              <a:gd name="f6105" fmla="val 2347309"/>
              <a:gd name="f6106" fmla="val 2702396"/>
              <a:gd name="f6107" fmla="val 2691471"/>
              <a:gd name="f6108" fmla="val 2677844"/>
              <a:gd name="f6109" fmla="val 2347368"/>
              <a:gd name="f6110" fmla="val 2653644"/>
              <a:gd name="f6111" fmla="val 2355239"/>
              <a:gd name="f6112" fmla="val 2645421"/>
              <a:gd name="f6113" fmla="val 2363109"/>
              <a:gd name="f6114" fmla="val 2637197"/>
              <a:gd name="f6115" fmla="val 2633085"/>
              <a:gd name="f6116" fmla="val 9100307"/>
              <a:gd name="f6117" fmla="val 9110762"/>
              <a:gd name="f6118" fmla="val 2637079"/>
              <a:gd name="f6119" fmla="val 9125799"/>
              <a:gd name="f6120" fmla="val 2653056"/>
              <a:gd name="f6121" fmla="val 9129558"/>
              <a:gd name="f6122" fmla="val 2692645"/>
              <a:gd name="f6123" fmla="val 2703276"/>
              <a:gd name="f6124" fmla="val 2711147"/>
              <a:gd name="f6125" fmla="val 2722953"/>
              <a:gd name="f6126" fmla="val 9073993"/>
              <a:gd name="f6127" fmla="val 9063655"/>
              <a:gd name="f6128" fmla="val 9055902"/>
              <a:gd name="f6129" fmla="val 9048148"/>
              <a:gd name="f6130" fmla="val 2691470"/>
              <a:gd name="f6131" fmla="val 2677843"/>
              <a:gd name="f6132" fmla="val 9048207"/>
              <a:gd name="f6133" fmla="val 2653643"/>
              <a:gd name="f6134" fmla="val 9056078"/>
              <a:gd name="f6135" fmla="val 2645420"/>
              <a:gd name="f6136" fmla="val 9063949"/>
              <a:gd name="f6137" fmla="val 2637196"/>
              <a:gd name="f6138" fmla="val 2610984"/>
              <a:gd name="f6139" fmla="val 2619089"/>
              <a:gd name="f6140" fmla="val 2687812"/>
              <a:gd name="f6141" fmla="val 2708606"/>
              <a:gd name="f6142" fmla="val 2734684"/>
              <a:gd name="f6143" fmla="val 2712834"/>
              <a:gd name="f6144" fmla="val 2855919"/>
              <a:gd name="f6145" fmla="val 2846403"/>
              <a:gd name="f6146" fmla="val 2701909"/>
              <a:gd name="f6147" fmla="val 2681115"/>
              <a:gd name="f6148" fmla="val 2743142"/>
              <a:gd name="f6149" fmla="val 2758296"/>
              <a:gd name="f6150" fmla="val 2665962"/>
              <a:gd name="f6151" fmla="val 2647988"/>
              <a:gd name="f6152" fmla="val 2678296"/>
              <a:gd name="f6153" fmla="val 2386781"/>
              <a:gd name="f6154" fmla="val 2607006"/>
              <a:gd name="f6155" fmla="val 2363286"/>
              <a:gd name="f6156" fmla="val 2344901"/>
              <a:gd name="f6157" fmla="val 2613761"/>
              <a:gd name="f6158" fmla="val 2331626"/>
              <a:gd name="f6159" fmla="val 2627271"/>
              <a:gd name="f6160" fmla="val 2318351"/>
              <a:gd name="f6161" fmla="val 2640780"/>
              <a:gd name="f6162" fmla="val 2659282"/>
              <a:gd name="f6163" fmla="val 2682778"/>
              <a:gd name="f6164" fmla="val 2693116"/>
              <a:gd name="f6165" fmla="val 2313359"/>
              <a:gd name="f6166" fmla="val 2703747"/>
              <a:gd name="f6167" fmla="val 2316648"/>
              <a:gd name="f6168" fmla="val 2714672"/>
              <a:gd name="f6169" fmla="val 2319937"/>
              <a:gd name="f6170" fmla="val 2725597"/>
              <a:gd name="f6171" fmla="val 2325107"/>
              <a:gd name="f6172" fmla="val 2737110"/>
              <a:gd name="f6173" fmla="val 2332155"/>
              <a:gd name="f6174" fmla="val 2749209"/>
              <a:gd name="f6175" fmla="val 2761310"/>
              <a:gd name="f6176" fmla="val 2774173"/>
              <a:gd name="f6177" fmla="val 2359116"/>
              <a:gd name="f6178" fmla="val 2787800"/>
              <a:gd name="f6179" fmla="val 2370040"/>
              <a:gd name="f6180" fmla="val 2801427"/>
              <a:gd name="f6181" fmla="val 2383139"/>
              <a:gd name="f6182" fmla="val 2815994"/>
              <a:gd name="f6183" fmla="val 2398411"/>
              <a:gd name="f6184" fmla="val 2831501"/>
              <a:gd name="f6185" fmla="val 2440349"/>
              <a:gd name="f6186" fmla="val 2423433"/>
              <a:gd name="f6187" fmla="val 2815054"/>
              <a:gd name="f6188" fmla="val 2408807"/>
              <a:gd name="f6189" fmla="val 2799666"/>
              <a:gd name="f6190" fmla="val 2396473"/>
              <a:gd name="f6191" fmla="val 2785333"/>
              <a:gd name="f6192" fmla="val 2384138"/>
              <a:gd name="f6193" fmla="val 2771001"/>
              <a:gd name="f6194" fmla="val 2373506"/>
              <a:gd name="f6195" fmla="val 2757374"/>
              <a:gd name="f6196" fmla="val 2744452"/>
              <a:gd name="f6197" fmla="val 2372801"/>
              <a:gd name="f6198" fmla="val 2748211"/>
              <a:gd name="f6199" fmla="val 2750091"/>
              <a:gd name="f6200" fmla="val 2391715"/>
              <a:gd name="f6201" fmla="val 2411098"/>
              <a:gd name="f6202" fmla="val 2748329"/>
              <a:gd name="f6203" fmla="val 2744804"/>
              <a:gd name="f6204" fmla="val 2428014"/>
              <a:gd name="f6205" fmla="val 2741280"/>
              <a:gd name="f6206" fmla="val 2736346"/>
              <a:gd name="f6207" fmla="val 2441231"/>
              <a:gd name="f6208" fmla="val 2730003"/>
              <a:gd name="f6209" fmla="val 2447221"/>
              <a:gd name="f6210" fmla="val 2723659"/>
              <a:gd name="f6211" fmla="val 2451921"/>
              <a:gd name="f6212" fmla="val 2716199"/>
              <a:gd name="f6213" fmla="val 2455327"/>
              <a:gd name="f6214" fmla="val 2707624"/>
              <a:gd name="f6215" fmla="val 2458734"/>
              <a:gd name="f6216" fmla="val 2699048"/>
              <a:gd name="f6217" fmla="val 2460437"/>
              <a:gd name="f6218" fmla="val 2689709"/>
              <a:gd name="f6219" fmla="val 2679605"/>
              <a:gd name="f6220" fmla="val 2668563"/>
              <a:gd name="f6221" fmla="val 2458675"/>
              <a:gd name="f6222" fmla="val 2658578"/>
              <a:gd name="f6223" fmla="val 2455151"/>
              <a:gd name="f6224" fmla="val 2649650"/>
              <a:gd name="f6225" fmla="val 2451627"/>
              <a:gd name="f6226" fmla="val 2640722"/>
              <a:gd name="f6227" fmla="val 2446575"/>
              <a:gd name="f6228" fmla="val 2439997"/>
              <a:gd name="f6229" fmla="val 2626743"/>
              <a:gd name="f6230" fmla="val 2433418"/>
              <a:gd name="f6231" fmla="val 2620398"/>
              <a:gd name="f6232" fmla="val 2425606"/>
              <a:gd name="f6233" fmla="val 2615523"/>
              <a:gd name="f6234" fmla="val 2416561"/>
              <a:gd name="f6235" fmla="val 2612116"/>
              <a:gd name="f6236" fmla="val 2407515"/>
              <a:gd name="f6237" fmla="val 2608710"/>
              <a:gd name="f6238" fmla="val 2397588"/>
              <a:gd name="f6239" fmla="val 9087620"/>
              <a:gd name="f6240" fmla="val 9064125"/>
              <a:gd name="f6241" fmla="val 9045740"/>
              <a:gd name="f6242" fmla="val 2613760"/>
              <a:gd name="f6243" fmla="val 9032465"/>
              <a:gd name="f6244" fmla="val 2627270"/>
              <a:gd name="f6245" fmla="val 9019191"/>
              <a:gd name="f6246" fmla="val 2682777"/>
              <a:gd name="f6247" fmla="val 2693115"/>
              <a:gd name="f6248" fmla="val 9014198"/>
              <a:gd name="f6249" fmla="val 9017487"/>
              <a:gd name="f6250" fmla="val 9020776"/>
              <a:gd name="f6251" fmla="val 2725596"/>
              <a:gd name="f6252" fmla="val 9025945"/>
              <a:gd name="f6253" fmla="val 2737109"/>
              <a:gd name="f6254" fmla="val 9032994"/>
              <a:gd name="f6255" fmla="val 2761309"/>
              <a:gd name="f6256" fmla="val 9059954"/>
              <a:gd name="f6257" fmla="val 2787799"/>
              <a:gd name="f6258" fmla="val 9070880"/>
              <a:gd name="f6259" fmla="val 9083978"/>
              <a:gd name="f6260" fmla="val 9099250"/>
              <a:gd name="f6261" fmla="val 2831500"/>
              <a:gd name="f6262" fmla="val 9141188"/>
              <a:gd name="f6263" fmla="val 9124272"/>
              <a:gd name="f6264" fmla="val 9109646"/>
              <a:gd name="f6265" fmla="val 2799665"/>
              <a:gd name="f6266" fmla="val 9097311"/>
              <a:gd name="f6267" fmla="val 2785332"/>
              <a:gd name="f6268" fmla="val 9084977"/>
              <a:gd name="f6269" fmla="val 9074345"/>
              <a:gd name="f6270" fmla="val 2757373"/>
              <a:gd name="f6271" fmla="val 2744451"/>
              <a:gd name="f6272" fmla="val 9073640"/>
              <a:gd name="f6273" fmla="val 2748210"/>
              <a:gd name="f6274" fmla="val 2750090"/>
              <a:gd name="f6275" fmla="val 9092554"/>
              <a:gd name="f6276" fmla="val 9111937"/>
              <a:gd name="f6277" fmla="val 2748328"/>
              <a:gd name="f6278" fmla="val 9128854"/>
              <a:gd name="f6279" fmla="val 2736345"/>
              <a:gd name="f6280" fmla="val 9142069"/>
              <a:gd name="f6281" fmla="val 2730002"/>
              <a:gd name="f6282" fmla="val 9148061"/>
              <a:gd name="f6283" fmla="val 9152760"/>
              <a:gd name="f6284" fmla="val 9156166"/>
              <a:gd name="f6285" fmla="val 2707623"/>
              <a:gd name="f6286" fmla="val 9159573"/>
              <a:gd name="f6287" fmla="val 2699047"/>
              <a:gd name="f6288" fmla="val 9161277"/>
              <a:gd name="f6289" fmla="val 2689708"/>
              <a:gd name="f6290" fmla="val 9159514"/>
              <a:gd name="f6291" fmla="val 2658577"/>
              <a:gd name="f6292" fmla="val 9155990"/>
              <a:gd name="f6293" fmla="val 2649649"/>
              <a:gd name="f6294" fmla="val 9152466"/>
              <a:gd name="f6295" fmla="val 2640721"/>
              <a:gd name="f6296" fmla="val 9147415"/>
              <a:gd name="f6297" fmla="val 9140836"/>
              <a:gd name="f6298" fmla="val 2626742"/>
              <a:gd name="f6299" fmla="val 9134257"/>
              <a:gd name="f6300" fmla="val 9126445"/>
              <a:gd name="f6301" fmla="val 9117400"/>
              <a:gd name="f6302" fmla="val 2612115"/>
              <a:gd name="f6303" fmla="val 9108354"/>
              <a:gd name="f6304" fmla="val 2608709"/>
              <a:gd name="f6305" fmla="val 9098427"/>
              <a:gd name="f6306" fmla="val 2343830"/>
              <a:gd name="f6307" fmla="val 2370262"/>
              <a:gd name="f6308" fmla="val 7105743"/>
              <a:gd name="f6309" fmla="val 7108210"/>
              <a:gd name="f6310" fmla="val 2416077"/>
              <a:gd name="f6311" fmla="val 7106330"/>
              <a:gd name="f6312" fmla="val 7104392"/>
              <a:gd name="f6313" fmla="val 2416018"/>
              <a:gd name="f6314" fmla="val 7102395"/>
              <a:gd name="f6315" fmla="val 2415901"/>
              <a:gd name="f6316" fmla="val 7100398"/>
              <a:gd name="f6317" fmla="val 2415783"/>
              <a:gd name="f6318" fmla="val 7097285"/>
              <a:gd name="f6319" fmla="val 2415724"/>
              <a:gd name="f6320" fmla="val 7093056"/>
              <a:gd name="f6321" fmla="val 7070500"/>
              <a:gd name="f6322" fmla="val 7051939"/>
              <a:gd name="f6323" fmla="val 2422303"/>
              <a:gd name="f6324" fmla="val 7037372"/>
              <a:gd name="f6325" fmla="val 2435460"/>
              <a:gd name="f6326" fmla="val 7023040"/>
              <a:gd name="f6327" fmla="val 2448382"/>
              <a:gd name="f6328" fmla="val 2465534"/>
              <a:gd name="f6329" fmla="val 2486914"/>
              <a:gd name="f6330" fmla="val 2511819"/>
              <a:gd name="f6331" fmla="val 7026212"/>
              <a:gd name="f6332" fmla="val 2531437"/>
              <a:gd name="f6333" fmla="val 7046888"/>
              <a:gd name="f6334" fmla="val 2545769"/>
              <a:gd name="f6335" fmla="val 2560101"/>
              <a:gd name="f6336" fmla="val 7096110"/>
              <a:gd name="f6337" fmla="val 2567267"/>
              <a:gd name="f6338" fmla="val 7140985"/>
              <a:gd name="f6339" fmla="val 2539778"/>
              <a:gd name="f6340" fmla="val 7139576"/>
              <a:gd name="f6341" fmla="val 2540013"/>
              <a:gd name="f6342" fmla="val 7138048"/>
              <a:gd name="f6343" fmla="val 2540130"/>
              <a:gd name="f6344" fmla="val 7136404"/>
              <a:gd name="f6345" fmla="val 7134759"/>
              <a:gd name="f6346" fmla="val 7132410"/>
              <a:gd name="f6347" fmla="val 7129355"/>
              <a:gd name="f6348" fmla="val 7103041"/>
              <a:gd name="f6349" fmla="val 7082835"/>
              <a:gd name="f6350" fmla="val 2535373"/>
              <a:gd name="f6351" fmla="val 7068738"/>
              <a:gd name="f6352" fmla="val 2525857"/>
              <a:gd name="f6353" fmla="val 7054641"/>
              <a:gd name="f6354" fmla="val 2516342"/>
              <a:gd name="f6355" fmla="val 2502773"/>
              <a:gd name="f6356" fmla="val 2485152"/>
              <a:gd name="f6357" fmla="val 2471760"/>
              <a:gd name="f6358" fmla="val 7052468"/>
              <a:gd name="f6359" fmla="val 2461246"/>
              <a:gd name="f6360" fmla="val 7062218"/>
              <a:gd name="f6361" fmla="val 2453610"/>
              <a:gd name="f6362" fmla="val 7071969"/>
              <a:gd name="f6363" fmla="val 2445974"/>
              <a:gd name="f6364" fmla="val 7085655"/>
              <a:gd name="f6365" fmla="val 2442157"/>
              <a:gd name="f6366" fmla="val 7103276"/>
              <a:gd name="f6367" fmla="val 7107740"/>
              <a:gd name="f6368" fmla="val 2442391"/>
              <a:gd name="f6369" fmla="val 2442861"/>
              <a:gd name="f6370" fmla="val 7125244"/>
              <a:gd name="f6371" fmla="val 2443331"/>
              <a:gd name="f6372" fmla="val 7132292"/>
              <a:gd name="f6373" fmla="val 2444153"/>
              <a:gd name="f6374" fmla="val 7140281"/>
              <a:gd name="f6375" fmla="val 2445328"/>
              <a:gd name="f6376" fmla="val 2282089"/>
              <a:gd name="f6377" fmla="val 2290194"/>
              <a:gd name="f6378" fmla="val 2358917"/>
              <a:gd name="f6379" fmla="val 2379711"/>
              <a:gd name="f6380" fmla="val 2405790"/>
              <a:gd name="f6381" fmla="val 2383940"/>
              <a:gd name="f6382" fmla="val 2527024"/>
              <a:gd name="f6383" fmla="val 2517509"/>
              <a:gd name="f6384" fmla="val 2373014"/>
              <a:gd name="f6385" fmla="val 2352221"/>
              <a:gd name="f6386" fmla="val 2414248"/>
              <a:gd name="f6387" fmla="val 2429402"/>
              <a:gd name="f6388" fmla="val 2337067"/>
              <a:gd name="f6389" fmla="val 2319093"/>
              <a:gd name="f6390" fmla="val 2349402"/>
              <a:gd name="f6391" fmla="val 11792321"/>
              <a:gd name="f6392" fmla="val 2280751"/>
              <a:gd name="f6393" fmla="val 11775639"/>
              <a:gd name="f6394" fmla="val 2372616"/>
              <a:gd name="f6395" fmla="val 11735345"/>
              <a:gd name="f6396" fmla="val 2424893"/>
              <a:gd name="f6397" fmla="val 11671439"/>
              <a:gd name="f6398" fmla="val 2437580"/>
              <a:gd name="f6399" fmla="val 11679545"/>
              <a:gd name="f6400" fmla="val 2470708"/>
              <a:gd name="f6401" fmla="val 11717137"/>
              <a:gd name="f6402" fmla="val 2460136"/>
              <a:gd name="f6403" fmla="val 11746975"/>
              <a:gd name="f6404" fmla="val 2440987"/>
              <a:gd name="f6405" fmla="val 2413263"/>
              <a:gd name="f6406" fmla="val 11791146"/>
              <a:gd name="f6407" fmla="val 2385540"/>
              <a:gd name="f6408" fmla="val 11806770"/>
              <a:gd name="f6409" fmla="val 2348652"/>
              <a:gd name="f6410" fmla="val 11815933"/>
              <a:gd name="f6411" fmla="val 2302602"/>
              <a:gd name="f6412" fmla="val 5645676"/>
              <a:gd name="f6413" fmla="val 2268084"/>
              <a:gd name="f6414" fmla="val 2276190"/>
              <a:gd name="f6415" fmla="val 5636160"/>
              <a:gd name="f6416" fmla="val 2344912"/>
              <a:gd name="f6417" fmla="val 2365706"/>
              <a:gd name="f6418" fmla="val 5598803"/>
              <a:gd name="f6419" fmla="val 2391786"/>
              <a:gd name="f6420" fmla="val 5640389"/>
              <a:gd name="f6421" fmla="val 2369935"/>
              <a:gd name="f6422" fmla="val 5665059"/>
              <a:gd name="f6423" fmla="val 2513020"/>
              <a:gd name="f6424" fmla="val 2503504"/>
              <a:gd name="f6425" fmla="val 5660830"/>
              <a:gd name="f6426" fmla="val 2359010"/>
              <a:gd name="f6427" fmla="val 5701007"/>
              <a:gd name="f6428" fmla="val 2338217"/>
              <a:gd name="f6429" fmla="val 5681623"/>
              <a:gd name="f6430" fmla="val 2400243"/>
              <a:gd name="f6431" fmla="val 2415397"/>
              <a:gd name="f6432" fmla="val 5729905"/>
              <a:gd name="f6433" fmla="val 2323063"/>
              <a:gd name="f6434" fmla="val 5718627"/>
              <a:gd name="f6435" fmla="val 2305089"/>
              <a:gd name="f6436" fmla="val 5656953"/>
              <a:gd name="f6437" fmla="val 2335397"/>
              <a:gd name="f6438" fmla="val 649813"/>
              <a:gd name="f6439" fmla="val 640298"/>
              <a:gd name="f6440" fmla="val 602941"/>
              <a:gd name="f6441" fmla="val 2391785"/>
              <a:gd name="f6442" fmla="val 644527"/>
              <a:gd name="f6443" fmla="val 669197"/>
              <a:gd name="f6444" fmla="val 2513019"/>
              <a:gd name="f6445" fmla="val 664968"/>
              <a:gd name="f6446" fmla="val 705144"/>
              <a:gd name="f6447" fmla="val 2338216"/>
              <a:gd name="f6448" fmla="val 685761"/>
              <a:gd name="f6449" fmla="val 734043"/>
              <a:gd name="f6450" fmla="val 722765"/>
              <a:gd name="f6451" fmla="val 661091"/>
              <a:gd name="f6452" fmla="val 9881922"/>
              <a:gd name="f6453" fmla="val 2268083"/>
              <a:gd name="f6454" fmla="val 2276189"/>
              <a:gd name="f6455" fmla="val 9872406"/>
              <a:gd name="f6456" fmla="val 2344911"/>
              <a:gd name="f6457" fmla="val 2365705"/>
              <a:gd name="f6458" fmla="val 9835049"/>
              <a:gd name="f6459" fmla="val 2391784"/>
              <a:gd name="f6460" fmla="val 9876635"/>
              <a:gd name="f6461" fmla="val 2369934"/>
              <a:gd name="f6462" fmla="val 9901305"/>
              <a:gd name="f6463" fmla="val 2503503"/>
              <a:gd name="f6464" fmla="val 9897076"/>
              <a:gd name="f6465" fmla="val 9937252"/>
              <a:gd name="f6466" fmla="val 2338215"/>
              <a:gd name="f6467" fmla="val 9917869"/>
              <a:gd name="f6468" fmla="val 2400242"/>
              <a:gd name="f6469" fmla="val 2415396"/>
              <a:gd name="f6470" fmla="val 9966151"/>
              <a:gd name="f6471" fmla="val 2323061"/>
              <a:gd name="f6472" fmla="val 9954874"/>
              <a:gd name="f6473" fmla="val 2305088"/>
              <a:gd name="f6474" fmla="val 9893199"/>
              <a:gd name="f6475" fmla="val 2335396"/>
              <a:gd name="f6476" fmla="val 388858"/>
              <a:gd name="f6477" fmla="val 2247300"/>
              <a:gd name="f6478" fmla="val 2253997"/>
              <a:gd name="f6479" fmla="val 2284305"/>
              <a:gd name="f6480" fmla="val 376523"/>
              <a:gd name="f6481" fmla="val 2280428"/>
              <a:gd name="f6482" fmla="val 2290531"/>
              <a:gd name="f6483" fmla="val 369768"/>
              <a:gd name="f6484" fmla="val 2300810"/>
              <a:gd name="f6485" fmla="val 2311265"/>
              <a:gd name="f6486" fmla="val 359665"/>
              <a:gd name="f6487" fmla="val 2321720"/>
              <a:gd name="f6488" fmla="val 353028"/>
              <a:gd name="f6489" fmla="val 2332939"/>
              <a:gd name="f6490" fmla="val 344805"/>
              <a:gd name="f6491" fmla="val 2344923"/>
              <a:gd name="f6492" fmla="val 2303688"/>
              <a:gd name="f6493" fmla="val 317315"/>
              <a:gd name="f6494" fmla="val 2365715"/>
              <a:gd name="f6495" fmla="val 2394144"/>
              <a:gd name="f6496" fmla="val 314085"/>
              <a:gd name="f6497" fmla="val 2419107"/>
              <a:gd name="f6498" fmla="val 307624"/>
              <a:gd name="f6499" fmla="val 2440605"/>
              <a:gd name="f6500" fmla="val 301163"/>
              <a:gd name="f6501" fmla="val 2462104"/>
              <a:gd name="f6502" fmla="val 2480254"/>
              <a:gd name="f6503" fmla="val 2495056"/>
              <a:gd name="f6504" fmla="val 296875"/>
              <a:gd name="f6505" fmla="val 2518316"/>
              <a:gd name="f6506" fmla="val 313321"/>
              <a:gd name="f6507" fmla="val 2500694"/>
              <a:gd name="f6508" fmla="val 325421"/>
              <a:gd name="f6509" fmla="val 2478903"/>
              <a:gd name="f6510" fmla="val 333175"/>
              <a:gd name="f6511" fmla="val 2452940"/>
              <a:gd name="f6512" fmla="val 340928"/>
              <a:gd name="f6513" fmla="val 2426978"/>
              <a:gd name="f6514" fmla="val 2396963"/>
              <a:gd name="f6515" fmla="val 2362895"/>
              <a:gd name="f6516" fmla="val 357139"/>
              <a:gd name="f6517" fmla="val 2376640"/>
              <a:gd name="f6518" fmla="val 361604"/>
              <a:gd name="f6519" fmla="val 2370767"/>
              <a:gd name="f6520" fmla="val 366009"/>
              <a:gd name="f6521" fmla="val 2364305"/>
              <a:gd name="f6522" fmla="val 2357257"/>
              <a:gd name="f6523" fmla="val 374702"/>
              <a:gd name="f6524" fmla="val 2350209"/>
              <a:gd name="f6525" fmla="val 379049"/>
              <a:gd name="f6526" fmla="val 2342514"/>
              <a:gd name="f6527" fmla="val 383395"/>
              <a:gd name="f6528" fmla="val 2334173"/>
              <a:gd name="f6529" fmla="val 387742"/>
              <a:gd name="f6530" fmla="val 2325833"/>
              <a:gd name="f6531" fmla="val 392030"/>
              <a:gd name="f6532" fmla="val 2316670"/>
              <a:gd name="f6533" fmla="val 396259"/>
              <a:gd name="f6534" fmla="val 2306684"/>
              <a:gd name="f6535" fmla="val 400488"/>
              <a:gd name="f6536" fmla="val 2296698"/>
              <a:gd name="f6537" fmla="val 404952"/>
              <a:gd name="f6538" fmla="val 2285598"/>
              <a:gd name="f6539" fmla="val 409651"/>
              <a:gd name="f6540" fmla="val 2273380"/>
              <a:gd name="f6541" fmla="val 2221544"/>
              <a:gd name="f6542" fmla="val 2246214"/>
              <a:gd name="f6543" fmla="val 11677313"/>
              <a:gd name="f6544" fmla="val 2256316"/>
              <a:gd name="f6545" fmla="val 11684420"/>
              <a:gd name="f6546" fmla="val 2266655"/>
              <a:gd name="f6547" fmla="val 11691351"/>
              <a:gd name="f6548" fmla="val 2277228"/>
              <a:gd name="f6549" fmla="val 11698282"/>
              <a:gd name="f6550" fmla="val 2287800"/>
              <a:gd name="f6551" fmla="val 11704449"/>
              <a:gd name="f6552" fmla="val 2298138"/>
              <a:gd name="f6553" fmla="val 11709853"/>
              <a:gd name="f6554" fmla="val 2308240"/>
              <a:gd name="f6555" fmla="val 2283218"/>
              <a:gd name="f6556" fmla="val 11724538"/>
              <a:gd name="f6557" fmla="val 2274055"/>
              <a:gd name="f6558" fmla="val 11718781"/>
              <a:gd name="f6559" fmla="val 2264188"/>
              <a:gd name="f6560" fmla="val 2253614"/>
              <a:gd name="f6561" fmla="val 11705154"/>
              <a:gd name="f6562" fmla="val 2243042"/>
              <a:gd name="f6563" fmla="val 11697166"/>
              <a:gd name="f6564" fmla="val 2232351"/>
              <a:gd name="f6565" fmla="val 6001948"/>
              <a:gd name="f6566" fmla="val 2218689"/>
              <a:gd name="f6567" fmla="val 2313492"/>
              <a:gd name="f6568" fmla="val 2326180"/>
              <a:gd name="f6569" fmla="val 5960714"/>
              <a:gd name="f6570" fmla="val 2358955"/>
              <a:gd name="f6571" fmla="val 2343801"/>
              <a:gd name="f6572" fmla="val 2455520"/>
              <a:gd name="f6573" fmla="val 2475725"/>
              <a:gd name="f6574" fmla="val 6012050"/>
              <a:gd name="f6575" fmla="val 2485828"/>
              <a:gd name="f6576" fmla="val 6098512"/>
              <a:gd name="f6577" fmla="val 6034958"/>
              <a:gd name="f6578" fmla="val 6029436"/>
              <a:gd name="f6579" fmla="val 2449998"/>
              <a:gd name="f6580" fmla="val 2438956"/>
              <a:gd name="f6581" fmla="val 2334286"/>
              <a:gd name="f6582" fmla="val 6077719"/>
              <a:gd name="f6583" fmla="val 2316311"/>
              <a:gd name="f6584" fmla="val 6075840"/>
              <a:gd name="f6585" fmla="val 2326414"/>
              <a:gd name="f6586" fmla="val 6072375"/>
              <a:gd name="f6587" fmla="val 2337926"/>
              <a:gd name="f6588" fmla="val 6067322"/>
              <a:gd name="f6589" fmla="val 2350849"/>
              <a:gd name="f6590" fmla="val 6062271"/>
              <a:gd name="f6591" fmla="val 2363771"/>
              <a:gd name="f6592" fmla="val 6055633"/>
              <a:gd name="f6593" fmla="val 2377985"/>
              <a:gd name="f6594" fmla="val 2393493"/>
              <a:gd name="f6595" fmla="val 6069614"/>
              <a:gd name="f6596" fmla="val 2408646"/>
              <a:gd name="f6597" fmla="val 6077836"/>
              <a:gd name="f6598" fmla="val 2392200"/>
              <a:gd name="f6599" fmla="val 6085179"/>
              <a:gd name="f6600" fmla="val 2375225"/>
              <a:gd name="f6601" fmla="val 6091641"/>
              <a:gd name="f6602" fmla="val 2357721"/>
              <a:gd name="f6603" fmla="val 6098101"/>
              <a:gd name="f6604" fmla="val 2340217"/>
              <a:gd name="f6605" fmla="val 6103563"/>
              <a:gd name="f6606" fmla="val 2322303"/>
              <a:gd name="f6607" fmla="val 6108027"/>
              <a:gd name="f6608" fmla="val 2303976"/>
              <a:gd name="f6609" fmla="val 6095692"/>
              <a:gd name="f6610" fmla="val 2280715"/>
              <a:gd name="f6611" fmla="val 2313491"/>
              <a:gd name="f6612" fmla="val 2326179"/>
              <a:gd name="f6613" fmla="val 3728021"/>
              <a:gd name="f6614" fmla="val 2358954"/>
              <a:gd name="f6615" fmla="val 2343800"/>
              <a:gd name="f6616" fmla="val 2455519"/>
              <a:gd name="f6617" fmla="val 2475724"/>
              <a:gd name="f6618" fmla="val 2485827"/>
              <a:gd name="f6619" fmla="val 3799564"/>
              <a:gd name="f6620" fmla="val 3865820"/>
              <a:gd name="f6621" fmla="val 3813308"/>
              <a:gd name="f6622" fmla="val 3802266"/>
              <a:gd name="f6623" fmla="val 2449997"/>
              <a:gd name="f6624" fmla="val 2438955"/>
              <a:gd name="f6625" fmla="val 2334284"/>
              <a:gd name="f6626" fmla="val 3845027"/>
              <a:gd name="f6627" fmla="val 3843147"/>
              <a:gd name="f6628" fmla="val 3839681"/>
              <a:gd name="f6629" fmla="val 3834631"/>
              <a:gd name="f6630" fmla="val 3829579"/>
              <a:gd name="f6631" fmla="val 2363770"/>
              <a:gd name="f6632" fmla="val 3822942"/>
              <a:gd name="f6633" fmla="val 2393492"/>
              <a:gd name="f6634" fmla="val 3836921"/>
              <a:gd name="f6635" fmla="val 3845144"/>
              <a:gd name="f6636" fmla="val 3852486"/>
              <a:gd name="f6637" fmla="val 3858948"/>
              <a:gd name="f6638" fmla="val 3865409"/>
              <a:gd name="f6639" fmla="val 3870872"/>
              <a:gd name="f6640" fmla="val 2322302"/>
              <a:gd name="f6641" fmla="val 3875336"/>
              <a:gd name="f6642" fmla="val 2204637"/>
              <a:gd name="f6643" fmla="val 2291335"/>
              <a:gd name="f6644" fmla="val 2033841"/>
              <a:gd name="f6645" fmla="val 2215915"/>
              <a:gd name="f6646" fmla="val 2006352"/>
              <a:gd name="f6647" fmla="val 2321643"/>
              <a:gd name="f6648" fmla="val 2394595"/>
              <a:gd name="f6649" fmla="val 2342435"/>
              <a:gd name="f6650" fmla="val 2370865"/>
              <a:gd name="f6651" fmla="val 2068497"/>
              <a:gd name="f6652" fmla="val 2396122"/>
              <a:gd name="f6653" fmla="val 2418207"/>
              <a:gd name="f6654" fmla="val 2440293"/>
              <a:gd name="f6655" fmla="val 2039128"/>
              <a:gd name="f6656" fmla="val 2459089"/>
              <a:gd name="f6657" fmla="val 2021507"/>
              <a:gd name="f6658" fmla="val 2474596"/>
              <a:gd name="f6659" fmla="val 2040890"/>
              <a:gd name="f6660" fmla="val 2499265"/>
              <a:gd name="f6661" fmla="val 2480939"/>
              <a:gd name="f6662" fmla="val 2076309"/>
              <a:gd name="f6663" fmla="val 2458794"/>
              <a:gd name="f6664" fmla="val 2085824"/>
              <a:gd name="f6665" fmla="val 2432833"/>
              <a:gd name="f6666" fmla="val 2095340"/>
              <a:gd name="f6667" fmla="val 2406871"/>
              <a:gd name="f6668" fmla="val 2100098"/>
              <a:gd name="f6669" fmla="val 2376268"/>
              <a:gd name="f6670" fmla="val 2341026"/>
              <a:gd name="f6671" fmla="val 2137102"/>
              <a:gd name="f6672" fmla="val 2168883"/>
              <a:gd name="f6673" fmla="val 2263685"/>
              <a:gd name="f6674" fmla="val 2276372"/>
              <a:gd name="f6675" fmla="val 11209914"/>
              <a:gd name="f6676" fmla="val 2309147"/>
              <a:gd name="f6677" fmla="val 2293994"/>
              <a:gd name="f6678" fmla="val 2405712"/>
              <a:gd name="f6679" fmla="val 2425918"/>
              <a:gd name="f6680" fmla="val 2436021"/>
              <a:gd name="f6681" fmla="val 11281457"/>
              <a:gd name="f6682" fmla="val 11347713"/>
              <a:gd name="f6683" fmla="val 11295201"/>
              <a:gd name="f6684" fmla="val 11284159"/>
              <a:gd name="f6685" fmla="val 2400191"/>
              <a:gd name="f6686" fmla="val 2389149"/>
              <a:gd name="f6687" fmla="val 2284478"/>
              <a:gd name="f6688" fmla="val 11326919"/>
              <a:gd name="f6689" fmla="val 2266505"/>
              <a:gd name="f6690" fmla="val 11325040"/>
              <a:gd name="f6691" fmla="val 2276608"/>
              <a:gd name="f6692" fmla="val 11321574"/>
              <a:gd name="f6693" fmla="val 2288120"/>
              <a:gd name="f6694" fmla="val 11316523"/>
              <a:gd name="f6695" fmla="val 2301042"/>
              <a:gd name="f6696" fmla="val 11311471"/>
              <a:gd name="f6697" fmla="val 2313964"/>
              <a:gd name="f6698" fmla="val 11304834"/>
              <a:gd name="f6699" fmla="val 2328179"/>
              <a:gd name="f6700" fmla="val 2343685"/>
              <a:gd name="f6701" fmla="val 11318814"/>
              <a:gd name="f6702" fmla="val 2358840"/>
              <a:gd name="f6703" fmla="val 11327037"/>
              <a:gd name="f6704" fmla="val 2342393"/>
              <a:gd name="f6705" fmla="val 11334379"/>
              <a:gd name="f6706" fmla="val 2325419"/>
              <a:gd name="f6707" fmla="val 11340840"/>
              <a:gd name="f6708" fmla="val 2307914"/>
              <a:gd name="f6709" fmla="val 11347301"/>
              <a:gd name="f6710" fmla="val 2290411"/>
              <a:gd name="f6711" fmla="val 11352764"/>
              <a:gd name="f6712" fmla="val 2272496"/>
              <a:gd name="f6713" fmla="val 11357228"/>
              <a:gd name="f6714" fmla="val 2254169"/>
              <a:gd name="f6715" fmla="val 2230909"/>
              <a:gd name="f6716" fmla="val 2139967"/>
              <a:gd name="f6717" fmla="val 2234769"/>
              <a:gd name="f6718" fmla="val 2247456"/>
              <a:gd name="f6719" fmla="val 9016782"/>
              <a:gd name="f6720" fmla="val 2280232"/>
              <a:gd name="f6721" fmla="val 2265077"/>
              <a:gd name="f6722" fmla="val 2376796"/>
              <a:gd name="f6723" fmla="val 2397001"/>
              <a:gd name="f6724" fmla="val 2407105"/>
              <a:gd name="f6725" fmla="val 9088325"/>
              <a:gd name="f6726" fmla="val 9154581"/>
              <a:gd name="f6727" fmla="val 9102069"/>
              <a:gd name="f6728" fmla="val 9091027"/>
              <a:gd name="f6729" fmla="val 2371275"/>
              <a:gd name="f6730" fmla="val 2360232"/>
              <a:gd name="f6731" fmla="val 2255562"/>
              <a:gd name="f6732" fmla="val 9133787"/>
              <a:gd name="f6733" fmla="val 2237588"/>
              <a:gd name="f6734" fmla="val 9131908"/>
              <a:gd name="f6735" fmla="val 2247691"/>
              <a:gd name="f6736" fmla="val 9128442"/>
              <a:gd name="f6737" fmla="val 2259204"/>
              <a:gd name="f6738" fmla="val 9123391"/>
              <a:gd name="f6739" fmla="val 2272126"/>
              <a:gd name="f6740" fmla="val 9118339"/>
              <a:gd name="f6741" fmla="val 2285048"/>
              <a:gd name="f6742" fmla="val 9111702"/>
              <a:gd name="f6743" fmla="val 2299262"/>
              <a:gd name="f6744" fmla="val 2314769"/>
              <a:gd name="f6745" fmla="val 9125682"/>
              <a:gd name="f6746" fmla="val 2329924"/>
              <a:gd name="f6747" fmla="val 9133905"/>
              <a:gd name="f6748" fmla="val 2313477"/>
              <a:gd name="f6749" fmla="val 9141247"/>
              <a:gd name="f6750" fmla="val 2296502"/>
              <a:gd name="f6751" fmla="val 9147708"/>
              <a:gd name="f6752" fmla="val 2278998"/>
              <a:gd name="f6753" fmla="val 9154169"/>
              <a:gd name="f6754" fmla="val 2261494"/>
              <a:gd name="f6755" fmla="val 9159632"/>
              <a:gd name="f6756" fmla="val 2243579"/>
              <a:gd name="f6757" fmla="val 9164096"/>
              <a:gd name="f6758" fmla="val 2225253"/>
              <a:gd name="f6759" fmla="val 2201994"/>
              <a:gd name="f6760" fmla="val 2234770"/>
              <a:gd name="f6761" fmla="val 2315943"/>
              <a:gd name="f6762" fmla="val 2280233"/>
              <a:gd name="f6763" fmla="val 2265078"/>
              <a:gd name="f6764" fmla="val 2397003"/>
              <a:gd name="f6765" fmla="val 2387486"/>
              <a:gd name="f6766" fmla="val 2453741"/>
              <a:gd name="f6767" fmla="val 2401230"/>
              <a:gd name="f6768" fmla="val 2390187"/>
              <a:gd name="f6769" fmla="val 2360233"/>
              <a:gd name="f6770" fmla="val 2432948"/>
              <a:gd name="f6771" fmla="val 2237589"/>
              <a:gd name="f6772" fmla="val 2431069"/>
              <a:gd name="f6773" fmla="val 2247692"/>
              <a:gd name="f6774" fmla="val 2427603"/>
              <a:gd name="f6775" fmla="val 2422552"/>
              <a:gd name="f6776" fmla="val 2417500"/>
              <a:gd name="f6777" fmla="val 2410863"/>
              <a:gd name="f6778" fmla="val 2299263"/>
              <a:gd name="f6779" fmla="val 2314770"/>
              <a:gd name="f6780" fmla="val 2424843"/>
              <a:gd name="f6781" fmla="val 2329925"/>
              <a:gd name="f6782" fmla="val 2433066"/>
              <a:gd name="f6783" fmla="val 2313478"/>
              <a:gd name="f6784" fmla="val 2440408"/>
              <a:gd name="f6785" fmla="val 2446869"/>
              <a:gd name="f6786" fmla="val 2453330"/>
              <a:gd name="f6787" fmla="val 2261495"/>
              <a:gd name="f6788" fmla="val 2458793"/>
              <a:gd name="f6789" fmla="val 2243580"/>
              <a:gd name="f6790" fmla="val 2463257"/>
              <a:gd name="f6791" fmla="val 2128437"/>
              <a:gd name="f6792" fmla="val 2215134"/>
              <a:gd name="f6793" fmla="val 4779422"/>
              <a:gd name="f6794" fmla="val 2139715"/>
              <a:gd name="f6795" fmla="val 4751933"/>
              <a:gd name="f6796" fmla="val 2245443"/>
              <a:gd name="f6797" fmla="val 2318395"/>
              <a:gd name="f6798" fmla="val 2266236"/>
              <a:gd name="f6799" fmla="val 2294665"/>
              <a:gd name="f6800" fmla="val 4814077"/>
              <a:gd name="f6801" fmla="val 2319921"/>
              <a:gd name="f6802" fmla="val 2342006"/>
              <a:gd name="f6803" fmla="val 2364093"/>
              <a:gd name="f6804" fmla="val 4784708"/>
              <a:gd name="f6805" fmla="val 2382889"/>
              <a:gd name="f6806" fmla="val 4767087"/>
              <a:gd name="f6807" fmla="val 2398396"/>
              <a:gd name="f6808" fmla="val 4786470"/>
              <a:gd name="f6809" fmla="val 2423065"/>
              <a:gd name="f6810" fmla="val 2404738"/>
              <a:gd name="f6811" fmla="val 4821888"/>
              <a:gd name="f6812" fmla="val 2382595"/>
              <a:gd name="f6813" fmla="val 4831405"/>
              <a:gd name="f6814" fmla="val 2356632"/>
              <a:gd name="f6815" fmla="val 4840920"/>
              <a:gd name="f6816" fmla="val 2330671"/>
              <a:gd name="f6817" fmla="val 4845678"/>
              <a:gd name="f6818" fmla="val 2300068"/>
              <a:gd name="f6819" fmla="val 2264826"/>
              <a:gd name="f6820" fmla="val 4882683"/>
              <a:gd name="f6821" fmla="val 7138166"/>
              <a:gd name="f6822" fmla="val 1951857"/>
              <a:gd name="f6823" fmla="val 7121485"/>
              <a:gd name="f6824" fmla="val 2043722"/>
              <a:gd name="f6825" fmla="val 7081191"/>
              <a:gd name="f6826" fmla="val 2095999"/>
              <a:gd name="f6827" fmla="val 7017284"/>
              <a:gd name="f6828" fmla="val 2108686"/>
              <a:gd name="f6829" fmla="val 7025390"/>
              <a:gd name="f6830" fmla="val 2141814"/>
              <a:gd name="f6831" fmla="val 7062982"/>
              <a:gd name="f6832" fmla="val 2131241"/>
              <a:gd name="f6833" fmla="val 7092821"/>
              <a:gd name="f6834" fmla="val 2112093"/>
              <a:gd name="f6835" fmla="val 2084369"/>
              <a:gd name="f6836" fmla="val 7136991"/>
              <a:gd name="f6837" fmla="val 2056645"/>
              <a:gd name="f6838" fmla="val 7152615"/>
              <a:gd name="f6839" fmla="val 2019757"/>
              <a:gd name="f6840" fmla="val 7161778"/>
              <a:gd name="f6841" fmla="val 1973707"/>
              <a:gd name="f6842" fmla="val 272910"/>
              <a:gd name="f6843" fmla="val 1898324"/>
              <a:gd name="f6844" fmla="val 1924756"/>
              <a:gd name="f6845" fmla="val 328241"/>
              <a:gd name="f6846" fmla="val 2028017"/>
              <a:gd name="f6847" fmla="val 2054096"/>
              <a:gd name="f6848" fmla="val 391325"/>
              <a:gd name="f6849" fmla="val 351501"/>
              <a:gd name="f6850" fmla="val 1892649"/>
              <a:gd name="f6851" fmla="val 1917319"/>
              <a:gd name="f6852" fmla="val 7023158"/>
              <a:gd name="f6853" fmla="val 1927422"/>
              <a:gd name="f6854" fmla="val 7030265"/>
              <a:gd name="f6855" fmla="val 1937760"/>
              <a:gd name="f6856" fmla="val 7037196"/>
              <a:gd name="f6857" fmla="val 1948333"/>
              <a:gd name="f6858" fmla="val 7044127"/>
              <a:gd name="f6859" fmla="val 1958905"/>
              <a:gd name="f6860" fmla="val 7050295"/>
              <a:gd name="f6861" fmla="val 1969243"/>
              <a:gd name="f6862" fmla="val 7055699"/>
              <a:gd name="f6863" fmla="val 1979346"/>
              <a:gd name="f6864" fmla="val 1954324"/>
              <a:gd name="f6865" fmla="val 7070383"/>
              <a:gd name="f6866" fmla="val 1945161"/>
              <a:gd name="f6867" fmla="val 7064627"/>
              <a:gd name="f6868" fmla="val 1935293"/>
              <a:gd name="f6869" fmla="val 1924720"/>
              <a:gd name="f6870" fmla="val 7051000"/>
              <a:gd name="f6871" fmla="val 1914147"/>
              <a:gd name="f6872" fmla="val 7043011"/>
              <a:gd name="f6873" fmla="val 1903457"/>
              <a:gd name="f6874" fmla="val 1857081"/>
              <a:gd name="f6875" fmla="val 5678452"/>
              <a:gd name="f6876" fmla="val 5688907"/>
              <a:gd name="f6877" fmla="val 1861075"/>
              <a:gd name="f6878" fmla="val 1869063"/>
              <a:gd name="f6879" fmla="val 5703943"/>
              <a:gd name="f6880" fmla="val 1877052"/>
              <a:gd name="f6881" fmla="val 5707703"/>
              <a:gd name="f6882" fmla="val 1888446"/>
              <a:gd name="f6883" fmla="val 1903248"/>
              <a:gd name="f6884" fmla="val 1916641"/>
              <a:gd name="f6885" fmla="val 1927272"/>
              <a:gd name="f6886" fmla="val 1935142"/>
              <a:gd name="f6887" fmla="val 1943014"/>
              <a:gd name="f6888" fmla="val 1946949"/>
              <a:gd name="f6889" fmla="val 5652137"/>
              <a:gd name="f6890" fmla="val 5641799"/>
              <a:gd name="f6891" fmla="val 1942837"/>
              <a:gd name="f6892" fmla="val 5634046"/>
              <a:gd name="f6893" fmla="val 1934614"/>
              <a:gd name="f6894" fmla="val 5626292"/>
              <a:gd name="f6895" fmla="val 1926391"/>
              <a:gd name="f6896" fmla="val 1915466"/>
              <a:gd name="f6897" fmla="val 1901839"/>
              <a:gd name="f6898" fmla="val 5626351"/>
              <a:gd name="f6899" fmla="val 1877639"/>
              <a:gd name="f6900" fmla="val 5634222"/>
              <a:gd name="f6901" fmla="val 1869416"/>
              <a:gd name="f6902" fmla="val 5642093"/>
              <a:gd name="f6903" fmla="val 1861192"/>
              <a:gd name="f6904" fmla="val 682589"/>
              <a:gd name="f6905" fmla="val 693044"/>
              <a:gd name="f6906" fmla="val 708081"/>
              <a:gd name="f6907" fmla="val 1877051"/>
              <a:gd name="f6908" fmla="val 711840"/>
              <a:gd name="f6909" fmla="val 1916640"/>
              <a:gd name="f6910" fmla="val 1943013"/>
              <a:gd name="f6911" fmla="val 656275"/>
              <a:gd name="f6912" fmla="val 645937"/>
              <a:gd name="f6913" fmla="val 638183"/>
              <a:gd name="f6914" fmla="val 630430"/>
              <a:gd name="f6915" fmla="val 630489"/>
              <a:gd name="f6916" fmla="val 1877638"/>
              <a:gd name="f6917" fmla="val 638360"/>
              <a:gd name="f6918" fmla="val 646230"/>
              <a:gd name="f6919" fmla="val 1857080"/>
              <a:gd name="f6920" fmla="val 9914697"/>
              <a:gd name="f6921" fmla="val 9925152"/>
              <a:gd name="f6922" fmla="val 1861074"/>
              <a:gd name="f6923" fmla="val 1869062"/>
              <a:gd name="f6924" fmla="val 9940189"/>
              <a:gd name="f6925" fmla="val 1877050"/>
              <a:gd name="f6926" fmla="val 9943948"/>
              <a:gd name="f6927" fmla="val 1888445"/>
              <a:gd name="f6928" fmla="val 1927271"/>
              <a:gd name="f6929" fmla="val 1946948"/>
              <a:gd name="f6930" fmla="val 9888383"/>
              <a:gd name="f6931" fmla="val 9878045"/>
              <a:gd name="f6932" fmla="val 1942836"/>
              <a:gd name="f6933" fmla="val 9870292"/>
              <a:gd name="f6934" fmla="val 1934613"/>
              <a:gd name="f6935" fmla="val 9862538"/>
              <a:gd name="f6936" fmla="val 1926390"/>
              <a:gd name="f6937" fmla="val 1915465"/>
              <a:gd name="f6938" fmla="val 1901838"/>
              <a:gd name="f6939" fmla="val 9862597"/>
              <a:gd name="f6940" fmla="val 9870468"/>
              <a:gd name="f6941" fmla="val 1869415"/>
              <a:gd name="f6942" fmla="val 9878339"/>
              <a:gd name="f6943" fmla="val 1861191"/>
              <a:gd name="f6944" fmla="val 5665764"/>
              <a:gd name="f6945" fmla="val 1831001"/>
              <a:gd name="f6946" fmla="val 5642269"/>
              <a:gd name="f6947" fmla="val 5623884"/>
              <a:gd name="f6948" fmla="val 1837756"/>
              <a:gd name="f6949" fmla="val 5610610"/>
              <a:gd name="f6950" fmla="val 1851265"/>
              <a:gd name="f6951" fmla="val 5597335"/>
              <a:gd name="f6952" fmla="val 1864775"/>
              <a:gd name="f6953" fmla="val 1883278"/>
              <a:gd name="f6954" fmla="val 1906773"/>
              <a:gd name="f6955" fmla="val 1917110"/>
              <a:gd name="f6956" fmla="val 5592342"/>
              <a:gd name="f6957" fmla="val 1927742"/>
              <a:gd name="f6958" fmla="val 5595631"/>
              <a:gd name="f6959" fmla="val 1938667"/>
              <a:gd name="f6960" fmla="val 5598920"/>
              <a:gd name="f6961" fmla="val 1949592"/>
              <a:gd name="f6962" fmla="val 5604089"/>
              <a:gd name="f6963" fmla="val 1961104"/>
              <a:gd name="f6964" fmla="val 5611138"/>
              <a:gd name="f6965" fmla="val 1973205"/>
              <a:gd name="f6966" fmla="val 1985305"/>
              <a:gd name="f6967" fmla="val 1998168"/>
              <a:gd name="f6968" fmla="val 5638098"/>
              <a:gd name="f6969" fmla="val 2011795"/>
              <a:gd name="f6970" fmla="val 5649024"/>
              <a:gd name="f6971" fmla="val 2025422"/>
              <a:gd name="f6972" fmla="val 5662122"/>
              <a:gd name="f6973" fmla="val 2039989"/>
              <a:gd name="f6974" fmla="val 5677394"/>
              <a:gd name="f6975" fmla="val 2055496"/>
              <a:gd name="f6976" fmla="val 5719333"/>
              <a:gd name="f6977" fmla="val 5702416"/>
              <a:gd name="f6978" fmla="val 2039049"/>
              <a:gd name="f6979" fmla="val 5687790"/>
              <a:gd name="f6980" fmla="val 2023660"/>
              <a:gd name="f6981" fmla="val 5675455"/>
              <a:gd name="f6982" fmla="val 2009328"/>
              <a:gd name="f6983" fmla="val 5663120"/>
              <a:gd name="f6984" fmla="val 1994996"/>
              <a:gd name="f6985" fmla="val 5652489"/>
              <a:gd name="f6986" fmla="val 1981369"/>
              <a:gd name="f6987" fmla="val 1968447"/>
              <a:gd name="f6988" fmla="val 5651784"/>
              <a:gd name="f6989" fmla="val 1972206"/>
              <a:gd name="f6990" fmla="val 1974086"/>
              <a:gd name="f6991" fmla="val 5670698"/>
              <a:gd name="f6992" fmla="val 5690081"/>
              <a:gd name="f6993" fmla="val 1972324"/>
              <a:gd name="f6994" fmla="val 1968799"/>
              <a:gd name="f6995" fmla="val 5706998"/>
              <a:gd name="f6996" fmla="val 1965275"/>
              <a:gd name="f6997" fmla="val 1960341"/>
              <a:gd name="f6998" fmla="val 5720213"/>
              <a:gd name="f6999" fmla="val 1953998"/>
              <a:gd name="f7000" fmla="val 5726204"/>
              <a:gd name="f7001" fmla="val 1947654"/>
              <a:gd name="f7002" fmla="val 5730903"/>
              <a:gd name="f7003" fmla="val 1940194"/>
              <a:gd name="f7004" fmla="val 5734310"/>
              <a:gd name="f7005" fmla="val 1931618"/>
              <a:gd name="f7006" fmla="val 5737717"/>
              <a:gd name="f7007" fmla="val 1923043"/>
              <a:gd name="f7008" fmla="val 5739421"/>
              <a:gd name="f7009" fmla="val 1913704"/>
              <a:gd name="f7010" fmla="val 1903601"/>
              <a:gd name="f7011" fmla="val 1892558"/>
              <a:gd name="f7012" fmla="val 5737659"/>
              <a:gd name="f7013" fmla="val 1882573"/>
              <a:gd name="f7014" fmla="val 5734133"/>
              <a:gd name="f7015" fmla="val 1873645"/>
              <a:gd name="f7016" fmla="val 5730610"/>
              <a:gd name="f7017" fmla="val 1864716"/>
              <a:gd name="f7018" fmla="val 5725559"/>
              <a:gd name="f7019" fmla="val 5718980"/>
              <a:gd name="f7020" fmla="val 1850737"/>
              <a:gd name="f7021" fmla="val 1844393"/>
              <a:gd name="f7022" fmla="val 5704589"/>
              <a:gd name="f7023" fmla="val 1839518"/>
              <a:gd name="f7024" fmla="val 5695543"/>
              <a:gd name="f7025" fmla="val 1836111"/>
              <a:gd name="f7026" fmla="val 5686498"/>
              <a:gd name="f7027" fmla="val 1832705"/>
              <a:gd name="f7028" fmla="val 5676572"/>
              <a:gd name="f7029" fmla="val 669902"/>
              <a:gd name="f7030" fmla="val 646407"/>
              <a:gd name="f7031" fmla="val 628022"/>
              <a:gd name="f7032" fmla="val 614747"/>
              <a:gd name="f7033" fmla="val 601472"/>
              <a:gd name="f7034" fmla="val 1883277"/>
              <a:gd name="f7035" fmla="val 596480"/>
              <a:gd name="f7036" fmla="val 599769"/>
              <a:gd name="f7037" fmla="val 603058"/>
              <a:gd name="f7038" fmla="val 608227"/>
              <a:gd name="f7039" fmla="val 615276"/>
              <a:gd name="f7040" fmla="val 1985304"/>
              <a:gd name="f7041" fmla="val 642236"/>
              <a:gd name="f7042" fmla="val 653162"/>
              <a:gd name="f7043" fmla="val 666260"/>
              <a:gd name="f7044" fmla="val 681532"/>
              <a:gd name="f7045" fmla="val 723470"/>
              <a:gd name="f7046" fmla="val 706554"/>
              <a:gd name="f7047" fmla="val 691928"/>
              <a:gd name="f7048" fmla="val 679593"/>
              <a:gd name="f7049" fmla="val 667258"/>
              <a:gd name="f7050" fmla="val 656627"/>
              <a:gd name="f7051" fmla="val 655922"/>
              <a:gd name="f7052" fmla="val 1974085"/>
              <a:gd name="f7053" fmla="val 674836"/>
              <a:gd name="f7054" fmla="val 694219"/>
              <a:gd name="f7055" fmla="val 711135"/>
              <a:gd name="f7056" fmla="val 724351"/>
              <a:gd name="f7057" fmla="val 730343"/>
              <a:gd name="f7058" fmla="val 735042"/>
              <a:gd name="f7059" fmla="val 738448"/>
              <a:gd name="f7060" fmla="val 741855"/>
              <a:gd name="f7061" fmla="val 743559"/>
              <a:gd name="f7062" fmla="val 1903600"/>
              <a:gd name="f7063" fmla="val 741796"/>
              <a:gd name="f7064" fmla="val 738272"/>
              <a:gd name="f7065" fmla="val 734748"/>
              <a:gd name="f7066" fmla="val 729696"/>
              <a:gd name="f7067" fmla="val 723118"/>
              <a:gd name="f7068" fmla="val 716539"/>
              <a:gd name="f7069" fmla="val 708727"/>
              <a:gd name="f7070" fmla="val 699682"/>
              <a:gd name="f7071" fmla="val 690636"/>
              <a:gd name="f7072" fmla="val 1832704"/>
              <a:gd name="f7073" fmla="val 680709"/>
              <a:gd name="f7074" fmla="val 9902010"/>
              <a:gd name="f7075" fmla="val 1831000"/>
              <a:gd name="f7076" fmla="val 9878515"/>
              <a:gd name="f7077" fmla="val 9860130"/>
              <a:gd name="f7078" fmla="val 1837755"/>
              <a:gd name="f7079" fmla="val 9846855"/>
              <a:gd name="f7080" fmla="val 1851264"/>
              <a:gd name="f7081" fmla="val 9833581"/>
              <a:gd name="f7082" fmla="val 1864774"/>
              <a:gd name="f7083" fmla="val 1906772"/>
              <a:gd name="f7084" fmla="val 1917109"/>
              <a:gd name="f7085" fmla="val 9828588"/>
              <a:gd name="f7086" fmla="val 1927741"/>
              <a:gd name="f7087" fmla="val 9831877"/>
              <a:gd name="f7088" fmla="val 1938666"/>
              <a:gd name="f7089" fmla="val 9835166"/>
              <a:gd name="f7090" fmla="val 1949591"/>
              <a:gd name="f7091" fmla="val 9840335"/>
              <a:gd name="f7092" fmla="val 9847384"/>
              <a:gd name="f7093" fmla="val 1973204"/>
              <a:gd name="f7094" fmla="val 1998167"/>
              <a:gd name="f7095" fmla="val 9874344"/>
              <a:gd name="f7096" fmla="val 2011794"/>
              <a:gd name="f7097" fmla="val 9885270"/>
              <a:gd name="f7098" fmla="val 2025421"/>
              <a:gd name="f7099" fmla="val 9898368"/>
              <a:gd name="f7100" fmla="val 2039988"/>
              <a:gd name="f7101" fmla="val 9913640"/>
              <a:gd name="f7102" fmla="val 2055495"/>
              <a:gd name="f7103" fmla="val 9955578"/>
              <a:gd name="f7104" fmla="val 9938662"/>
              <a:gd name="f7105" fmla="val 2039048"/>
              <a:gd name="f7106" fmla="val 9924036"/>
              <a:gd name="f7107" fmla="val 2023659"/>
              <a:gd name="f7108" fmla="val 9911701"/>
              <a:gd name="f7109" fmla="val 2009327"/>
              <a:gd name="f7110" fmla="val 9899367"/>
              <a:gd name="f7111" fmla="val 1994995"/>
              <a:gd name="f7112" fmla="val 9888735"/>
              <a:gd name="f7113" fmla="val 1981368"/>
              <a:gd name="f7114" fmla="val 1968446"/>
              <a:gd name="f7115" fmla="val 9888030"/>
              <a:gd name="f7116" fmla="val 1972205"/>
              <a:gd name="f7117" fmla="val 9906944"/>
              <a:gd name="f7118" fmla="val 9926327"/>
              <a:gd name="f7119" fmla="val 1972323"/>
              <a:gd name="f7120" fmla="val 1968798"/>
              <a:gd name="f7121" fmla="val 9943244"/>
              <a:gd name="f7122" fmla="val 1965274"/>
              <a:gd name="f7123" fmla="val 1960340"/>
              <a:gd name="f7124" fmla="val 9956459"/>
              <a:gd name="f7125" fmla="val 1953997"/>
              <a:gd name="f7126" fmla="val 9962451"/>
              <a:gd name="f7127" fmla="val 1947653"/>
              <a:gd name="f7128" fmla="val 9967150"/>
              <a:gd name="f7129" fmla="val 1940193"/>
              <a:gd name="f7130" fmla="val 9970556"/>
              <a:gd name="f7131" fmla="val 1931617"/>
              <a:gd name="f7132" fmla="val 9973963"/>
              <a:gd name="f7133" fmla="val 1923042"/>
              <a:gd name="f7134" fmla="val 9975667"/>
              <a:gd name="f7135" fmla="val 1913703"/>
              <a:gd name="f7136" fmla="val 1892557"/>
              <a:gd name="f7137" fmla="val 9973904"/>
              <a:gd name="f7138" fmla="val 1882572"/>
              <a:gd name="f7139" fmla="val 9970380"/>
              <a:gd name="f7140" fmla="val 1873644"/>
              <a:gd name="f7141" fmla="val 9966856"/>
              <a:gd name="f7142" fmla="val 1864715"/>
              <a:gd name="f7143" fmla="val 9961805"/>
              <a:gd name="f7144" fmla="val 9955226"/>
              <a:gd name="f7145" fmla="val 1850736"/>
              <a:gd name="f7146" fmla="val 9948647"/>
              <a:gd name="f7147" fmla="val 1844392"/>
              <a:gd name="f7148" fmla="val 9940835"/>
              <a:gd name="f7149" fmla="val 1839517"/>
              <a:gd name="f7150" fmla="val 9931790"/>
              <a:gd name="f7151" fmla="val 1836110"/>
              <a:gd name="f7152" fmla="val 9922744"/>
              <a:gd name="f7153" fmla="val 1832703"/>
              <a:gd name="f7154" fmla="val 9912817"/>
              <a:gd name="f7155" fmla="val 11725008"/>
              <a:gd name="f7156" fmla="val 1829933"/>
              <a:gd name="f7157" fmla="val 1838039"/>
              <a:gd name="f7158" fmla="val 11715492"/>
              <a:gd name="f7159" fmla="val 1906762"/>
              <a:gd name="f7160" fmla="val 1927555"/>
              <a:gd name="f7161" fmla="val 11678135"/>
              <a:gd name="f7162" fmla="val 1953634"/>
              <a:gd name="f7163" fmla="val 11719721"/>
              <a:gd name="f7164" fmla="val 1931784"/>
              <a:gd name="f7165" fmla="val 11744391"/>
              <a:gd name="f7166" fmla="val 2074869"/>
              <a:gd name="f7167" fmla="val 2065353"/>
              <a:gd name="f7168" fmla="val 11740162"/>
              <a:gd name="f7169" fmla="val 1920859"/>
              <a:gd name="f7170" fmla="val 11780338"/>
              <a:gd name="f7171" fmla="val 1900066"/>
              <a:gd name="f7172" fmla="val 11760955"/>
              <a:gd name="f7173" fmla="val 1962093"/>
              <a:gd name="f7174" fmla="val 1977247"/>
              <a:gd name="f7175" fmla="val 11809237"/>
              <a:gd name="f7176" fmla="val 1884912"/>
              <a:gd name="f7177" fmla="val 11797960"/>
              <a:gd name="f7178" fmla="val 1866938"/>
              <a:gd name="f7179" fmla="val 11736285"/>
              <a:gd name="f7180" fmla="val 1897247"/>
              <a:gd name="f7181" fmla="val 1821476"/>
              <a:gd name="f7182" fmla="val 2023034"/>
              <a:gd name="f7183" fmla="val 2005589"/>
              <a:gd name="f7184" fmla="val 1826939"/>
              <a:gd name="f7185" fmla="val 1992784"/>
              <a:gd name="f7186" fmla="val 1837864"/>
              <a:gd name="f7187" fmla="val 1979979"/>
              <a:gd name="f7188" fmla="val 1848789"/>
              <a:gd name="f7189" fmla="val 1863532"/>
              <a:gd name="f7190" fmla="val 1882093"/>
              <a:gd name="f7191" fmla="val 1894076"/>
              <a:gd name="f7192" fmla="val 1976866"/>
              <a:gd name="f7193" fmla="val 1904942"/>
              <a:gd name="f7194" fmla="val 1983445"/>
              <a:gd name="f7195" fmla="val 1914693"/>
              <a:gd name="f7196" fmla="val 1990023"/>
              <a:gd name="f7197" fmla="val 1924443"/>
              <a:gd name="f7198" fmla="val 1934370"/>
              <a:gd name="f7199" fmla="val 2016573"/>
              <a:gd name="f7200" fmla="val 1944473"/>
              <a:gd name="f7201" fmla="val 2037013"/>
              <a:gd name="f7202" fmla="val 1957865"/>
              <a:gd name="f7203" fmla="val 2044297"/>
              <a:gd name="f7204" fmla="val 1962799"/>
              <a:gd name="f7205" fmla="val 2050347"/>
              <a:gd name="f7206" fmla="val 1967321"/>
              <a:gd name="f7207" fmla="val 2055163"/>
              <a:gd name="f7208" fmla="val 1971433"/>
              <a:gd name="f7209" fmla="val 2059980"/>
              <a:gd name="f7210" fmla="val 1975545"/>
              <a:gd name="f7211" fmla="val 2063856"/>
              <a:gd name="f7212" fmla="val 1979715"/>
              <a:gd name="f7213" fmla="val 2066793"/>
              <a:gd name="f7214" fmla="val 1983944"/>
              <a:gd name="f7215" fmla="val 2069730"/>
              <a:gd name="f7216" fmla="val 1988173"/>
              <a:gd name="f7217" fmla="val 1992461"/>
              <a:gd name="f7218" fmla="val 1996808"/>
              <a:gd name="f7219" fmla="val 2074135"/>
              <a:gd name="f7220" fmla="val 2001155"/>
              <a:gd name="f7221" fmla="val 2074723"/>
              <a:gd name="f7222" fmla="val 2005912"/>
              <a:gd name="f7223" fmla="val 2011081"/>
              <a:gd name="f7224" fmla="val 2017425"/>
              <a:gd name="f7225" fmla="val 1977101"/>
              <a:gd name="f7226" fmla="val 2044209"/>
              <a:gd name="f7227" fmla="val 2107851"/>
              <a:gd name="f7228" fmla="val 2108086"/>
              <a:gd name="f7229" fmla="val 2042564"/>
              <a:gd name="f7230" fmla="val 2040919"/>
              <a:gd name="f7231" fmla="val 2039274"/>
              <a:gd name="f7232" fmla="val 2037395"/>
              <a:gd name="f7233" fmla="val 2034693"/>
              <a:gd name="f7234" fmla="val 2031169"/>
              <a:gd name="f7235" fmla="val 2008379"/>
              <a:gd name="f7236" fmla="val 2104797"/>
              <a:gd name="f7237" fmla="val 1990170"/>
              <a:gd name="f7238" fmla="val 1976543"/>
              <a:gd name="f7239" fmla="val 2091404"/>
              <a:gd name="f7240" fmla="val 1962916"/>
              <a:gd name="f7241" fmla="val 1950464"/>
              <a:gd name="f7242" fmla="val 1939186"/>
              <a:gd name="f7243" fmla="val 2038071"/>
              <a:gd name="f7244" fmla="val 1922270"/>
              <a:gd name="f7245" fmla="val 2026088"/>
              <a:gd name="f7246" fmla="val 1914047"/>
              <a:gd name="f7247" fmla="val 2017806"/>
              <a:gd name="f7248" fmla="val 1906704"/>
              <a:gd name="f7249" fmla="val 2013225"/>
              <a:gd name="f7250" fmla="val 1900243"/>
              <a:gd name="f7251" fmla="val 2008643"/>
              <a:gd name="f7252" fmla="val 1893782"/>
              <a:gd name="f7253" fmla="val 1886557"/>
              <a:gd name="f7254" fmla="val 1878569"/>
              <a:gd name="f7255" fmla="val 1874105"/>
              <a:gd name="f7256" fmla="val 2007292"/>
              <a:gd name="f7257" fmla="val 1869934"/>
              <a:gd name="f7258" fmla="val 1866058"/>
              <a:gd name="f7259" fmla="val 2011051"/>
              <a:gd name="f7260" fmla="val 1862181"/>
              <a:gd name="f7261" fmla="val 2013636"/>
              <a:gd name="f7262" fmla="val 1858833"/>
              <a:gd name="f7263" fmla="val 1856014"/>
              <a:gd name="f7264" fmla="val 2020214"/>
              <a:gd name="f7265" fmla="val 1853194"/>
              <a:gd name="f7266" fmla="val 2024150"/>
              <a:gd name="f7267" fmla="val 1850963"/>
              <a:gd name="f7268" fmla="val 2028731"/>
              <a:gd name="f7269" fmla="val 1849318"/>
              <a:gd name="f7270" fmla="val 2033313"/>
              <a:gd name="f7271" fmla="val 1847673"/>
              <a:gd name="f7272" fmla="val 2038306"/>
              <a:gd name="f7273" fmla="val 1846851"/>
              <a:gd name="f7274" fmla="val 2051463"/>
              <a:gd name="f7275" fmla="val 2060215"/>
              <a:gd name="f7276" fmla="val 1848848"/>
              <a:gd name="f7277" fmla="val 2069965"/>
              <a:gd name="f7278" fmla="val 1852842"/>
              <a:gd name="f7279" fmla="val 2079716"/>
              <a:gd name="f7280" fmla="val 1856836"/>
              <a:gd name="f7281" fmla="val 2091052"/>
              <a:gd name="f7282" fmla="val 1863180"/>
              <a:gd name="f7283" fmla="val 2103975"/>
              <a:gd name="f7284" fmla="val 1871873"/>
              <a:gd name="f7285" fmla="val 1837335"/>
              <a:gd name="f7286" fmla="val 1831931"/>
              <a:gd name="f7287" fmla="val 2086118"/>
              <a:gd name="f7288" fmla="val 1827937"/>
              <a:gd name="f7289" fmla="val 2076485"/>
              <a:gd name="f7290" fmla="val 1825353"/>
              <a:gd name="f7291" fmla="val 2066852"/>
              <a:gd name="f7292" fmla="val 1822769"/>
              <a:gd name="f7293" fmla="val 2056397"/>
              <a:gd name="f7294" fmla="val 3855952"/>
              <a:gd name="f7295" fmla="val 1806629"/>
              <a:gd name="f7296" fmla="val 1813325"/>
              <a:gd name="f7297" fmla="val 1843633"/>
              <a:gd name="f7298" fmla="val 3843617"/>
              <a:gd name="f7299" fmla="val 1839756"/>
              <a:gd name="f7300" fmla="val 1849859"/>
              <a:gd name="f7301" fmla="val 3836863"/>
              <a:gd name="f7302" fmla="val 1860138"/>
              <a:gd name="f7303" fmla="val 1870594"/>
              <a:gd name="f7304" fmla="val 3826760"/>
              <a:gd name="f7305" fmla="val 1881049"/>
              <a:gd name="f7306" fmla="val 3820122"/>
              <a:gd name="f7307" fmla="val 1892268"/>
              <a:gd name="f7308" fmla="val 3811899"/>
              <a:gd name="f7309" fmla="val 1904251"/>
              <a:gd name="f7310" fmla="val 1863016"/>
              <a:gd name="f7311" fmla="val 3784410"/>
              <a:gd name="f7312" fmla="val 1925043"/>
              <a:gd name="f7313" fmla="val 1953472"/>
              <a:gd name="f7314" fmla="val 3781180"/>
              <a:gd name="f7315" fmla="val 1978436"/>
              <a:gd name="f7316" fmla="val 3774718"/>
              <a:gd name="f7317" fmla="val 1999934"/>
              <a:gd name="f7318" fmla="val 3768257"/>
              <a:gd name="f7319" fmla="val 2021432"/>
              <a:gd name="f7320" fmla="val 2039581"/>
              <a:gd name="f7321" fmla="val 2054383"/>
              <a:gd name="f7322" fmla="val 3763969"/>
              <a:gd name="f7323" fmla="val 2077644"/>
              <a:gd name="f7324" fmla="val 3780415"/>
              <a:gd name="f7325" fmla="val 2060022"/>
              <a:gd name="f7326" fmla="val 3792515"/>
              <a:gd name="f7327" fmla="val 2038231"/>
              <a:gd name="f7328" fmla="val 3800269"/>
              <a:gd name="f7329" fmla="val 2012269"/>
              <a:gd name="f7330" fmla="val 3808022"/>
              <a:gd name="f7331" fmla="val 1986306"/>
              <a:gd name="f7332" fmla="val 1956292"/>
              <a:gd name="f7333" fmla="val 1922224"/>
              <a:gd name="f7334" fmla="val 3824234"/>
              <a:gd name="f7335" fmla="val 1935969"/>
              <a:gd name="f7336" fmla="val 3828698"/>
              <a:gd name="f7337" fmla="val 1930095"/>
              <a:gd name="f7338" fmla="val 3833103"/>
              <a:gd name="f7339" fmla="val 1923634"/>
              <a:gd name="f7340" fmla="val 1916585"/>
              <a:gd name="f7341" fmla="val 3841796"/>
              <a:gd name="f7342" fmla="val 1909537"/>
              <a:gd name="f7343" fmla="val 3846143"/>
              <a:gd name="f7344" fmla="val 1901842"/>
              <a:gd name="f7345" fmla="val 3850490"/>
              <a:gd name="f7346" fmla="val 1893501"/>
              <a:gd name="f7347" fmla="val 3854836"/>
              <a:gd name="f7348" fmla="val 1885161"/>
              <a:gd name="f7349" fmla="val 3859124"/>
              <a:gd name="f7350" fmla="val 1875997"/>
              <a:gd name="f7351" fmla="val 3863353"/>
              <a:gd name="f7352" fmla="val 1866012"/>
              <a:gd name="f7353" fmla="val 3867582"/>
              <a:gd name="f7354" fmla="val 1856027"/>
              <a:gd name="f7355" fmla="val 3872046"/>
              <a:gd name="f7356" fmla="val 1844925"/>
              <a:gd name="f7357" fmla="val 3876745"/>
              <a:gd name="f7358" fmla="val 1832708"/>
              <a:gd name="f7359" fmla="val 1799544"/>
              <a:gd name="f7360" fmla="val 1886240"/>
              <a:gd name="f7361" fmla="val 7890529"/>
              <a:gd name="f7362" fmla="val 1810821"/>
              <a:gd name="f7363" fmla="val 7863040"/>
              <a:gd name="f7364" fmla="val 1916549"/>
              <a:gd name="f7365" fmla="val 1989500"/>
              <a:gd name="f7366" fmla="val 1937342"/>
              <a:gd name="f7367" fmla="val 1965770"/>
              <a:gd name="f7368" fmla="val 7925184"/>
              <a:gd name="f7369" fmla="val 1991027"/>
              <a:gd name="f7370" fmla="val 2013113"/>
              <a:gd name="f7371" fmla="val 2035198"/>
              <a:gd name="f7372" fmla="val 7895816"/>
              <a:gd name="f7373" fmla="val 2053994"/>
              <a:gd name="f7374" fmla="val 7878194"/>
              <a:gd name="f7375" fmla="val 2069501"/>
              <a:gd name="f7376" fmla="val 7897578"/>
              <a:gd name="f7377" fmla="val 2094171"/>
              <a:gd name="f7378" fmla="val 2075845"/>
              <a:gd name="f7379" fmla="val 7932996"/>
              <a:gd name="f7380" fmla="val 2053701"/>
              <a:gd name="f7381" fmla="val 7942512"/>
              <a:gd name="f7382" fmla="val 2027739"/>
              <a:gd name="f7383" fmla="val 7952027"/>
              <a:gd name="f7384" fmla="val 2001777"/>
              <a:gd name="f7385" fmla="val 7956785"/>
              <a:gd name="f7386" fmla="val 1971174"/>
              <a:gd name="f7387" fmla="val 1935932"/>
              <a:gd name="f7388" fmla="val 7993790"/>
              <a:gd name="f7389" fmla="val 5999128"/>
              <a:gd name="f7390" fmla="val 1779141"/>
              <a:gd name="f7391" fmla="val 5994665"/>
              <a:gd name="f7392" fmla="val 1817906"/>
              <a:gd name="f7393" fmla="val 5988966"/>
              <a:gd name="f7394" fmla="val 1850683"/>
              <a:gd name="f7395" fmla="val 5982035"/>
              <a:gd name="f7396" fmla="val 1877467"/>
              <a:gd name="f7397" fmla="val 5975104"/>
              <a:gd name="f7398" fmla="val 1904252"/>
              <a:gd name="f7399" fmla="val 5966587"/>
              <a:gd name="f7400" fmla="val 1926102"/>
              <a:gd name="f7401" fmla="val 1943017"/>
              <a:gd name="f7402" fmla="val 5977278"/>
              <a:gd name="f7403" fmla="val 1960638"/>
              <a:gd name="f7404" fmla="val 1950536"/>
              <a:gd name="f7405" fmla="val 5989084"/>
              <a:gd name="f7406" fmla="val 1939845"/>
              <a:gd name="f7407" fmla="val 5993665"/>
              <a:gd name="f7408" fmla="val 1928569"/>
              <a:gd name="f7409" fmla="val 5998248"/>
              <a:gd name="f7410" fmla="val 1917290"/>
              <a:gd name="f7411" fmla="val 1904604"/>
              <a:gd name="f7412" fmla="val 6004767"/>
              <a:gd name="f7413" fmla="val 1890507"/>
              <a:gd name="f7414" fmla="val 6050231"/>
              <a:gd name="f7415" fmla="val 1931153"/>
              <a:gd name="f7416" fmla="val 6041654"/>
              <a:gd name="f7417" fmla="val 1965631"/>
              <a:gd name="f7418" fmla="val 6032962"/>
              <a:gd name="f7419" fmla="val 1993942"/>
              <a:gd name="f7420" fmla="val 6024268"/>
              <a:gd name="f7421" fmla="val 2022254"/>
              <a:gd name="f7422" fmla="val 6012169"/>
              <a:gd name="f7423" fmla="val 2044282"/>
              <a:gd name="f7424" fmla="val 5996661"/>
              <a:gd name="f7425" fmla="val 2060024"/>
              <a:gd name="f7426" fmla="val 2079053"/>
              <a:gd name="f7427" fmla="val 2059788"/>
              <a:gd name="f7428" fmla="val 6047998"/>
              <a:gd name="f7429" fmla="val 2034414"/>
              <a:gd name="f7430" fmla="val 2002931"/>
              <a:gd name="f7431" fmla="val 6067263"/>
              <a:gd name="f7432" fmla="val 1971446"/>
              <a:gd name="f7433" fmla="val 6073490"/>
              <a:gd name="f7434" fmla="val 1933973"/>
              <a:gd name="f7435" fmla="val 6076310"/>
              <a:gd name="f7436" fmla="val 6116133"/>
              <a:gd name="f7437" fmla="val 1860198"/>
              <a:gd name="f7438" fmla="val 6012874"/>
              <a:gd name="f7439" fmla="val 6016162"/>
              <a:gd name="f7440" fmla="val 1844456"/>
              <a:gd name="f7441" fmla="val 6018865"/>
              <a:gd name="f7442" fmla="val 1830301"/>
              <a:gd name="f7443" fmla="val 1817731"/>
              <a:gd name="f7444" fmla="val 6023093"/>
              <a:gd name="f7445" fmla="val 1805161"/>
              <a:gd name="f7446" fmla="val 6024622"/>
              <a:gd name="f7447" fmla="val 1795000"/>
              <a:gd name="f7448" fmla="val 6025561"/>
              <a:gd name="f7449" fmla="val 1787246"/>
              <a:gd name="f7450" fmla="val 11337845"/>
              <a:gd name="f7451" fmla="val 1756822"/>
              <a:gd name="f7452" fmla="val 1763519"/>
              <a:gd name="f7453" fmla="val 1793827"/>
              <a:gd name="f7454" fmla="val 11325510"/>
              <a:gd name="f7455" fmla="val 1789950"/>
              <a:gd name="f7456" fmla="val 1800053"/>
              <a:gd name="f7457" fmla="val 11318755"/>
              <a:gd name="f7458" fmla="val 1810332"/>
              <a:gd name="f7459" fmla="val 1820787"/>
              <a:gd name="f7460" fmla="val 11308652"/>
              <a:gd name="f7461" fmla="val 1831243"/>
              <a:gd name="f7462" fmla="val 11302015"/>
              <a:gd name="f7463" fmla="val 1842461"/>
              <a:gd name="f7464" fmla="val 11293792"/>
              <a:gd name="f7465" fmla="val 1854444"/>
              <a:gd name="f7466" fmla="val 1813210"/>
              <a:gd name="f7467" fmla="val 11266302"/>
              <a:gd name="f7468" fmla="val 1875237"/>
              <a:gd name="f7469" fmla="val 1903666"/>
              <a:gd name="f7470" fmla="val 11263072"/>
              <a:gd name="f7471" fmla="val 1928629"/>
              <a:gd name="f7472" fmla="val 11256611"/>
              <a:gd name="f7473" fmla="val 1950127"/>
              <a:gd name="f7474" fmla="val 11250150"/>
              <a:gd name="f7475" fmla="val 1971625"/>
              <a:gd name="f7476" fmla="val 1989775"/>
              <a:gd name="f7477" fmla="val 2004577"/>
              <a:gd name="f7478" fmla="val 11245862"/>
              <a:gd name="f7479" fmla="val 2027837"/>
              <a:gd name="f7480" fmla="val 11262308"/>
              <a:gd name="f7481" fmla="val 2010216"/>
              <a:gd name="f7482" fmla="val 11274408"/>
              <a:gd name="f7483" fmla="val 1988424"/>
              <a:gd name="f7484" fmla="val 11282161"/>
              <a:gd name="f7485" fmla="val 1962462"/>
              <a:gd name="f7486" fmla="val 11289915"/>
              <a:gd name="f7487" fmla="val 1936500"/>
              <a:gd name="f7488" fmla="val 1906485"/>
              <a:gd name="f7489" fmla="val 1872418"/>
              <a:gd name="f7490" fmla="val 11306126"/>
              <a:gd name="f7491" fmla="val 1886162"/>
              <a:gd name="f7492" fmla="val 11310590"/>
              <a:gd name="f7493" fmla="val 1880288"/>
              <a:gd name="f7494" fmla="val 11314996"/>
              <a:gd name="f7495" fmla="val 1873827"/>
              <a:gd name="f7496" fmla="val 1866779"/>
              <a:gd name="f7497" fmla="val 11323689"/>
              <a:gd name="f7498" fmla="val 1859730"/>
              <a:gd name="f7499" fmla="val 11328035"/>
              <a:gd name="f7500" fmla="val 1852036"/>
              <a:gd name="f7501" fmla="val 11332382"/>
              <a:gd name="f7502" fmla="val 1843695"/>
              <a:gd name="f7503" fmla="val 11336729"/>
              <a:gd name="f7504" fmla="val 1835354"/>
              <a:gd name="f7505" fmla="val 11341016"/>
              <a:gd name="f7506" fmla="val 1826191"/>
              <a:gd name="f7507" fmla="val 11345246"/>
              <a:gd name="f7508" fmla="val 1816206"/>
              <a:gd name="f7509" fmla="val 11349475"/>
              <a:gd name="f7510" fmla="val 1806221"/>
              <a:gd name="f7511" fmla="val 11353939"/>
              <a:gd name="f7512" fmla="val 1795119"/>
              <a:gd name="f7513" fmla="val 11358638"/>
              <a:gd name="f7514" fmla="val 1782902"/>
              <a:gd name="f7515" fmla="val 1745276"/>
              <a:gd name="f7516" fmla="val 4768614"/>
              <a:gd name="f7517" fmla="val 4751169"/>
              <a:gd name="f7518" fmla="val 1750738"/>
              <a:gd name="f7519" fmla="val 4738364"/>
              <a:gd name="f7520" fmla="val 1761664"/>
              <a:gd name="f7521" fmla="val 4725559"/>
              <a:gd name="f7522" fmla="val 1772589"/>
              <a:gd name="f7523" fmla="val 1787332"/>
              <a:gd name="f7524" fmla="val 1805893"/>
              <a:gd name="f7525" fmla="val 1817875"/>
              <a:gd name="f7526" fmla="val 4722446"/>
              <a:gd name="f7527" fmla="val 1828742"/>
              <a:gd name="f7528" fmla="val 4729025"/>
              <a:gd name="f7529" fmla="val 1838492"/>
              <a:gd name="f7530" fmla="val 4735604"/>
              <a:gd name="f7531" fmla="val 1848243"/>
              <a:gd name="f7532" fmla="val 1858169"/>
              <a:gd name="f7533" fmla="val 4762152"/>
              <a:gd name="f7534" fmla="val 1868272"/>
              <a:gd name="f7535" fmla="val 4782594"/>
              <a:gd name="f7536" fmla="val 1881664"/>
              <a:gd name="f7537" fmla="val 4789876"/>
              <a:gd name="f7538" fmla="val 1886599"/>
              <a:gd name="f7539" fmla="val 4795926"/>
              <a:gd name="f7540" fmla="val 1891121"/>
              <a:gd name="f7541" fmla="val 4800743"/>
              <a:gd name="f7542" fmla="val 1895232"/>
              <a:gd name="f7543" fmla="val 4805560"/>
              <a:gd name="f7544" fmla="val 1899345"/>
              <a:gd name="f7545" fmla="val 4809436"/>
              <a:gd name="f7546" fmla="val 1903514"/>
              <a:gd name="f7547" fmla="val 4812373"/>
              <a:gd name="f7548" fmla="val 1907744"/>
              <a:gd name="f7549" fmla="val 4815311"/>
              <a:gd name="f7550" fmla="val 1911973"/>
              <a:gd name="f7551" fmla="val 1916261"/>
              <a:gd name="f7552" fmla="val 1920607"/>
              <a:gd name="f7553" fmla="val 4819716"/>
              <a:gd name="f7554" fmla="val 1924954"/>
              <a:gd name="f7555" fmla="val 4820303"/>
              <a:gd name="f7556" fmla="val 1929712"/>
              <a:gd name="f7557" fmla="val 1934881"/>
              <a:gd name="f7558" fmla="val 1941224"/>
              <a:gd name="f7559" fmla="val 4722682"/>
              <a:gd name="f7560" fmla="val 1968009"/>
              <a:gd name="f7561" fmla="val 4853430"/>
              <a:gd name="f7562" fmla="val 4853666"/>
              <a:gd name="f7563" fmla="val 1966364"/>
              <a:gd name="f7564" fmla="val 1964719"/>
              <a:gd name="f7565" fmla="val 1963074"/>
              <a:gd name="f7566" fmla="val 1961195"/>
              <a:gd name="f7567" fmla="val 1958493"/>
              <a:gd name="f7568" fmla="val 1954969"/>
              <a:gd name="f7569" fmla="val 1932179"/>
              <a:gd name="f7570" fmla="val 4850377"/>
              <a:gd name="f7571" fmla="val 1913970"/>
              <a:gd name="f7572" fmla="val 1900343"/>
              <a:gd name="f7573" fmla="val 4836985"/>
              <a:gd name="f7574" fmla="val 1886716"/>
              <a:gd name="f7575" fmla="val 1874263"/>
              <a:gd name="f7576" fmla="val 1862986"/>
              <a:gd name="f7577" fmla="val 4783650"/>
              <a:gd name="f7578" fmla="val 1846070"/>
              <a:gd name="f7579" fmla="val 4771668"/>
              <a:gd name="f7580" fmla="val 1837846"/>
              <a:gd name="f7581" fmla="val 4763387"/>
              <a:gd name="f7582" fmla="val 1830504"/>
              <a:gd name="f7583" fmla="val 4758804"/>
              <a:gd name="f7584" fmla="val 1824043"/>
              <a:gd name="f7585" fmla="val 4754224"/>
              <a:gd name="f7586" fmla="val 1817581"/>
              <a:gd name="f7587" fmla="val 1810357"/>
              <a:gd name="f7588" fmla="val 1802369"/>
              <a:gd name="f7589" fmla="val 1797905"/>
              <a:gd name="f7590" fmla="val 4752872"/>
              <a:gd name="f7591" fmla="val 1793734"/>
              <a:gd name="f7592" fmla="val 1789857"/>
              <a:gd name="f7593" fmla="val 4756632"/>
              <a:gd name="f7594" fmla="val 1785981"/>
              <a:gd name="f7595" fmla="val 4759216"/>
              <a:gd name="f7596" fmla="val 1782633"/>
              <a:gd name="f7597" fmla="val 1779813"/>
              <a:gd name="f7598" fmla="val 4765795"/>
              <a:gd name="f7599" fmla="val 1776994"/>
              <a:gd name="f7600" fmla="val 4769730"/>
              <a:gd name="f7601" fmla="val 1774762"/>
              <a:gd name="f7602" fmla="val 4774311"/>
              <a:gd name="f7603" fmla="val 1773117"/>
              <a:gd name="f7604" fmla="val 4778894"/>
              <a:gd name="f7605" fmla="val 1771473"/>
              <a:gd name="f7606" fmla="val 4783886"/>
              <a:gd name="f7607" fmla="val 1770650"/>
              <a:gd name="f7608" fmla="val 4797043"/>
              <a:gd name="f7609" fmla="val 4805794"/>
              <a:gd name="f7610" fmla="val 1772647"/>
              <a:gd name="f7611" fmla="val 4815545"/>
              <a:gd name="f7612" fmla="val 1776642"/>
              <a:gd name="f7613" fmla="val 1780636"/>
              <a:gd name="f7614" fmla="val 4836632"/>
              <a:gd name="f7615" fmla="val 1786979"/>
              <a:gd name="f7616" fmla="val 4849554"/>
              <a:gd name="f7617" fmla="val 1795673"/>
              <a:gd name="f7618" fmla="val 1761135"/>
              <a:gd name="f7619" fmla="val 1755731"/>
              <a:gd name="f7620" fmla="val 4831698"/>
              <a:gd name="f7621" fmla="val 1751737"/>
              <a:gd name="f7622" fmla="val 4822066"/>
              <a:gd name="f7623" fmla="val 1749153"/>
              <a:gd name="f7624" fmla="val 4812432"/>
              <a:gd name="f7625" fmla="val 1746568"/>
              <a:gd name="f7626" fmla="val 4801977"/>
              <a:gd name="f7627" fmla="val 2443874"/>
              <a:gd name="f7628" fmla="val 1727907"/>
              <a:gd name="f7629" fmla="val 1734602"/>
              <a:gd name="f7630" fmla="val 1764911"/>
              <a:gd name="f7631" fmla="val 2431539"/>
              <a:gd name="f7632" fmla="val 1761034"/>
              <a:gd name="f7633" fmla="val 1771137"/>
              <a:gd name="f7634" fmla="val 2424784"/>
              <a:gd name="f7635" fmla="val 1781416"/>
              <a:gd name="f7636" fmla="val 1791872"/>
              <a:gd name="f7637" fmla="val 2414681"/>
              <a:gd name="f7638" fmla="val 1802327"/>
              <a:gd name="f7639" fmla="val 2408044"/>
              <a:gd name="f7640" fmla="val 1813546"/>
              <a:gd name="f7641" fmla="val 2399821"/>
              <a:gd name="f7642" fmla="val 1825529"/>
              <a:gd name="f7643" fmla="val 1784295"/>
              <a:gd name="f7644" fmla="val 2372331"/>
              <a:gd name="f7645" fmla="val 1846321"/>
              <a:gd name="f7646" fmla="val 1874751"/>
              <a:gd name="f7647" fmla="val 2369101"/>
              <a:gd name="f7648" fmla="val 1899714"/>
              <a:gd name="f7649" fmla="val 2362640"/>
              <a:gd name="f7650" fmla="val 1921212"/>
              <a:gd name="f7651" fmla="val 2356178"/>
              <a:gd name="f7652" fmla="val 1942710"/>
              <a:gd name="f7653" fmla="val 1960859"/>
              <a:gd name="f7654" fmla="val 1975661"/>
              <a:gd name="f7655" fmla="val 2351891"/>
              <a:gd name="f7656" fmla="val 1998922"/>
              <a:gd name="f7657" fmla="val 2368337"/>
              <a:gd name="f7658" fmla="val 1981300"/>
              <a:gd name="f7659" fmla="val 2380437"/>
              <a:gd name="f7660" fmla="val 1959509"/>
              <a:gd name="f7661" fmla="val 2388191"/>
              <a:gd name="f7662" fmla="val 1933547"/>
              <a:gd name="f7663" fmla="val 2395944"/>
              <a:gd name="f7664" fmla="val 1907585"/>
              <a:gd name="f7665" fmla="val 1877570"/>
              <a:gd name="f7666" fmla="val 1843502"/>
              <a:gd name="f7667" fmla="val 2412156"/>
              <a:gd name="f7668" fmla="val 1857247"/>
              <a:gd name="f7669" fmla="val 2416619"/>
              <a:gd name="f7670" fmla="val 1851373"/>
              <a:gd name="f7671" fmla="val 2421025"/>
              <a:gd name="f7672" fmla="val 1844912"/>
              <a:gd name="f7673" fmla="val 1837863"/>
              <a:gd name="f7674" fmla="val 2429718"/>
              <a:gd name="f7675" fmla="val 1830815"/>
              <a:gd name="f7676" fmla="val 2434065"/>
              <a:gd name="f7677" fmla="val 1823120"/>
              <a:gd name="f7678" fmla="val 2438411"/>
              <a:gd name="f7679" fmla="val 1814780"/>
              <a:gd name="f7680" fmla="val 2442757"/>
              <a:gd name="f7681" fmla="val 1806439"/>
              <a:gd name="f7682" fmla="val 2447045"/>
              <a:gd name="f7683" fmla="val 1797276"/>
              <a:gd name="f7684" fmla="val 2451274"/>
              <a:gd name="f7685" fmla="val 1787290"/>
              <a:gd name="f7686" fmla="val 2455504"/>
              <a:gd name="f7687" fmla="val 1777305"/>
              <a:gd name="f7688" fmla="val 2459968"/>
              <a:gd name="f7689" fmla="val 1766204"/>
              <a:gd name="f7690" fmla="val 2464667"/>
              <a:gd name="f7691" fmla="val 1753986"/>
              <a:gd name="f7692" fmla="val 9144713"/>
              <a:gd name="f7693" fmla="val 1727906"/>
              <a:gd name="f7694" fmla="val 9132378"/>
              <a:gd name="f7695" fmla="val 9125623"/>
              <a:gd name="f7696" fmla="val 1791871"/>
              <a:gd name="f7697" fmla="val 9115520"/>
              <a:gd name="f7698" fmla="val 9108883"/>
              <a:gd name="f7699" fmla="val 1813545"/>
              <a:gd name="f7700" fmla="val 9100660"/>
              <a:gd name="f7701" fmla="val 1825528"/>
              <a:gd name="f7702" fmla="val 1784294"/>
              <a:gd name="f7703" fmla="val 9073170"/>
              <a:gd name="f7704" fmla="val 1874750"/>
              <a:gd name="f7705" fmla="val 9069940"/>
              <a:gd name="f7706" fmla="val 1899713"/>
              <a:gd name="f7707" fmla="val 9063479"/>
              <a:gd name="f7708" fmla="val 1921211"/>
              <a:gd name="f7709" fmla="val 9057018"/>
              <a:gd name="f7710" fmla="val 1942709"/>
              <a:gd name="f7711" fmla="val 9052730"/>
              <a:gd name="f7712" fmla="val 1998921"/>
              <a:gd name="f7713" fmla="val 9069176"/>
              <a:gd name="f7714" fmla="val 9081276"/>
              <a:gd name="f7715" fmla="val 1959508"/>
              <a:gd name="f7716" fmla="val 9089029"/>
              <a:gd name="f7717" fmla="val 1933546"/>
              <a:gd name="f7718" fmla="val 9096783"/>
              <a:gd name="f7719" fmla="val 1907584"/>
              <a:gd name="f7720" fmla="val 1877569"/>
              <a:gd name="f7721" fmla="val 1843501"/>
              <a:gd name="f7722" fmla="val 9112994"/>
              <a:gd name="f7723" fmla="val 1857246"/>
              <a:gd name="f7724" fmla="val 9117458"/>
              <a:gd name="f7725" fmla="val 1851372"/>
              <a:gd name="f7726" fmla="val 9121864"/>
              <a:gd name="f7727" fmla="val 1844911"/>
              <a:gd name="f7728" fmla="val 9130557"/>
              <a:gd name="f7729" fmla="val 1830814"/>
              <a:gd name="f7730" fmla="val 9134903"/>
              <a:gd name="f7731" fmla="val 1823119"/>
              <a:gd name="f7732" fmla="val 9139250"/>
              <a:gd name="f7733" fmla="val 1814779"/>
              <a:gd name="f7734" fmla="val 9143597"/>
              <a:gd name="f7735" fmla="val 1806438"/>
              <a:gd name="f7736" fmla="val 9147884"/>
              <a:gd name="f7737" fmla="val 1797275"/>
              <a:gd name="f7738" fmla="val 9152114"/>
              <a:gd name="f7739" fmla="val 9156343"/>
              <a:gd name="f7740" fmla="val 1777304"/>
              <a:gd name="f7741" fmla="val 9160807"/>
              <a:gd name="f7742" fmla="val 1766203"/>
              <a:gd name="f7743" fmla="val 9165506"/>
              <a:gd name="f7744" fmla="val 1753985"/>
              <a:gd name="f7745" fmla="val 7070853"/>
              <a:gd name="f7746" fmla="val 1501039"/>
              <a:gd name="f7747" fmla="val 1509144"/>
              <a:gd name="f7748" fmla="val 7061337"/>
              <a:gd name="f7749" fmla="val 1577867"/>
              <a:gd name="f7750" fmla="val 1598661"/>
              <a:gd name="f7751" fmla="val 7023980"/>
              <a:gd name="f7752" fmla="val 1624740"/>
              <a:gd name="f7753" fmla="val 7065566"/>
              <a:gd name="f7754" fmla="val 1602890"/>
              <a:gd name="f7755" fmla="val 7090236"/>
              <a:gd name="f7756" fmla="val 1745974"/>
              <a:gd name="f7757" fmla="val 1736459"/>
              <a:gd name="f7758" fmla="val 7086007"/>
              <a:gd name="f7759" fmla="val 1591965"/>
              <a:gd name="f7760" fmla="val 7126184"/>
              <a:gd name="f7761" fmla="val 1571171"/>
              <a:gd name="f7762" fmla="val 7106800"/>
              <a:gd name="f7763" fmla="val 1633198"/>
              <a:gd name="f7764" fmla="val 1648352"/>
              <a:gd name="f7765" fmla="val 7155082"/>
              <a:gd name="f7766" fmla="val 1556017"/>
              <a:gd name="f7767" fmla="val 7143805"/>
              <a:gd name="f7768" fmla="val 1538043"/>
              <a:gd name="f7769" fmla="val 7082130"/>
              <a:gd name="f7770" fmla="val 1568352"/>
              <a:gd name="f7771" fmla="val 3740005"/>
              <a:gd name="f7772" fmla="val 1457652"/>
              <a:gd name="f7773" fmla="val 1484084"/>
              <a:gd name="f7774" fmla="val 3795335"/>
              <a:gd name="f7775" fmla="val 1587344"/>
              <a:gd name="f7776" fmla="val 1613423"/>
              <a:gd name="f7777" fmla="val 3858419"/>
              <a:gd name="f7778" fmla="val 3818595"/>
              <a:gd name="f7779" fmla="val 1429884"/>
              <a:gd name="f7780" fmla="val 1437990"/>
              <a:gd name="f7781" fmla="val 1506713"/>
              <a:gd name="f7782" fmla="val 1527506"/>
              <a:gd name="f7783" fmla="val 1553586"/>
              <a:gd name="f7784" fmla="val 1531735"/>
              <a:gd name="f7785" fmla="val 1674820"/>
              <a:gd name="f7786" fmla="val 1665305"/>
              <a:gd name="f7787" fmla="val 1520810"/>
              <a:gd name="f7788" fmla="val 1500017"/>
              <a:gd name="f7789" fmla="val 1562044"/>
              <a:gd name="f7790" fmla="val 1577198"/>
              <a:gd name="f7791" fmla="val 1484863"/>
              <a:gd name="f7792" fmla="val 1466889"/>
              <a:gd name="f7793" fmla="val 1497198"/>
              <a:gd name="f7794" fmla="val 1418930"/>
              <a:gd name="f7795" fmla="val 11757783"/>
              <a:gd name="f7796" fmla="val 11768238"/>
              <a:gd name="f7797" fmla="val 1422924"/>
              <a:gd name="f7798" fmla="val 1430912"/>
              <a:gd name="f7799" fmla="val 11783275"/>
              <a:gd name="f7800" fmla="val 1438901"/>
              <a:gd name="f7801" fmla="val 11787034"/>
              <a:gd name="f7802" fmla="val 1450296"/>
              <a:gd name="f7803" fmla="val 1465097"/>
              <a:gd name="f7804" fmla="val 1478490"/>
              <a:gd name="f7805" fmla="val 1489121"/>
              <a:gd name="f7806" fmla="val 1496992"/>
              <a:gd name="f7807" fmla="val 1504863"/>
              <a:gd name="f7808" fmla="val 1508798"/>
              <a:gd name="f7809" fmla="val 11731469"/>
              <a:gd name="f7810" fmla="val 11721131"/>
              <a:gd name="f7811" fmla="val 1504686"/>
              <a:gd name="f7812" fmla="val 11713378"/>
              <a:gd name="f7813" fmla="val 1496464"/>
              <a:gd name="f7814" fmla="val 11705624"/>
              <a:gd name="f7815" fmla="val 1488240"/>
              <a:gd name="f7816" fmla="val 1477315"/>
              <a:gd name="f7817" fmla="val 1463688"/>
              <a:gd name="f7818" fmla="val 11705683"/>
              <a:gd name="f7819" fmla="val 1439488"/>
              <a:gd name="f7820" fmla="val 11713554"/>
              <a:gd name="f7821" fmla="val 1431265"/>
              <a:gd name="f7822" fmla="val 11721425"/>
              <a:gd name="f7823" fmla="val 1423041"/>
              <a:gd name="f7824" fmla="val 1416381"/>
              <a:gd name="f7825" fmla="val 7879721"/>
              <a:gd name="f7826" fmla="val 7862276"/>
              <a:gd name="f7827" fmla="val 1421844"/>
              <a:gd name="f7828" fmla="val 7849472"/>
              <a:gd name="f7829" fmla="val 1432769"/>
              <a:gd name="f7830" fmla="val 7836667"/>
              <a:gd name="f7831" fmla="val 1443694"/>
              <a:gd name="f7832" fmla="val 1458437"/>
              <a:gd name="f7833" fmla="val 1476998"/>
              <a:gd name="f7834" fmla="val 1488981"/>
              <a:gd name="f7835" fmla="val 7833554"/>
              <a:gd name="f7836" fmla="val 1499847"/>
              <a:gd name="f7837" fmla="val 7840132"/>
              <a:gd name="f7838" fmla="val 1509597"/>
              <a:gd name="f7839" fmla="val 7846711"/>
              <a:gd name="f7840" fmla="val 1519348"/>
              <a:gd name="f7841" fmla="val 1529275"/>
              <a:gd name="f7842" fmla="val 7873260"/>
              <a:gd name="f7843" fmla="val 1539377"/>
              <a:gd name="f7844" fmla="val 7893701"/>
              <a:gd name="f7845" fmla="val 1552770"/>
              <a:gd name="f7846" fmla="val 7900984"/>
              <a:gd name="f7847" fmla="val 1557704"/>
              <a:gd name="f7848" fmla="val 7907034"/>
              <a:gd name="f7849" fmla="val 1562226"/>
              <a:gd name="f7850" fmla="val 7911851"/>
              <a:gd name="f7851" fmla="val 1566338"/>
              <a:gd name="f7852" fmla="val 7916667"/>
              <a:gd name="f7853" fmla="val 1570450"/>
              <a:gd name="f7854" fmla="val 7920544"/>
              <a:gd name="f7855" fmla="val 1574620"/>
              <a:gd name="f7856" fmla="val 7923481"/>
              <a:gd name="f7857" fmla="val 1578849"/>
              <a:gd name="f7858" fmla="val 7926418"/>
              <a:gd name="f7859" fmla="val 1583078"/>
              <a:gd name="f7860" fmla="val 1587366"/>
              <a:gd name="f7861" fmla="val 1591713"/>
              <a:gd name="f7862" fmla="val 7930823"/>
              <a:gd name="f7863" fmla="val 1596059"/>
              <a:gd name="f7864" fmla="val 7931410"/>
              <a:gd name="f7865" fmla="val 1600817"/>
              <a:gd name="f7866" fmla="val 1605986"/>
              <a:gd name="f7867" fmla="val 1612330"/>
              <a:gd name="f7868" fmla="val 7833789"/>
              <a:gd name="f7869" fmla="val 1639114"/>
              <a:gd name="f7870" fmla="val 7964538"/>
              <a:gd name="f7871" fmla="val 7964773"/>
              <a:gd name="f7872" fmla="val 1637469"/>
              <a:gd name="f7873" fmla="val 1635824"/>
              <a:gd name="f7874" fmla="val 1634180"/>
              <a:gd name="f7875" fmla="val 1632300"/>
              <a:gd name="f7876" fmla="val 1629598"/>
              <a:gd name="f7877" fmla="val 1626074"/>
              <a:gd name="f7878" fmla="val 1603284"/>
              <a:gd name="f7879" fmla="val 7961484"/>
              <a:gd name="f7880" fmla="val 1585075"/>
              <a:gd name="f7881" fmla="val 1571448"/>
              <a:gd name="f7882" fmla="val 7948092"/>
              <a:gd name="f7883" fmla="val 1557821"/>
              <a:gd name="f7884" fmla="val 1545369"/>
              <a:gd name="f7885" fmla="val 1534091"/>
              <a:gd name="f7886" fmla="val 7894758"/>
              <a:gd name="f7887" fmla="val 1517175"/>
              <a:gd name="f7888" fmla="val 7882776"/>
              <a:gd name="f7889" fmla="val 1508951"/>
              <a:gd name="f7890" fmla="val 7874494"/>
              <a:gd name="f7891" fmla="val 1501609"/>
              <a:gd name="f7892" fmla="val 7869912"/>
              <a:gd name="f7893" fmla="val 1495148"/>
              <a:gd name="f7894" fmla="val 7865331"/>
              <a:gd name="f7895" fmla="val 1488687"/>
              <a:gd name="f7896" fmla="val 1481462"/>
              <a:gd name="f7897" fmla="val 1473474"/>
              <a:gd name="f7898" fmla="val 1469010"/>
              <a:gd name="f7899" fmla="val 7863980"/>
              <a:gd name="f7900" fmla="val 1464840"/>
              <a:gd name="f7901" fmla="val 1460963"/>
              <a:gd name="f7902" fmla="val 7867739"/>
              <a:gd name="f7903" fmla="val 1457086"/>
              <a:gd name="f7904" fmla="val 7870323"/>
              <a:gd name="f7905" fmla="val 1453738"/>
              <a:gd name="f7906" fmla="val 1450919"/>
              <a:gd name="f7907" fmla="val 7876902"/>
              <a:gd name="f7908" fmla="val 1448099"/>
              <a:gd name="f7909" fmla="val 7880837"/>
              <a:gd name="f7910" fmla="val 1445867"/>
              <a:gd name="f7911" fmla="val 7885419"/>
              <a:gd name="f7912" fmla="val 1444223"/>
              <a:gd name="f7913" fmla="val 7890001"/>
              <a:gd name="f7914" fmla="val 1442578"/>
              <a:gd name="f7915" fmla="val 7894993"/>
              <a:gd name="f7916" fmla="val 1441756"/>
              <a:gd name="f7917" fmla="val 7908150"/>
              <a:gd name="f7918" fmla="val 7916902"/>
              <a:gd name="f7919" fmla="val 1443753"/>
              <a:gd name="f7920" fmla="val 7926653"/>
              <a:gd name="f7921" fmla="val 1447747"/>
              <a:gd name="f7922" fmla="val 7936403"/>
              <a:gd name="f7923" fmla="val 1451741"/>
              <a:gd name="f7924" fmla="val 7947739"/>
              <a:gd name="f7925" fmla="val 1458085"/>
              <a:gd name="f7926" fmla="val 7960662"/>
              <a:gd name="f7927" fmla="val 1466778"/>
              <a:gd name="f7928" fmla="val 1432240"/>
              <a:gd name="f7929" fmla="val 1426836"/>
              <a:gd name="f7930" fmla="val 7942806"/>
              <a:gd name="f7931" fmla="val 1422842"/>
              <a:gd name="f7932" fmla="val 7933173"/>
              <a:gd name="f7933" fmla="val 1420258"/>
              <a:gd name="f7934" fmla="val 7923540"/>
              <a:gd name="f7935" fmla="val 1417674"/>
              <a:gd name="f7936" fmla="val 7913084"/>
              <a:gd name="f7937" fmla="val 11221897"/>
              <a:gd name="f7938" fmla="val 1407845"/>
              <a:gd name="f7939" fmla="val 1434277"/>
              <a:gd name="f7940" fmla="val 11277228"/>
              <a:gd name="f7941" fmla="val 1537537"/>
              <a:gd name="f7942" fmla="val 1563617"/>
              <a:gd name="f7943" fmla="val 11340312"/>
              <a:gd name="f7944" fmla="val 11300488"/>
              <a:gd name="f7945" fmla="val 11745096"/>
              <a:gd name="f7946" fmla="val 1392850"/>
              <a:gd name="f7947" fmla="val 11721601"/>
              <a:gd name="f7948" fmla="val 11703216"/>
              <a:gd name="f7949" fmla="val 1399605"/>
              <a:gd name="f7950" fmla="val 11689941"/>
              <a:gd name="f7951" fmla="val 1413115"/>
              <a:gd name="f7952" fmla="val 11676667"/>
              <a:gd name="f7953" fmla="val 1426625"/>
              <a:gd name="f7954" fmla="val 1445127"/>
              <a:gd name="f7955" fmla="val 1468622"/>
              <a:gd name="f7956" fmla="val 1478960"/>
              <a:gd name="f7957" fmla="val 11671674"/>
              <a:gd name="f7958" fmla="val 1489591"/>
              <a:gd name="f7959" fmla="val 11674963"/>
              <a:gd name="f7960" fmla="val 1500516"/>
              <a:gd name="f7961" fmla="val 11678252"/>
              <a:gd name="f7962" fmla="val 1511441"/>
              <a:gd name="f7963" fmla="val 11683421"/>
              <a:gd name="f7964" fmla="val 1522954"/>
              <a:gd name="f7965" fmla="val 11690470"/>
              <a:gd name="f7966" fmla="val 1535054"/>
              <a:gd name="f7967" fmla="val 1547154"/>
              <a:gd name="f7968" fmla="val 1560017"/>
              <a:gd name="f7969" fmla="val 11717430"/>
              <a:gd name="f7970" fmla="val 1573644"/>
              <a:gd name="f7971" fmla="val 11728356"/>
              <a:gd name="f7972" fmla="val 1587272"/>
              <a:gd name="f7973" fmla="val 11741454"/>
              <a:gd name="f7974" fmla="val 1601838"/>
              <a:gd name="f7975" fmla="val 11756726"/>
              <a:gd name="f7976" fmla="val 1617345"/>
              <a:gd name="f7977" fmla="val 11798664"/>
              <a:gd name="f7978" fmla="val 11781748"/>
              <a:gd name="f7979" fmla="val 1600899"/>
              <a:gd name="f7980" fmla="val 11767122"/>
              <a:gd name="f7981" fmla="val 1585509"/>
              <a:gd name="f7982" fmla="val 11754787"/>
              <a:gd name="f7983" fmla="val 1571177"/>
              <a:gd name="f7984" fmla="val 11742453"/>
              <a:gd name="f7985" fmla="val 1556845"/>
              <a:gd name="f7986" fmla="val 11731821"/>
              <a:gd name="f7987" fmla="val 1543218"/>
              <a:gd name="f7988" fmla="val 1530296"/>
              <a:gd name="f7989" fmla="val 11731116"/>
              <a:gd name="f7990" fmla="val 1534055"/>
              <a:gd name="f7991" fmla="val 1535935"/>
              <a:gd name="f7992" fmla="val 11750030"/>
              <a:gd name="f7993" fmla="val 11769413"/>
              <a:gd name="f7994" fmla="val 1534173"/>
              <a:gd name="f7995" fmla="val 1530648"/>
              <a:gd name="f7996" fmla="val 11786330"/>
              <a:gd name="f7997" fmla="val 1527124"/>
              <a:gd name="f7998" fmla="val 1522190"/>
              <a:gd name="f7999" fmla="val 11799545"/>
              <a:gd name="f8000" fmla="val 1515847"/>
              <a:gd name="f8001" fmla="val 11805537"/>
              <a:gd name="f8002" fmla="val 1509503"/>
              <a:gd name="f8003" fmla="val 11810236"/>
              <a:gd name="f8004" fmla="val 1502043"/>
              <a:gd name="f8005" fmla="val 11813642"/>
              <a:gd name="f8006" fmla="val 1493468"/>
              <a:gd name="f8007" fmla="val 11817049"/>
              <a:gd name="f8008" fmla="val 1484892"/>
              <a:gd name="f8009" fmla="val 11818753"/>
              <a:gd name="f8010" fmla="val 1475553"/>
              <a:gd name="f8011" fmla="val 1465450"/>
              <a:gd name="f8012" fmla="val 1454407"/>
              <a:gd name="f8013" fmla="val 11816990"/>
              <a:gd name="f8014" fmla="val 1444422"/>
              <a:gd name="f8015" fmla="val 11813466"/>
              <a:gd name="f8016" fmla="val 1435494"/>
              <a:gd name="f8017" fmla="val 11809942"/>
              <a:gd name="f8018" fmla="val 1426566"/>
              <a:gd name="f8019" fmla="val 11804891"/>
              <a:gd name="f8020" fmla="val 11798312"/>
              <a:gd name="f8021" fmla="val 1412586"/>
              <a:gd name="f8022" fmla="val 11791733"/>
              <a:gd name="f8023" fmla="val 1406242"/>
              <a:gd name="f8024" fmla="val 11783921"/>
              <a:gd name="f8025" fmla="val 1401367"/>
              <a:gd name="f8026" fmla="val 11774876"/>
              <a:gd name="f8027" fmla="val 1397961"/>
              <a:gd name="f8028" fmla="val 11765830"/>
              <a:gd name="f8029" fmla="val 1394554"/>
              <a:gd name="f8030" fmla="val 11755903"/>
              <a:gd name="f8031" fmla="val 2327926"/>
              <a:gd name="f8032" fmla="val 1378929"/>
              <a:gd name="f8033" fmla="val 1405362"/>
              <a:gd name="f8034" fmla="val 2383256"/>
              <a:gd name="f8035" fmla="val 1508622"/>
              <a:gd name="f8036" fmla="val 1534701"/>
              <a:gd name="f8037" fmla="val 2446340"/>
              <a:gd name="f8038" fmla="val 2406517"/>
              <a:gd name="f8039" fmla="val 9028765"/>
              <a:gd name="f8040" fmla="val 1405361"/>
              <a:gd name="f8041" fmla="val 9084096"/>
              <a:gd name="f8042" fmla="val 1508621"/>
              <a:gd name="f8043" fmla="val 9147180"/>
              <a:gd name="f8044" fmla="val 9107356"/>
              <a:gd name="f8045" fmla="val 1363962"/>
              <a:gd name="f8046" fmla="val 1458764"/>
              <a:gd name="f8047" fmla="val 1471452"/>
              <a:gd name="f8048" fmla="val 5594927"/>
              <a:gd name="f8049" fmla="val 1504227"/>
              <a:gd name="f8050" fmla="val 1489073"/>
              <a:gd name="f8051" fmla="val 1600792"/>
              <a:gd name="f8052" fmla="val 1620997"/>
              <a:gd name="f8053" fmla="val 1631100"/>
              <a:gd name="f8054" fmla="val 5666468"/>
              <a:gd name="f8055" fmla="val 5732725"/>
              <a:gd name="f8056" fmla="val 5680213"/>
              <a:gd name="f8057" fmla="val 5669171"/>
              <a:gd name="f8058" fmla="val 1595270"/>
              <a:gd name="f8059" fmla="val 1584228"/>
              <a:gd name="f8060" fmla="val 1479557"/>
              <a:gd name="f8061" fmla="val 5711931"/>
              <a:gd name="f8062" fmla="val 1461584"/>
              <a:gd name="f8063" fmla="val 5710052"/>
              <a:gd name="f8064" fmla="val 1471686"/>
              <a:gd name="f8065" fmla="val 5706586"/>
              <a:gd name="f8066" fmla="val 1483199"/>
              <a:gd name="f8067" fmla="val 5701535"/>
              <a:gd name="f8068" fmla="val 1496121"/>
              <a:gd name="f8069" fmla="val 5696483"/>
              <a:gd name="f8070" fmla="val 1509044"/>
              <a:gd name="f8071" fmla="val 1523258"/>
              <a:gd name="f8072" fmla="val 1538765"/>
              <a:gd name="f8073" fmla="val 5703825"/>
              <a:gd name="f8074" fmla="val 1553919"/>
              <a:gd name="f8075" fmla="val 5712049"/>
              <a:gd name="f8076" fmla="val 1537473"/>
              <a:gd name="f8077" fmla="val 5719391"/>
              <a:gd name="f8078" fmla="val 1520498"/>
              <a:gd name="f8079" fmla="val 5725852"/>
              <a:gd name="f8080" fmla="val 1502994"/>
              <a:gd name="f8081" fmla="val 5732313"/>
              <a:gd name="f8082" fmla="val 1485490"/>
              <a:gd name="f8083" fmla="val 5737776"/>
              <a:gd name="f8084" fmla="val 1467575"/>
              <a:gd name="f8085" fmla="val 5742240"/>
              <a:gd name="f8086" fmla="val 1449249"/>
              <a:gd name="f8087" fmla="val 1425989"/>
              <a:gd name="f8088" fmla="val 1471451"/>
              <a:gd name="f8089" fmla="val 599064"/>
              <a:gd name="f8090" fmla="val 670607"/>
              <a:gd name="f8091" fmla="val 736862"/>
              <a:gd name="f8092" fmla="val 684351"/>
              <a:gd name="f8093" fmla="val 673308"/>
              <a:gd name="f8094" fmla="val 716069"/>
              <a:gd name="f8095" fmla="val 714190"/>
              <a:gd name="f8096" fmla="val 710724"/>
              <a:gd name="f8097" fmla="val 705673"/>
              <a:gd name="f8098" fmla="val 700621"/>
              <a:gd name="f8099" fmla="val 1509043"/>
              <a:gd name="f8100" fmla="val 693984"/>
              <a:gd name="f8101" fmla="val 707964"/>
              <a:gd name="f8102" fmla="val 716187"/>
              <a:gd name="f8103" fmla="val 1537472"/>
              <a:gd name="f8104" fmla="val 723529"/>
              <a:gd name="f8105" fmla="val 1520497"/>
              <a:gd name="f8106" fmla="val 729990"/>
              <a:gd name="f8107" fmla="val 1502993"/>
              <a:gd name="f8108" fmla="val 736451"/>
              <a:gd name="f8109" fmla="val 741914"/>
              <a:gd name="f8110" fmla="val 746378"/>
              <a:gd name="f8111" fmla="val 1449248"/>
              <a:gd name="f8112" fmla="val 1363961"/>
              <a:gd name="f8113" fmla="val 1458763"/>
              <a:gd name="f8114" fmla="val 9831172"/>
              <a:gd name="f8115" fmla="val 1504226"/>
              <a:gd name="f8116" fmla="val 1489072"/>
              <a:gd name="f8117" fmla="val 1600791"/>
              <a:gd name="f8118" fmla="val 1620996"/>
              <a:gd name="f8119" fmla="val 1631099"/>
              <a:gd name="f8120" fmla="val 9902715"/>
              <a:gd name="f8121" fmla="val 9968971"/>
              <a:gd name="f8122" fmla="val 9916459"/>
              <a:gd name="f8123" fmla="val 9905417"/>
              <a:gd name="f8124" fmla="val 1595269"/>
              <a:gd name="f8125" fmla="val 1584227"/>
              <a:gd name="f8126" fmla="val 1479556"/>
              <a:gd name="f8127" fmla="val 9948177"/>
              <a:gd name="f8128" fmla="val 1461583"/>
              <a:gd name="f8129" fmla="val 9946298"/>
              <a:gd name="f8130" fmla="val 9942832"/>
              <a:gd name="f8131" fmla="val 1483198"/>
              <a:gd name="f8132" fmla="val 9937781"/>
              <a:gd name="f8133" fmla="val 1496120"/>
              <a:gd name="f8134" fmla="val 9932729"/>
              <a:gd name="f8135" fmla="val 9926092"/>
              <a:gd name="f8136" fmla="val 1523257"/>
              <a:gd name="f8137" fmla="val 1538764"/>
              <a:gd name="f8138" fmla="val 9940072"/>
              <a:gd name="f8139" fmla="val 1553918"/>
              <a:gd name="f8140" fmla="val 9948295"/>
              <a:gd name="f8141" fmla="val 1537471"/>
              <a:gd name="f8142" fmla="val 9955637"/>
              <a:gd name="f8143" fmla="val 9962098"/>
              <a:gd name="f8144" fmla="val 9968559"/>
              <a:gd name="f8145" fmla="val 1485489"/>
              <a:gd name="f8146" fmla="val 9974022"/>
              <a:gd name="f8147" fmla="val 1467574"/>
              <a:gd name="f8148" fmla="val 9978486"/>
              <a:gd name="f8149" fmla="val 1425988"/>
              <a:gd name="f8150" fmla="val 6031905"/>
              <a:gd name="f8151" fmla="val 1347696"/>
              <a:gd name="f8152" fmla="val 1352982"/>
              <a:gd name="f8153" fmla="val 6016749"/>
              <a:gd name="f8154" fmla="val 1417828"/>
              <a:gd name="f8155" fmla="val 5968820"/>
              <a:gd name="f8156" fmla="val 1427344"/>
              <a:gd name="f8157" fmla="val 5971286"/>
              <a:gd name="f8158" fmla="val 6019570"/>
              <a:gd name="f8159" fmla="val 1446728"/>
              <a:gd name="f8160" fmla="val 1510164"/>
              <a:gd name="f8161" fmla="val 1523909"/>
              <a:gd name="f8162" fmla="val 5958951"/>
              <a:gd name="f8163" fmla="val 1554216"/>
              <a:gd name="f8164" fmla="val 1539063"/>
              <a:gd name="f8165" fmla="val 6040362"/>
              <a:gd name="f8166" fmla="val 1650429"/>
              <a:gd name="f8167" fmla="val 6067851"/>
              <a:gd name="f8168" fmla="val 1643732"/>
              <a:gd name="f8169" fmla="val 1533424"/>
              <a:gd name="f8170" fmla="val 6118600"/>
              <a:gd name="f8171" fmla="val 1519680"/>
              <a:gd name="f8172" fmla="val 1490781"/>
              <a:gd name="f8173" fmla="val 6051288"/>
              <a:gd name="f8174" fmla="val 1505935"/>
              <a:gd name="f8175" fmla="val 6044592"/>
              <a:gd name="f8176" fmla="val 1440030"/>
              <a:gd name="f8177" fmla="val 6093931"/>
              <a:gd name="f8178" fmla="val 1428754"/>
              <a:gd name="f8179" fmla="val 1398446"/>
              <a:gd name="f8180" fmla="val 1411132"/>
              <a:gd name="f8181" fmla="val 1097760"/>
              <a:gd name="f8182" fmla="val 1105043"/>
              <a:gd name="f8183" fmla="val 6057337"/>
              <a:gd name="f8184" fmla="val 1112268"/>
              <a:gd name="f8185" fmla="val 6063798"/>
              <a:gd name="f8186" fmla="val 1119434"/>
              <a:gd name="f8187" fmla="val 6070259"/>
              <a:gd name="f8188" fmla="val 1126601"/>
              <a:gd name="f8189" fmla="val 1135117"/>
              <a:gd name="f8190" fmla="val 1144985"/>
              <a:gd name="f8191" fmla="val 1156263"/>
              <a:gd name="f8192" fmla="val 6069731"/>
              <a:gd name="f8193" fmla="val 1165132"/>
              <a:gd name="f8194" fmla="val 6062214"/>
              <a:gd name="f8195" fmla="val 1171593"/>
              <a:gd name="f8196" fmla="val 1178054"/>
              <a:gd name="f8197" fmla="val 6044240"/>
              <a:gd name="f8198" fmla="val 1181285"/>
              <a:gd name="f8199" fmla="val 6017454"/>
              <a:gd name="f8200" fmla="val 6007000"/>
              <a:gd name="f8201" fmla="val 5991962"/>
              <a:gd name="f8202" fmla="val 5991434"/>
              <a:gd name="f8203" fmla="val 5997895"/>
              <a:gd name="f8204" fmla="val 6004357"/>
              <a:gd name="f8205" fmla="val 6015339"/>
              <a:gd name="f8206" fmla="val 1090035"/>
              <a:gd name="f8207" fmla="val 7103628"/>
              <a:gd name="f8208" fmla="val 7114084"/>
              <a:gd name="f8209" fmla="val 1094030"/>
              <a:gd name="f8210" fmla="val 1102018"/>
              <a:gd name="f8211" fmla="val 7129120"/>
              <a:gd name="f8212" fmla="val 1110006"/>
              <a:gd name="f8213" fmla="val 7132880"/>
              <a:gd name="f8214" fmla="val 1121401"/>
              <a:gd name="f8215" fmla="val 1136203"/>
              <a:gd name="f8216" fmla="val 1149595"/>
              <a:gd name="f8217" fmla="val 1160227"/>
              <a:gd name="f8218" fmla="val 1168097"/>
              <a:gd name="f8219" fmla="val 1175968"/>
              <a:gd name="f8220" fmla="val 1179903"/>
              <a:gd name="f8221" fmla="val 7077314"/>
              <a:gd name="f8222" fmla="val 7066976"/>
              <a:gd name="f8223" fmla="val 1175792"/>
              <a:gd name="f8224" fmla="val 7059223"/>
              <a:gd name="f8225" fmla="val 1167569"/>
              <a:gd name="f8226" fmla="val 7051469"/>
              <a:gd name="f8227" fmla="val 1159345"/>
              <a:gd name="f8228" fmla="val 1148420"/>
              <a:gd name="f8229" fmla="val 1134793"/>
              <a:gd name="f8230" fmla="val 7051528"/>
              <a:gd name="f8231" fmla="val 1110593"/>
              <a:gd name="f8232" fmla="val 7059399"/>
              <a:gd name="f8233" fmla="val 1102370"/>
              <a:gd name="f8234" fmla="val 7067270"/>
              <a:gd name="f8235" fmla="val 1094147"/>
              <a:gd name="f8236" fmla="val 7090941"/>
              <a:gd name="f8237" fmla="val 1063956"/>
              <a:gd name="f8238" fmla="val 7067446"/>
              <a:gd name="f8239" fmla="val 7049061"/>
              <a:gd name="f8240" fmla="val 1070711"/>
              <a:gd name="f8241" fmla="val 7035787"/>
              <a:gd name="f8242" fmla="val 1084220"/>
              <a:gd name="f8243" fmla="val 7022512"/>
              <a:gd name="f8244" fmla="val 1097730"/>
              <a:gd name="f8245" fmla="val 1116232"/>
              <a:gd name="f8246" fmla="val 1139727"/>
              <a:gd name="f8247" fmla="val 1150065"/>
              <a:gd name="f8248" fmla="val 7017519"/>
              <a:gd name="f8249" fmla="val 1160697"/>
              <a:gd name="f8250" fmla="val 7020808"/>
              <a:gd name="f8251" fmla="val 1171622"/>
              <a:gd name="f8252" fmla="val 7024098"/>
              <a:gd name="f8253" fmla="val 1182547"/>
              <a:gd name="f8254" fmla="val 7029267"/>
              <a:gd name="f8255" fmla="val 1194059"/>
              <a:gd name="f8256" fmla="val 7036315"/>
              <a:gd name="f8257" fmla="val 1206159"/>
              <a:gd name="f8258" fmla="val 1218259"/>
              <a:gd name="f8259" fmla="val 1231123"/>
              <a:gd name="f8260" fmla="val 7063276"/>
              <a:gd name="f8261" fmla="val 1244750"/>
              <a:gd name="f8262" fmla="val 7074201"/>
              <a:gd name="f8263" fmla="val 1258377"/>
              <a:gd name="f8264" fmla="val 7087299"/>
              <a:gd name="f8265" fmla="val 1272944"/>
              <a:gd name="f8266" fmla="val 7102571"/>
              <a:gd name="f8267" fmla="val 1288450"/>
              <a:gd name="f8268" fmla="val 7144510"/>
              <a:gd name="f8269" fmla="val 7127593"/>
              <a:gd name="f8270" fmla="val 1272004"/>
              <a:gd name="f8271" fmla="val 7112968"/>
              <a:gd name="f8272" fmla="val 1256615"/>
              <a:gd name="f8273" fmla="val 7100633"/>
              <a:gd name="f8274" fmla="val 1242283"/>
              <a:gd name="f8275" fmla="val 7088298"/>
              <a:gd name="f8276" fmla="val 1227951"/>
              <a:gd name="f8277" fmla="val 7077666"/>
              <a:gd name="f8278" fmla="val 1214324"/>
              <a:gd name="f8279" fmla="val 1201402"/>
              <a:gd name="f8280" fmla="val 7076961"/>
              <a:gd name="f8281" fmla="val 1205161"/>
              <a:gd name="f8282" fmla="val 1207040"/>
              <a:gd name="f8283" fmla="val 7095875"/>
              <a:gd name="f8284" fmla="val 7115258"/>
              <a:gd name="f8285" fmla="val 1205278"/>
              <a:gd name="f8286" fmla="val 1201754"/>
              <a:gd name="f8287" fmla="val 7132175"/>
              <a:gd name="f8288" fmla="val 1198230"/>
              <a:gd name="f8289" fmla="val 1193296"/>
              <a:gd name="f8290" fmla="val 7145391"/>
              <a:gd name="f8291" fmla="val 1186952"/>
              <a:gd name="f8292" fmla="val 7151382"/>
              <a:gd name="f8293" fmla="val 1180608"/>
              <a:gd name="f8294" fmla="val 7156081"/>
              <a:gd name="f8295" fmla="val 1173149"/>
              <a:gd name="f8296" fmla="val 7159488"/>
              <a:gd name="f8297" fmla="val 1164573"/>
              <a:gd name="f8298" fmla="val 7162894"/>
              <a:gd name="f8299" fmla="val 1155997"/>
              <a:gd name="f8300" fmla="val 7164598"/>
              <a:gd name="f8301" fmla="val 1146658"/>
              <a:gd name="f8302" fmla="val 1136555"/>
              <a:gd name="f8303" fmla="val 1125513"/>
              <a:gd name="f8304" fmla="val 7162836"/>
              <a:gd name="f8305" fmla="val 1115527"/>
              <a:gd name="f8306" fmla="val 7159311"/>
              <a:gd name="f8307" fmla="val 1106599"/>
              <a:gd name="f8308" fmla="val 7155787"/>
              <a:gd name="f8309" fmla="val 1097671"/>
              <a:gd name="f8310" fmla="val 7150736"/>
              <a:gd name="f8311" fmla="val 7144157"/>
              <a:gd name="f8312" fmla="val 1083692"/>
              <a:gd name="f8313" fmla="val 7137579"/>
              <a:gd name="f8314" fmla="val 1077348"/>
              <a:gd name="f8315" fmla="val 7129766"/>
              <a:gd name="f8316" fmla="val 1072472"/>
              <a:gd name="f8317" fmla="val 7120721"/>
              <a:gd name="f8318" fmla="val 1069066"/>
              <a:gd name="f8319" fmla="val 7111675"/>
              <a:gd name="f8320" fmla="val 1065659"/>
              <a:gd name="f8321" fmla="val 7101749"/>
              <a:gd name="f8322" fmla="val 1007539"/>
              <a:gd name="f8323" fmla="val 6049642"/>
              <a:gd name="f8324" fmla="val 1009772"/>
              <a:gd name="f8325" fmla="val 1014235"/>
              <a:gd name="f8326" fmla="val 6061390"/>
              <a:gd name="f8327" fmla="val 1018699"/>
              <a:gd name="f8328" fmla="val 6064327"/>
              <a:gd name="f8329" fmla="val 1024807"/>
              <a:gd name="f8330" fmla="val 1032562"/>
              <a:gd name="f8331" fmla="val 1039140"/>
              <a:gd name="f8332" fmla="val 6061448"/>
              <a:gd name="f8333" fmla="val 1045365"/>
              <a:gd name="f8334" fmla="val 6055692"/>
              <a:gd name="f8335" fmla="val 1051240"/>
              <a:gd name="f8336" fmla="val 6049936"/>
              <a:gd name="f8337" fmla="val 1057114"/>
              <a:gd name="f8338" fmla="val 1062283"/>
              <a:gd name="f8339" fmla="val 1066747"/>
              <a:gd name="f8340" fmla="val 6020039"/>
              <a:gd name="f8341" fmla="val 6011756"/>
              <a:gd name="f8342" fmla="val 6006000"/>
              <a:gd name="f8343" fmla="val 5997366"/>
              <a:gd name="f8344" fmla="val 1038904"/>
              <a:gd name="f8345" fmla="val 1031856"/>
              <a:gd name="f8346" fmla="val 1024572"/>
              <a:gd name="f8347" fmla="val 6000304"/>
              <a:gd name="f8348" fmla="val 6020274"/>
              <a:gd name="f8349" fmla="val 989212"/>
              <a:gd name="f8350" fmla="val 997318"/>
              <a:gd name="f8351" fmla="val 1066041"/>
              <a:gd name="f8352" fmla="val 1086834"/>
              <a:gd name="f8353" fmla="val 1112913"/>
              <a:gd name="f8354" fmla="val 1091063"/>
              <a:gd name="f8355" fmla="val 1234147"/>
              <a:gd name="f8356" fmla="val 1224632"/>
              <a:gd name="f8357" fmla="val 1080138"/>
              <a:gd name="f8358" fmla="val 1059345"/>
              <a:gd name="f8359" fmla="val 1121371"/>
              <a:gd name="f8360" fmla="val 1136526"/>
              <a:gd name="f8361" fmla="val 1044190"/>
              <a:gd name="f8362" fmla="val 1026217"/>
              <a:gd name="f8363" fmla="val 1056526"/>
              <a:gd name="f8364" fmla="val 981107"/>
              <a:gd name="f8365" fmla="val 5995545"/>
              <a:gd name="f8366" fmla="val 985512"/>
              <a:gd name="f8367" fmla="val 5984151"/>
              <a:gd name="f8368" fmla="val 994323"/>
              <a:gd name="f8369" fmla="val 5972756"/>
              <a:gd name="f8370" fmla="val 1003133"/>
              <a:gd name="f8371" fmla="val 5967057"/>
              <a:gd name="f8372" fmla="val 1015292"/>
              <a:gd name="f8373" fmla="val 1030799"/>
              <a:gd name="f8374" fmla="val 1049830"/>
              <a:gd name="f8375" fmla="val 5978922"/>
              <a:gd name="f8376" fmla="val 1066864"/>
              <a:gd name="f8377" fmla="val 1081901"/>
              <a:gd name="f8378" fmla="val 5986206"/>
              <a:gd name="f8379" fmla="val 1090829"/>
              <a:gd name="f8380" fmla="val 5974399"/>
              <a:gd name="f8381" fmla="val 1100286"/>
              <a:gd name="f8382" fmla="val 5967234"/>
              <a:gd name="f8383" fmla="val 1110271"/>
              <a:gd name="f8384" fmla="val 5960068"/>
              <a:gd name="f8385" fmla="val 1120256"/>
              <a:gd name="f8386" fmla="val 1132181"/>
              <a:gd name="f8387" fmla="val 1146042"/>
              <a:gd name="f8388" fmla="val 1166012"/>
              <a:gd name="f8389" fmla="val 1181401"/>
              <a:gd name="f8390" fmla="val 1192210"/>
              <a:gd name="f8391" fmla="val 1203018"/>
              <a:gd name="f8392" fmla="val 6006882"/>
              <a:gd name="f8393" fmla="val 1208422"/>
              <a:gd name="f8394" fmla="val 6054811"/>
              <a:gd name="f8395" fmla="val 6073197"/>
              <a:gd name="f8396" fmla="val 1203135"/>
              <a:gd name="f8397" fmla="val 6086001"/>
              <a:gd name="f8398" fmla="val 1192562"/>
              <a:gd name="f8399" fmla="val 6098805"/>
              <a:gd name="f8400" fmla="val 1181989"/>
              <a:gd name="f8401" fmla="val 1167188"/>
              <a:gd name="f8402" fmla="val 1148157"/>
              <a:gd name="f8403" fmla="val 1133355"/>
              <a:gd name="f8404" fmla="val 6101684"/>
              <a:gd name="f8405" fmla="val 1120844"/>
              <a:gd name="f8406" fmla="val 6094637"/>
              <a:gd name="f8407" fmla="val 1110623"/>
              <a:gd name="f8408" fmla="val 6087588"/>
              <a:gd name="f8409" fmla="val 1100403"/>
              <a:gd name="f8410" fmla="val 6075723"/>
              <a:gd name="f8411" fmla="val 6059040"/>
              <a:gd name="f8412" fmla="val 6082770"/>
              <a:gd name="f8413" fmla="val 1049361"/>
              <a:gd name="f8414" fmla="val 1029389"/>
              <a:gd name="f8415" fmla="val 1014587"/>
              <a:gd name="f8416" fmla="val 6088938"/>
              <a:gd name="f8417" fmla="val 1002840"/>
              <a:gd name="f8418" fmla="val 6077542"/>
              <a:gd name="f8419" fmla="val 994146"/>
              <a:gd name="f8420" fmla="val 6066148"/>
              <a:gd name="f8421" fmla="val 985454"/>
              <a:gd name="f8422" fmla="val 5722856"/>
              <a:gd name="f8423" fmla="val 951901"/>
              <a:gd name="f8424" fmla="val 5590698"/>
              <a:gd name="f8425" fmla="val 958597"/>
              <a:gd name="f8426" fmla="val 988906"/>
              <a:gd name="f8427" fmla="val 5710522"/>
              <a:gd name="f8428" fmla="val 985029"/>
              <a:gd name="f8429" fmla="val 995132"/>
              <a:gd name="f8430" fmla="val 5703767"/>
              <a:gd name="f8431" fmla="val 1005411"/>
              <a:gd name="f8432" fmla="val 1015866"/>
              <a:gd name="f8433" fmla="val 5693664"/>
              <a:gd name="f8434" fmla="val 1026321"/>
              <a:gd name="f8435" fmla="val 5687027"/>
              <a:gd name="f8436" fmla="val 1037541"/>
              <a:gd name="f8437" fmla="val 5678803"/>
              <a:gd name="f8438" fmla="val 1049523"/>
              <a:gd name="f8439" fmla="val 1008289"/>
              <a:gd name="f8440" fmla="val 5651315"/>
              <a:gd name="f8441" fmla="val 1070316"/>
              <a:gd name="f8442" fmla="val 1098745"/>
              <a:gd name="f8443" fmla="val 5648084"/>
              <a:gd name="f8444" fmla="val 1123708"/>
              <a:gd name="f8445" fmla="val 5641623"/>
              <a:gd name="f8446" fmla="val 1145207"/>
              <a:gd name="f8447" fmla="val 5635162"/>
              <a:gd name="f8448" fmla="val 1166704"/>
              <a:gd name="f8449" fmla="val 1184854"/>
              <a:gd name="f8450" fmla="val 1199656"/>
              <a:gd name="f8451" fmla="val 5630873"/>
              <a:gd name="f8452" fmla="val 1222916"/>
              <a:gd name="f8453" fmla="val 5647320"/>
              <a:gd name="f8454" fmla="val 1205295"/>
              <a:gd name="f8455" fmla="val 5659421"/>
              <a:gd name="f8456" fmla="val 1183503"/>
              <a:gd name="f8457" fmla="val 5667173"/>
              <a:gd name="f8458" fmla="val 1157542"/>
              <a:gd name="f8459" fmla="val 5674927"/>
              <a:gd name="f8460" fmla="val 1131579"/>
              <a:gd name="f8461" fmla="val 1101564"/>
              <a:gd name="f8462" fmla="val 1067496"/>
              <a:gd name="f8463" fmla="val 5691138"/>
              <a:gd name="f8464" fmla="val 1081241"/>
              <a:gd name="f8465" fmla="val 5695603"/>
              <a:gd name="f8466" fmla="val 1075368"/>
              <a:gd name="f8467" fmla="val 5700007"/>
              <a:gd name="f8468" fmla="val 1068906"/>
              <a:gd name="f8469" fmla="val 1061858"/>
              <a:gd name="f8470" fmla="val 5708701"/>
              <a:gd name="f8471" fmla="val 1054809"/>
              <a:gd name="f8472" fmla="val 5713047"/>
              <a:gd name="f8473" fmla="val 1047115"/>
              <a:gd name="f8474" fmla="val 5717394"/>
              <a:gd name="f8475" fmla="val 1038774"/>
              <a:gd name="f8476" fmla="val 5721740"/>
              <a:gd name="f8477" fmla="val 1030433"/>
              <a:gd name="f8478" fmla="val 5726029"/>
              <a:gd name="f8479" fmla="val 1021270"/>
              <a:gd name="f8480" fmla="val 5730257"/>
              <a:gd name="f8481" fmla="val 1011285"/>
              <a:gd name="f8482" fmla="val 5734486"/>
              <a:gd name="f8483" fmla="val 1001299"/>
              <a:gd name="f8484" fmla="val 5738951"/>
              <a:gd name="f8485" fmla="val 990198"/>
              <a:gd name="f8486" fmla="val 5743649"/>
              <a:gd name="f8487" fmla="val 977981"/>
              <a:gd name="f8488" fmla="val 726995"/>
              <a:gd name="f8489" fmla="val 714660"/>
              <a:gd name="f8490" fmla="val 995131"/>
              <a:gd name="f8491" fmla="val 707905"/>
              <a:gd name="f8492" fmla="val 697802"/>
              <a:gd name="f8493" fmla="val 691165"/>
              <a:gd name="f8494" fmla="val 1037540"/>
              <a:gd name="f8495" fmla="val 682942"/>
              <a:gd name="f8496" fmla="val 655452"/>
              <a:gd name="f8497" fmla="val 1070315"/>
              <a:gd name="f8498" fmla="val 652222"/>
              <a:gd name="f8499" fmla="val 645761"/>
              <a:gd name="f8500" fmla="val 1145206"/>
              <a:gd name="f8501" fmla="val 639300"/>
              <a:gd name="f8502" fmla="val 635012"/>
              <a:gd name="f8503" fmla="val 1222915"/>
              <a:gd name="f8504" fmla="val 651458"/>
              <a:gd name="f8505" fmla="val 663558"/>
              <a:gd name="f8506" fmla="val 671311"/>
              <a:gd name="f8507" fmla="val 1157541"/>
              <a:gd name="f8508" fmla="val 679065"/>
              <a:gd name="f8509" fmla="val 1131578"/>
              <a:gd name="f8510" fmla="val 695276"/>
              <a:gd name="f8511" fmla="val 699740"/>
              <a:gd name="f8512" fmla="val 1075367"/>
              <a:gd name="f8513" fmla="val 704146"/>
              <a:gd name="f8514" fmla="val 712839"/>
              <a:gd name="f8515" fmla="val 717185"/>
              <a:gd name="f8516" fmla="val 1047114"/>
              <a:gd name="f8517" fmla="val 721532"/>
              <a:gd name="f8518" fmla="val 725879"/>
              <a:gd name="f8519" fmla="val 730166"/>
              <a:gd name="f8520" fmla="val 734395"/>
              <a:gd name="f8521" fmla="val 1011284"/>
              <a:gd name="f8522" fmla="val 738625"/>
              <a:gd name="f8523" fmla="val 743089"/>
              <a:gd name="f8524" fmla="val 747788"/>
              <a:gd name="f8525" fmla="val 977980"/>
              <a:gd name="f8526" fmla="val 9959103"/>
              <a:gd name="f8527" fmla="val 951900"/>
              <a:gd name="f8528" fmla="val 958596"/>
              <a:gd name="f8529" fmla="val 988905"/>
              <a:gd name="f8530" fmla="val 9946768"/>
              <a:gd name="f8531" fmla="val 985028"/>
              <a:gd name="f8532" fmla="val 9940013"/>
              <a:gd name="f8533" fmla="val 1005410"/>
              <a:gd name="f8534" fmla="val 1015865"/>
              <a:gd name="f8535" fmla="val 9929910"/>
              <a:gd name="f8536" fmla="val 1026320"/>
              <a:gd name="f8537" fmla="val 9923273"/>
              <a:gd name="f8538" fmla="val 1037539"/>
              <a:gd name="f8539" fmla="val 9915050"/>
              <a:gd name="f8540" fmla="val 1049522"/>
              <a:gd name="f8541" fmla="val 1008288"/>
              <a:gd name="f8542" fmla="val 9887560"/>
              <a:gd name="f8543" fmla="val 1098744"/>
              <a:gd name="f8544" fmla="val 9884330"/>
              <a:gd name="f8545" fmla="val 1123707"/>
              <a:gd name="f8546" fmla="val 9877869"/>
              <a:gd name="f8547" fmla="val 9871408"/>
              <a:gd name="f8548" fmla="val 1166703"/>
              <a:gd name="f8549" fmla="val 1184853"/>
              <a:gd name="f8550" fmla="val 1199655"/>
              <a:gd name="f8551" fmla="val 9867120"/>
              <a:gd name="f8552" fmla="val 9883566"/>
              <a:gd name="f8553" fmla="val 1205294"/>
              <a:gd name="f8554" fmla="val 9895666"/>
              <a:gd name="f8555" fmla="val 1183502"/>
              <a:gd name="f8556" fmla="val 9903419"/>
              <a:gd name="f8557" fmla="val 1157540"/>
              <a:gd name="f8558" fmla="val 9911173"/>
              <a:gd name="f8559" fmla="val 1101563"/>
              <a:gd name="f8560" fmla="val 1067495"/>
              <a:gd name="f8561" fmla="val 9927384"/>
              <a:gd name="f8562" fmla="val 1081240"/>
              <a:gd name="f8563" fmla="val 9931848"/>
              <a:gd name="f8564" fmla="val 9936254"/>
              <a:gd name="f8565" fmla="val 1068905"/>
              <a:gd name="f8566" fmla="val 1061857"/>
              <a:gd name="f8567" fmla="val 9944947"/>
              <a:gd name="f8568" fmla="val 1054808"/>
              <a:gd name="f8569" fmla="val 9949293"/>
              <a:gd name="f8570" fmla="val 1047113"/>
              <a:gd name="f8571" fmla="val 9953640"/>
              <a:gd name="f8572" fmla="val 1038773"/>
              <a:gd name="f8573" fmla="val 9957987"/>
              <a:gd name="f8574" fmla="val 1030432"/>
              <a:gd name="f8575" fmla="val 9962274"/>
              <a:gd name="f8576" fmla="val 1021269"/>
              <a:gd name="f8577" fmla="val 9966504"/>
              <a:gd name="f8578" fmla="val 9970733"/>
              <a:gd name="f8579" fmla="val 1001298"/>
              <a:gd name="f8580" fmla="val 9975197"/>
              <a:gd name="f8581" fmla="val 990197"/>
              <a:gd name="f8582" fmla="val 9979896"/>
              <a:gd name="f8583" fmla="val 947339"/>
              <a:gd name="f8584" fmla="val 1034035"/>
              <a:gd name="f8585" fmla="val 316963"/>
              <a:gd name="f8586" fmla="val 958616"/>
              <a:gd name="f8587" fmla="val 289474"/>
              <a:gd name="f8588" fmla="val 1064344"/>
              <a:gd name="f8589" fmla="val 1137295"/>
              <a:gd name="f8590" fmla="val 1085137"/>
              <a:gd name="f8591" fmla="val 1113566"/>
              <a:gd name="f8592" fmla="val 351618"/>
              <a:gd name="f8593" fmla="val 1138823"/>
              <a:gd name="f8594" fmla="val 1160908"/>
              <a:gd name="f8595" fmla="val 1182993"/>
              <a:gd name="f8596" fmla="val 322250"/>
              <a:gd name="f8597" fmla="val 1201790"/>
              <a:gd name="f8598" fmla="val 304628"/>
              <a:gd name="f8599" fmla="val 1217296"/>
              <a:gd name="f8600" fmla="val 324012"/>
              <a:gd name="f8601" fmla="val 1241966"/>
              <a:gd name="f8602" fmla="val 1223640"/>
              <a:gd name="f8603" fmla="val 1201496"/>
              <a:gd name="f8604" fmla="val 368946"/>
              <a:gd name="f8605" fmla="val 1175534"/>
              <a:gd name="f8606" fmla="val 378461"/>
              <a:gd name="f8607" fmla="val 1149572"/>
              <a:gd name="f8608" fmla="val 1118969"/>
              <a:gd name="f8609" fmla="val 1083727"/>
              <a:gd name="f8610" fmla="val 420224"/>
              <a:gd name="f8611" fmla="val 939406"/>
              <a:gd name="f8612" fmla="val 947512"/>
              <a:gd name="f8613" fmla="val 1016235"/>
              <a:gd name="f8614" fmla="val 1037028"/>
              <a:gd name="f8615" fmla="val 1063107"/>
              <a:gd name="f8616" fmla="val 1041257"/>
              <a:gd name="f8617" fmla="val 1184341"/>
              <a:gd name="f8618" fmla="val 1174826"/>
              <a:gd name="f8619" fmla="val 1030332"/>
              <a:gd name="f8620" fmla="val 1009538"/>
              <a:gd name="f8621" fmla="val 1071565"/>
              <a:gd name="f8622" fmla="val 1086720"/>
              <a:gd name="f8623" fmla="val 994384"/>
              <a:gd name="f8624" fmla="val 976410"/>
              <a:gd name="f8625" fmla="val 1006719"/>
              <a:gd name="f8626" fmla="val 925811"/>
              <a:gd name="f8627" fmla="val 1020613"/>
              <a:gd name="f8628" fmla="val 1033301"/>
              <a:gd name="f8629" fmla="val 11674258"/>
              <a:gd name="f8630" fmla="val 1066076"/>
              <a:gd name="f8631" fmla="val 1050922"/>
              <a:gd name="f8632" fmla="val 1162641"/>
              <a:gd name="f8633" fmla="val 1182846"/>
              <a:gd name="f8634" fmla="val 1192949"/>
              <a:gd name="f8635" fmla="val 11745801"/>
              <a:gd name="f8636" fmla="val 11812057"/>
              <a:gd name="f8637" fmla="val 11759545"/>
              <a:gd name="f8638" fmla="val 11748503"/>
              <a:gd name="f8639" fmla="val 1157119"/>
              <a:gd name="f8640" fmla="val 1146076"/>
              <a:gd name="f8641" fmla="val 1041407"/>
              <a:gd name="f8642" fmla="val 11791263"/>
              <a:gd name="f8643" fmla="val 1023433"/>
              <a:gd name="f8644" fmla="val 11789384"/>
              <a:gd name="f8645" fmla="val 1033536"/>
              <a:gd name="f8646" fmla="val 11785918"/>
              <a:gd name="f8647" fmla="val 1045049"/>
              <a:gd name="f8648" fmla="val 11780867"/>
              <a:gd name="f8649" fmla="val 1057971"/>
              <a:gd name="f8650" fmla="val 11775815"/>
              <a:gd name="f8651" fmla="val 1070893"/>
              <a:gd name="f8652" fmla="val 11769178"/>
              <a:gd name="f8653" fmla="val 1085107"/>
              <a:gd name="f8654" fmla="val 1100614"/>
              <a:gd name="f8655" fmla="val 11783158"/>
              <a:gd name="f8656" fmla="val 1115768"/>
              <a:gd name="f8657" fmla="val 11791381"/>
              <a:gd name="f8658" fmla="val 1099322"/>
              <a:gd name="f8659" fmla="val 11798723"/>
              <a:gd name="f8660" fmla="val 1082347"/>
              <a:gd name="f8661" fmla="val 11805184"/>
              <a:gd name="f8662" fmla="val 1064843"/>
              <a:gd name="f8663" fmla="val 11811645"/>
              <a:gd name="f8664" fmla="val 1047339"/>
              <a:gd name="f8665" fmla="val 11817108"/>
              <a:gd name="f8666" fmla="val 1029424"/>
              <a:gd name="f8667" fmla="val 11821572"/>
              <a:gd name="f8668" fmla="val 1011098"/>
              <a:gd name="f8669" fmla="val 987838"/>
              <a:gd name="f8670" fmla="val 910490"/>
              <a:gd name="f8671" fmla="val 918596"/>
              <a:gd name="f8672" fmla="val 987319"/>
              <a:gd name="f8673" fmla="val 1008112"/>
              <a:gd name="f8674" fmla="val 1034192"/>
              <a:gd name="f8675" fmla="val 1012341"/>
              <a:gd name="f8676" fmla="val 1155426"/>
              <a:gd name="f8677" fmla="val 1145910"/>
              <a:gd name="f8678" fmla="val 1001416"/>
              <a:gd name="f8679" fmla="val 980623"/>
              <a:gd name="f8680" fmla="val 1042650"/>
              <a:gd name="f8681" fmla="val 1057804"/>
              <a:gd name="f8682" fmla="val 965469"/>
              <a:gd name="f8683" fmla="val 947495"/>
              <a:gd name="f8684" fmla="val 977804"/>
              <a:gd name="f8685" fmla="val 918595"/>
              <a:gd name="f8686" fmla="val 987318"/>
              <a:gd name="f8687" fmla="val 1008111"/>
              <a:gd name="f8688" fmla="val 1034191"/>
              <a:gd name="f8689" fmla="val 1012340"/>
              <a:gd name="f8690" fmla="val 1155425"/>
              <a:gd name="f8691" fmla="val 1145909"/>
              <a:gd name="f8692" fmla="val 1001415"/>
              <a:gd name="f8693" fmla="val 980622"/>
              <a:gd name="f8694" fmla="val 1042649"/>
              <a:gd name="f8695" fmla="val 1057803"/>
              <a:gd name="f8696" fmla="val 965468"/>
              <a:gd name="f8697" fmla="val 947494"/>
              <a:gd name="f8698" fmla="val 977803"/>
              <a:gd name="f8699" fmla="val 5606909"/>
              <a:gd name="f8700" fmla="val 602924"/>
              <a:gd name="f8701" fmla="val 629356"/>
              <a:gd name="f8702" fmla="val 5662239"/>
              <a:gd name="f8703" fmla="val 732617"/>
              <a:gd name="f8704" fmla="val 758696"/>
              <a:gd name="f8705" fmla="val 5725324"/>
              <a:gd name="f8706" fmla="val 5685499"/>
              <a:gd name="f8707" fmla="val 611047"/>
              <a:gd name="f8708" fmla="val 666377"/>
              <a:gd name="f8709" fmla="val 729462"/>
              <a:gd name="f8710" fmla="val 689637"/>
              <a:gd name="f8711" fmla="val 9843155"/>
              <a:gd name="f8712" fmla="val 602923"/>
              <a:gd name="f8713" fmla="val 629355"/>
              <a:gd name="f8714" fmla="val 9898486"/>
              <a:gd name="f8715" fmla="val 732615"/>
              <a:gd name="f8716" fmla="val 758695"/>
              <a:gd name="f8717" fmla="val 9961570"/>
              <a:gd name="f8718" fmla="val 9921746"/>
              <a:gd name="f8719" fmla="val 5964943"/>
              <a:gd name="f8720" fmla="val 601821"/>
              <a:gd name="f8721" fmla="val 627902"/>
              <a:gd name="f8722" fmla="val 736801"/>
              <a:gd name="f8723" fmla="val 762879"/>
              <a:gd name="f8724" fmla="val 6065384"/>
              <a:gd name="f8725" fmla="val 596917"/>
              <a:gd name="f8726" fmla="val 691719"/>
              <a:gd name="f8727" fmla="val 704406"/>
              <a:gd name="f8728" fmla="val 7020104"/>
              <a:gd name="f8729" fmla="val 737182"/>
              <a:gd name="f8730" fmla="val 722028"/>
              <a:gd name="f8731" fmla="val 833746"/>
              <a:gd name="f8732" fmla="val 853952"/>
              <a:gd name="f8733" fmla="val 864055"/>
              <a:gd name="f8734" fmla="val 7091646"/>
              <a:gd name="f8735" fmla="val 7157902"/>
              <a:gd name="f8736" fmla="val 7105390"/>
              <a:gd name="f8737" fmla="val 7094348"/>
              <a:gd name="f8738" fmla="val 828225"/>
              <a:gd name="f8739" fmla="val 817182"/>
              <a:gd name="f8740" fmla="val 712512"/>
              <a:gd name="f8741" fmla="val 7137109"/>
              <a:gd name="f8742" fmla="val 694539"/>
              <a:gd name="f8743" fmla="val 7135229"/>
              <a:gd name="f8744" fmla="val 704641"/>
              <a:gd name="f8745" fmla="val 7131764"/>
              <a:gd name="f8746" fmla="val 716154"/>
              <a:gd name="f8747" fmla="val 7126712"/>
              <a:gd name="f8748" fmla="val 729076"/>
              <a:gd name="f8749" fmla="val 7121661"/>
              <a:gd name="f8750" fmla="val 741998"/>
              <a:gd name="f8751" fmla="val 7115023"/>
              <a:gd name="f8752" fmla="val 756213"/>
              <a:gd name="f8753" fmla="val 771719"/>
              <a:gd name="f8754" fmla="val 7129003"/>
              <a:gd name="f8755" fmla="val 786874"/>
              <a:gd name="f8756" fmla="val 7137226"/>
              <a:gd name="f8757" fmla="val 770427"/>
              <a:gd name="f8758" fmla="val 7144568"/>
              <a:gd name="f8759" fmla="val 753452"/>
              <a:gd name="f8760" fmla="val 7151029"/>
              <a:gd name="f8761" fmla="val 735948"/>
              <a:gd name="f8762" fmla="val 7157491"/>
              <a:gd name="f8763" fmla="val 718444"/>
              <a:gd name="f8764" fmla="val 7162953"/>
              <a:gd name="f8765" fmla="val 700530"/>
              <a:gd name="f8766" fmla="val 7167417"/>
              <a:gd name="f8767" fmla="val 682203"/>
              <a:gd name="f8768" fmla="val 658944"/>
              <a:gd name="f8769" fmla="val 564177"/>
              <a:gd name="f8770" fmla="val 306155"/>
              <a:gd name="f8771" fmla="val 288710"/>
              <a:gd name="f8772" fmla="val 569639"/>
              <a:gd name="f8773" fmla="val 275906"/>
              <a:gd name="f8774" fmla="val 580564"/>
              <a:gd name="f8775" fmla="val 263101"/>
              <a:gd name="f8776" fmla="val 591489"/>
              <a:gd name="f8777" fmla="val 606232"/>
              <a:gd name="f8778" fmla="val 624793"/>
              <a:gd name="f8779" fmla="val 636776"/>
              <a:gd name="f8780" fmla="val 259988"/>
              <a:gd name="f8781" fmla="val 647642"/>
              <a:gd name="f8782" fmla="val 266566"/>
              <a:gd name="f8783" fmla="val 657393"/>
              <a:gd name="f8784" fmla="val 273145"/>
              <a:gd name="f8785" fmla="val 667143"/>
              <a:gd name="f8786" fmla="val 677070"/>
              <a:gd name="f8787" fmla="val 299694"/>
              <a:gd name="f8788" fmla="val 687173"/>
              <a:gd name="f8789" fmla="val 320135"/>
              <a:gd name="f8790" fmla="val 700565"/>
              <a:gd name="f8791" fmla="val 327418"/>
              <a:gd name="f8792" fmla="val 705499"/>
              <a:gd name="f8793" fmla="val 333468"/>
              <a:gd name="f8794" fmla="val 710022"/>
              <a:gd name="f8795" fmla="val 338285"/>
              <a:gd name="f8796" fmla="val 714133"/>
              <a:gd name="f8797" fmla="val 343101"/>
              <a:gd name="f8798" fmla="val 718245"/>
              <a:gd name="f8799" fmla="val 346978"/>
              <a:gd name="f8800" fmla="val 722415"/>
              <a:gd name="f8801" fmla="val 349915"/>
              <a:gd name="f8802" fmla="val 726644"/>
              <a:gd name="f8803" fmla="val 352852"/>
              <a:gd name="f8804" fmla="val 730873"/>
              <a:gd name="f8805" fmla="val 735161"/>
              <a:gd name="f8806" fmla="val 739508"/>
              <a:gd name="f8807" fmla="val 357257"/>
              <a:gd name="f8808" fmla="val 743854"/>
              <a:gd name="f8809" fmla="val 357844"/>
              <a:gd name="f8810" fmla="val 748612"/>
              <a:gd name="f8811" fmla="val 753781"/>
              <a:gd name="f8812" fmla="val 760125"/>
              <a:gd name="f8813" fmla="val 260223"/>
              <a:gd name="f8814" fmla="val 786909"/>
              <a:gd name="f8815" fmla="val 390972"/>
              <a:gd name="f8816" fmla="val 391207"/>
              <a:gd name="f8817" fmla="val 785265"/>
              <a:gd name="f8818" fmla="val 783620"/>
              <a:gd name="f8819" fmla="val 781975"/>
              <a:gd name="f8820" fmla="val 780095"/>
              <a:gd name="f8821" fmla="val 777393"/>
              <a:gd name="f8822" fmla="val 773869"/>
              <a:gd name="f8823" fmla="val 751079"/>
              <a:gd name="f8824" fmla="val 732870"/>
              <a:gd name="f8825" fmla="val 719244"/>
              <a:gd name="f8826" fmla="val 374526"/>
              <a:gd name="f8827" fmla="val 705616"/>
              <a:gd name="f8828" fmla="val 693164"/>
              <a:gd name="f8829" fmla="val 681886"/>
              <a:gd name="f8830" fmla="val 321192"/>
              <a:gd name="f8831" fmla="val 664970"/>
              <a:gd name="f8832" fmla="val 309210"/>
              <a:gd name="f8833" fmla="val 656747"/>
              <a:gd name="f8834" fmla="val 300928"/>
              <a:gd name="f8835" fmla="val 649404"/>
              <a:gd name="f8836" fmla="val 296346"/>
              <a:gd name="f8837" fmla="val 642943"/>
              <a:gd name="f8838" fmla="val 291765"/>
              <a:gd name="f8839" fmla="val 636482"/>
              <a:gd name="f8840" fmla="val 629258"/>
              <a:gd name="f8841" fmla="val 621269"/>
              <a:gd name="f8842" fmla="val 616805"/>
              <a:gd name="f8843" fmla="val 290414"/>
              <a:gd name="f8844" fmla="val 612635"/>
              <a:gd name="f8845" fmla="val 608758"/>
              <a:gd name="f8846" fmla="val 294173"/>
              <a:gd name="f8847" fmla="val 604882"/>
              <a:gd name="f8848" fmla="val 296757"/>
              <a:gd name="f8849" fmla="val 601533"/>
              <a:gd name="f8850" fmla="val 598714"/>
              <a:gd name="f8851" fmla="val 303336"/>
              <a:gd name="f8852" fmla="val 595895"/>
              <a:gd name="f8853" fmla="val 307271"/>
              <a:gd name="f8854" fmla="val 593663"/>
              <a:gd name="f8855" fmla="val 311853"/>
              <a:gd name="f8856" fmla="val 592018"/>
              <a:gd name="f8857" fmla="val 316434"/>
              <a:gd name="f8858" fmla="val 590373"/>
              <a:gd name="f8859" fmla="val 321427"/>
              <a:gd name="f8860" fmla="val 589551"/>
              <a:gd name="f8861" fmla="val 334584"/>
              <a:gd name="f8862" fmla="val 343336"/>
              <a:gd name="f8863" fmla="val 591548"/>
              <a:gd name="f8864" fmla="val 595542"/>
              <a:gd name="f8865" fmla="val 362837"/>
              <a:gd name="f8866" fmla="val 599536"/>
              <a:gd name="f8867" fmla="val 374173"/>
              <a:gd name="f8868" fmla="val 605880"/>
              <a:gd name="f8869" fmla="val 387096"/>
              <a:gd name="f8870" fmla="val 614573"/>
              <a:gd name="f8871" fmla="val 580036"/>
              <a:gd name="f8872" fmla="val 574632"/>
              <a:gd name="f8873" fmla="val 369239"/>
              <a:gd name="f8874" fmla="val 570637"/>
              <a:gd name="f8875" fmla="val 359606"/>
              <a:gd name="f8876" fmla="val 568053"/>
              <a:gd name="f8877" fmla="val 349974"/>
              <a:gd name="f8878" fmla="val 565468"/>
              <a:gd name="f8879" fmla="val 339518"/>
              <a:gd name="f8880" fmla="val 11802189"/>
              <a:gd name="f8881" fmla="val 513750"/>
              <a:gd name="f8882" fmla="val 520446"/>
              <a:gd name="f8883" fmla="val 550755"/>
              <a:gd name="f8884" fmla="val 11789854"/>
              <a:gd name="f8885" fmla="val 546878"/>
              <a:gd name="f8886" fmla="val 556981"/>
              <a:gd name="f8887" fmla="val 11783099"/>
              <a:gd name="f8888" fmla="val 567260"/>
              <a:gd name="f8889" fmla="val 577715"/>
              <a:gd name="f8890" fmla="val 11772996"/>
              <a:gd name="f8891" fmla="val 588171"/>
              <a:gd name="f8892" fmla="val 11766359"/>
              <a:gd name="f8893" fmla="val 599390"/>
              <a:gd name="f8894" fmla="val 11758136"/>
              <a:gd name="f8895" fmla="val 611372"/>
              <a:gd name="f8896" fmla="val 570138"/>
              <a:gd name="f8897" fmla="val 11730646"/>
              <a:gd name="f8898" fmla="val 632165"/>
              <a:gd name="f8899" fmla="val 660594"/>
              <a:gd name="f8900" fmla="val 11727416"/>
              <a:gd name="f8901" fmla="val 685557"/>
              <a:gd name="f8902" fmla="val 11720955"/>
              <a:gd name="f8903" fmla="val 707055"/>
              <a:gd name="f8904" fmla="val 11714494"/>
              <a:gd name="f8905" fmla="val 728553"/>
              <a:gd name="f8906" fmla="val 746703"/>
              <a:gd name="f8907" fmla="val 761505"/>
              <a:gd name="f8908" fmla="val 11710206"/>
              <a:gd name="f8909" fmla="val 784765"/>
              <a:gd name="f8910" fmla="val 11726652"/>
              <a:gd name="f8911" fmla="val 767144"/>
              <a:gd name="f8912" fmla="val 11738752"/>
              <a:gd name="f8913" fmla="val 745352"/>
              <a:gd name="f8914" fmla="val 11746505"/>
              <a:gd name="f8915" fmla="val 719390"/>
              <a:gd name="f8916" fmla="val 11754259"/>
              <a:gd name="f8917" fmla="val 693428"/>
              <a:gd name="f8918" fmla="val 663413"/>
              <a:gd name="f8919" fmla="val 629345"/>
              <a:gd name="f8920" fmla="val 11770470"/>
              <a:gd name="f8921" fmla="val 643090"/>
              <a:gd name="f8922" fmla="val 11774934"/>
              <a:gd name="f8923" fmla="val 637216"/>
              <a:gd name="f8924" fmla="val 11779340"/>
              <a:gd name="f8925" fmla="val 630755"/>
              <a:gd name="f8926" fmla="val 623707"/>
              <a:gd name="f8927" fmla="val 11788033"/>
              <a:gd name="f8928" fmla="val 616658"/>
              <a:gd name="f8929" fmla="val 11792379"/>
              <a:gd name="f8930" fmla="val 608964"/>
              <a:gd name="f8931" fmla="val 11796726"/>
              <a:gd name="f8932" fmla="val 600623"/>
              <a:gd name="f8933" fmla="val 11801073"/>
              <a:gd name="f8934" fmla="val 592282"/>
              <a:gd name="f8935" fmla="val 11805360"/>
              <a:gd name="f8936" fmla="val 583119"/>
              <a:gd name="f8937" fmla="val 11809590"/>
              <a:gd name="f8938" fmla="val 573134"/>
              <a:gd name="f8939" fmla="val 11813819"/>
              <a:gd name="f8940" fmla="val 563149"/>
              <a:gd name="f8941" fmla="val 11818283"/>
              <a:gd name="f8942" fmla="val 552047"/>
              <a:gd name="f8943" fmla="val 11822982"/>
              <a:gd name="f8944" fmla="val 539830"/>
              <a:gd name="f8945" fmla="val 506666"/>
              <a:gd name="f8946" fmla="val 593363"/>
              <a:gd name="f8947" fmla="val 3784057"/>
              <a:gd name="f8948" fmla="val 517944"/>
              <a:gd name="f8949" fmla="val 3756568"/>
              <a:gd name="f8950" fmla="val 623671"/>
              <a:gd name="f8951" fmla="val 696623"/>
              <a:gd name="f8952" fmla="val 644464"/>
              <a:gd name="f8953" fmla="val 672893"/>
              <a:gd name="f8954" fmla="val 3818713"/>
              <a:gd name="f8955" fmla="val 698151"/>
              <a:gd name="f8956" fmla="val 720236"/>
              <a:gd name="f8957" fmla="val 742321"/>
              <a:gd name="f8958" fmla="val 3789343"/>
              <a:gd name="f8959" fmla="val 761117"/>
              <a:gd name="f8960" fmla="val 3771722"/>
              <a:gd name="f8961" fmla="val 776624"/>
              <a:gd name="f8962" fmla="val 3791106"/>
              <a:gd name="f8963" fmla="val 801293"/>
              <a:gd name="f8964" fmla="val 782968"/>
              <a:gd name="f8965" fmla="val 760823"/>
              <a:gd name="f8966" fmla="val 3836040"/>
              <a:gd name="f8967" fmla="val 734861"/>
              <a:gd name="f8968" fmla="val 3845555"/>
              <a:gd name="f8969" fmla="val 708899"/>
              <a:gd name="f8970" fmla="val 678297"/>
              <a:gd name="f8971" fmla="val 643055"/>
              <a:gd name="f8972" fmla="val 3887318"/>
              <a:gd name="f8973" fmla="val 456860"/>
              <a:gd name="f8974" fmla="val 543557"/>
              <a:gd name="f8975" fmla="val 11265950"/>
              <a:gd name="f8976" fmla="val 468138"/>
              <a:gd name="f8977" fmla="val 11238461"/>
              <a:gd name="f8978" fmla="val 573865"/>
              <a:gd name="f8979" fmla="val 646817"/>
              <a:gd name="f8980" fmla="val 594658"/>
              <a:gd name="f8981" fmla="val 623087"/>
              <a:gd name="f8982" fmla="val 11300605"/>
              <a:gd name="f8983" fmla="val 648344"/>
              <a:gd name="f8984" fmla="val 670429"/>
              <a:gd name="f8985" fmla="val 692515"/>
              <a:gd name="f8986" fmla="val 11271236"/>
              <a:gd name="f8987" fmla="val 711311"/>
              <a:gd name="f8988" fmla="val 11253615"/>
              <a:gd name="f8989" fmla="val 726817"/>
              <a:gd name="f8990" fmla="val 11272998"/>
              <a:gd name="f8991" fmla="val 751487"/>
              <a:gd name="f8992" fmla="val 733161"/>
              <a:gd name="f8993" fmla="val 711017"/>
              <a:gd name="f8994" fmla="val 11317933"/>
              <a:gd name="f8995" fmla="val 685055"/>
              <a:gd name="f8996" fmla="val 11327448"/>
              <a:gd name="f8997" fmla="val 659093"/>
              <a:gd name="f8998" fmla="val 628491"/>
              <a:gd name="f8999" fmla="val 593248"/>
              <a:gd name="f9000" fmla="val 11369210"/>
              <a:gd name="f9001" fmla="val 427944"/>
              <a:gd name="f9002" fmla="val 514641"/>
              <a:gd name="f9003" fmla="val 2371979"/>
              <a:gd name="f9004" fmla="val 439222"/>
              <a:gd name="f9005" fmla="val 2344490"/>
              <a:gd name="f9006" fmla="val 544950"/>
              <a:gd name="f9007" fmla="val 617901"/>
              <a:gd name="f9008" fmla="val 565743"/>
              <a:gd name="f9009" fmla="val 594171"/>
              <a:gd name="f9010" fmla="val 2406634"/>
              <a:gd name="f9011" fmla="val 619429"/>
              <a:gd name="f9012" fmla="val 641514"/>
              <a:gd name="f9013" fmla="val 663599"/>
              <a:gd name="f9014" fmla="val 2377265"/>
              <a:gd name="f9015" fmla="val 682395"/>
              <a:gd name="f9016" fmla="val 2359644"/>
              <a:gd name="f9017" fmla="val 697902"/>
              <a:gd name="f9018" fmla="val 2379027"/>
              <a:gd name="f9019" fmla="val 722572"/>
              <a:gd name="f9020" fmla="val 704246"/>
              <a:gd name="f9021" fmla="val 682102"/>
              <a:gd name="f9022" fmla="val 2423961"/>
              <a:gd name="f9023" fmla="val 656139"/>
              <a:gd name="f9024" fmla="val 2433477"/>
              <a:gd name="f9025" fmla="val 630177"/>
              <a:gd name="f9026" fmla="val 599575"/>
              <a:gd name="f9027" fmla="val 564333"/>
              <a:gd name="f9028" fmla="val 2475240"/>
              <a:gd name="f9029" fmla="val 514640"/>
              <a:gd name="f9030" fmla="val 9072818"/>
              <a:gd name="f9031" fmla="val 439221"/>
              <a:gd name="f9032" fmla="val 9045329"/>
              <a:gd name="f9033" fmla="val 544949"/>
              <a:gd name="f9034" fmla="val 565742"/>
              <a:gd name="f9035" fmla="val 9107473"/>
              <a:gd name="f9036" fmla="val 619428"/>
              <a:gd name="f9037" fmla="val 641513"/>
              <a:gd name="f9038" fmla="val 9078104"/>
              <a:gd name="f9039" fmla="val 682394"/>
              <a:gd name="f9040" fmla="val 9060483"/>
              <a:gd name="f9041" fmla="val 697901"/>
              <a:gd name="f9042" fmla="val 9079866"/>
              <a:gd name="f9043" fmla="val 722571"/>
              <a:gd name="f9044" fmla="val 704245"/>
              <a:gd name="f9045" fmla="val 682101"/>
              <a:gd name="f9046" fmla="val 9124801"/>
              <a:gd name="f9047" fmla="val 9134316"/>
              <a:gd name="f9048" fmla="val 564332"/>
              <a:gd name="f9049" fmla="val 9176078"/>
              <a:gd name="f9050" fmla="val 7148034"/>
              <a:gd name="f9051" fmla="val 184856"/>
              <a:gd name="f9052" fmla="val 7015875"/>
              <a:gd name="f9053" fmla="val 191552"/>
              <a:gd name="f9054" fmla="val 221860"/>
              <a:gd name="f9055" fmla="val 7135699"/>
              <a:gd name="f9056" fmla="val 217984"/>
              <a:gd name="f9057" fmla="val 228086"/>
              <a:gd name="f9058" fmla="val 7128944"/>
              <a:gd name="f9059" fmla="val 238366"/>
              <a:gd name="f9060" fmla="val 248821"/>
              <a:gd name="f9061" fmla="val 7118841"/>
              <a:gd name="f9062" fmla="val 259276"/>
              <a:gd name="f9063" fmla="val 7112204"/>
              <a:gd name="f9064" fmla="val 270495"/>
              <a:gd name="f9065" fmla="val 7103981"/>
              <a:gd name="f9066" fmla="val 282478"/>
              <a:gd name="f9067" fmla="val 241244"/>
              <a:gd name="f9068" fmla="val 7076492"/>
              <a:gd name="f9069" fmla="val 303270"/>
              <a:gd name="f9070" fmla="val 331700"/>
              <a:gd name="f9071" fmla="val 7073261"/>
              <a:gd name="f9072" fmla="val 356663"/>
              <a:gd name="f9073" fmla="val 7066800"/>
              <a:gd name="f9074" fmla="val 378161"/>
              <a:gd name="f9075" fmla="val 7060339"/>
              <a:gd name="f9076" fmla="val 399659"/>
              <a:gd name="f9077" fmla="val 417808"/>
              <a:gd name="f9078" fmla="val 432610"/>
              <a:gd name="f9079" fmla="val 7056051"/>
              <a:gd name="f9080" fmla="val 455871"/>
              <a:gd name="f9081" fmla="val 7072497"/>
              <a:gd name="f9082" fmla="val 438249"/>
              <a:gd name="f9083" fmla="val 7084597"/>
              <a:gd name="f9084" fmla="val 416458"/>
              <a:gd name="f9085" fmla="val 7092351"/>
              <a:gd name="f9086" fmla="val 390496"/>
              <a:gd name="f9087" fmla="val 7100104"/>
              <a:gd name="f9088" fmla="val 364534"/>
              <a:gd name="f9089" fmla="val 334519"/>
              <a:gd name="f9090" fmla="val 300451"/>
              <a:gd name="f9091" fmla="val 7116316"/>
              <a:gd name="f9092" fmla="val 314196"/>
              <a:gd name="f9093" fmla="val 7120780"/>
              <a:gd name="f9094" fmla="val 308322"/>
              <a:gd name="f9095" fmla="val 7125185"/>
              <a:gd name="f9096" fmla="val 301861"/>
              <a:gd name="f9097" fmla="val 294812"/>
              <a:gd name="f9098" fmla="val 7133878"/>
              <a:gd name="f9099" fmla="val 287764"/>
              <a:gd name="f9100" fmla="val 7138225"/>
              <a:gd name="f9101" fmla="val 280069"/>
              <a:gd name="f9102" fmla="val 7142571"/>
              <a:gd name="f9103" fmla="val 271728"/>
              <a:gd name="f9104" fmla="val 7146918"/>
              <a:gd name="f9105" fmla="val 263388"/>
              <a:gd name="f9106" fmla="val 7151206"/>
              <a:gd name="f9107" fmla="val 254225"/>
              <a:gd name="f9108" fmla="val 7155435"/>
              <a:gd name="f9109" fmla="val 244239"/>
              <a:gd name="f9110" fmla="val 7159664"/>
              <a:gd name="f9111" fmla="val 234254"/>
              <a:gd name="f9112" fmla="val 7164128"/>
              <a:gd name="f9113" fmla="val 223153"/>
              <a:gd name="f9114" fmla="val 7168827"/>
              <a:gd name="f9115" fmla="val 210935"/>
              <a:gd name="f9116" fmla="val 11686241"/>
              <a:gd name="f9117" fmla="val 164773"/>
              <a:gd name="f9118" fmla="val 191205"/>
              <a:gd name="f9119" fmla="val 11741572"/>
              <a:gd name="f9120" fmla="val 294466"/>
              <a:gd name="f9121" fmla="val 320545"/>
              <a:gd name="f9122" fmla="val 11804656"/>
              <a:gd name="f9123" fmla="val 11764832"/>
              <a:gd name="f9124" fmla="val 134485"/>
              <a:gd name="f9125" fmla="val 142590"/>
              <a:gd name="f9126" fmla="val 211313"/>
              <a:gd name="f9127" fmla="val 232106"/>
              <a:gd name="f9128" fmla="val 258186"/>
              <a:gd name="f9129" fmla="val 236336"/>
              <a:gd name="f9130" fmla="val 379420"/>
              <a:gd name="f9131" fmla="val 369905"/>
              <a:gd name="f9132" fmla="val 225410"/>
              <a:gd name="f9133" fmla="val 204617"/>
              <a:gd name="f9134" fmla="val 266644"/>
              <a:gd name="f9135" fmla="val 281798"/>
              <a:gd name="f9136" fmla="val 189463"/>
              <a:gd name="f9137" fmla="val 171490"/>
              <a:gd name="f9138" fmla="val 201798"/>
              <a:gd name="f9139" fmla="val 134484"/>
              <a:gd name="f9140" fmla="val 236335"/>
              <a:gd name="f9141" fmla="val 171489"/>
              <a:gd name="f9142" fmla="val 142589"/>
              <a:gd name="f9143" fmla="val 211312"/>
              <a:gd name="f9144" fmla="val 232105"/>
              <a:gd name="f9145" fmla="val 258185"/>
              <a:gd name="f9146" fmla="val 379419"/>
              <a:gd name="f9147" fmla="val 369904"/>
              <a:gd name="f9148" fmla="val 225409"/>
              <a:gd name="f9149" fmla="val 204616"/>
              <a:gd name="f9150" fmla="val 266643"/>
              <a:gd name="f9151" fmla="val 281797"/>
              <a:gd name="f9152" fmla="val 189462"/>
              <a:gd name="f9153" fmla="val 171488"/>
              <a:gd name="f9154" fmla="val 201797"/>
              <a:gd name="f9155" fmla="val 123504"/>
              <a:gd name="f9156" fmla="val 3773250"/>
              <a:gd name="f9157" fmla="val 3755804"/>
              <a:gd name="f9158" fmla="val 128967"/>
              <a:gd name="f9159" fmla="val 3743000"/>
              <a:gd name="f9160" fmla="val 139892"/>
              <a:gd name="f9161" fmla="val 3730195"/>
              <a:gd name="f9162" fmla="val 150817"/>
              <a:gd name="f9163" fmla="val 165560"/>
              <a:gd name="f9164" fmla="val 184121"/>
              <a:gd name="f9165" fmla="val 196104"/>
              <a:gd name="f9166" fmla="val 3727082"/>
              <a:gd name="f9167" fmla="val 206970"/>
              <a:gd name="f9168" fmla="val 3733660"/>
              <a:gd name="f9169" fmla="val 216721"/>
              <a:gd name="f9170" fmla="val 3740239"/>
              <a:gd name="f9171" fmla="val 226471"/>
              <a:gd name="f9172" fmla="val 236398"/>
              <a:gd name="f9173" fmla="val 3766788"/>
              <a:gd name="f9174" fmla="val 246500"/>
              <a:gd name="f9175" fmla="val 3787229"/>
              <a:gd name="f9176" fmla="val 259892"/>
              <a:gd name="f9177" fmla="val 3794513"/>
              <a:gd name="f9178" fmla="val 264826"/>
              <a:gd name="f9179" fmla="val 3800563"/>
              <a:gd name="f9180" fmla="val 269349"/>
              <a:gd name="f9181" fmla="val 3805379"/>
              <a:gd name="f9182" fmla="val 273461"/>
              <a:gd name="f9183" fmla="val 3810195"/>
              <a:gd name="f9184" fmla="val 277572"/>
              <a:gd name="f9185" fmla="val 3814072"/>
              <a:gd name="f9186" fmla="val 281743"/>
              <a:gd name="f9187" fmla="val 3817009"/>
              <a:gd name="f9188" fmla="val 285972"/>
              <a:gd name="f9189" fmla="val 3819946"/>
              <a:gd name="f9190" fmla="val 290201"/>
              <a:gd name="f9191" fmla="val 294489"/>
              <a:gd name="f9192" fmla="val 298836"/>
              <a:gd name="f9193" fmla="val 3824351"/>
              <a:gd name="f9194" fmla="val 303182"/>
              <a:gd name="f9195" fmla="val 3824939"/>
              <a:gd name="f9196" fmla="val 307940"/>
              <a:gd name="f9197" fmla="val 313109"/>
              <a:gd name="f9198" fmla="val 319452"/>
              <a:gd name="f9199" fmla="val 3727317"/>
              <a:gd name="f9200" fmla="val 346237"/>
              <a:gd name="f9201" fmla="val 3858067"/>
              <a:gd name="f9202" fmla="val 3858301"/>
              <a:gd name="f9203" fmla="val 344592"/>
              <a:gd name="f9204" fmla="val 342947"/>
              <a:gd name="f9205" fmla="val 341303"/>
              <a:gd name="f9206" fmla="val 339423"/>
              <a:gd name="f9207" fmla="val 336721"/>
              <a:gd name="f9208" fmla="val 333197"/>
              <a:gd name="f9209" fmla="val 310407"/>
              <a:gd name="f9210" fmla="val 292198"/>
              <a:gd name="f9211" fmla="val 278571"/>
              <a:gd name="f9212" fmla="val 3841621"/>
              <a:gd name="f9213" fmla="val 264944"/>
              <a:gd name="f9214" fmla="val 252492"/>
              <a:gd name="f9215" fmla="val 241214"/>
              <a:gd name="f9216" fmla="val 3788287"/>
              <a:gd name="f9217" fmla="val 224297"/>
              <a:gd name="f9218" fmla="val 3776305"/>
              <a:gd name="f9219" fmla="val 216074"/>
              <a:gd name="f9220" fmla="val 3768022"/>
              <a:gd name="f9221" fmla="val 208732"/>
              <a:gd name="f9222" fmla="val 3763441"/>
              <a:gd name="f9223" fmla="val 202271"/>
              <a:gd name="f9224" fmla="val 3758859"/>
              <a:gd name="f9225" fmla="val 195810"/>
              <a:gd name="f9226" fmla="val 188585"/>
              <a:gd name="f9227" fmla="val 180597"/>
              <a:gd name="f9228" fmla="val 176133"/>
              <a:gd name="f9229" fmla="val 3757508"/>
              <a:gd name="f9230" fmla="val 171962"/>
              <a:gd name="f9231" fmla="val 168086"/>
              <a:gd name="f9232" fmla="val 3761268"/>
              <a:gd name="f9233" fmla="val 164209"/>
              <a:gd name="f9234" fmla="val 3763852"/>
              <a:gd name="f9235" fmla="val 160861"/>
              <a:gd name="f9236" fmla="val 158042"/>
              <a:gd name="f9237" fmla="val 3770430"/>
              <a:gd name="f9238" fmla="val 155222"/>
              <a:gd name="f9239" fmla="val 3774365"/>
              <a:gd name="f9240" fmla="val 152990"/>
              <a:gd name="f9241" fmla="val 3778948"/>
              <a:gd name="f9242" fmla="val 151346"/>
              <a:gd name="f9243" fmla="val 3783528"/>
              <a:gd name="f9244" fmla="val 149701"/>
              <a:gd name="f9245" fmla="val 3788521"/>
              <a:gd name="f9246" fmla="val 148879"/>
              <a:gd name="f9247" fmla="val 3801678"/>
              <a:gd name="f9248" fmla="val 3810431"/>
              <a:gd name="f9249" fmla="val 150876"/>
              <a:gd name="f9250" fmla="val 154870"/>
              <a:gd name="f9251" fmla="val 3829931"/>
              <a:gd name="f9252" fmla="val 158864"/>
              <a:gd name="f9253" fmla="val 3841268"/>
              <a:gd name="f9254" fmla="val 165208"/>
              <a:gd name="f9255" fmla="val 3854190"/>
              <a:gd name="f9256" fmla="val 173901"/>
              <a:gd name="f9257" fmla="val 139363"/>
              <a:gd name="f9258" fmla="val 133959"/>
              <a:gd name="f9259" fmla="val 3836334"/>
              <a:gd name="f9260" fmla="val 129965"/>
              <a:gd name="f9261" fmla="val 3826701"/>
              <a:gd name="f9262" fmla="val 127381"/>
              <a:gd name="f9263" fmla="val 3817068"/>
              <a:gd name="f9264" fmla="val 124796"/>
              <a:gd name="f9265" fmla="val 74166"/>
              <a:gd name="f9266" fmla="val 149936"/>
              <a:gd name="f9267" fmla="val 179892"/>
              <a:gd name="f9268" fmla="val 215135"/>
              <a:gd name="f9269" fmla="val 6001771"/>
              <a:gd name="f9270" fmla="val 246149"/>
              <a:gd name="f9271" fmla="val 5992960"/>
              <a:gd name="f9272" fmla="val 272933"/>
              <a:gd name="f9273" fmla="val 299718"/>
              <a:gd name="f9274" fmla="val 5971991"/>
              <a:gd name="f9275" fmla="val 323330"/>
              <a:gd name="f9276" fmla="val 343770"/>
              <a:gd name="f9277" fmla="val 365973"/>
              <a:gd name="f9278" fmla="val 342714"/>
              <a:gd name="f9279" fmla="val 315635"/>
              <a:gd name="f9280" fmla="val 284739"/>
              <a:gd name="f9281" fmla="val 6027439"/>
              <a:gd name="f9282" fmla="val 253843"/>
              <a:gd name="f9283" fmla="val 6033196"/>
              <a:gd name="f9284" fmla="val 218542"/>
              <a:gd name="f9285" fmla="val 6035075"/>
              <a:gd name="f9286" fmla="val 178835"/>
              <a:gd name="f9287" fmla="val 6063975"/>
              <a:gd name="f9288" fmla="val 205619"/>
              <a:gd name="f9289" fmla="val 6063858"/>
              <a:gd name="f9290" fmla="val 227470"/>
              <a:gd name="f9291" fmla="val 244387"/>
              <a:gd name="f9292" fmla="val 6063388"/>
              <a:gd name="f9293" fmla="val 261302"/>
              <a:gd name="f9294" fmla="val 6063035"/>
              <a:gd name="f9295" fmla="val 274694"/>
              <a:gd name="f9296" fmla="val 6062565"/>
              <a:gd name="f9297" fmla="val 284563"/>
              <a:gd name="f9298" fmla="val 294431"/>
              <a:gd name="f9299" fmla="val 6061625"/>
              <a:gd name="f9300" fmla="val 301655"/>
              <a:gd name="f9301" fmla="val 6061155"/>
              <a:gd name="f9302" fmla="val 306237"/>
              <a:gd name="f9303" fmla="val 6060685"/>
              <a:gd name="f9304" fmla="val 310818"/>
              <a:gd name="f9305" fmla="val 6060215"/>
              <a:gd name="f9306" fmla="val 314167"/>
              <a:gd name="f9307" fmla="val 316282"/>
              <a:gd name="f9308" fmla="val 6058805"/>
              <a:gd name="f9309" fmla="val 320981"/>
              <a:gd name="f9310" fmla="val 6056984"/>
              <a:gd name="f9311" fmla="val 324210"/>
              <a:gd name="f9312" fmla="val 6054283"/>
              <a:gd name="f9313" fmla="val 325973"/>
              <a:gd name="f9314" fmla="val 6051581"/>
              <a:gd name="f9315" fmla="val 327735"/>
              <a:gd name="f9316" fmla="val 6047880"/>
              <a:gd name="f9317" fmla="val 328616"/>
              <a:gd name="f9318" fmla="val 6043181"/>
              <a:gd name="f9319" fmla="val 360334"/>
              <a:gd name="f9320" fmla="val 6058688"/>
              <a:gd name="f9321" fmla="val 6067381"/>
              <a:gd name="f9322" fmla="val 356868"/>
              <a:gd name="f9323" fmla="val 349937"/>
              <a:gd name="f9324" fmla="val 6079598"/>
              <a:gd name="f9325" fmla="val 343006"/>
              <a:gd name="f9326" fmla="val 6084122"/>
              <a:gd name="f9327" fmla="val 334079"/>
              <a:gd name="f9328" fmla="val 6087058"/>
              <a:gd name="f9329" fmla="val 323154"/>
              <a:gd name="f9330" fmla="val 6089995"/>
              <a:gd name="f9331" fmla="val 312228"/>
              <a:gd name="f9332" fmla="val 6091698"/>
              <a:gd name="f9333" fmla="val 300069"/>
              <a:gd name="f9334" fmla="val 6092168"/>
              <a:gd name="f9335" fmla="val 286677"/>
              <a:gd name="f9336" fmla="val 6092638"/>
              <a:gd name="f9337" fmla="val 273286"/>
              <a:gd name="f9338" fmla="val 6092873"/>
              <a:gd name="f9339" fmla="val 260246"/>
              <a:gd name="f9340" fmla="val 247558"/>
              <a:gd name="f9341" fmla="val 148528"/>
              <a:gd name="f9342" fmla="val 6036485"/>
              <a:gd name="f9343" fmla="val 73698"/>
              <a:gd name="f9344" fmla="val 11255142"/>
              <a:gd name="f9345" fmla="val 11237697"/>
              <a:gd name="f9346" fmla="val 79160"/>
              <a:gd name="f9347" fmla="val 11224892"/>
              <a:gd name="f9348" fmla="val 90086"/>
              <a:gd name="f9349" fmla="val 11212088"/>
              <a:gd name="f9350" fmla="val 101011"/>
              <a:gd name="f9351" fmla="val 115754"/>
              <a:gd name="f9352" fmla="val 134315"/>
              <a:gd name="f9353" fmla="val 146297"/>
              <a:gd name="f9354" fmla="val 11208975"/>
              <a:gd name="f9355" fmla="val 157164"/>
              <a:gd name="f9356" fmla="val 11215553"/>
              <a:gd name="f9357" fmla="val 166914"/>
              <a:gd name="f9358" fmla="val 11222132"/>
              <a:gd name="f9359" fmla="val 176664"/>
              <a:gd name="f9360" fmla="val 186591"/>
              <a:gd name="f9361" fmla="val 11248681"/>
              <a:gd name="f9362" fmla="val 196694"/>
              <a:gd name="f9363" fmla="val 11269122"/>
              <a:gd name="f9364" fmla="val 210086"/>
              <a:gd name="f9365" fmla="val 11276405"/>
              <a:gd name="f9366" fmla="val 215020"/>
              <a:gd name="f9367" fmla="val 11282455"/>
              <a:gd name="f9368" fmla="val 219543"/>
              <a:gd name="f9369" fmla="val 11287272"/>
              <a:gd name="f9370" fmla="val 223654"/>
              <a:gd name="f9371" fmla="val 11292088"/>
              <a:gd name="f9372" fmla="val 227766"/>
              <a:gd name="f9373" fmla="val 11295965"/>
              <a:gd name="f9374" fmla="val 231937"/>
              <a:gd name="f9375" fmla="val 11298902"/>
              <a:gd name="f9376" fmla="val 236166"/>
              <a:gd name="f9377" fmla="val 11301839"/>
              <a:gd name="f9378" fmla="val 240395"/>
              <a:gd name="f9379" fmla="val 244682"/>
              <a:gd name="f9380" fmla="val 249029"/>
              <a:gd name="f9381" fmla="val 11306244"/>
              <a:gd name="f9382" fmla="val 253376"/>
              <a:gd name="f9383" fmla="val 11306831"/>
              <a:gd name="f9384" fmla="val 258133"/>
              <a:gd name="f9385" fmla="val 263302"/>
              <a:gd name="f9386" fmla="val 269646"/>
              <a:gd name="f9387" fmla="val 11209210"/>
              <a:gd name="f9388" fmla="val 296430"/>
              <a:gd name="f9389" fmla="val 11339959"/>
              <a:gd name="f9390" fmla="val 11340194"/>
              <a:gd name="f9391" fmla="val 294786"/>
              <a:gd name="f9392" fmla="val 293141"/>
              <a:gd name="f9393" fmla="val 291496"/>
              <a:gd name="f9394" fmla="val 289617"/>
              <a:gd name="f9395" fmla="val 286915"/>
              <a:gd name="f9396" fmla="val 283391"/>
              <a:gd name="f9397" fmla="val 260600"/>
              <a:gd name="f9398" fmla="val 242392"/>
              <a:gd name="f9399" fmla="val 228765"/>
              <a:gd name="f9400" fmla="val 11323513"/>
              <a:gd name="f9401" fmla="val 215138"/>
              <a:gd name="f9402" fmla="val 202685"/>
              <a:gd name="f9403" fmla="val 191408"/>
              <a:gd name="f9404" fmla="val 11270179"/>
              <a:gd name="f9405" fmla="val 174491"/>
              <a:gd name="f9406" fmla="val 11258197"/>
              <a:gd name="f9407" fmla="val 166268"/>
              <a:gd name="f9408" fmla="val 11249915"/>
              <a:gd name="f9409" fmla="val 158926"/>
              <a:gd name="f9410" fmla="val 11245333"/>
              <a:gd name="f9411" fmla="val 152464"/>
              <a:gd name="f9412" fmla="val 11240752"/>
              <a:gd name="f9413" fmla="val 146004"/>
              <a:gd name="f9414" fmla="val 138779"/>
              <a:gd name="f9415" fmla="val 130791"/>
              <a:gd name="f9416" fmla="val 126327"/>
              <a:gd name="f9417" fmla="val 11239401"/>
              <a:gd name="f9418" fmla="val 122156"/>
              <a:gd name="f9419" fmla="val 118279"/>
              <a:gd name="f9420" fmla="val 11243160"/>
              <a:gd name="f9421" fmla="val 114403"/>
              <a:gd name="f9422" fmla="val 11245744"/>
              <a:gd name="f9423" fmla="val 111055"/>
              <a:gd name="f9424" fmla="val 108235"/>
              <a:gd name="f9425" fmla="val 11252323"/>
              <a:gd name="f9426" fmla="val 105416"/>
              <a:gd name="f9427" fmla="val 11256258"/>
              <a:gd name="f9428" fmla="val 103184"/>
              <a:gd name="f9429" fmla="val 11260840"/>
              <a:gd name="f9430" fmla="val 101539"/>
              <a:gd name="f9431" fmla="val 11265421"/>
              <a:gd name="f9432" fmla="val 99895"/>
              <a:gd name="f9433" fmla="val 11270414"/>
              <a:gd name="f9434" fmla="val 99072"/>
              <a:gd name="f9435" fmla="val 11283571"/>
              <a:gd name="f9436" fmla="val 11292323"/>
              <a:gd name="f9437" fmla="val 101069"/>
              <a:gd name="f9438" fmla="val 105064"/>
              <a:gd name="f9439" fmla="val 11311824"/>
              <a:gd name="f9440" fmla="val 109058"/>
              <a:gd name="f9441" fmla="val 11323160"/>
              <a:gd name="f9442" fmla="val 115401"/>
              <a:gd name="f9443" fmla="val 11336082"/>
              <a:gd name="f9444" fmla="val 124094"/>
              <a:gd name="f9445" fmla="val 89557"/>
              <a:gd name="f9446" fmla="val 84153"/>
              <a:gd name="f9447" fmla="val 11318226"/>
              <a:gd name="f9448" fmla="val 80159"/>
              <a:gd name="f9449" fmla="val 11308593"/>
              <a:gd name="f9450" fmla="val 77574"/>
              <a:gd name="f9451" fmla="val 11298960"/>
              <a:gd name="f9452" fmla="val 74990"/>
              <a:gd name="f9453" fmla="val 44782"/>
              <a:gd name="f9454" fmla="val 2361171"/>
              <a:gd name="f9455" fmla="val 2343726"/>
              <a:gd name="f9456" fmla="val 50245"/>
              <a:gd name="f9457" fmla="val 2330921"/>
              <a:gd name="f9458" fmla="val 61170"/>
              <a:gd name="f9459" fmla="val 2318117"/>
              <a:gd name="f9460" fmla="val 72095"/>
              <a:gd name="f9461" fmla="val 86838"/>
              <a:gd name="f9462" fmla="val 105399"/>
              <a:gd name="f9463" fmla="val 117382"/>
              <a:gd name="f9464" fmla="val 2315003"/>
              <a:gd name="f9465" fmla="val 128248"/>
              <a:gd name="f9466" fmla="val 2321582"/>
              <a:gd name="f9467" fmla="val 137999"/>
              <a:gd name="f9468" fmla="val 2328161"/>
              <a:gd name="f9469" fmla="val 147749"/>
              <a:gd name="f9470" fmla="val 157676"/>
              <a:gd name="f9471" fmla="val 2354710"/>
              <a:gd name="f9472" fmla="val 167779"/>
              <a:gd name="f9473" fmla="val 2375151"/>
              <a:gd name="f9474" fmla="val 181171"/>
              <a:gd name="f9475" fmla="val 2382434"/>
              <a:gd name="f9476" fmla="val 186105"/>
              <a:gd name="f9477" fmla="val 2388484"/>
              <a:gd name="f9478" fmla="val 190627"/>
              <a:gd name="f9479" fmla="val 2393300"/>
              <a:gd name="f9480" fmla="val 194739"/>
              <a:gd name="f9481" fmla="val 2398117"/>
              <a:gd name="f9482" fmla="val 198851"/>
              <a:gd name="f9483" fmla="val 2401994"/>
              <a:gd name="f9484" fmla="val 203021"/>
              <a:gd name="f9485" fmla="val 2404931"/>
              <a:gd name="f9486" fmla="val 207250"/>
              <a:gd name="f9487" fmla="val 2407867"/>
              <a:gd name="f9488" fmla="val 211479"/>
              <a:gd name="f9489" fmla="val 215767"/>
              <a:gd name="f9490" fmla="val 220114"/>
              <a:gd name="f9491" fmla="val 2412273"/>
              <a:gd name="f9492" fmla="val 224460"/>
              <a:gd name="f9493" fmla="val 2412860"/>
              <a:gd name="f9494" fmla="val 229218"/>
              <a:gd name="f9495" fmla="val 234387"/>
              <a:gd name="f9496" fmla="val 240730"/>
              <a:gd name="f9497" fmla="val 2315238"/>
              <a:gd name="f9498" fmla="val 267515"/>
              <a:gd name="f9499" fmla="val 2445988"/>
              <a:gd name="f9500" fmla="val 2446223"/>
              <a:gd name="f9501" fmla="val 265870"/>
              <a:gd name="f9502" fmla="val 264225"/>
              <a:gd name="f9503" fmla="val 262581"/>
              <a:gd name="f9504" fmla="val 260701"/>
              <a:gd name="f9505" fmla="val 257999"/>
              <a:gd name="f9506" fmla="val 254475"/>
              <a:gd name="f9507" fmla="val 231685"/>
              <a:gd name="f9508" fmla="val 213476"/>
              <a:gd name="f9509" fmla="val 199849"/>
              <a:gd name="f9510" fmla="val 2429542"/>
              <a:gd name="f9511" fmla="val 186222"/>
              <a:gd name="f9512" fmla="val 173769"/>
              <a:gd name="f9513" fmla="val 162492"/>
              <a:gd name="f9514" fmla="val 2376208"/>
              <a:gd name="f9515" fmla="val 145576"/>
              <a:gd name="f9516" fmla="val 2364225"/>
              <a:gd name="f9517" fmla="val 137352"/>
              <a:gd name="f9518" fmla="val 2355943"/>
              <a:gd name="f9519" fmla="val 130010"/>
              <a:gd name="f9520" fmla="val 2351362"/>
              <a:gd name="f9521" fmla="val 123549"/>
              <a:gd name="f9522" fmla="val 2346781"/>
              <a:gd name="f9523" fmla="val 117088"/>
              <a:gd name="f9524" fmla="val 109863"/>
              <a:gd name="f9525" fmla="val 101875"/>
              <a:gd name="f9526" fmla="val 97411"/>
              <a:gd name="f9527" fmla="val 2345430"/>
              <a:gd name="f9528" fmla="val 93240"/>
              <a:gd name="f9529" fmla="val 89364"/>
              <a:gd name="f9530" fmla="val 2349189"/>
              <a:gd name="f9531" fmla="val 85487"/>
              <a:gd name="f9532" fmla="val 2351773"/>
              <a:gd name="f9533" fmla="val 82139"/>
              <a:gd name="f9534" fmla="val 79320"/>
              <a:gd name="f9535" fmla="val 2358352"/>
              <a:gd name="f9536" fmla="val 76500"/>
              <a:gd name="f9537" fmla="val 2362287"/>
              <a:gd name="f9538" fmla="val 74268"/>
              <a:gd name="f9539" fmla="val 2366869"/>
              <a:gd name="f9540" fmla="val 72624"/>
              <a:gd name="f9541" fmla="val 2371450"/>
              <a:gd name="f9542" fmla="val 70979"/>
              <a:gd name="f9543" fmla="val 2376443"/>
              <a:gd name="f9544" fmla="val 70157"/>
              <a:gd name="f9545" fmla="val 2389600"/>
              <a:gd name="f9546" fmla="val 2398352"/>
              <a:gd name="f9547" fmla="val 72154"/>
              <a:gd name="f9548" fmla="val 76148"/>
              <a:gd name="f9549" fmla="val 2417853"/>
              <a:gd name="f9550" fmla="val 80142"/>
              <a:gd name="f9551" fmla="val 2429189"/>
              <a:gd name="f9552" fmla="val 86486"/>
              <a:gd name="f9553" fmla="val 2442112"/>
              <a:gd name="f9554" fmla="val 95179"/>
              <a:gd name="f9555" fmla="val 60641"/>
              <a:gd name="f9556" fmla="val 55237"/>
              <a:gd name="f9557" fmla="val 2424255"/>
              <a:gd name="f9558" fmla="val 51243"/>
              <a:gd name="f9559" fmla="val 2414622"/>
              <a:gd name="f9560" fmla="val 48659"/>
              <a:gd name="f9561" fmla="val 2404990"/>
              <a:gd name="f9562" fmla="val 46074"/>
              <a:gd name="f9563" fmla="val 44781"/>
              <a:gd name="f9564" fmla="val 9062010"/>
              <a:gd name="f9565" fmla="val 9044565"/>
              <a:gd name="f9566" fmla="val 50244"/>
              <a:gd name="f9567" fmla="val 9031760"/>
              <a:gd name="f9568" fmla="val 61169"/>
              <a:gd name="f9569" fmla="val 9018956"/>
              <a:gd name="f9570" fmla="val 72094"/>
              <a:gd name="f9571" fmla="val 86837"/>
              <a:gd name="f9572" fmla="val 105398"/>
              <a:gd name="f9573" fmla="val 117381"/>
              <a:gd name="f9574" fmla="val 9015843"/>
              <a:gd name="f9575" fmla="val 128247"/>
              <a:gd name="f9576" fmla="val 9022421"/>
              <a:gd name="f9577" fmla="val 137998"/>
              <a:gd name="f9578" fmla="val 9029000"/>
              <a:gd name="f9579" fmla="val 147748"/>
              <a:gd name="f9580" fmla="val 157675"/>
              <a:gd name="f9581" fmla="val 9055549"/>
              <a:gd name="f9582" fmla="val 167778"/>
              <a:gd name="f9583" fmla="val 9075990"/>
              <a:gd name="f9584" fmla="val 181170"/>
              <a:gd name="f9585" fmla="val 9083273"/>
              <a:gd name="f9586" fmla="val 186104"/>
              <a:gd name="f9587" fmla="val 9089323"/>
              <a:gd name="f9588" fmla="val 9094140"/>
              <a:gd name="f9589" fmla="val 194738"/>
              <a:gd name="f9590" fmla="val 9098956"/>
              <a:gd name="f9591" fmla="val 198850"/>
              <a:gd name="f9592" fmla="val 9102833"/>
              <a:gd name="f9593" fmla="val 203020"/>
              <a:gd name="f9594" fmla="val 9105770"/>
              <a:gd name="f9595" fmla="val 207249"/>
              <a:gd name="f9596" fmla="val 9108707"/>
              <a:gd name="f9597" fmla="val 211478"/>
              <a:gd name="f9598" fmla="val 215766"/>
              <a:gd name="f9599" fmla="val 220113"/>
              <a:gd name="f9600" fmla="val 9113112"/>
              <a:gd name="f9601" fmla="val 9113699"/>
              <a:gd name="f9602" fmla="val 229217"/>
              <a:gd name="f9603" fmla="val 234386"/>
              <a:gd name="f9604" fmla="val 9016078"/>
              <a:gd name="f9605" fmla="val 267514"/>
              <a:gd name="f9606" fmla="val 9146827"/>
              <a:gd name="f9607" fmla="val 9147062"/>
              <a:gd name="f9608" fmla="val 265869"/>
              <a:gd name="f9609" fmla="val 262580"/>
              <a:gd name="f9610" fmla="val 254474"/>
              <a:gd name="f9611" fmla="val 231684"/>
              <a:gd name="f9612" fmla="val 199848"/>
              <a:gd name="f9613" fmla="val 9130381"/>
              <a:gd name="f9614" fmla="val 186221"/>
              <a:gd name="f9615" fmla="val 162491"/>
              <a:gd name="f9616" fmla="val 9077047"/>
              <a:gd name="f9617" fmla="val 145575"/>
              <a:gd name="f9618" fmla="val 9065065"/>
              <a:gd name="f9619" fmla="val 9056783"/>
              <a:gd name="f9620" fmla="val 130009"/>
              <a:gd name="f9621" fmla="val 9052201"/>
              <a:gd name="f9622" fmla="val 123548"/>
              <a:gd name="f9623" fmla="val 9047620"/>
              <a:gd name="f9624" fmla="val 117087"/>
              <a:gd name="f9625" fmla="val 101874"/>
              <a:gd name="f9626" fmla="val 97410"/>
              <a:gd name="f9627" fmla="val 9046269"/>
              <a:gd name="f9628" fmla="val 89363"/>
              <a:gd name="f9629" fmla="val 9050028"/>
              <a:gd name="f9630" fmla="val 9052612"/>
              <a:gd name="f9631" fmla="val 79319"/>
              <a:gd name="f9632" fmla="val 9059191"/>
              <a:gd name="f9633" fmla="val 9063126"/>
              <a:gd name="f9634" fmla="val 9067708"/>
              <a:gd name="f9635" fmla="val 72623"/>
              <a:gd name="f9636" fmla="val 9072289"/>
              <a:gd name="f9637" fmla="val 70978"/>
              <a:gd name="f9638" fmla="val 9077282"/>
              <a:gd name="f9639" fmla="val 70156"/>
              <a:gd name="f9640" fmla="val 9090439"/>
              <a:gd name="f9641" fmla="val 9099191"/>
              <a:gd name="f9642" fmla="val 72153"/>
              <a:gd name="f9643" fmla="val 76147"/>
              <a:gd name="f9644" fmla="val 9118692"/>
              <a:gd name="f9645" fmla="val 80141"/>
              <a:gd name="f9646" fmla="val 9130028"/>
              <a:gd name="f9647" fmla="val 86485"/>
              <a:gd name="f9648" fmla="val 9142950"/>
              <a:gd name="f9649" fmla="val 95178"/>
              <a:gd name="f9650" fmla="val 9125094"/>
              <a:gd name="f9651" fmla="val 9115461"/>
              <a:gd name="f9652" fmla="val 48658"/>
              <a:gd name="f9653" fmla="val 9105828"/>
              <a:gd name="f9654" fmla="*/ f0 1 12191998"/>
              <a:gd name="f9655" fmla="*/ f1 1 6829083"/>
              <a:gd name="f9656" fmla="+- f4 0 f2"/>
              <a:gd name="f9657" fmla="+- f3 0 f2"/>
              <a:gd name="f9658" fmla="*/ f9657 1 12191998"/>
              <a:gd name="f9659" fmla="*/ f9656 1 6829083"/>
              <a:gd name="f9660" fmla="*/ f2 1 f9658"/>
              <a:gd name="f9661" fmla="*/ f3 1 f9658"/>
              <a:gd name="f9662" fmla="*/ f2 1 f9659"/>
              <a:gd name="f9663" fmla="*/ f4 1 f9659"/>
              <a:gd name="f9664" fmla="*/ f9660 f9654 1"/>
              <a:gd name="f9665" fmla="*/ f9661 f9654 1"/>
              <a:gd name="f9666" fmla="*/ f9663 f9655 1"/>
              <a:gd name="f9667" fmla="*/ f9662 f9655 1"/>
            </a:gdLst>
            <a:ahLst/>
            <a:cxnLst>
              <a:cxn ang="3cd4">
                <a:pos x="hc" y="t"/>
              </a:cxn>
              <a:cxn ang="0">
                <a:pos x="r" y="vc"/>
              </a:cxn>
              <a:cxn ang="cd4">
                <a:pos x="hc" y="b"/>
              </a:cxn>
              <a:cxn ang="cd2">
                <a:pos x="l" y="vc"/>
              </a:cxn>
            </a:cxnLst>
            <a:rect l="f9664" t="f9667" r="f9665" b="f9666"/>
            <a:pathLst>
              <a:path w="12191998" h="6829083">
                <a:moveTo>
                  <a:pt x="f5" y="f6"/>
                </a:moveTo>
                <a:cubicBezTo>
                  <a:pt x="f7" y="f8"/>
                  <a:pt x="f9" y="f10"/>
                  <a:pt x="f11" y="f12"/>
                </a:cubicBezTo>
                <a:lnTo>
                  <a:pt x="f13" y="f14"/>
                </a:lnTo>
                <a:cubicBezTo>
                  <a:pt x="f15" y="f16"/>
                  <a:pt x="f17" y="f18"/>
                  <a:pt x="f19" y="f20"/>
                </a:cubicBezTo>
                <a:cubicBezTo>
                  <a:pt x="f21" y="f22"/>
                  <a:pt x="f23" y="f24"/>
                  <a:pt x="f25" y="f26"/>
                </a:cubicBezTo>
                <a:close/>
                <a:moveTo>
                  <a:pt x="f27" y="f28"/>
                </a:moveTo>
                <a:lnTo>
                  <a:pt x="f29" y="f30"/>
                </a:lnTo>
                <a:lnTo>
                  <a:pt x="f29" y="f31"/>
                </a:lnTo>
                <a:lnTo>
                  <a:pt x="f32" y="f31"/>
                </a:lnTo>
                <a:lnTo>
                  <a:pt x="f32" y="f33"/>
                </a:lnTo>
                <a:lnTo>
                  <a:pt x="f34" y="f33"/>
                </a:lnTo>
                <a:lnTo>
                  <a:pt x="f34" y="f35"/>
                </a:lnTo>
                <a:lnTo>
                  <a:pt x="f32" y="f35"/>
                </a:lnTo>
                <a:lnTo>
                  <a:pt x="f32" y="f36"/>
                </a:lnTo>
                <a:lnTo>
                  <a:pt x="f37" y="f36"/>
                </a:lnTo>
                <a:lnTo>
                  <a:pt x="f38" y="f28"/>
                </a:lnTo>
                <a:close/>
                <a:moveTo>
                  <a:pt x="f39" y="f40"/>
                </a:moveTo>
                <a:lnTo>
                  <a:pt x="f41" y="f42"/>
                </a:lnTo>
                <a:cubicBezTo>
                  <a:pt x="f43" y="f44"/>
                  <a:pt x="f45" y="f46"/>
                  <a:pt x="f47" y="f48"/>
                </a:cubicBezTo>
                <a:cubicBezTo>
                  <a:pt x="f49" y="f50"/>
                  <a:pt x="f51" y="f52"/>
                  <a:pt x="f53" y="f54"/>
                </a:cubicBezTo>
                <a:lnTo>
                  <a:pt x="f55" y="f56"/>
                </a:lnTo>
                <a:cubicBezTo>
                  <a:pt x="f57" y="f58"/>
                  <a:pt x="f59" y="f60"/>
                  <a:pt x="f61" y="f62"/>
                </a:cubicBezTo>
                <a:cubicBezTo>
                  <a:pt x="f63" y="f64"/>
                  <a:pt x="f65" y="f66"/>
                  <a:pt x="f39" y="f40"/>
                </a:cubicBezTo>
                <a:close/>
                <a:moveTo>
                  <a:pt x="f67" y="f68"/>
                </a:moveTo>
                <a:cubicBezTo>
                  <a:pt x="f69" y="f70"/>
                  <a:pt x="f71" y="f72"/>
                  <a:pt x="f73" y="f74"/>
                </a:cubicBezTo>
                <a:cubicBezTo>
                  <a:pt x="f75" y="f76"/>
                  <a:pt x="f77" y="f78"/>
                  <a:pt x="f53" y="f79"/>
                </a:cubicBezTo>
                <a:lnTo>
                  <a:pt x="f80" y="f81"/>
                </a:lnTo>
                <a:cubicBezTo>
                  <a:pt x="f82" y="f83"/>
                  <a:pt x="f84" y="f85"/>
                  <a:pt x="f86" y="f87"/>
                </a:cubicBezTo>
                <a:cubicBezTo>
                  <a:pt x="f88" y="f89"/>
                  <a:pt x="f90" y="f91"/>
                  <a:pt x="f92" y="f93"/>
                </a:cubicBezTo>
                <a:cubicBezTo>
                  <a:pt x="f94" y="f95"/>
                  <a:pt x="f96" y="f97"/>
                  <a:pt x="f98" y="f99"/>
                </a:cubicBezTo>
                <a:cubicBezTo>
                  <a:pt x="f100" y="f101"/>
                  <a:pt x="f102" y="f103"/>
                  <a:pt x="f104" y="f105"/>
                </a:cubicBezTo>
                <a:close/>
                <a:moveTo>
                  <a:pt x="f106" y="f107"/>
                </a:moveTo>
                <a:lnTo>
                  <a:pt x="f108" y="f109"/>
                </a:lnTo>
                <a:lnTo>
                  <a:pt x="f110" y="f111"/>
                </a:lnTo>
                <a:lnTo>
                  <a:pt x="f112" y="f113"/>
                </a:lnTo>
                <a:cubicBezTo>
                  <a:pt x="f114" y="f115"/>
                  <a:pt x="f116" y="f117"/>
                  <a:pt x="f118" y="f119"/>
                </a:cubicBezTo>
                <a:cubicBezTo>
                  <a:pt x="f120" y="f121"/>
                  <a:pt x="f122" y="f123"/>
                  <a:pt x="f124" y="f125"/>
                </a:cubicBezTo>
                <a:lnTo>
                  <a:pt x="f126" y="f127"/>
                </a:lnTo>
                <a:cubicBezTo>
                  <a:pt x="f128" y="f129"/>
                  <a:pt x="f130" y="f131"/>
                  <a:pt x="f132" y="f133"/>
                </a:cubicBezTo>
                <a:cubicBezTo>
                  <a:pt x="f134" y="f135"/>
                  <a:pt x="f136" y="f137"/>
                  <a:pt x="f138" y="f139"/>
                </a:cubicBezTo>
                <a:cubicBezTo>
                  <a:pt x="f140" y="f141"/>
                  <a:pt x="f142" y="f143"/>
                  <a:pt x="f144" y="f145"/>
                </a:cubicBezTo>
                <a:cubicBezTo>
                  <a:pt x="f146" y="f147"/>
                  <a:pt x="f148" y="f149"/>
                  <a:pt x="f150" y="f151"/>
                </a:cubicBezTo>
                <a:lnTo>
                  <a:pt x="f152" y="f153"/>
                </a:lnTo>
                <a:cubicBezTo>
                  <a:pt x="f154" y="f155"/>
                  <a:pt x="f156" y="f157"/>
                  <a:pt x="f158" y="f159"/>
                </a:cubicBezTo>
                <a:cubicBezTo>
                  <a:pt x="f160" y="f161"/>
                  <a:pt x="f162" y="f163"/>
                  <a:pt x="f164" y="f165"/>
                </a:cubicBezTo>
                <a:cubicBezTo>
                  <a:pt x="f166" y="f167"/>
                  <a:pt x="f168" y="f169"/>
                  <a:pt x="f170" y="f171"/>
                </a:cubicBezTo>
                <a:cubicBezTo>
                  <a:pt x="f172" y="f173"/>
                  <a:pt x="f174" y="f175"/>
                  <a:pt x="f176" y="f177"/>
                </a:cubicBezTo>
                <a:close/>
                <a:moveTo>
                  <a:pt x="f178" y="f179"/>
                </a:moveTo>
                <a:lnTo>
                  <a:pt x="f180" y="f181"/>
                </a:lnTo>
                <a:cubicBezTo>
                  <a:pt x="f182" y="f183"/>
                  <a:pt x="f184" y="f185"/>
                  <a:pt x="f186" y="f187"/>
                </a:cubicBezTo>
                <a:cubicBezTo>
                  <a:pt x="f188" y="f189"/>
                  <a:pt x="f190" y="f191"/>
                  <a:pt x="f192" y="f193"/>
                </a:cubicBezTo>
                <a:lnTo>
                  <a:pt x="f194" y="f195"/>
                </a:lnTo>
                <a:cubicBezTo>
                  <a:pt x="f196" y="f197"/>
                  <a:pt x="f198" y="f199"/>
                  <a:pt x="f200" y="f201"/>
                </a:cubicBezTo>
                <a:cubicBezTo>
                  <a:pt x="f202" y="f203"/>
                  <a:pt x="f204" y="f205"/>
                  <a:pt x="f178" y="f179"/>
                </a:cubicBezTo>
                <a:close/>
                <a:moveTo>
                  <a:pt x="f206" y="f207"/>
                </a:moveTo>
                <a:lnTo>
                  <a:pt x="f208" y="f209"/>
                </a:lnTo>
                <a:lnTo>
                  <a:pt x="f208" y="f210"/>
                </a:lnTo>
                <a:lnTo>
                  <a:pt x="f211" y="f210"/>
                </a:lnTo>
                <a:cubicBezTo>
                  <a:pt x="f212" y="f213"/>
                  <a:pt x="f214" y="f215"/>
                  <a:pt x="f214" y="f216"/>
                </a:cubicBezTo>
                <a:cubicBezTo>
                  <a:pt x="f214" y="f217"/>
                  <a:pt x="f214" y="f218"/>
                  <a:pt x="f214" y="f219"/>
                </a:cubicBezTo>
                <a:cubicBezTo>
                  <a:pt x="f214" y="f220"/>
                  <a:pt x="f212" y="f221"/>
                  <a:pt x="f211" y="f222"/>
                </a:cubicBezTo>
                <a:cubicBezTo>
                  <a:pt x="f223" y="f224"/>
                  <a:pt x="f225" y="f226"/>
                  <a:pt x="f227" y="f228"/>
                </a:cubicBezTo>
                <a:lnTo>
                  <a:pt x="f229" y="f228"/>
                </a:lnTo>
                <a:lnTo>
                  <a:pt x="f229" y="f230"/>
                </a:lnTo>
                <a:lnTo>
                  <a:pt x="f231" y="f230"/>
                </a:lnTo>
                <a:cubicBezTo>
                  <a:pt x="f232" y="f233"/>
                  <a:pt x="f234" y="f235"/>
                  <a:pt x="f236" y="f237"/>
                </a:cubicBezTo>
                <a:cubicBezTo>
                  <a:pt x="f238" y="f239"/>
                  <a:pt x="f240" y="f241"/>
                  <a:pt x="f242" y="f243"/>
                </a:cubicBezTo>
                <a:lnTo>
                  <a:pt x="f244" y="f245"/>
                </a:lnTo>
                <a:cubicBezTo>
                  <a:pt x="f246" y="f247"/>
                  <a:pt x="f248" y="f249"/>
                  <a:pt x="f250" y="f251"/>
                </a:cubicBezTo>
                <a:cubicBezTo>
                  <a:pt x="f252" y="f253"/>
                  <a:pt x="f254" y="f255"/>
                  <a:pt x="f256" y="f257"/>
                </a:cubicBezTo>
                <a:close/>
                <a:moveTo>
                  <a:pt x="f258" y="f259"/>
                </a:moveTo>
                <a:lnTo>
                  <a:pt x="f260" y="f261"/>
                </a:lnTo>
                <a:lnTo>
                  <a:pt x="f262" y="f263"/>
                </a:lnTo>
                <a:lnTo>
                  <a:pt x="f264" y="f265"/>
                </a:lnTo>
                <a:cubicBezTo>
                  <a:pt x="f266" y="f267"/>
                  <a:pt x="f268" y="f269"/>
                  <a:pt x="f270" y="f271"/>
                </a:cubicBezTo>
                <a:cubicBezTo>
                  <a:pt x="f272" y="f273"/>
                  <a:pt x="f274" y="f275"/>
                  <a:pt x="f276" y="f277"/>
                </a:cubicBezTo>
                <a:lnTo>
                  <a:pt x="f278" y="f279"/>
                </a:lnTo>
                <a:cubicBezTo>
                  <a:pt x="f280" y="f281"/>
                  <a:pt x="f282" y="f283"/>
                  <a:pt x="f284" y="f285"/>
                </a:cubicBezTo>
                <a:cubicBezTo>
                  <a:pt x="f286" y="f287"/>
                  <a:pt x="f288" y="f289"/>
                  <a:pt x="f290" y="f291"/>
                </a:cubicBezTo>
                <a:cubicBezTo>
                  <a:pt x="f292" y="f293"/>
                  <a:pt x="f294" y="f295"/>
                  <a:pt x="f296" y="f297"/>
                </a:cubicBezTo>
                <a:cubicBezTo>
                  <a:pt x="f298" y="f299"/>
                  <a:pt x="f300" y="f301"/>
                  <a:pt x="f302" y="f303"/>
                </a:cubicBezTo>
                <a:lnTo>
                  <a:pt x="f304" y="f305"/>
                </a:lnTo>
                <a:cubicBezTo>
                  <a:pt x="f306" y="f307"/>
                  <a:pt x="f308" y="f309"/>
                  <a:pt x="f310" y="f311"/>
                </a:cubicBezTo>
                <a:cubicBezTo>
                  <a:pt x="f312" y="f313"/>
                  <a:pt x="f314" y="f315"/>
                  <a:pt x="f316" y="f317"/>
                </a:cubicBezTo>
                <a:cubicBezTo>
                  <a:pt x="f318" y="f319"/>
                  <a:pt x="f320" y="f321"/>
                  <a:pt x="f322" y="f323"/>
                </a:cubicBezTo>
                <a:cubicBezTo>
                  <a:pt x="f324" y="f325"/>
                  <a:pt x="f326" y="f327"/>
                  <a:pt x="f328" y="f329"/>
                </a:cubicBezTo>
                <a:close/>
                <a:moveTo>
                  <a:pt x="f330" y="f331"/>
                </a:moveTo>
                <a:lnTo>
                  <a:pt x="f332" y="f333"/>
                </a:lnTo>
                <a:lnTo>
                  <a:pt x="f334" y="f335"/>
                </a:lnTo>
                <a:lnTo>
                  <a:pt x="f336" y="f337"/>
                </a:lnTo>
                <a:cubicBezTo>
                  <a:pt x="f338" y="f339"/>
                  <a:pt x="f340" y="f341"/>
                  <a:pt x="f342" y="f343"/>
                </a:cubicBezTo>
                <a:cubicBezTo>
                  <a:pt x="f344" y="f345"/>
                  <a:pt x="f346" y="f347"/>
                  <a:pt x="f348" y="f349"/>
                </a:cubicBezTo>
                <a:lnTo>
                  <a:pt x="f350" y="f351"/>
                </a:lnTo>
                <a:cubicBezTo>
                  <a:pt x="f352" y="f353"/>
                  <a:pt x="f354" y="f355"/>
                  <a:pt x="f356" y="f357"/>
                </a:cubicBezTo>
                <a:cubicBezTo>
                  <a:pt x="f358" y="f359"/>
                  <a:pt x="f360" y="f361"/>
                  <a:pt x="f362" y="f363"/>
                </a:cubicBezTo>
                <a:cubicBezTo>
                  <a:pt x="f364" y="f365"/>
                  <a:pt x="f366" y="f367"/>
                  <a:pt x="f368" y="f369"/>
                </a:cubicBezTo>
                <a:cubicBezTo>
                  <a:pt x="f370" y="f371"/>
                  <a:pt x="f372" y="f373"/>
                  <a:pt x="f374" y="f375"/>
                </a:cubicBezTo>
                <a:lnTo>
                  <a:pt x="f376" y="f377"/>
                </a:lnTo>
                <a:cubicBezTo>
                  <a:pt x="f378" y="f379"/>
                  <a:pt x="f380" y="f381"/>
                  <a:pt x="f382" y="f383"/>
                </a:cubicBezTo>
                <a:cubicBezTo>
                  <a:pt x="f384" y="f385"/>
                  <a:pt x="f386" y="f387"/>
                  <a:pt x="f388" y="f389"/>
                </a:cubicBezTo>
                <a:cubicBezTo>
                  <a:pt x="f390" y="f391"/>
                  <a:pt x="f392" y="f393"/>
                  <a:pt x="f394" y="f395"/>
                </a:cubicBezTo>
                <a:cubicBezTo>
                  <a:pt x="f396" y="f397"/>
                  <a:pt x="f398" y="f399"/>
                  <a:pt x="f400" y="f401"/>
                </a:cubicBezTo>
                <a:close/>
                <a:moveTo>
                  <a:pt x="f402" y="f331"/>
                </a:moveTo>
                <a:lnTo>
                  <a:pt x="f403" y="f333"/>
                </a:lnTo>
                <a:lnTo>
                  <a:pt x="f404" y="f335"/>
                </a:lnTo>
                <a:lnTo>
                  <a:pt x="f405" y="f337"/>
                </a:lnTo>
                <a:cubicBezTo>
                  <a:pt x="f406" y="f339"/>
                  <a:pt x="f407" y="f341"/>
                  <a:pt x="f408" y="f343"/>
                </a:cubicBezTo>
                <a:cubicBezTo>
                  <a:pt x="f409" y="f345"/>
                  <a:pt x="f410" y="f347"/>
                  <a:pt x="f411" y="f349"/>
                </a:cubicBezTo>
                <a:lnTo>
                  <a:pt x="f412" y="f351"/>
                </a:lnTo>
                <a:cubicBezTo>
                  <a:pt x="f413" y="f353"/>
                  <a:pt x="f414" y="f355"/>
                  <a:pt x="f415" y="f357"/>
                </a:cubicBezTo>
                <a:cubicBezTo>
                  <a:pt x="f416" y="f359"/>
                  <a:pt x="f417" y="f361"/>
                  <a:pt x="f418" y="f363"/>
                </a:cubicBezTo>
                <a:cubicBezTo>
                  <a:pt x="f419" y="f365"/>
                  <a:pt x="f420" y="f367"/>
                  <a:pt x="f421" y="f369"/>
                </a:cubicBezTo>
                <a:cubicBezTo>
                  <a:pt x="f422" y="f371"/>
                  <a:pt x="f423" y="f373"/>
                  <a:pt x="f424" y="f375"/>
                </a:cubicBezTo>
                <a:lnTo>
                  <a:pt x="f425" y="f377"/>
                </a:lnTo>
                <a:cubicBezTo>
                  <a:pt x="f426" y="f379"/>
                  <a:pt x="f427" y="f381"/>
                  <a:pt x="f428" y="f383"/>
                </a:cubicBezTo>
                <a:cubicBezTo>
                  <a:pt x="f429" y="f385"/>
                  <a:pt x="f430" y="f387"/>
                  <a:pt x="f431" y="f389"/>
                </a:cubicBezTo>
                <a:cubicBezTo>
                  <a:pt x="f432" y="f391"/>
                  <a:pt x="f433" y="f393"/>
                  <a:pt x="f434" y="f395"/>
                </a:cubicBezTo>
                <a:cubicBezTo>
                  <a:pt x="f435" y="f397"/>
                  <a:pt x="f436" y="f399"/>
                  <a:pt x="f437" y="f401"/>
                </a:cubicBezTo>
                <a:close/>
                <a:moveTo>
                  <a:pt x="f438" y="f439"/>
                </a:moveTo>
                <a:lnTo>
                  <a:pt x="f440" y="f441"/>
                </a:lnTo>
                <a:lnTo>
                  <a:pt x="f440" y="f442"/>
                </a:lnTo>
                <a:lnTo>
                  <a:pt x="f443" y="f442"/>
                </a:lnTo>
                <a:cubicBezTo>
                  <a:pt x="f444" y="f445"/>
                  <a:pt x="f446" y="f447"/>
                  <a:pt x="f446" y="f448"/>
                </a:cubicBezTo>
                <a:cubicBezTo>
                  <a:pt x="f446" y="f449"/>
                  <a:pt x="f446" y="f450"/>
                  <a:pt x="f446" y="f451"/>
                </a:cubicBezTo>
                <a:cubicBezTo>
                  <a:pt x="f446" y="f452"/>
                  <a:pt x="f444" y="f453"/>
                  <a:pt x="f443" y="f454"/>
                </a:cubicBezTo>
                <a:cubicBezTo>
                  <a:pt x="f455" y="f456"/>
                  <a:pt x="f457" y="f458"/>
                  <a:pt x="f459" y="f460"/>
                </a:cubicBezTo>
                <a:lnTo>
                  <a:pt x="f461" y="f460"/>
                </a:lnTo>
                <a:lnTo>
                  <a:pt x="f461" y="f462"/>
                </a:lnTo>
                <a:lnTo>
                  <a:pt x="f463" y="f462"/>
                </a:lnTo>
                <a:cubicBezTo>
                  <a:pt x="f464" y="f465"/>
                  <a:pt x="f466" y="f467"/>
                  <a:pt x="f468" y="f469"/>
                </a:cubicBezTo>
                <a:cubicBezTo>
                  <a:pt x="f470" y="f471"/>
                  <a:pt x="f472" y="f473"/>
                  <a:pt x="f474" y="f475"/>
                </a:cubicBezTo>
                <a:lnTo>
                  <a:pt x="f476" y="f477"/>
                </a:lnTo>
                <a:cubicBezTo>
                  <a:pt x="f478" y="f479"/>
                  <a:pt x="f480" y="f481"/>
                  <a:pt x="f482" y="f483"/>
                </a:cubicBezTo>
                <a:cubicBezTo>
                  <a:pt x="f484" y="f485"/>
                  <a:pt x="f486" y="f487"/>
                  <a:pt x="f488" y="f489"/>
                </a:cubicBezTo>
                <a:close/>
                <a:moveTo>
                  <a:pt x="f41" y="f490"/>
                </a:moveTo>
                <a:lnTo>
                  <a:pt x="f41" y="f491"/>
                </a:lnTo>
                <a:lnTo>
                  <a:pt x="f92" y="f491"/>
                </a:lnTo>
                <a:cubicBezTo>
                  <a:pt x="f92" y="f492"/>
                  <a:pt x="f493" y="f494"/>
                  <a:pt x="f495" y="f496"/>
                </a:cubicBezTo>
                <a:cubicBezTo>
                  <a:pt x="f497" y="f498"/>
                  <a:pt x="f499" y="f500"/>
                  <a:pt x="f501" y="f502"/>
                </a:cubicBezTo>
                <a:cubicBezTo>
                  <a:pt x="f503" y="f504"/>
                  <a:pt x="f505" y="f506"/>
                  <a:pt x="f507" y="f508"/>
                </a:cubicBezTo>
                <a:cubicBezTo>
                  <a:pt x="f509" y="f510"/>
                  <a:pt x="f511" y="f512"/>
                  <a:pt x="f513" y="f514"/>
                </a:cubicBezTo>
                <a:cubicBezTo>
                  <a:pt x="f515" y="f516"/>
                  <a:pt x="f517" y="f518"/>
                  <a:pt x="f519" y="f520"/>
                </a:cubicBezTo>
                <a:cubicBezTo>
                  <a:pt x="f521" y="f522"/>
                  <a:pt x="f523" y="f524"/>
                  <a:pt x="f523" y="f525"/>
                </a:cubicBezTo>
                <a:lnTo>
                  <a:pt x="f523" y="f526"/>
                </a:lnTo>
                <a:lnTo>
                  <a:pt x="f527" y="f526"/>
                </a:lnTo>
                <a:lnTo>
                  <a:pt x="f527" y="f528"/>
                </a:lnTo>
                <a:cubicBezTo>
                  <a:pt x="f527" y="f529"/>
                  <a:pt x="f530" y="f531"/>
                  <a:pt x="f532" y="f533"/>
                </a:cubicBezTo>
                <a:cubicBezTo>
                  <a:pt x="f534" y="f535"/>
                  <a:pt x="f536" y="f537"/>
                  <a:pt x="f538" y="f539"/>
                </a:cubicBezTo>
                <a:cubicBezTo>
                  <a:pt x="f540" y="f541"/>
                  <a:pt x="f542" y="f543"/>
                  <a:pt x="f544" y="f545"/>
                </a:cubicBezTo>
                <a:cubicBezTo>
                  <a:pt x="f546" y="f547"/>
                  <a:pt x="f548" y="f549"/>
                  <a:pt x="f550" y="f551"/>
                </a:cubicBezTo>
                <a:cubicBezTo>
                  <a:pt x="f552" y="f553"/>
                  <a:pt x="f554" y="f555"/>
                  <a:pt x="f556" y="f557"/>
                </a:cubicBezTo>
                <a:cubicBezTo>
                  <a:pt x="f558" y="f559"/>
                  <a:pt x="f560" y="f561"/>
                  <a:pt x="f562" y="f563"/>
                </a:cubicBezTo>
                <a:cubicBezTo>
                  <a:pt x="f104" y="f564"/>
                  <a:pt x="f565" y="f566"/>
                  <a:pt x="f565" y="f567"/>
                </a:cubicBezTo>
                <a:lnTo>
                  <a:pt x="f565" y="f490"/>
                </a:lnTo>
                <a:close/>
                <a:moveTo>
                  <a:pt x="f568" y="f569"/>
                </a:moveTo>
                <a:lnTo>
                  <a:pt x="f568" y="f570"/>
                </a:lnTo>
                <a:lnTo>
                  <a:pt x="f571" y="f570"/>
                </a:lnTo>
                <a:lnTo>
                  <a:pt x="f572" y="f573"/>
                </a:lnTo>
                <a:cubicBezTo>
                  <a:pt x="f574" y="f573"/>
                  <a:pt x="f575" y="f576"/>
                  <a:pt x="f577" y="f578"/>
                </a:cubicBezTo>
                <a:cubicBezTo>
                  <a:pt x="f579" y="f580"/>
                  <a:pt x="f581" y="f582"/>
                  <a:pt x="f583" y="f582"/>
                </a:cubicBezTo>
                <a:cubicBezTo>
                  <a:pt x="f584" y="f582"/>
                  <a:pt x="f585" y="f586"/>
                  <a:pt x="f587" y="f588"/>
                </a:cubicBezTo>
                <a:cubicBezTo>
                  <a:pt x="f589" y="f590"/>
                  <a:pt x="f180" y="f591"/>
                  <a:pt x="f180" y="f592"/>
                </a:cubicBezTo>
                <a:cubicBezTo>
                  <a:pt x="f180" y="f593"/>
                  <a:pt x="f594" y="f595"/>
                  <a:pt x="f596" y="f597"/>
                </a:cubicBezTo>
                <a:cubicBezTo>
                  <a:pt x="f598" y="f599"/>
                  <a:pt x="f600" y="f601"/>
                  <a:pt x="f602" y="f601"/>
                </a:cubicBezTo>
                <a:lnTo>
                  <a:pt x="f603" y="f601"/>
                </a:lnTo>
                <a:lnTo>
                  <a:pt x="f603" y="f604"/>
                </a:lnTo>
                <a:cubicBezTo>
                  <a:pt x="f605" y="f606"/>
                  <a:pt x="f607" y="f608"/>
                  <a:pt x="f609" y="f608"/>
                </a:cubicBezTo>
                <a:cubicBezTo>
                  <a:pt x="f610" y="f608"/>
                  <a:pt x="f611" y="f608"/>
                  <a:pt x="f612" y="f608"/>
                </a:cubicBezTo>
                <a:cubicBezTo>
                  <a:pt x="f613" y="f608"/>
                  <a:pt x="f614" y="f615"/>
                  <a:pt x="f616" y="f617"/>
                </a:cubicBezTo>
                <a:cubicBezTo>
                  <a:pt x="f618" y="f619"/>
                  <a:pt x="f620" y="f621"/>
                  <a:pt x="f620" y="f622"/>
                </a:cubicBezTo>
                <a:cubicBezTo>
                  <a:pt x="f620" y="f623"/>
                  <a:pt x="f624" y="f625"/>
                  <a:pt x="f626" y="f627"/>
                </a:cubicBezTo>
                <a:cubicBezTo>
                  <a:pt x="f628" y="f629"/>
                  <a:pt x="f630" y="f631"/>
                  <a:pt x="f632" y="f631"/>
                </a:cubicBezTo>
                <a:cubicBezTo>
                  <a:pt x="f633" y="f631"/>
                  <a:pt x="f634" y="f635"/>
                  <a:pt x="f636" y="f637"/>
                </a:cubicBezTo>
                <a:cubicBezTo>
                  <a:pt x="f638" y="f639"/>
                  <a:pt x="f640" y="f641"/>
                  <a:pt x="f642" y="f643"/>
                </a:cubicBezTo>
                <a:lnTo>
                  <a:pt x="f644" y="f569"/>
                </a:lnTo>
                <a:close/>
                <a:moveTo>
                  <a:pt x="f645" y="f646"/>
                </a:moveTo>
                <a:lnTo>
                  <a:pt x="f29" y="f647"/>
                </a:lnTo>
                <a:lnTo>
                  <a:pt x="f29" y="f648"/>
                </a:lnTo>
                <a:lnTo>
                  <a:pt x="f649" y="f648"/>
                </a:lnTo>
                <a:cubicBezTo>
                  <a:pt x="f650" y="f651"/>
                  <a:pt x="f652" y="f653"/>
                  <a:pt x="f652" y="f654"/>
                </a:cubicBezTo>
                <a:cubicBezTo>
                  <a:pt x="f652" y="f655"/>
                  <a:pt x="f652" y="f656"/>
                  <a:pt x="f652" y="f657"/>
                </a:cubicBezTo>
                <a:cubicBezTo>
                  <a:pt x="f652" y="f658"/>
                  <a:pt x="f650" y="f659"/>
                  <a:pt x="f649" y="f660"/>
                </a:cubicBezTo>
                <a:cubicBezTo>
                  <a:pt x="f661" y="f662"/>
                  <a:pt x="f663" y="f664"/>
                  <a:pt x="f665" y="f666"/>
                </a:cubicBezTo>
                <a:lnTo>
                  <a:pt x="f667" y="f666"/>
                </a:lnTo>
                <a:lnTo>
                  <a:pt x="f667" y="f668"/>
                </a:lnTo>
                <a:lnTo>
                  <a:pt x="f669" y="f668"/>
                </a:lnTo>
                <a:cubicBezTo>
                  <a:pt x="f670" y="f671"/>
                  <a:pt x="f672" y="f673"/>
                  <a:pt x="f674" y="f675"/>
                </a:cubicBezTo>
                <a:cubicBezTo>
                  <a:pt x="f676" y="f677"/>
                  <a:pt x="f678" y="f679"/>
                  <a:pt x="f680" y="f681"/>
                </a:cubicBezTo>
                <a:lnTo>
                  <a:pt x="f682" y="f683"/>
                </a:lnTo>
                <a:cubicBezTo>
                  <a:pt x="f684" y="f685"/>
                  <a:pt x="f686" y="f687"/>
                  <a:pt x="f688" y="f689"/>
                </a:cubicBezTo>
                <a:cubicBezTo>
                  <a:pt x="f690" y="f691"/>
                  <a:pt x="f692" y="f693"/>
                  <a:pt x="f694" y="f695"/>
                </a:cubicBezTo>
                <a:close/>
                <a:moveTo>
                  <a:pt x="f122" y="f696"/>
                </a:moveTo>
                <a:lnTo>
                  <a:pt x="f124" y="f697"/>
                </a:lnTo>
                <a:cubicBezTo>
                  <a:pt x="f698" y="f699"/>
                  <a:pt x="f700" y="f701"/>
                  <a:pt x="f702" y="f703"/>
                </a:cubicBezTo>
                <a:cubicBezTo>
                  <a:pt x="f704" y="f705"/>
                  <a:pt x="f706" y="f707"/>
                  <a:pt x="f708" y="f709"/>
                </a:cubicBezTo>
                <a:lnTo>
                  <a:pt x="f710" y="f711"/>
                </a:lnTo>
                <a:cubicBezTo>
                  <a:pt x="f712" y="f713"/>
                  <a:pt x="f714" y="f715"/>
                  <a:pt x="f716" y="f717"/>
                </a:cubicBezTo>
                <a:cubicBezTo>
                  <a:pt x="f718" y="f719"/>
                  <a:pt x="f720" y="f721"/>
                  <a:pt x="f122" y="f696"/>
                </a:cubicBezTo>
                <a:close/>
                <a:moveTo>
                  <a:pt x="f722" y="f723"/>
                </a:moveTo>
                <a:cubicBezTo>
                  <a:pt x="f724" y="f725"/>
                  <a:pt x="f726" y="f727"/>
                  <a:pt x="f728" y="f729"/>
                </a:cubicBezTo>
                <a:cubicBezTo>
                  <a:pt x="f730" y="f731"/>
                  <a:pt x="f732" y="f733"/>
                  <a:pt x="f708" y="f734"/>
                </a:cubicBezTo>
                <a:lnTo>
                  <a:pt x="f735" y="f736"/>
                </a:lnTo>
                <a:cubicBezTo>
                  <a:pt x="f737" y="f738"/>
                  <a:pt x="f739" y="f740"/>
                  <a:pt x="f741" y="f742"/>
                </a:cubicBezTo>
                <a:cubicBezTo>
                  <a:pt x="f743" y="f744"/>
                  <a:pt x="f745" y="f746"/>
                  <a:pt x="f747" y="f748"/>
                </a:cubicBezTo>
                <a:cubicBezTo>
                  <a:pt x="f749" y="f750"/>
                  <a:pt x="f751" y="f752"/>
                  <a:pt x="f753" y="f754"/>
                </a:cubicBezTo>
                <a:cubicBezTo>
                  <a:pt x="f755" y="f756"/>
                  <a:pt x="f757" y="f758"/>
                  <a:pt x="f759" y="f760"/>
                </a:cubicBezTo>
                <a:close/>
                <a:moveTo>
                  <a:pt x="f761" y="f762"/>
                </a:moveTo>
                <a:cubicBezTo>
                  <a:pt x="f763" y="f764"/>
                  <a:pt x="f765" y="f766"/>
                  <a:pt x="f767" y="f768"/>
                </a:cubicBezTo>
                <a:cubicBezTo>
                  <a:pt x="f769" y="f770"/>
                  <a:pt x="f771" y="f772"/>
                  <a:pt x="f208" y="f773"/>
                </a:cubicBezTo>
                <a:lnTo>
                  <a:pt x="f774" y="f775"/>
                </a:lnTo>
                <a:cubicBezTo>
                  <a:pt x="f776" y="f777"/>
                  <a:pt x="f778" y="f779"/>
                  <a:pt x="f780" y="f781"/>
                </a:cubicBezTo>
                <a:lnTo>
                  <a:pt x="f782" y="f781"/>
                </a:lnTo>
                <a:cubicBezTo>
                  <a:pt x="f783" y="f784"/>
                  <a:pt x="f785" y="f786"/>
                  <a:pt x="f787" y="f788"/>
                </a:cubicBezTo>
                <a:lnTo>
                  <a:pt x="f789" y="f790"/>
                </a:lnTo>
                <a:cubicBezTo>
                  <a:pt x="f791" y="f792"/>
                  <a:pt x="f793" y="f794"/>
                  <a:pt x="f795" y="f796"/>
                </a:cubicBezTo>
                <a:cubicBezTo>
                  <a:pt x="f797" y="f798"/>
                  <a:pt x="f799" y="f800"/>
                  <a:pt x="f801" y="f802"/>
                </a:cubicBezTo>
                <a:lnTo>
                  <a:pt x="f803" y="f804"/>
                </a:lnTo>
                <a:lnTo>
                  <a:pt x="f805" y="f806"/>
                </a:lnTo>
                <a:cubicBezTo>
                  <a:pt x="f807" y="f808"/>
                  <a:pt x="f809" y="f810"/>
                  <a:pt x="f811" y="f812"/>
                </a:cubicBezTo>
                <a:cubicBezTo>
                  <a:pt x="f813" y="f814"/>
                  <a:pt x="f815" y="f816"/>
                  <a:pt x="f817" y="f818"/>
                </a:cubicBezTo>
                <a:close/>
                <a:moveTo>
                  <a:pt x="f274" y="f819"/>
                </a:moveTo>
                <a:lnTo>
                  <a:pt x="f276" y="f820"/>
                </a:lnTo>
                <a:cubicBezTo>
                  <a:pt x="f821" y="f822"/>
                  <a:pt x="f823" y="f824"/>
                  <a:pt x="f825" y="f826"/>
                </a:cubicBezTo>
                <a:cubicBezTo>
                  <a:pt x="f827" y="f828"/>
                  <a:pt x="f829" y="f830"/>
                  <a:pt x="f831" y="f832"/>
                </a:cubicBezTo>
                <a:lnTo>
                  <a:pt x="f833" y="f834"/>
                </a:lnTo>
                <a:cubicBezTo>
                  <a:pt x="f835" y="f836"/>
                  <a:pt x="f837" y="f838"/>
                  <a:pt x="f839" y="f840"/>
                </a:cubicBezTo>
                <a:cubicBezTo>
                  <a:pt x="f841" y="f842"/>
                  <a:pt x="f843" y="f844"/>
                  <a:pt x="f274" y="f819"/>
                </a:cubicBezTo>
                <a:close/>
                <a:moveTo>
                  <a:pt x="f845" y="f846"/>
                </a:moveTo>
                <a:cubicBezTo>
                  <a:pt x="f847" y="f848"/>
                  <a:pt x="f849" y="f850"/>
                  <a:pt x="f851" y="f852"/>
                </a:cubicBezTo>
                <a:cubicBezTo>
                  <a:pt x="f853" y="f854"/>
                  <a:pt x="f855" y="f856"/>
                  <a:pt x="f831" y="f857"/>
                </a:cubicBezTo>
                <a:lnTo>
                  <a:pt x="f858" y="f859"/>
                </a:lnTo>
                <a:cubicBezTo>
                  <a:pt x="f860" y="f861"/>
                  <a:pt x="f862" y="f863"/>
                  <a:pt x="f864" y="f865"/>
                </a:cubicBezTo>
                <a:cubicBezTo>
                  <a:pt x="f866" y="f867"/>
                  <a:pt x="f868" y="f869"/>
                  <a:pt x="f870" y="f871"/>
                </a:cubicBezTo>
                <a:cubicBezTo>
                  <a:pt x="f872" y="f873"/>
                  <a:pt x="f874" y="f875"/>
                  <a:pt x="f876" y="f877"/>
                </a:cubicBezTo>
                <a:cubicBezTo>
                  <a:pt x="f878" y="f879"/>
                  <a:pt x="f880" y="f881"/>
                  <a:pt x="f882" y="f883"/>
                </a:cubicBezTo>
                <a:close/>
                <a:moveTo>
                  <a:pt x="f346" y="f884"/>
                </a:moveTo>
                <a:lnTo>
                  <a:pt x="f348" y="f885"/>
                </a:lnTo>
                <a:cubicBezTo>
                  <a:pt x="f886" y="f887"/>
                  <a:pt x="f888" y="f889"/>
                  <a:pt x="f890" y="f891"/>
                </a:cubicBezTo>
                <a:cubicBezTo>
                  <a:pt x="f892" y="f893"/>
                  <a:pt x="f894" y="f895"/>
                  <a:pt x="f896" y="f897"/>
                </a:cubicBezTo>
                <a:lnTo>
                  <a:pt x="f898" y="f899"/>
                </a:lnTo>
                <a:cubicBezTo>
                  <a:pt x="f900" y="f901"/>
                  <a:pt x="f902" y="f903"/>
                  <a:pt x="f904" y="f905"/>
                </a:cubicBezTo>
                <a:cubicBezTo>
                  <a:pt x="f906" y="f907"/>
                  <a:pt x="f908" y="f909"/>
                  <a:pt x="f346" y="f884"/>
                </a:cubicBezTo>
                <a:close/>
                <a:moveTo>
                  <a:pt x="f410" y="f884"/>
                </a:moveTo>
                <a:lnTo>
                  <a:pt x="f411" y="f885"/>
                </a:lnTo>
                <a:cubicBezTo>
                  <a:pt x="f910" y="f887"/>
                  <a:pt x="f911" y="f889"/>
                  <a:pt x="f912" y="f891"/>
                </a:cubicBezTo>
                <a:cubicBezTo>
                  <a:pt x="f913" y="f893"/>
                  <a:pt x="f914" y="f895"/>
                  <a:pt x="f915" y="f897"/>
                </a:cubicBezTo>
                <a:lnTo>
                  <a:pt x="f916" y="f899"/>
                </a:lnTo>
                <a:cubicBezTo>
                  <a:pt x="f917" y="f901"/>
                  <a:pt x="f918" y="f903"/>
                  <a:pt x="f919" y="f905"/>
                </a:cubicBezTo>
                <a:cubicBezTo>
                  <a:pt x="f920" y="f907"/>
                  <a:pt x="f921" y="f909"/>
                  <a:pt x="f410" y="f884"/>
                </a:cubicBezTo>
                <a:close/>
                <a:moveTo>
                  <a:pt x="f922" y="f923"/>
                </a:moveTo>
                <a:cubicBezTo>
                  <a:pt x="f924" y="f925"/>
                  <a:pt x="f926" y="f927"/>
                  <a:pt x="f928" y="f929"/>
                </a:cubicBezTo>
                <a:cubicBezTo>
                  <a:pt x="f930" y="f931"/>
                  <a:pt x="f932" y="f933"/>
                  <a:pt x="f896" y="f934"/>
                </a:cubicBezTo>
                <a:lnTo>
                  <a:pt x="f935" y="f936"/>
                </a:lnTo>
                <a:cubicBezTo>
                  <a:pt x="f937" y="f938"/>
                  <a:pt x="f939" y="f940"/>
                  <a:pt x="f941" y="f942"/>
                </a:cubicBezTo>
                <a:cubicBezTo>
                  <a:pt x="f943" y="f944"/>
                  <a:pt x="f945" y="f946"/>
                  <a:pt x="f947" y="f948"/>
                </a:cubicBezTo>
                <a:cubicBezTo>
                  <a:pt x="f949" y="f950"/>
                  <a:pt x="f951" y="f952"/>
                  <a:pt x="f953" y="f954"/>
                </a:cubicBezTo>
                <a:cubicBezTo>
                  <a:pt x="f955" y="f956"/>
                  <a:pt x="f957" y="f958"/>
                  <a:pt x="f959" y="f960"/>
                </a:cubicBezTo>
                <a:close/>
                <a:moveTo>
                  <a:pt x="f961" y="f923"/>
                </a:moveTo>
                <a:cubicBezTo>
                  <a:pt x="f962" y="f925"/>
                  <a:pt x="f963" y="f927"/>
                  <a:pt x="f964" y="f929"/>
                </a:cubicBezTo>
                <a:cubicBezTo>
                  <a:pt x="f965" y="f931"/>
                  <a:pt x="f966" y="f933"/>
                  <a:pt x="f915" y="f934"/>
                </a:cubicBezTo>
                <a:lnTo>
                  <a:pt x="f967" y="f936"/>
                </a:lnTo>
                <a:cubicBezTo>
                  <a:pt x="f968" y="f938"/>
                  <a:pt x="f969" y="f940"/>
                  <a:pt x="f970" y="f942"/>
                </a:cubicBezTo>
                <a:cubicBezTo>
                  <a:pt x="f971" y="f944"/>
                  <a:pt x="f972" y="f946"/>
                  <a:pt x="f973" y="f948"/>
                </a:cubicBezTo>
                <a:cubicBezTo>
                  <a:pt x="f974" y="f950"/>
                  <a:pt x="f975" y="f952"/>
                  <a:pt x="f976" y="f954"/>
                </a:cubicBezTo>
                <a:cubicBezTo>
                  <a:pt x="f977" y="f956"/>
                  <a:pt x="f978" y="f958"/>
                  <a:pt x="f979" y="f960"/>
                </a:cubicBezTo>
                <a:close/>
                <a:moveTo>
                  <a:pt x="f980" y="f981"/>
                </a:moveTo>
                <a:cubicBezTo>
                  <a:pt x="f982" y="f983"/>
                  <a:pt x="f984" y="f985"/>
                  <a:pt x="f986" y="f987"/>
                </a:cubicBezTo>
                <a:cubicBezTo>
                  <a:pt x="f988" y="f989"/>
                  <a:pt x="f990" y="f991"/>
                  <a:pt x="f440" y="f992"/>
                </a:cubicBezTo>
                <a:lnTo>
                  <a:pt x="f993" y="f994"/>
                </a:lnTo>
                <a:cubicBezTo>
                  <a:pt x="f995" y="f996"/>
                  <a:pt x="f997" y="f998"/>
                  <a:pt x="f999" y="f1000"/>
                </a:cubicBezTo>
                <a:lnTo>
                  <a:pt x="f1001" y="f1000"/>
                </a:lnTo>
                <a:cubicBezTo>
                  <a:pt x="f1002" y="f1003"/>
                  <a:pt x="f1004" y="f1005"/>
                  <a:pt x="f1006" y="f1007"/>
                </a:cubicBezTo>
                <a:lnTo>
                  <a:pt x="f1008" y="f1009"/>
                </a:lnTo>
                <a:cubicBezTo>
                  <a:pt x="f1010" y="f1011"/>
                  <a:pt x="f1012" y="f1013"/>
                  <a:pt x="f1014" y="f1015"/>
                </a:cubicBezTo>
                <a:cubicBezTo>
                  <a:pt x="f1016" y="f1017"/>
                  <a:pt x="f1018" y="f1019"/>
                  <a:pt x="f1020" y="f1021"/>
                </a:cubicBezTo>
                <a:lnTo>
                  <a:pt x="f1022" y="f1023"/>
                </a:lnTo>
                <a:lnTo>
                  <a:pt x="f1024" y="f1025"/>
                </a:lnTo>
                <a:cubicBezTo>
                  <a:pt x="f1026" y="f1027"/>
                  <a:pt x="f1028" y="f1029"/>
                  <a:pt x="f1030" y="f1031"/>
                </a:cubicBezTo>
                <a:cubicBezTo>
                  <a:pt x="f1032" y="f1033"/>
                  <a:pt x="f1034" y="f1035"/>
                  <a:pt x="f1036" y="f1037"/>
                </a:cubicBezTo>
                <a:close/>
                <a:moveTo>
                  <a:pt x="f1038" y="f1039"/>
                </a:moveTo>
                <a:lnTo>
                  <a:pt x="f41" y="f1040"/>
                </a:lnTo>
                <a:lnTo>
                  <a:pt x="f41" y="f1041"/>
                </a:lnTo>
                <a:lnTo>
                  <a:pt x="f1042" y="f1041"/>
                </a:lnTo>
                <a:lnTo>
                  <a:pt x="f1042" y="f1043"/>
                </a:lnTo>
                <a:lnTo>
                  <a:pt x="f1044" y="f1043"/>
                </a:lnTo>
                <a:lnTo>
                  <a:pt x="f1044" y="f1045"/>
                </a:lnTo>
                <a:lnTo>
                  <a:pt x="f1042" y="f1045"/>
                </a:lnTo>
                <a:lnTo>
                  <a:pt x="f1042" y="f1046"/>
                </a:lnTo>
                <a:lnTo>
                  <a:pt x="f1047" y="f1046"/>
                </a:lnTo>
                <a:lnTo>
                  <a:pt x="f1048" y="f1039"/>
                </a:lnTo>
                <a:close/>
                <a:moveTo>
                  <a:pt x="f124" y="f1049"/>
                </a:moveTo>
                <a:lnTo>
                  <a:pt x="f124" y="f1050"/>
                </a:lnTo>
                <a:lnTo>
                  <a:pt x="f747" y="f1050"/>
                </a:lnTo>
                <a:cubicBezTo>
                  <a:pt x="f747" y="f1051"/>
                  <a:pt x="f1052" y="f1053"/>
                  <a:pt x="f1054" y="f1055"/>
                </a:cubicBezTo>
                <a:cubicBezTo>
                  <a:pt x="f1056" y="f1057"/>
                  <a:pt x="f1058" y="f1059"/>
                  <a:pt x="f1060" y="f1061"/>
                </a:cubicBezTo>
                <a:cubicBezTo>
                  <a:pt x="f1062" y="f1063"/>
                  <a:pt x="f1064" y="f1065"/>
                  <a:pt x="f1066" y="f1067"/>
                </a:cubicBezTo>
                <a:cubicBezTo>
                  <a:pt x="f1068" y="f1069"/>
                  <a:pt x="f1070" y="f1071"/>
                  <a:pt x="f1072" y="f1073"/>
                </a:cubicBezTo>
                <a:cubicBezTo>
                  <a:pt x="f1074" y="f1075"/>
                  <a:pt x="f1076" y="f1077"/>
                  <a:pt x="f1078" y="f1079"/>
                </a:cubicBezTo>
                <a:cubicBezTo>
                  <a:pt x="f1080" y="f1081"/>
                  <a:pt x="f1082" y="f1083"/>
                  <a:pt x="f1082" y="f1084"/>
                </a:cubicBezTo>
                <a:lnTo>
                  <a:pt x="f1082" y="f1085"/>
                </a:lnTo>
                <a:lnTo>
                  <a:pt x="f1086" y="f1085"/>
                </a:lnTo>
                <a:lnTo>
                  <a:pt x="f1086" y="f1087"/>
                </a:lnTo>
                <a:cubicBezTo>
                  <a:pt x="f1086" y="f1088"/>
                  <a:pt x="f1089" y="f1090"/>
                  <a:pt x="f1091" y="f1092"/>
                </a:cubicBezTo>
                <a:cubicBezTo>
                  <a:pt x="f1093" y="f1094"/>
                  <a:pt x="f1095" y="f1096"/>
                  <a:pt x="f1097" y="f1098"/>
                </a:cubicBezTo>
                <a:cubicBezTo>
                  <a:pt x="f1099" y="f1100"/>
                  <a:pt x="f1101" y="f1102"/>
                  <a:pt x="f1103" y="f1104"/>
                </a:cubicBezTo>
                <a:cubicBezTo>
                  <a:pt x="f1105" y="f1106"/>
                  <a:pt x="f1107" y="f1108"/>
                  <a:pt x="f1109" y="f1110"/>
                </a:cubicBezTo>
                <a:cubicBezTo>
                  <a:pt x="f1111" y="f1112"/>
                  <a:pt x="f1113" y="f1114"/>
                  <a:pt x="f1115" y="f1116"/>
                </a:cubicBezTo>
                <a:cubicBezTo>
                  <a:pt x="f1117" y="f1118"/>
                  <a:pt x="f1119" y="f1120"/>
                  <a:pt x="f1121" y="f1122"/>
                </a:cubicBezTo>
                <a:cubicBezTo>
                  <a:pt x="f759" y="f1123"/>
                  <a:pt x="f1124" y="f1125"/>
                  <a:pt x="f1124" y="f1126"/>
                </a:cubicBezTo>
                <a:lnTo>
                  <a:pt x="f1124" y="f1049"/>
                </a:lnTo>
                <a:close/>
                <a:moveTo>
                  <a:pt x="f1127" y="f1128"/>
                </a:moveTo>
                <a:lnTo>
                  <a:pt x="f180" y="f1129"/>
                </a:lnTo>
                <a:lnTo>
                  <a:pt x="f180" y="f1130"/>
                </a:lnTo>
                <a:lnTo>
                  <a:pt x="f1131" y="f1130"/>
                </a:lnTo>
                <a:lnTo>
                  <a:pt x="f1131" y="f1085"/>
                </a:lnTo>
                <a:lnTo>
                  <a:pt x="f1132" y="f1085"/>
                </a:lnTo>
                <a:lnTo>
                  <a:pt x="f1132" y="f1133"/>
                </a:lnTo>
                <a:lnTo>
                  <a:pt x="f1131" y="f1133"/>
                </a:lnTo>
                <a:lnTo>
                  <a:pt x="f1131" y="f1134"/>
                </a:lnTo>
                <a:lnTo>
                  <a:pt x="f1135" y="f1134"/>
                </a:lnTo>
                <a:lnTo>
                  <a:pt x="f1136" y="f1128"/>
                </a:lnTo>
                <a:close/>
                <a:moveTo>
                  <a:pt x="f229" y="f1137"/>
                </a:moveTo>
                <a:lnTo>
                  <a:pt x="f229" y="f1138"/>
                </a:lnTo>
                <a:lnTo>
                  <a:pt x="f1139" y="f1138"/>
                </a:lnTo>
                <a:lnTo>
                  <a:pt x="f1140" y="f1141"/>
                </a:lnTo>
                <a:cubicBezTo>
                  <a:pt x="f1142" y="f1141"/>
                  <a:pt x="f1143" y="f1144"/>
                  <a:pt x="f1145" y="f1146"/>
                </a:cubicBezTo>
                <a:cubicBezTo>
                  <a:pt x="f1147" y="f1148"/>
                  <a:pt x="f1149" y="f1150"/>
                  <a:pt x="f1151" y="f1150"/>
                </a:cubicBezTo>
                <a:cubicBezTo>
                  <a:pt x="f1152" y="f1150"/>
                  <a:pt x="f1153" y="f1154"/>
                  <a:pt x="f1155" y="f1156"/>
                </a:cubicBezTo>
                <a:cubicBezTo>
                  <a:pt x="f1157" y="f1158"/>
                  <a:pt x="f208" y="f1159"/>
                  <a:pt x="f208" y="f1160"/>
                </a:cubicBezTo>
                <a:cubicBezTo>
                  <a:pt x="f208" y="f1161"/>
                  <a:pt x="f1162" y="f1163"/>
                  <a:pt x="f1164" y="f1165"/>
                </a:cubicBezTo>
                <a:cubicBezTo>
                  <a:pt x="f778" y="f1166"/>
                  <a:pt x="f1167" y="f1168"/>
                  <a:pt x="f1169" y="f1168"/>
                </a:cubicBezTo>
                <a:lnTo>
                  <a:pt x="f1170" y="f1168"/>
                </a:lnTo>
                <a:lnTo>
                  <a:pt x="f1170" y="f1171"/>
                </a:lnTo>
                <a:cubicBezTo>
                  <a:pt x="f1172" y="f1173"/>
                  <a:pt x="f1174" y="f1175"/>
                  <a:pt x="f1176" y="f1175"/>
                </a:cubicBezTo>
                <a:cubicBezTo>
                  <a:pt x="f1177" y="f1175"/>
                  <a:pt x="f1178" y="f1175"/>
                  <a:pt x="f1179" y="f1175"/>
                </a:cubicBezTo>
                <a:cubicBezTo>
                  <a:pt x="f1180" y="f1175"/>
                  <a:pt x="f1181" y="f1182"/>
                  <a:pt x="f1183" y="f1184"/>
                </a:cubicBezTo>
                <a:cubicBezTo>
                  <a:pt x="f1185" y="f1186"/>
                  <a:pt x="f244" y="f1187"/>
                  <a:pt x="f244" y="f1188"/>
                </a:cubicBezTo>
                <a:cubicBezTo>
                  <a:pt x="f244" y="f1189"/>
                  <a:pt x="f1190" y="f1191"/>
                  <a:pt x="f1192" y="f1193"/>
                </a:cubicBezTo>
                <a:cubicBezTo>
                  <a:pt x="f1194" y="f1195"/>
                  <a:pt x="f1196" y="f1197"/>
                  <a:pt x="f1198" y="f1197"/>
                </a:cubicBezTo>
                <a:cubicBezTo>
                  <a:pt x="f1199" y="f1197"/>
                  <a:pt x="f1200" y="f1201"/>
                  <a:pt x="f227" y="f1202"/>
                </a:cubicBezTo>
                <a:cubicBezTo>
                  <a:pt x="f1203" y="f1204"/>
                  <a:pt x="f1205" y="f1206"/>
                  <a:pt x="f1207" y="f1208"/>
                </a:cubicBezTo>
                <a:lnTo>
                  <a:pt x="f1209" y="f1137"/>
                </a:lnTo>
                <a:close/>
                <a:moveTo>
                  <a:pt x="f1210" y="f1211"/>
                </a:moveTo>
                <a:lnTo>
                  <a:pt x="f1212" y="f1213"/>
                </a:lnTo>
                <a:lnTo>
                  <a:pt x="f1214" y="f1215"/>
                </a:lnTo>
                <a:lnTo>
                  <a:pt x="f1216" y="f1217"/>
                </a:lnTo>
                <a:cubicBezTo>
                  <a:pt x="f1218" y="f1219"/>
                  <a:pt x="f1220" y="f1221"/>
                  <a:pt x="f1222" y="f1223"/>
                </a:cubicBezTo>
                <a:cubicBezTo>
                  <a:pt x="f1224" y="f1225"/>
                  <a:pt x="f1226" y="f1227"/>
                  <a:pt x="f1228" y="f1229"/>
                </a:cubicBezTo>
                <a:lnTo>
                  <a:pt x="f1230" y="f1231"/>
                </a:ln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1255"/>
                </a:cubicBezTo>
                <a:lnTo>
                  <a:pt x="f1256" y="f1257"/>
                </a:lnTo>
                <a:cubicBezTo>
                  <a:pt x="f1258" y="f1259"/>
                  <a:pt x="f1260" y="f1261"/>
                  <a:pt x="f1262" y="f1263"/>
                </a:cubicBezTo>
                <a:cubicBezTo>
                  <a:pt x="f1264" y="f1265"/>
                  <a:pt x="f1266" y="f1267"/>
                  <a:pt x="f1268" y="f1269"/>
                </a:cubicBezTo>
                <a:cubicBezTo>
                  <a:pt x="f1270" y="f1271"/>
                  <a:pt x="f1272" y="f1273"/>
                  <a:pt x="f1274" y="f1275"/>
                </a:cubicBezTo>
                <a:cubicBezTo>
                  <a:pt x="f1276" y="f1277"/>
                  <a:pt x="f1278" y="f1279"/>
                  <a:pt x="f1280" y="f1281"/>
                </a:cubicBezTo>
                <a:close/>
                <a:moveTo>
                  <a:pt x="f1282" y="f1211"/>
                </a:moveTo>
                <a:lnTo>
                  <a:pt x="f1283" y="f1213"/>
                </a:lnTo>
                <a:lnTo>
                  <a:pt x="f1284" y="f1215"/>
                </a:lnTo>
                <a:lnTo>
                  <a:pt x="f1285" y="f1217"/>
                </a:lnTo>
                <a:cubicBezTo>
                  <a:pt x="f1286" y="f1219"/>
                  <a:pt x="f1287" y="f1221"/>
                  <a:pt x="f1288" y="f1223"/>
                </a:cubicBezTo>
                <a:cubicBezTo>
                  <a:pt x="f1289" y="f1225"/>
                  <a:pt x="f1290" y="f1227"/>
                  <a:pt x="f1291" y="f1229"/>
                </a:cubicBezTo>
                <a:lnTo>
                  <a:pt x="f1292" y="f1231"/>
                </a:lnTo>
                <a:cubicBezTo>
                  <a:pt x="f1293" y="f1233"/>
                  <a:pt x="f1294" y="f1235"/>
                  <a:pt x="f1295" y="f1237"/>
                </a:cubicBezTo>
                <a:cubicBezTo>
                  <a:pt x="f1296" y="f1239"/>
                  <a:pt x="f1297" y="f1241"/>
                  <a:pt x="f1298" y="f1243"/>
                </a:cubicBezTo>
                <a:cubicBezTo>
                  <a:pt x="f1299" y="f1245"/>
                  <a:pt x="f1300" y="f1247"/>
                  <a:pt x="f1301" y="f1249"/>
                </a:cubicBezTo>
                <a:cubicBezTo>
                  <a:pt x="f1302" y="f1251"/>
                  <a:pt x="f1303" y="f1253"/>
                  <a:pt x="f1304" y="f1255"/>
                </a:cubicBezTo>
                <a:lnTo>
                  <a:pt x="f1305" y="f1257"/>
                </a:lnTo>
                <a:cubicBezTo>
                  <a:pt x="f1306" y="f1259"/>
                  <a:pt x="f1307" y="f1261"/>
                  <a:pt x="f1308" y="f1263"/>
                </a:cubicBezTo>
                <a:cubicBezTo>
                  <a:pt x="f1309" y="f1265"/>
                  <a:pt x="f1310" y="f1267"/>
                  <a:pt x="f1311" y="f1269"/>
                </a:cubicBezTo>
                <a:cubicBezTo>
                  <a:pt x="f1312" y="f1271"/>
                  <a:pt x="f1313" y="f1273"/>
                  <a:pt x="f1314" y="f1275"/>
                </a:cubicBezTo>
                <a:cubicBezTo>
                  <a:pt x="f1315" y="f1277"/>
                  <a:pt x="f1316" y="f1279"/>
                  <a:pt x="f1317" y="f1281"/>
                </a:cubicBezTo>
                <a:close/>
                <a:moveTo>
                  <a:pt x="f1318" y="f1211"/>
                </a:moveTo>
                <a:lnTo>
                  <a:pt x="f1319" y="f1213"/>
                </a:lnTo>
                <a:lnTo>
                  <a:pt x="f1320" y="f1215"/>
                </a:lnTo>
                <a:lnTo>
                  <a:pt x="f1321" y="f1217"/>
                </a:lnTo>
                <a:cubicBezTo>
                  <a:pt x="f1322" y="f1219"/>
                  <a:pt x="f1323" y="f1221"/>
                  <a:pt x="f1324" y="f1223"/>
                </a:cubicBezTo>
                <a:cubicBezTo>
                  <a:pt x="f1325" y="f1225"/>
                  <a:pt x="f1326" y="f1227"/>
                  <a:pt x="f1327" y="f1229"/>
                </a:cubicBezTo>
                <a:lnTo>
                  <a:pt x="f1328" y="f1231"/>
                </a:lnTo>
                <a:cubicBezTo>
                  <a:pt x="f1329" y="f1233"/>
                  <a:pt x="f1330" y="f1235"/>
                  <a:pt x="f1331" y="f1237"/>
                </a:cubicBezTo>
                <a:cubicBezTo>
                  <a:pt x="f1332" y="f1239"/>
                  <a:pt x="f1333" y="f1241"/>
                  <a:pt x="f1334" y="f1243"/>
                </a:cubicBezTo>
                <a:cubicBezTo>
                  <a:pt x="f1335" y="f1245"/>
                  <a:pt x="f1336" y="f1247"/>
                  <a:pt x="f1337" y="f1249"/>
                </a:cubicBezTo>
                <a:cubicBezTo>
                  <a:pt x="f1338" y="f1251"/>
                  <a:pt x="f1339" y="f1253"/>
                  <a:pt x="f1340" y="f1255"/>
                </a:cubicBezTo>
                <a:lnTo>
                  <a:pt x="f1341" y="f1257"/>
                </a:lnTo>
                <a:cubicBezTo>
                  <a:pt x="f1342" y="f1259"/>
                  <a:pt x="f1343" y="f1261"/>
                  <a:pt x="f1344" y="f1263"/>
                </a:cubicBezTo>
                <a:cubicBezTo>
                  <a:pt x="f1345" y="f1265"/>
                  <a:pt x="f1346" y="f1267"/>
                  <a:pt x="f1347" y="f1269"/>
                </a:cubicBezTo>
                <a:cubicBezTo>
                  <a:pt x="f1348" y="f1271"/>
                  <a:pt x="f1349" y="f1273"/>
                  <a:pt x="f1350" y="f1275"/>
                </a:cubicBezTo>
                <a:cubicBezTo>
                  <a:pt x="f1351" y="f1277"/>
                  <a:pt x="f1352" y="f1279"/>
                  <a:pt x="f1353" y="f1281"/>
                </a:cubicBezTo>
                <a:close/>
                <a:moveTo>
                  <a:pt x="f1354" y="f1355"/>
                </a:moveTo>
                <a:cubicBezTo>
                  <a:pt x="f1356" y="f1357"/>
                  <a:pt x="f1358" y="f1359"/>
                  <a:pt x="f1360" y="f1361"/>
                </a:cubicBezTo>
                <a:cubicBezTo>
                  <a:pt x="f1362" y="f1363"/>
                  <a:pt x="f1364" y="f1365"/>
                  <a:pt x="f29" y="f1366"/>
                </a:cubicBezTo>
                <a:lnTo>
                  <a:pt x="f1367" y="f1368"/>
                </a:lnTo>
                <a:cubicBezTo>
                  <a:pt x="f1369" y="f1370"/>
                  <a:pt x="f1371" y="f1372"/>
                  <a:pt x="f1373" y="f1374"/>
                </a:cubicBezTo>
                <a:lnTo>
                  <a:pt x="f1375" y="f1374"/>
                </a:lnTo>
                <a:cubicBezTo>
                  <a:pt x="f1376" y="f1377"/>
                  <a:pt x="f1378" y="f1379"/>
                  <a:pt x="f1380" y="f1381"/>
                </a:cubicBezTo>
                <a:lnTo>
                  <a:pt x="f1382" y="f1383"/>
                </a:lnTo>
                <a:cubicBezTo>
                  <a:pt x="f1384" y="f1385"/>
                  <a:pt x="f1386" y="f1387"/>
                  <a:pt x="f1388" y="f1389"/>
                </a:cubicBezTo>
                <a:cubicBezTo>
                  <a:pt x="f1390" y="f1391"/>
                  <a:pt x="f1392" y="f1393"/>
                  <a:pt x="f1394" y="f1395"/>
                </a:cubicBezTo>
                <a:lnTo>
                  <a:pt x="f1396" y="f1397"/>
                </a:lnTo>
                <a:lnTo>
                  <a:pt x="f27" y="f1398"/>
                </a:lnTo>
                <a:cubicBezTo>
                  <a:pt x="f1399" y="f1400"/>
                  <a:pt x="f1401" y="f1402"/>
                  <a:pt x="f1403" y="f1404"/>
                </a:cubicBezTo>
                <a:cubicBezTo>
                  <a:pt x="f1405" y="f1406"/>
                  <a:pt x="f1407" y="f1408"/>
                  <a:pt x="f1409" y="f1410"/>
                </a:cubicBezTo>
                <a:close/>
                <a:moveTo>
                  <a:pt x="f276" y="f1411"/>
                </a:moveTo>
                <a:lnTo>
                  <a:pt x="f276" y="f1412"/>
                </a:lnTo>
                <a:lnTo>
                  <a:pt x="f870" y="f1412"/>
                </a:lnTo>
                <a:cubicBezTo>
                  <a:pt x="f870"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4" y="f1446"/>
                </a:cubicBezTo>
                <a:lnTo>
                  <a:pt x="f1444" y="f1447"/>
                </a:lnTo>
                <a:lnTo>
                  <a:pt x="f1448" y="f1447"/>
                </a:lnTo>
                <a:lnTo>
                  <a:pt x="f1448" y="f1449"/>
                </a:lnTo>
                <a:cubicBezTo>
                  <a:pt x="f1448" y="f1450"/>
                  <a:pt x="f1451" y="f1452"/>
                  <a:pt x="f1453" y="f1454"/>
                </a:cubicBezTo>
                <a:cubicBezTo>
                  <a:pt x="f1455" y="f1456"/>
                  <a:pt x="f1457" y="f1458"/>
                  <a:pt x="f1459" y="f1460"/>
                </a:cubicBezTo>
                <a:cubicBezTo>
                  <a:pt x="f1461" y="f1462"/>
                  <a:pt x="f1463" y="f1464"/>
                  <a:pt x="f1465" y="f1466"/>
                </a:cubicBezTo>
                <a:cubicBezTo>
                  <a:pt x="f1467" y="f1468"/>
                  <a:pt x="f1469" y="f1470"/>
                  <a:pt x="f1471" y="f1472"/>
                </a:cubicBezTo>
                <a:cubicBezTo>
                  <a:pt x="f1473" y="f1474"/>
                  <a:pt x="f1475" y="f1476"/>
                  <a:pt x="f1477" y="f1478"/>
                </a:cubicBezTo>
                <a:cubicBezTo>
                  <a:pt x="f1479" y="f1480"/>
                  <a:pt x="f1481" y="f1482"/>
                  <a:pt x="f1483" y="f1484"/>
                </a:cubicBezTo>
                <a:cubicBezTo>
                  <a:pt x="f882" y="f1485"/>
                  <a:pt x="f1486" y="f1487"/>
                  <a:pt x="f1486" y="f1488"/>
                </a:cubicBezTo>
                <a:lnTo>
                  <a:pt x="f1486" y="f1411"/>
                </a:lnTo>
                <a:close/>
                <a:moveTo>
                  <a:pt x="f348" y="f1489"/>
                </a:moveTo>
                <a:lnTo>
                  <a:pt x="f348" y="f1490"/>
                </a:lnTo>
                <a:lnTo>
                  <a:pt x="f947" y="f1490"/>
                </a:lnTo>
                <a:cubicBezTo>
                  <a:pt x="f947"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2" y="f1524"/>
                </a:cubicBezTo>
                <a:lnTo>
                  <a:pt x="f1522" y="f1525"/>
                </a:lnTo>
                <a:lnTo>
                  <a:pt x="f1526" y="f1525"/>
                </a:lnTo>
                <a:lnTo>
                  <a:pt x="f1526" y="f1527"/>
                </a:lnTo>
                <a:cubicBezTo>
                  <a:pt x="f1526" y="f1528"/>
                  <a:pt x="f1529" y="f1530"/>
                  <a:pt x="f1531" y="f1532"/>
                </a:cubicBezTo>
                <a:cubicBezTo>
                  <a:pt x="f1533" y="f1534"/>
                  <a:pt x="f1535" y="f1536"/>
                  <a:pt x="f1537" y="f1538"/>
                </a:cubicBezTo>
                <a:cubicBezTo>
                  <a:pt x="f1539" y="f1540"/>
                  <a:pt x="f1541" y="f1542"/>
                  <a:pt x="f1543" y="f1544"/>
                </a:cubicBezTo>
                <a:cubicBezTo>
                  <a:pt x="f1545" y="f1546"/>
                  <a:pt x="f1547" y="f1548"/>
                  <a:pt x="f1549" y="f1550"/>
                </a:cubicBezTo>
                <a:cubicBezTo>
                  <a:pt x="f1551" y="f1552"/>
                  <a:pt x="f1553" y="f1554"/>
                  <a:pt x="f1555" y="f1556"/>
                </a:cubicBezTo>
                <a:cubicBezTo>
                  <a:pt x="f1557" y="f1558"/>
                  <a:pt x="f1559" y="f1560"/>
                  <a:pt x="f1561" y="f1562"/>
                </a:cubicBezTo>
                <a:cubicBezTo>
                  <a:pt x="f959" y="f1563"/>
                  <a:pt x="f1564" y="f1565"/>
                  <a:pt x="f1564" y="f1566"/>
                </a:cubicBezTo>
                <a:lnTo>
                  <a:pt x="f1564" y="f1489"/>
                </a:lnTo>
                <a:close/>
                <a:moveTo>
                  <a:pt x="f411" y="f1489"/>
                </a:moveTo>
                <a:lnTo>
                  <a:pt x="f411" y="f1490"/>
                </a:lnTo>
                <a:lnTo>
                  <a:pt x="f973" y="f1490"/>
                </a:lnTo>
                <a:cubicBezTo>
                  <a:pt x="f973" y="f1491"/>
                  <a:pt x="f1567" y="f1493"/>
                  <a:pt x="f1568" y="f1495"/>
                </a:cubicBezTo>
                <a:cubicBezTo>
                  <a:pt x="f1569" y="f1497"/>
                  <a:pt x="f1570" y="f1499"/>
                  <a:pt x="f1571" y="f1501"/>
                </a:cubicBezTo>
                <a:cubicBezTo>
                  <a:pt x="f1572" y="f1503"/>
                  <a:pt x="f1573" y="f1505"/>
                  <a:pt x="f1574" y="f1507"/>
                </a:cubicBezTo>
                <a:cubicBezTo>
                  <a:pt x="f1575" y="f1509"/>
                  <a:pt x="f1576" y="f1511"/>
                  <a:pt x="f1577" y="f1513"/>
                </a:cubicBezTo>
                <a:cubicBezTo>
                  <a:pt x="f1578" y="f1515"/>
                  <a:pt x="f1579" y="f1517"/>
                  <a:pt x="f1580" y="f1519"/>
                </a:cubicBezTo>
                <a:cubicBezTo>
                  <a:pt x="f1581" y="f1521"/>
                  <a:pt x="f1582" y="f1523"/>
                  <a:pt x="f1582" y="f1524"/>
                </a:cubicBezTo>
                <a:lnTo>
                  <a:pt x="f1582" y="f1525"/>
                </a:lnTo>
                <a:lnTo>
                  <a:pt x="f1583" y="f1525"/>
                </a:lnTo>
                <a:lnTo>
                  <a:pt x="f1583" y="f1527"/>
                </a:lnTo>
                <a:cubicBezTo>
                  <a:pt x="f1583" y="f1528"/>
                  <a:pt x="f1584" y="f1530"/>
                  <a:pt x="f1585" y="f1532"/>
                </a:cubicBezTo>
                <a:cubicBezTo>
                  <a:pt x="f1586" y="f1534"/>
                  <a:pt x="f1587" y="f1536"/>
                  <a:pt x="f1588" y="f1538"/>
                </a:cubicBezTo>
                <a:cubicBezTo>
                  <a:pt x="f1589" y="f1540"/>
                  <a:pt x="f1590" y="f1542"/>
                  <a:pt x="f1591" y="f1544"/>
                </a:cubicBezTo>
                <a:cubicBezTo>
                  <a:pt x="f1592" y="f1546"/>
                  <a:pt x="f1593" y="f1548"/>
                  <a:pt x="f1594" y="f1550"/>
                </a:cubicBezTo>
                <a:cubicBezTo>
                  <a:pt x="f1595" y="f1552"/>
                  <a:pt x="f1596" y="f1554"/>
                  <a:pt x="f1597" y="f1556"/>
                </a:cubicBezTo>
                <a:cubicBezTo>
                  <a:pt x="f1598" y="f1558"/>
                  <a:pt x="f1599" y="f1560"/>
                  <a:pt x="f1600" y="f1562"/>
                </a:cubicBezTo>
                <a:cubicBezTo>
                  <a:pt x="f979" y="f1563"/>
                  <a:pt x="f1601" y="f1565"/>
                  <a:pt x="f1601" y="f1566"/>
                </a:cubicBezTo>
                <a:lnTo>
                  <a:pt x="f1601" y="f1489"/>
                </a:lnTo>
                <a:close/>
                <a:moveTo>
                  <a:pt x="f461" y="f1602"/>
                </a:moveTo>
                <a:lnTo>
                  <a:pt x="f461" y="f1603"/>
                </a:lnTo>
                <a:lnTo>
                  <a:pt x="f1604" y="f1603"/>
                </a:lnTo>
                <a:lnTo>
                  <a:pt x="f1605" y="f1606"/>
                </a:lnTo>
                <a:cubicBezTo>
                  <a:pt x="f1607" y="f1606"/>
                  <a:pt x="f1608" y="f1609"/>
                  <a:pt x="f1610" y="f1611"/>
                </a:cubicBezTo>
                <a:cubicBezTo>
                  <a:pt x="f1612" y="f1613"/>
                  <a:pt x="f1614" y="f1615"/>
                  <a:pt x="f1616" y="f1615"/>
                </a:cubicBezTo>
                <a:cubicBezTo>
                  <a:pt x="f1617" y="f1615"/>
                  <a:pt x="f1618" y="f1619"/>
                  <a:pt x="f1620" y="f1621"/>
                </a:cubicBezTo>
                <a:cubicBezTo>
                  <a:pt x="f1622" y="f1623"/>
                  <a:pt x="f440" y="f1624"/>
                  <a:pt x="f440" y="f1625"/>
                </a:cubicBezTo>
                <a:cubicBezTo>
                  <a:pt x="f440" y="f1626"/>
                  <a:pt x="f1627" y="f1628"/>
                  <a:pt x="f1629" y="f1630"/>
                </a:cubicBezTo>
                <a:cubicBezTo>
                  <a:pt x="f997" y="f1631"/>
                  <a:pt x="f1632" y="f1633"/>
                  <a:pt x="f1634" y="f1633"/>
                </a:cubicBezTo>
                <a:lnTo>
                  <a:pt x="f1635" y="f1633"/>
                </a:lnTo>
                <a:lnTo>
                  <a:pt x="f1635" y="f1636"/>
                </a:lnTo>
                <a:cubicBezTo>
                  <a:pt x="f1637" y="f1638"/>
                  <a:pt x="f1639" y="f1640"/>
                  <a:pt x="f1641" y="f1640"/>
                </a:cubicBezTo>
                <a:cubicBezTo>
                  <a:pt x="f1642" y="f1640"/>
                  <a:pt x="f1643" y="f1640"/>
                  <a:pt x="f1644" y="f1640"/>
                </a:cubicBezTo>
                <a:cubicBezTo>
                  <a:pt x="f1645" y="f1640"/>
                  <a:pt x="f1646" y="f1647"/>
                  <a:pt x="f1648" y="f1649"/>
                </a:cubicBezTo>
                <a:cubicBezTo>
                  <a:pt x="f1650" y="f1651"/>
                  <a:pt x="f476" y="f1652"/>
                  <a:pt x="f476" y="f1653"/>
                </a:cubicBezTo>
                <a:cubicBezTo>
                  <a:pt x="f476" y="f1654"/>
                  <a:pt x="f1655" y="f1656"/>
                  <a:pt x="f1657" y="f1658"/>
                </a:cubicBezTo>
                <a:cubicBezTo>
                  <a:pt x="f1659" y="f1660"/>
                  <a:pt x="f1661" y="f1662"/>
                  <a:pt x="f1663" y="f1662"/>
                </a:cubicBezTo>
                <a:cubicBezTo>
                  <a:pt x="f1664" y="f1662"/>
                  <a:pt x="f1665" y="f1666"/>
                  <a:pt x="f459" y="f1667"/>
                </a:cubicBezTo>
                <a:cubicBezTo>
                  <a:pt x="f1668" y="f1669"/>
                  <a:pt x="f1670" y="f1671"/>
                  <a:pt x="f1672" y="f1673"/>
                </a:cubicBezTo>
                <a:lnTo>
                  <a:pt x="f1674" y="f1602"/>
                </a:lnTo>
                <a:close/>
                <a:moveTo>
                  <a:pt x="f1675" y="f1676"/>
                </a:moveTo>
                <a:lnTo>
                  <a:pt x="f180" y="f1677"/>
                </a:lnTo>
                <a:lnTo>
                  <a:pt x="f180" y="f1678"/>
                </a:lnTo>
                <a:lnTo>
                  <a:pt x="f1679" y="f1678"/>
                </a:lnTo>
                <a:cubicBezTo>
                  <a:pt x="f1680" y="f1681"/>
                  <a:pt x="f1682" y="f1683"/>
                  <a:pt x="f1684" y="f1685"/>
                </a:cubicBezTo>
                <a:lnTo>
                  <a:pt x="f1684" y="f1686"/>
                </a:lnTo>
                <a:lnTo>
                  <a:pt x="f1687" y="f1688"/>
                </a:lnTo>
                <a:lnTo>
                  <a:pt x="f1687" y="f1689"/>
                </a:lnTo>
                <a:cubicBezTo>
                  <a:pt x="f1687" y="f1690"/>
                  <a:pt x="f1691" y="f1692"/>
                  <a:pt x="f1693" y="f1694"/>
                </a:cubicBezTo>
                <a:lnTo>
                  <a:pt x="f1695" y="f1696"/>
                </a:lnTo>
                <a:cubicBezTo>
                  <a:pt x="f1697" y="f1698"/>
                  <a:pt x="f1684" y="f1699"/>
                  <a:pt x="f1684" y="f1689"/>
                </a:cubicBezTo>
                <a:lnTo>
                  <a:pt x="f1684" y="f1700"/>
                </a:lnTo>
                <a:lnTo>
                  <a:pt x="f1701" y="f1702"/>
                </a:lnTo>
                <a:cubicBezTo>
                  <a:pt x="f1703" y="f1704"/>
                  <a:pt x="f1705" y="f1706"/>
                  <a:pt x="f1707" y="f1708"/>
                </a:cubicBezTo>
                <a:cubicBezTo>
                  <a:pt x="f1709" y="f1710"/>
                  <a:pt x="f1711" y="f1712"/>
                  <a:pt x="f1713" y="f1714"/>
                </a:cubicBezTo>
                <a:close/>
                <a:moveTo>
                  <a:pt x="f1715" y="f1716"/>
                </a:moveTo>
                <a:cubicBezTo>
                  <a:pt x="f1717" y="f1718"/>
                  <a:pt x="f1719" y="f1720"/>
                  <a:pt x="f1721" y="f1722"/>
                </a:cubicBezTo>
                <a:lnTo>
                  <a:pt x="f1723" y="f1724"/>
                </a:lnTo>
                <a:cubicBezTo>
                  <a:pt x="f1725" y="f1726"/>
                  <a:pt x="f1727" y="f1728"/>
                  <a:pt x="f231" y="f1729"/>
                </a:cubicBezTo>
                <a:cubicBezTo>
                  <a:pt x="f1730" y="f1731"/>
                  <a:pt x="f1732" y="f1733"/>
                  <a:pt x="f1734" y="f1735"/>
                </a:cubicBezTo>
                <a:close/>
                <a:moveTo>
                  <a:pt x="f667" y="f1736"/>
                </a:moveTo>
                <a:lnTo>
                  <a:pt x="f667" y="f1737"/>
                </a:lnTo>
                <a:lnTo>
                  <a:pt x="f1738" y="f1737"/>
                </a:lnTo>
                <a:lnTo>
                  <a:pt x="f1739" y="f1740"/>
                </a:lnTo>
                <a:cubicBezTo>
                  <a:pt x="f1741" y="f1740"/>
                  <a:pt x="f1742" y="f1743"/>
                  <a:pt x="f1744" y="f1745"/>
                </a:cubicBezTo>
                <a:cubicBezTo>
                  <a:pt x="f1746" y="f1747"/>
                  <a:pt x="f1748" y="f1749"/>
                  <a:pt x="f1750" y="f1749"/>
                </a:cubicBezTo>
                <a:cubicBezTo>
                  <a:pt x="f1751" y="f1749"/>
                  <a:pt x="f1752" y="f1753"/>
                  <a:pt x="f1754" y="f1755"/>
                </a:cubicBezTo>
                <a:cubicBezTo>
                  <a:pt x="f1756" y="f1757"/>
                  <a:pt x="f29" y="f1758"/>
                  <a:pt x="f29" y="f1759"/>
                </a:cubicBezTo>
                <a:cubicBezTo>
                  <a:pt x="f29" y="f1760"/>
                  <a:pt x="f1761" y="f1762"/>
                  <a:pt x="f1763" y="f1764"/>
                </a:cubicBezTo>
                <a:cubicBezTo>
                  <a:pt x="f1371" y="f1765"/>
                  <a:pt x="f1766" y="f1767"/>
                  <a:pt x="f1768" y="f1767"/>
                </a:cubicBezTo>
                <a:lnTo>
                  <a:pt x="f1769" y="f1767"/>
                </a:lnTo>
                <a:lnTo>
                  <a:pt x="f1769" y="f1770"/>
                </a:lnTo>
                <a:cubicBezTo>
                  <a:pt x="f1771" y="f1772"/>
                  <a:pt x="f1773" y="f1774"/>
                  <a:pt x="f1775" y="f1774"/>
                </a:cubicBezTo>
                <a:cubicBezTo>
                  <a:pt x="f1776" y="f1774"/>
                  <a:pt x="f1777" y="f1774"/>
                  <a:pt x="f1778" y="f1774"/>
                </a:cubicBezTo>
                <a:cubicBezTo>
                  <a:pt x="f1779" y="f1774"/>
                  <a:pt x="f1780" y="f1781"/>
                  <a:pt x="f1782" y="f1783"/>
                </a:cubicBezTo>
                <a:cubicBezTo>
                  <a:pt x="f1784" y="f1785"/>
                  <a:pt x="f682" y="f1786"/>
                  <a:pt x="f682" y="f1787"/>
                </a:cubicBezTo>
                <a:cubicBezTo>
                  <a:pt x="f682" y="f1788"/>
                  <a:pt x="f1789" y="f1790"/>
                  <a:pt x="f1791" y="f1792"/>
                </a:cubicBezTo>
                <a:cubicBezTo>
                  <a:pt x="f1793" y="f1794"/>
                  <a:pt x="f1795" y="f1796"/>
                  <a:pt x="f1797" y="f1796"/>
                </a:cubicBezTo>
                <a:cubicBezTo>
                  <a:pt x="f1798" y="f1796"/>
                  <a:pt x="f1799" y="f1800"/>
                  <a:pt x="f665" y="f1801"/>
                </a:cubicBezTo>
                <a:cubicBezTo>
                  <a:pt x="f1802" y="f1803"/>
                  <a:pt x="f1804" y="f1805"/>
                  <a:pt x="f1806" y="f1807"/>
                </a:cubicBezTo>
                <a:lnTo>
                  <a:pt x="f1808" y="f1736"/>
                </a:lnTo>
                <a:close/>
                <a:moveTo>
                  <a:pt x="f1809" y="f1810"/>
                </a:moveTo>
                <a:lnTo>
                  <a:pt x="f124" y="f1811"/>
                </a:lnTo>
                <a:lnTo>
                  <a:pt x="f124" y="f1812"/>
                </a:lnTo>
                <a:lnTo>
                  <a:pt x="f1813" y="f1812"/>
                </a:lnTo>
                <a:lnTo>
                  <a:pt x="f1813" y="f1814"/>
                </a:lnTo>
                <a:lnTo>
                  <a:pt x="f1815" y="f1814"/>
                </a:lnTo>
                <a:lnTo>
                  <a:pt x="f1815" y="f1816"/>
                </a:lnTo>
                <a:lnTo>
                  <a:pt x="f1813" y="f1816"/>
                </a:lnTo>
                <a:lnTo>
                  <a:pt x="f1813" y="f1817"/>
                </a:lnTo>
                <a:lnTo>
                  <a:pt x="f1818" y="f1817"/>
                </a:lnTo>
                <a:lnTo>
                  <a:pt x="f1819" y="f1810"/>
                </a:lnTo>
                <a:close/>
                <a:moveTo>
                  <a:pt x="f1820" y="f1821"/>
                </a:moveTo>
                <a:lnTo>
                  <a:pt x="f41" y="f1822"/>
                </a:lnTo>
                <a:lnTo>
                  <a:pt x="f41" y="f1823"/>
                </a:lnTo>
                <a:lnTo>
                  <a:pt x="f1824" y="f1823"/>
                </a:lnTo>
                <a:cubicBezTo>
                  <a:pt x="f1825" y="f1826"/>
                  <a:pt x="f1827" y="f1828"/>
                  <a:pt x="f1827" y="f1829"/>
                </a:cubicBezTo>
                <a:cubicBezTo>
                  <a:pt x="f1827" y="f1830"/>
                  <a:pt x="f1827" y="f1831"/>
                  <a:pt x="f1827" y="f1832"/>
                </a:cubicBezTo>
                <a:cubicBezTo>
                  <a:pt x="f1827" y="f1833"/>
                  <a:pt x="f1825" y="f1834"/>
                  <a:pt x="f1824" y="f1835"/>
                </a:cubicBezTo>
                <a:cubicBezTo>
                  <a:pt x="f1836" y="f1837"/>
                  <a:pt x="f1838" y="f1839"/>
                  <a:pt x="f1840" y="f1841"/>
                </a:cubicBezTo>
                <a:lnTo>
                  <a:pt x="f1842" y="f1841"/>
                </a:lnTo>
                <a:lnTo>
                  <a:pt x="f1842" y="f1843"/>
                </a:lnTo>
                <a:lnTo>
                  <a:pt x="f1844" y="f1843"/>
                </a:lnTo>
                <a:cubicBezTo>
                  <a:pt x="f1845" y="f1846"/>
                  <a:pt x="f1847" y="f1848"/>
                  <a:pt x="f1849" y="f1850"/>
                </a:cubicBezTo>
                <a:cubicBezTo>
                  <a:pt x="f1851" y="f1852"/>
                  <a:pt x="f1853" y="f1854"/>
                  <a:pt x="f1855" y="f1856"/>
                </a:cubicBezTo>
                <a:lnTo>
                  <a:pt x="f1857" y="f1858"/>
                </a:lnTo>
                <a:cubicBezTo>
                  <a:pt x="f1859" y="f1860"/>
                  <a:pt x="f1861" y="f1862"/>
                  <a:pt x="f1863" y="f1864"/>
                </a:cubicBezTo>
                <a:cubicBezTo>
                  <a:pt x="f1865" y="f1866"/>
                  <a:pt x="f1867" y="f1868"/>
                  <a:pt x="f104" y="f1869"/>
                </a:cubicBezTo>
                <a:close/>
                <a:moveTo>
                  <a:pt x="f1226" y="f1870"/>
                </a:moveTo>
                <a:lnTo>
                  <a:pt x="f1228" y="f1871"/>
                </a:lnTo>
                <a:cubicBezTo>
                  <a:pt x="f1872" y="f1873"/>
                  <a:pt x="f1874" y="f1875"/>
                  <a:pt x="f1876" y="f1877"/>
                </a:cubicBezTo>
                <a:cubicBezTo>
                  <a:pt x="f1878" y="f1879"/>
                  <a:pt x="f1880" y="f1881"/>
                  <a:pt x="f1882" y="f1883"/>
                </a:cubicBezTo>
                <a:lnTo>
                  <a:pt x="f1884" y="f1885"/>
                </a:lnTo>
                <a:cubicBezTo>
                  <a:pt x="f1886" y="f1887"/>
                  <a:pt x="f1888" y="f1889"/>
                  <a:pt x="f1890" y="f1891"/>
                </a:cubicBezTo>
                <a:cubicBezTo>
                  <a:pt x="f1892" y="f1893"/>
                  <a:pt x="f1894" y="f1895"/>
                  <a:pt x="f1226" y="f1870"/>
                </a:cubicBezTo>
                <a:close/>
                <a:moveTo>
                  <a:pt x="f1290" y="f1870"/>
                </a:moveTo>
                <a:lnTo>
                  <a:pt x="f1291" y="f1871"/>
                </a:lnTo>
                <a:cubicBezTo>
                  <a:pt x="f1896" y="f1873"/>
                  <a:pt x="f1897" y="f1875"/>
                  <a:pt x="f1898" y="f1877"/>
                </a:cubicBezTo>
                <a:cubicBezTo>
                  <a:pt x="f1899" y="f1879"/>
                  <a:pt x="f1900" y="f1881"/>
                  <a:pt x="f1901" y="f1883"/>
                </a:cubicBezTo>
                <a:lnTo>
                  <a:pt x="f1902" y="f1885"/>
                </a:lnTo>
                <a:cubicBezTo>
                  <a:pt x="f1903" y="f1887"/>
                  <a:pt x="f1904" y="f1889"/>
                  <a:pt x="f1905" y="f1891"/>
                </a:cubicBezTo>
                <a:cubicBezTo>
                  <a:pt x="f1906" y="f1893"/>
                  <a:pt x="f1907" y="f1895"/>
                  <a:pt x="f1290" y="f1870"/>
                </a:cubicBezTo>
                <a:close/>
                <a:moveTo>
                  <a:pt x="f1326" y="f1870"/>
                </a:moveTo>
                <a:lnTo>
                  <a:pt x="f1327" y="f1871"/>
                </a:lnTo>
                <a:cubicBezTo>
                  <a:pt x="f1908" y="f1873"/>
                  <a:pt x="f1909" y="f1875"/>
                  <a:pt x="f1910" y="f1877"/>
                </a:cubicBezTo>
                <a:cubicBezTo>
                  <a:pt x="f1911" y="f1879"/>
                  <a:pt x="f1912" y="f1881"/>
                  <a:pt x="f1913" y="f1883"/>
                </a:cubicBezTo>
                <a:lnTo>
                  <a:pt x="f1914" y="f1885"/>
                </a:lnTo>
                <a:cubicBezTo>
                  <a:pt x="f1915" y="f1887"/>
                  <a:pt x="f1916" y="f1889"/>
                  <a:pt x="f1917" y="f1891"/>
                </a:cubicBezTo>
                <a:cubicBezTo>
                  <a:pt x="f1918" y="f1893"/>
                  <a:pt x="f1919" y="f1895"/>
                  <a:pt x="f1326" y="f1870"/>
                </a:cubicBezTo>
                <a:close/>
                <a:moveTo>
                  <a:pt x="f1920" y="f1921"/>
                </a:moveTo>
                <a:cubicBezTo>
                  <a:pt x="f1922" y="f1923"/>
                  <a:pt x="f1924" y="f1925"/>
                  <a:pt x="f1926" y="f1927"/>
                </a:cubicBezTo>
                <a:cubicBezTo>
                  <a:pt x="f1928" y="f1929"/>
                  <a:pt x="f1930" y="f1931"/>
                  <a:pt x="f1882" y="f1932"/>
                </a:cubicBezTo>
                <a:lnTo>
                  <a:pt x="f1933" y="f1934"/>
                </a:lnTo>
                <a:cubicBezTo>
                  <a:pt x="f1935" y="f1936"/>
                  <a:pt x="f1937" y="f1938"/>
                  <a:pt x="f1939" y="f1940"/>
                </a:cubicBezTo>
                <a:cubicBezTo>
                  <a:pt x="f1941" y="f1942"/>
                  <a:pt x="f1943" y="f1944"/>
                  <a:pt x="f1945" y="f1946"/>
                </a:cubicBezTo>
                <a:cubicBezTo>
                  <a:pt x="f1947" y="f1948"/>
                  <a:pt x="f1949" y="f1950"/>
                  <a:pt x="f1951" y="f1952"/>
                </a:cubicBezTo>
                <a:cubicBezTo>
                  <a:pt x="f1953" y="f1954"/>
                  <a:pt x="f1955" y="f1956"/>
                  <a:pt x="f1957" y="f1958"/>
                </a:cubicBezTo>
                <a:close/>
                <a:moveTo>
                  <a:pt x="f1959" y="f1921"/>
                </a:moveTo>
                <a:cubicBezTo>
                  <a:pt x="f1960" y="f1923"/>
                  <a:pt x="f1961" y="f1925"/>
                  <a:pt x="f1962" y="f1927"/>
                </a:cubicBezTo>
                <a:cubicBezTo>
                  <a:pt x="f1963" y="f1929"/>
                  <a:pt x="f1964" y="f1931"/>
                  <a:pt x="f1901" y="f1932"/>
                </a:cubicBezTo>
                <a:lnTo>
                  <a:pt x="f1965" y="f1934"/>
                </a:lnTo>
                <a:cubicBezTo>
                  <a:pt x="f1966" y="f1936"/>
                  <a:pt x="f1967" y="f1938"/>
                  <a:pt x="f1968" y="f1940"/>
                </a:cubicBezTo>
                <a:cubicBezTo>
                  <a:pt x="f1969" y="f1942"/>
                  <a:pt x="f1970" y="f1944"/>
                  <a:pt x="f1971" y="f1946"/>
                </a:cubicBezTo>
                <a:cubicBezTo>
                  <a:pt x="f1972" y="f1948"/>
                  <a:pt x="f1973" y="f1950"/>
                  <a:pt x="f1974" y="f1952"/>
                </a:cubicBezTo>
                <a:cubicBezTo>
                  <a:pt x="f1975" y="f1954"/>
                  <a:pt x="f1976" y="f1956"/>
                  <a:pt x="f1977" y="f1958"/>
                </a:cubicBezTo>
                <a:close/>
                <a:moveTo>
                  <a:pt x="f1978" y="f1921"/>
                </a:moveTo>
                <a:cubicBezTo>
                  <a:pt x="f1979" y="f1923"/>
                  <a:pt x="f1980" y="f1925"/>
                  <a:pt x="f1981" y="f1927"/>
                </a:cubicBezTo>
                <a:cubicBezTo>
                  <a:pt x="f1982" y="f1929"/>
                  <a:pt x="f1983" y="f1931"/>
                  <a:pt x="f1913" y="f1932"/>
                </a:cubicBezTo>
                <a:lnTo>
                  <a:pt x="f1984" y="f1934"/>
                </a:lnTo>
                <a:cubicBezTo>
                  <a:pt x="f1985" y="f1936"/>
                  <a:pt x="f1986" y="f1938"/>
                  <a:pt x="f1987" y="f1940"/>
                </a:cubicBezTo>
                <a:cubicBezTo>
                  <a:pt x="f1988" y="f1942"/>
                  <a:pt x="f1989" y="f1944"/>
                  <a:pt x="f1990" y="f1946"/>
                </a:cubicBezTo>
                <a:cubicBezTo>
                  <a:pt x="f1991" y="f1948"/>
                  <a:pt x="f1992" y="f1950"/>
                  <a:pt x="f1993" y="f1952"/>
                </a:cubicBezTo>
                <a:cubicBezTo>
                  <a:pt x="f1994" y="f1954"/>
                  <a:pt x="f1995" y="f1956"/>
                  <a:pt x="f1996" y="f1958"/>
                </a:cubicBezTo>
                <a:close/>
                <a:moveTo>
                  <a:pt x="f1997" y="f1998"/>
                </a:moveTo>
                <a:lnTo>
                  <a:pt x="f1999" y="f2000"/>
                </a:lnTo>
                <a:lnTo>
                  <a:pt x="f2001" y="f2002"/>
                </a:lnTo>
                <a:lnTo>
                  <a:pt x="f2003" y="f2004"/>
                </a:lnTo>
                <a:cubicBezTo>
                  <a:pt x="f2005" y="f2006"/>
                  <a:pt x="f2007" y="f2008"/>
                  <a:pt x="f2009" y="f2010"/>
                </a:cubicBezTo>
                <a:cubicBezTo>
                  <a:pt x="f2011" y="f2012"/>
                  <a:pt x="f2013" y="f2014"/>
                  <a:pt x="f2015" y="f2016"/>
                </a:cubicBezTo>
                <a:lnTo>
                  <a:pt x="f2017" y="f2018"/>
                </a:lnTo>
                <a:cubicBezTo>
                  <a:pt x="f2019" y="f2020"/>
                  <a:pt x="f2021" y="f2022"/>
                  <a:pt x="f2023" y="f2024"/>
                </a:cubicBezTo>
                <a:cubicBezTo>
                  <a:pt x="f2025" y="f2026"/>
                  <a:pt x="f2027" y="f2028"/>
                  <a:pt x="f2029" y="f2030"/>
                </a:cubicBezTo>
                <a:cubicBezTo>
                  <a:pt x="f2031" y="f2032"/>
                  <a:pt x="f2033" y="f2034"/>
                  <a:pt x="f2035" y="f2036"/>
                </a:cubicBezTo>
                <a:cubicBezTo>
                  <a:pt x="f2037" y="f2038"/>
                  <a:pt x="f2039" y="f2040"/>
                  <a:pt x="f2041" y="f2042"/>
                </a:cubicBezTo>
                <a:lnTo>
                  <a:pt x="f2043" y="f2044"/>
                </a:lnTo>
                <a:cubicBezTo>
                  <a:pt x="f2045" y="f2046"/>
                  <a:pt x="f2047" y="f2048"/>
                  <a:pt x="f2049" y="f2050"/>
                </a:cubicBezTo>
                <a:cubicBezTo>
                  <a:pt x="f2051" y="f2052"/>
                  <a:pt x="f2053" y="f2054"/>
                  <a:pt x="f2055" y="f2056"/>
                </a:cubicBezTo>
                <a:cubicBezTo>
                  <a:pt x="f2057" y="f2058"/>
                  <a:pt x="f2059" y="f2060"/>
                  <a:pt x="f2061" y="f2062"/>
                </a:cubicBezTo>
                <a:cubicBezTo>
                  <a:pt x="f2063" y="f2064"/>
                  <a:pt x="f2065" y="f2066"/>
                  <a:pt x="f2067" y="f2068"/>
                </a:cubicBezTo>
                <a:close/>
                <a:moveTo>
                  <a:pt x="f2069" y="f2070"/>
                </a:moveTo>
                <a:lnTo>
                  <a:pt x="f208" y="f2071"/>
                </a:lnTo>
                <a:cubicBezTo>
                  <a:pt x="f2072" y="f2073"/>
                  <a:pt x="f2074" y="f2075"/>
                  <a:pt x="f2076" y="f2077"/>
                </a:cubicBezTo>
                <a:cubicBezTo>
                  <a:pt x="f2078" y="f2079"/>
                  <a:pt x="f2080" y="f2081"/>
                  <a:pt x="f2082" y="f2083"/>
                </a:cubicBezTo>
                <a:lnTo>
                  <a:pt x="f780" y="f2084"/>
                </a:lnTo>
                <a:cubicBezTo>
                  <a:pt x="f2085" y="f2086"/>
                  <a:pt x="f2087" y="f2088"/>
                  <a:pt x="f2089" y="f2090"/>
                </a:cubicBezTo>
                <a:cubicBezTo>
                  <a:pt x="f2091" y="f2092"/>
                  <a:pt x="f2093" y="f2094"/>
                  <a:pt x="f2069" y="f2070"/>
                </a:cubicBezTo>
                <a:close/>
                <a:moveTo>
                  <a:pt x="f2095" y="f2096"/>
                </a:moveTo>
                <a:lnTo>
                  <a:pt x="f276" y="f2097"/>
                </a:lnTo>
                <a:lnTo>
                  <a:pt x="f276" y="f2098"/>
                </a:lnTo>
                <a:lnTo>
                  <a:pt x="f2099" y="f2098"/>
                </a:lnTo>
                <a:lnTo>
                  <a:pt x="f2099" y="f2100"/>
                </a:lnTo>
                <a:lnTo>
                  <a:pt x="f2101" y="f2100"/>
                </a:lnTo>
                <a:lnTo>
                  <a:pt x="f2101" y="f2102"/>
                </a:lnTo>
                <a:lnTo>
                  <a:pt x="f2099" y="f2102"/>
                </a:lnTo>
                <a:lnTo>
                  <a:pt x="f2099" y="f2103"/>
                </a:lnTo>
                <a:lnTo>
                  <a:pt x="f2104" y="f2103"/>
                </a:lnTo>
                <a:lnTo>
                  <a:pt x="f2105" y="f2096"/>
                </a:lnTo>
                <a:close/>
                <a:moveTo>
                  <a:pt x="f2106" y="f2107"/>
                </a:moveTo>
                <a:cubicBezTo>
                  <a:pt x="f2108" y="f2109"/>
                  <a:pt x="f2110" y="f2111"/>
                  <a:pt x="f2112" y="f2113"/>
                </a:cubicBezTo>
                <a:lnTo>
                  <a:pt x="f2114" y="f2115"/>
                </a:lnTo>
                <a:cubicBezTo>
                  <a:pt x="f2116" y="f2117"/>
                  <a:pt x="f2118" y="f2119"/>
                  <a:pt x="f463" y="f2120"/>
                </a:cubicBezTo>
                <a:cubicBezTo>
                  <a:pt x="f2121" y="f2122"/>
                  <a:pt x="f2123" y="f2124"/>
                  <a:pt x="f2125" y="f2126"/>
                </a:cubicBezTo>
                <a:close/>
                <a:moveTo>
                  <a:pt x="f2127" y="f2128"/>
                </a:moveTo>
                <a:lnTo>
                  <a:pt x="f348" y="f1952"/>
                </a:lnTo>
                <a:lnTo>
                  <a:pt x="f348" y="f2129"/>
                </a:lnTo>
                <a:lnTo>
                  <a:pt x="f2130" y="f2129"/>
                </a:lnTo>
                <a:lnTo>
                  <a:pt x="f2130" y="f2131"/>
                </a:lnTo>
                <a:lnTo>
                  <a:pt x="f2132" y="f2131"/>
                </a:lnTo>
                <a:lnTo>
                  <a:pt x="f2132" y="f2133"/>
                </a:lnTo>
                <a:lnTo>
                  <a:pt x="f2130" y="f2133"/>
                </a:lnTo>
                <a:lnTo>
                  <a:pt x="f2130" y="f2134"/>
                </a:lnTo>
                <a:lnTo>
                  <a:pt x="f2135" y="f2134"/>
                </a:lnTo>
                <a:lnTo>
                  <a:pt x="f2136" y="f2128"/>
                </a:lnTo>
                <a:close/>
                <a:moveTo>
                  <a:pt x="f2137" y="f2128"/>
                </a:moveTo>
                <a:lnTo>
                  <a:pt x="f411" y="f1952"/>
                </a:lnTo>
                <a:lnTo>
                  <a:pt x="f411" y="f2129"/>
                </a:lnTo>
                <a:lnTo>
                  <a:pt x="f2138" y="f2129"/>
                </a:lnTo>
                <a:lnTo>
                  <a:pt x="f2138" y="f2131"/>
                </a:lnTo>
                <a:lnTo>
                  <a:pt x="f2139" y="f2131"/>
                </a:lnTo>
                <a:lnTo>
                  <a:pt x="f2139" y="f2133"/>
                </a:lnTo>
                <a:lnTo>
                  <a:pt x="f2138" y="f2133"/>
                </a:lnTo>
                <a:lnTo>
                  <a:pt x="f2138" y="f2134"/>
                </a:lnTo>
                <a:lnTo>
                  <a:pt x="f2140" y="f2134"/>
                </a:lnTo>
                <a:lnTo>
                  <a:pt x="f2141" y="f2128"/>
                </a:lnTo>
                <a:close/>
                <a:moveTo>
                  <a:pt x="f2142" y="f2143"/>
                </a:moveTo>
                <a:lnTo>
                  <a:pt x="f440" y="f2144"/>
                </a:lnTo>
                <a:cubicBezTo>
                  <a:pt x="f2145" y="f2146"/>
                  <a:pt x="f2147" y="f2148"/>
                  <a:pt x="f2149" y="f2150"/>
                </a:cubicBezTo>
                <a:cubicBezTo>
                  <a:pt x="f2151" y="f2152"/>
                  <a:pt x="f2153" y="f2154"/>
                  <a:pt x="f2155" y="f2156"/>
                </a:cubicBezTo>
                <a:lnTo>
                  <a:pt x="f999" y="f2157"/>
                </a:lnTo>
                <a:cubicBezTo>
                  <a:pt x="f2158" y="f2159"/>
                  <a:pt x="f2160" y="f2161"/>
                  <a:pt x="f2162" y="f2163"/>
                </a:cubicBezTo>
                <a:cubicBezTo>
                  <a:pt x="f2164" y="f2165"/>
                  <a:pt x="f2166" y="f2167"/>
                  <a:pt x="f2142" y="f2143"/>
                </a:cubicBezTo>
                <a:close/>
                <a:moveTo>
                  <a:pt x="f2168" y="f2169"/>
                </a:moveTo>
                <a:lnTo>
                  <a:pt x="f2170" y="f2171"/>
                </a:lnTo>
                <a:lnTo>
                  <a:pt x="f2172" y="f2173"/>
                </a:lnTo>
                <a:lnTo>
                  <a:pt x="f2174" y="f2175"/>
                </a:lnTo>
                <a:cubicBezTo>
                  <a:pt x="f2176" y="f2177"/>
                  <a:pt x="f2178" y="f2179"/>
                  <a:pt x="f2180" y="f2181"/>
                </a:cubicBezTo>
                <a:cubicBezTo>
                  <a:pt x="f2182" y="f2183"/>
                  <a:pt x="f2184" y="f2185"/>
                  <a:pt x="f2186" y="f2187"/>
                </a:cubicBezTo>
                <a:lnTo>
                  <a:pt x="f2188" y="f2189"/>
                </a:lnTo>
                <a:cubicBezTo>
                  <a:pt x="f2190" y="f2191"/>
                  <a:pt x="f2192" y="f2193"/>
                  <a:pt x="f2194" y="f2195"/>
                </a:cubicBezTo>
                <a:cubicBezTo>
                  <a:pt x="f2196" y="f2197"/>
                  <a:pt x="f2198" y="f2199"/>
                  <a:pt x="f2200" y="f2201"/>
                </a:cubicBezTo>
                <a:cubicBezTo>
                  <a:pt x="f2202" y="f2203"/>
                  <a:pt x="f2204" y="f2205"/>
                  <a:pt x="f2206" y="f2207"/>
                </a:cubicBezTo>
                <a:cubicBezTo>
                  <a:pt x="f2208" y="f2209"/>
                  <a:pt x="f2210" y="f2211"/>
                  <a:pt x="f2212" y="f2213"/>
                </a:cubicBezTo>
                <a:lnTo>
                  <a:pt x="f2214" y="f2215"/>
                </a:lnTo>
                <a:cubicBezTo>
                  <a:pt x="f2216" y="f2217"/>
                  <a:pt x="f2218" y="f2219"/>
                  <a:pt x="f2220" y="f2221"/>
                </a:cubicBezTo>
                <a:cubicBezTo>
                  <a:pt x="f2222" y="f2223"/>
                  <a:pt x="f2224" y="f2225"/>
                  <a:pt x="f2226" y="f2227"/>
                </a:cubicBezTo>
                <a:cubicBezTo>
                  <a:pt x="f2228" y="f2229"/>
                  <a:pt x="f2230" y="f2231"/>
                  <a:pt x="f2232" y="f2233"/>
                </a:cubicBezTo>
                <a:cubicBezTo>
                  <a:pt x="f2234" y="f2235"/>
                  <a:pt x="f2236" y="f2237"/>
                  <a:pt x="f2238" y="f2239"/>
                </a:cubicBezTo>
                <a:close/>
                <a:moveTo>
                  <a:pt x="f2240" y="f2241"/>
                </a:moveTo>
                <a:cubicBezTo>
                  <a:pt x="f2242" y="f2243"/>
                  <a:pt x="f2244" y="f2245"/>
                  <a:pt x="f2246" y="f2247"/>
                </a:cubicBezTo>
                <a:lnTo>
                  <a:pt x="f2248" y="f2249"/>
                </a:lnTo>
                <a:cubicBezTo>
                  <a:pt x="f2250" y="f2251"/>
                  <a:pt x="f2252" y="f2253"/>
                  <a:pt x="f669" y="f2254"/>
                </a:cubicBezTo>
                <a:cubicBezTo>
                  <a:pt x="f2255" y="f2256"/>
                  <a:pt x="f2257" y="f2258"/>
                  <a:pt x="f2259" y="f2260"/>
                </a:cubicBezTo>
                <a:close/>
                <a:moveTo>
                  <a:pt x="f2261" y="f2262"/>
                </a:moveTo>
                <a:lnTo>
                  <a:pt x="f244" y="f2263"/>
                </a:lnTo>
                <a:lnTo>
                  <a:pt x="f2264" y="f2265"/>
                </a:lnTo>
                <a:lnTo>
                  <a:pt x="f208" y="f2266"/>
                </a:lnTo>
                <a:lnTo>
                  <a:pt x="f2267" y="f2268"/>
                </a:lnTo>
                <a:lnTo>
                  <a:pt x="f2269" y="f2270"/>
                </a:lnTo>
                <a:lnTo>
                  <a:pt x="f2271" y="f2272"/>
                </a:lnTo>
                <a:lnTo>
                  <a:pt x="f2273" y="f2274"/>
                </a:lnTo>
                <a:lnTo>
                  <a:pt x="f2275" y="f2276"/>
                </a:lnTo>
                <a:lnTo>
                  <a:pt x="f2277" y="f2278"/>
                </a:lnTo>
                <a:lnTo>
                  <a:pt x="f2279" y="f2280"/>
                </a:lnTo>
                <a:lnTo>
                  <a:pt x="f2281" y="f2282"/>
                </a:lnTo>
                <a:lnTo>
                  <a:pt x="f2283" y="f2284"/>
                </a:lnTo>
                <a:lnTo>
                  <a:pt x="f2285" y="f2286"/>
                </a:lnTo>
                <a:lnTo>
                  <a:pt x="f2287" y="f2288"/>
                </a:lnTo>
                <a:close/>
                <a:moveTo>
                  <a:pt x="f2289" y="f2290"/>
                </a:moveTo>
                <a:cubicBezTo>
                  <a:pt x="f2291" y="f2290"/>
                  <a:pt x="f2292" y="f2293"/>
                  <a:pt x="f2294" y="f2295"/>
                </a:cubicBezTo>
                <a:cubicBezTo>
                  <a:pt x="f2296" y="f2297"/>
                  <a:pt x="f180" y="f2298"/>
                  <a:pt x="f180" y="f2299"/>
                </a:cubicBezTo>
                <a:cubicBezTo>
                  <a:pt x="f180" y="f2300"/>
                  <a:pt x="f2301" y="f2302"/>
                  <a:pt x="f2303" y="f2304"/>
                </a:cubicBezTo>
                <a:cubicBezTo>
                  <a:pt x="f2305" y="f2306"/>
                  <a:pt x="f2307" y="f2308"/>
                  <a:pt x="f2309" y="f2310"/>
                </a:cubicBezTo>
                <a:lnTo>
                  <a:pt x="f2311" y="f2312"/>
                </a:lnTo>
                <a:cubicBezTo>
                  <a:pt x="f2313" y="f2314"/>
                  <a:pt x="f2315" y="f2316"/>
                  <a:pt x="f2317" y="f2318"/>
                </a:cubicBezTo>
                <a:cubicBezTo>
                  <a:pt x="f2319" y="f2320"/>
                  <a:pt x="f2321" y="f2322"/>
                  <a:pt x="f2323" y="f2324"/>
                </a:cubicBezTo>
                <a:cubicBezTo>
                  <a:pt x="f2325" y="f2326"/>
                  <a:pt x="f2327" y="f2328"/>
                  <a:pt x="f2329" y="f2330"/>
                </a:cubicBezTo>
                <a:cubicBezTo>
                  <a:pt x="f2331" y="f2332"/>
                  <a:pt x="f2333" y="f2334"/>
                  <a:pt x="f2333" y="f2335"/>
                </a:cubicBezTo>
                <a:lnTo>
                  <a:pt x="f2333" y="f2336"/>
                </a:lnTo>
                <a:lnTo>
                  <a:pt x="f2337" y="f2336"/>
                </a:lnTo>
                <a:lnTo>
                  <a:pt x="f2337" y="f2338"/>
                </a:lnTo>
                <a:lnTo>
                  <a:pt x="f2339" y="f2338"/>
                </a:lnTo>
                <a:cubicBezTo>
                  <a:pt x="f2340" y="f2341"/>
                  <a:pt x="f2342" y="f2343"/>
                  <a:pt x="f2342" y="f2344"/>
                </a:cubicBezTo>
                <a:cubicBezTo>
                  <a:pt x="f2342" y="f2345"/>
                  <a:pt x="f2342" y="f2346"/>
                  <a:pt x="f2342" y="f2347"/>
                </a:cubicBezTo>
                <a:cubicBezTo>
                  <a:pt x="f2342" y="f2348"/>
                  <a:pt x="f2349" y="f2350"/>
                  <a:pt x="f642" y="f2351"/>
                </a:cubicBezTo>
                <a:cubicBezTo>
                  <a:pt x="f2352" y="f2353"/>
                  <a:pt x="f2354" y="f2355"/>
                  <a:pt x="f2356" y="f2357"/>
                </a:cubicBezTo>
                <a:lnTo>
                  <a:pt x="f2358" y="f2359"/>
                </a:lnTo>
                <a:cubicBezTo>
                  <a:pt x="f2360" y="f2361"/>
                  <a:pt x="f2362" y="f2363"/>
                  <a:pt x="f2364" y="f2365"/>
                </a:cubicBezTo>
                <a:cubicBezTo>
                  <a:pt x="f2366" y="f2367"/>
                  <a:pt x="f2368" y="f2369"/>
                  <a:pt x="f2368" y="f2370"/>
                </a:cubicBezTo>
                <a:cubicBezTo>
                  <a:pt x="f2368" y="f2371"/>
                  <a:pt x="f2372" y="f2373"/>
                  <a:pt x="f2374" y="f2375"/>
                </a:cubicBezTo>
                <a:cubicBezTo>
                  <a:pt x="f2376" y="f2377"/>
                  <a:pt x="f2378" y="f2379"/>
                  <a:pt x="f2380" y="f2381"/>
                </a:cubicBezTo>
                <a:cubicBezTo>
                  <a:pt x="f2382" y="f2383"/>
                  <a:pt x="f2384" y="f2385"/>
                  <a:pt x="f2386" y="f2387"/>
                </a:cubicBezTo>
                <a:cubicBezTo>
                  <a:pt x="f2388" y="f2389"/>
                  <a:pt x="f2390" y="f2391"/>
                  <a:pt x="f2392" y="f2391"/>
                </a:cubicBezTo>
                <a:cubicBezTo>
                  <a:pt x="f2393" y="f2391"/>
                  <a:pt x="f2394" y="f2395"/>
                  <a:pt x="f2396" y="f2397"/>
                </a:cubicBezTo>
                <a:cubicBezTo>
                  <a:pt x="f2398" y="f2399"/>
                  <a:pt x="f2400" y="f2401"/>
                  <a:pt x="f2402" y="f2403"/>
                </a:cubicBezTo>
                <a:lnTo>
                  <a:pt x="f2402" y="f2404"/>
                </a:lnTo>
                <a:cubicBezTo>
                  <a:pt x="f1711" y="f2405"/>
                  <a:pt x="f2406" y="f2407"/>
                  <a:pt x="f2408" y="f2409"/>
                </a:cubicBezTo>
                <a:cubicBezTo>
                  <a:pt x="f2410" y="f2411"/>
                  <a:pt x="f2412" y="f2290"/>
                  <a:pt x="f2289" y="f2290"/>
                </a:cubicBezTo>
                <a:close/>
                <a:moveTo>
                  <a:pt x="f1228" y="f2413"/>
                </a:moveTo>
                <a:lnTo>
                  <a:pt x="f1228" y="f2414"/>
                </a:lnTo>
                <a:lnTo>
                  <a:pt x="f1945" y="f2414"/>
                </a:lnTo>
                <a:cubicBezTo>
                  <a:pt x="f1945" y="f2415"/>
                  <a:pt x="f2416" y="f2417"/>
                  <a:pt x="f2418" y="f2419"/>
                </a:cubicBezTo>
                <a:cubicBezTo>
                  <a:pt x="f2420" y="f2421"/>
                  <a:pt x="f2422" y="f2423"/>
                  <a:pt x="f2424" y="f2425"/>
                </a:cubicBezTo>
                <a:cubicBezTo>
                  <a:pt x="f2426" y="f2427"/>
                  <a:pt x="f2428" y="f2429"/>
                  <a:pt x="f2430" y="f2431"/>
                </a:cubicBezTo>
                <a:cubicBezTo>
                  <a:pt x="f2432" y="f2433"/>
                  <a:pt x="f2434" y="f2435"/>
                  <a:pt x="f2436" y="f2437"/>
                </a:cubicBezTo>
                <a:cubicBezTo>
                  <a:pt x="f2438" y="f2439"/>
                  <a:pt x="f2440" y="f2441"/>
                  <a:pt x="f2442" y="f2443"/>
                </a:cubicBezTo>
                <a:cubicBezTo>
                  <a:pt x="f2444" y="f2445"/>
                  <a:pt x="f2446" y="f2447"/>
                  <a:pt x="f2446" y="f2448"/>
                </a:cubicBezTo>
                <a:lnTo>
                  <a:pt x="f2446" y="f2449"/>
                </a:lnTo>
                <a:lnTo>
                  <a:pt x="f2450" y="f2449"/>
                </a:lnTo>
                <a:lnTo>
                  <a:pt x="f2450" y="f2451"/>
                </a:lnTo>
                <a:cubicBezTo>
                  <a:pt x="f2450" y="f2452"/>
                  <a:pt x="f2453" y="f2454"/>
                  <a:pt x="f2455" y="f2456"/>
                </a:cubicBezTo>
                <a:cubicBezTo>
                  <a:pt x="f2457" y="f2458"/>
                  <a:pt x="f2459" y="f2460"/>
                  <a:pt x="f2461" y="f2462"/>
                </a:cubicBezTo>
                <a:cubicBezTo>
                  <a:pt x="f2463" y="f2464"/>
                  <a:pt x="f2465" y="f2466"/>
                  <a:pt x="f2467" y="f2468"/>
                </a:cubicBezTo>
                <a:cubicBezTo>
                  <a:pt x="f2469" y="f2470"/>
                  <a:pt x="f2471" y="f2472"/>
                  <a:pt x="f2473" y="f2474"/>
                </a:cubicBezTo>
                <a:cubicBezTo>
                  <a:pt x="f2475" y="f2476"/>
                  <a:pt x="f2477" y="f2478"/>
                  <a:pt x="f2479" y="f2480"/>
                </a:cubicBezTo>
                <a:cubicBezTo>
                  <a:pt x="f2481" y="f2482"/>
                  <a:pt x="f2483" y="f2484"/>
                  <a:pt x="f2485" y="f2486"/>
                </a:cubicBezTo>
                <a:cubicBezTo>
                  <a:pt x="f1957" y="f2487"/>
                  <a:pt x="f2488" y="f2489"/>
                  <a:pt x="f2488" y="f2490"/>
                </a:cubicBezTo>
                <a:lnTo>
                  <a:pt x="f2488" y="f2413"/>
                </a:lnTo>
                <a:close/>
                <a:moveTo>
                  <a:pt x="f1291" y="f2413"/>
                </a:moveTo>
                <a:lnTo>
                  <a:pt x="f1291" y="f2414"/>
                </a:lnTo>
                <a:lnTo>
                  <a:pt x="f1971" y="f2414"/>
                </a:lnTo>
                <a:cubicBezTo>
                  <a:pt x="f1971" y="f2415"/>
                  <a:pt x="f2491" y="f2417"/>
                  <a:pt x="f2492" y="f2419"/>
                </a:cubicBezTo>
                <a:cubicBezTo>
                  <a:pt x="f2493" y="f2421"/>
                  <a:pt x="f2494" y="f2423"/>
                  <a:pt x="f2495" y="f2425"/>
                </a:cubicBezTo>
                <a:cubicBezTo>
                  <a:pt x="f2496" y="f2427"/>
                  <a:pt x="f2497" y="f2429"/>
                  <a:pt x="f2498" y="f2431"/>
                </a:cubicBezTo>
                <a:cubicBezTo>
                  <a:pt x="f2499" y="f2433"/>
                  <a:pt x="f2500" y="f2435"/>
                  <a:pt x="f2501" y="f2437"/>
                </a:cubicBezTo>
                <a:cubicBezTo>
                  <a:pt x="f2502" y="f2439"/>
                  <a:pt x="f2503" y="f2441"/>
                  <a:pt x="f2504" y="f2443"/>
                </a:cubicBezTo>
                <a:cubicBezTo>
                  <a:pt x="f2505" y="f2445"/>
                  <a:pt x="f2506" y="f2447"/>
                  <a:pt x="f2506" y="f2448"/>
                </a:cubicBezTo>
                <a:lnTo>
                  <a:pt x="f2506" y="f2449"/>
                </a:lnTo>
                <a:lnTo>
                  <a:pt x="f2507" y="f2449"/>
                </a:lnTo>
                <a:lnTo>
                  <a:pt x="f2507" y="f2451"/>
                </a:lnTo>
                <a:cubicBezTo>
                  <a:pt x="f2507" y="f2452"/>
                  <a:pt x="f2508" y="f2454"/>
                  <a:pt x="f2509" y="f2456"/>
                </a:cubicBezTo>
                <a:cubicBezTo>
                  <a:pt x="f2510" y="f2458"/>
                  <a:pt x="f2511" y="f2460"/>
                  <a:pt x="f2512" y="f2462"/>
                </a:cubicBezTo>
                <a:cubicBezTo>
                  <a:pt x="f2513" y="f2464"/>
                  <a:pt x="f2514" y="f2466"/>
                  <a:pt x="f2515" y="f2468"/>
                </a:cubicBezTo>
                <a:cubicBezTo>
                  <a:pt x="f2516" y="f2470"/>
                  <a:pt x="f2517" y="f2472"/>
                  <a:pt x="f2518" y="f2474"/>
                </a:cubicBezTo>
                <a:cubicBezTo>
                  <a:pt x="f2519" y="f2476"/>
                  <a:pt x="f2520" y="f2478"/>
                  <a:pt x="f2521" y="f2480"/>
                </a:cubicBezTo>
                <a:cubicBezTo>
                  <a:pt x="f2522" y="f2482"/>
                  <a:pt x="f2523" y="f2484"/>
                  <a:pt x="f2524" y="f2486"/>
                </a:cubicBezTo>
                <a:cubicBezTo>
                  <a:pt x="f1977" y="f2487"/>
                  <a:pt x="f2525" y="f2489"/>
                  <a:pt x="f2525" y="f2490"/>
                </a:cubicBezTo>
                <a:lnTo>
                  <a:pt x="f2525" y="f2413"/>
                </a:lnTo>
                <a:close/>
                <a:moveTo>
                  <a:pt x="f1327" y="f2413"/>
                </a:moveTo>
                <a:lnTo>
                  <a:pt x="f1327" y="f2414"/>
                </a:lnTo>
                <a:lnTo>
                  <a:pt x="f1990" y="f2414"/>
                </a:lnTo>
                <a:cubicBezTo>
                  <a:pt x="f1990" y="f2415"/>
                  <a:pt x="f2526" y="f2417"/>
                  <a:pt x="f2527" y="f2419"/>
                </a:cubicBezTo>
                <a:cubicBezTo>
                  <a:pt x="f2528" y="f2421"/>
                  <a:pt x="f2529" y="f2423"/>
                  <a:pt x="f2530" y="f2425"/>
                </a:cubicBezTo>
                <a:cubicBezTo>
                  <a:pt x="f2531" y="f2427"/>
                  <a:pt x="f2532" y="f2429"/>
                  <a:pt x="f2533" y="f2431"/>
                </a:cubicBezTo>
                <a:cubicBezTo>
                  <a:pt x="f2534" y="f2433"/>
                  <a:pt x="f2535" y="f2435"/>
                  <a:pt x="f2536" y="f2437"/>
                </a:cubicBezTo>
                <a:cubicBezTo>
                  <a:pt x="f2537" y="f2439"/>
                  <a:pt x="f2538" y="f2441"/>
                  <a:pt x="f2539" y="f2443"/>
                </a:cubicBezTo>
                <a:cubicBezTo>
                  <a:pt x="f2540" y="f2445"/>
                  <a:pt x="f2541" y="f2447"/>
                  <a:pt x="f2541" y="f2448"/>
                </a:cubicBezTo>
                <a:lnTo>
                  <a:pt x="f2541" y="f2449"/>
                </a:lnTo>
                <a:lnTo>
                  <a:pt x="f2542" y="f2449"/>
                </a:lnTo>
                <a:lnTo>
                  <a:pt x="f2542" y="f2451"/>
                </a:lnTo>
                <a:cubicBezTo>
                  <a:pt x="f2542" y="f2452"/>
                  <a:pt x="f2543" y="f2454"/>
                  <a:pt x="f2544" y="f2456"/>
                </a:cubicBezTo>
                <a:cubicBezTo>
                  <a:pt x="f2545" y="f2458"/>
                  <a:pt x="f2546" y="f2460"/>
                  <a:pt x="f2547" y="f2462"/>
                </a:cubicBezTo>
                <a:cubicBezTo>
                  <a:pt x="f2548" y="f2464"/>
                  <a:pt x="f2549" y="f2466"/>
                  <a:pt x="f2550" y="f2468"/>
                </a:cubicBezTo>
                <a:cubicBezTo>
                  <a:pt x="f2551" y="f2470"/>
                  <a:pt x="f2552" y="f2472"/>
                  <a:pt x="f2553" y="f2474"/>
                </a:cubicBezTo>
                <a:cubicBezTo>
                  <a:pt x="f2554" y="f2476"/>
                  <a:pt x="f2555" y="f2478"/>
                  <a:pt x="f2556" y="f2480"/>
                </a:cubicBezTo>
                <a:cubicBezTo>
                  <a:pt x="f2557" y="f2482"/>
                  <a:pt x="f2558" y="f2484"/>
                  <a:pt x="f2559" y="f2486"/>
                </a:cubicBezTo>
                <a:cubicBezTo>
                  <a:pt x="f1996" y="f2487"/>
                  <a:pt x="f2560" y="f2489"/>
                  <a:pt x="f2560" y="f2490"/>
                </a:cubicBezTo>
                <a:lnTo>
                  <a:pt x="f2560" y="f2413"/>
                </a:lnTo>
                <a:close/>
                <a:moveTo>
                  <a:pt x="f2561" y="f2562"/>
                </a:moveTo>
                <a:lnTo>
                  <a:pt x="f29" y="f2563"/>
                </a:lnTo>
                <a:cubicBezTo>
                  <a:pt x="f2564" y="f2565"/>
                  <a:pt x="f2566" y="f2567"/>
                  <a:pt x="f2568" y="f2569"/>
                </a:cubicBezTo>
                <a:cubicBezTo>
                  <a:pt x="f2570" y="f2571"/>
                  <a:pt x="f2572" y="f2573"/>
                  <a:pt x="f2574" y="f2575"/>
                </a:cubicBezTo>
                <a:lnTo>
                  <a:pt x="f1373" y="f2576"/>
                </a:lnTo>
                <a:cubicBezTo>
                  <a:pt x="f2577" y="f2578"/>
                  <a:pt x="f2579" y="f2580"/>
                  <a:pt x="f2581" y="f2582"/>
                </a:cubicBezTo>
                <a:cubicBezTo>
                  <a:pt x="f2583" y="f2584"/>
                  <a:pt x="f2585" y="f2586"/>
                  <a:pt x="f2561" y="f2562"/>
                </a:cubicBezTo>
                <a:close/>
                <a:moveTo>
                  <a:pt x="f2587" y="f2588"/>
                </a:moveTo>
                <a:lnTo>
                  <a:pt x="f124" y="f2589"/>
                </a:lnTo>
                <a:lnTo>
                  <a:pt x="f124" y="f2590"/>
                </a:lnTo>
                <a:lnTo>
                  <a:pt x="f2591" y="f2590"/>
                </a:lnTo>
                <a:cubicBezTo>
                  <a:pt x="f2592" y="f2593"/>
                  <a:pt x="f2594" y="f2595"/>
                  <a:pt x="f2594" y="f2596"/>
                </a:cubicBezTo>
                <a:cubicBezTo>
                  <a:pt x="f2594" y="f2597"/>
                  <a:pt x="f2594" y="f2598"/>
                  <a:pt x="f2594" y="f2599"/>
                </a:cubicBezTo>
                <a:cubicBezTo>
                  <a:pt x="f2594" y="f2600"/>
                  <a:pt x="f2592" y="f2601"/>
                  <a:pt x="f2591" y="f2602"/>
                </a:cubicBezTo>
                <a:cubicBezTo>
                  <a:pt x="f2603" y="f2604"/>
                  <a:pt x="f2605" y="f2606"/>
                  <a:pt x="f2607" y="f2608"/>
                </a:cubicBezTo>
                <a:lnTo>
                  <a:pt x="f2609" y="f2608"/>
                </a:lnTo>
                <a:lnTo>
                  <a:pt x="f2609" y="f2610"/>
                </a:lnTo>
                <a:lnTo>
                  <a:pt x="f2611" y="f2610"/>
                </a:lnTo>
                <a:cubicBezTo>
                  <a:pt x="f2612" y="f2613"/>
                  <a:pt x="f2614" y="f2615"/>
                  <a:pt x="f2616" y="f2617"/>
                </a:cubicBezTo>
                <a:cubicBezTo>
                  <a:pt x="f2618" y="f2619"/>
                  <a:pt x="f2620" y="f2621"/>
                  <a:pt x="f2622" y="f2623"/>
                </a:cubicBezTo>
                <a:lnTo>
                  <a:pt x="f2624" y="f2625"/>
                </a:lnTo>
                <a:cubicBezTo>
                  <a:pt x="f2626" y="f2627"/>
                  <a:pt x="f2628" y="f2629"/>
                  <a:pt x="f2630" y="f2631"/>
                </a:cubicBezTo>
                <a:cubicBezTo>
                  <a:pt x="f2632" y="f2633"/>
                  <a:pt x="f2634" y="f2635"/>
                  <a:pt x="f759" y="f2636"/>
                </a:cubicBezTo>
                <a:close/>
                <a:moveTo>
                  <a:pt x="f2013" y="f2637"/>
                </a:moveTo>
                <a:lnTo>
                  <a:pt x="f2015" y="f2638"/>
                </a:lnTo>
                <a:cubicBezTo>
                  <a:pt x="f2639" y="f2640"/>
                  <a:pt x="f2641" y="f2642"/>
                  <a:pt x="f2643" y="f2644"/>
                </a:cubicBezTo>
                <a:cubicBezTo>
                  <a:pt x="f2645" y="f2646"/>
                  <a:pt x="f2647" y="f2648"/>
                  <a:pt x="f2649" y="f2650"/>
                </a:cubicBezTo>
                <a:lnTo>
                  <a:pt x="f2651" y="f2652"/>
                </a:lnTo>
                <a:cubicBezTo>
                  <a:pt x="f2653" y="f2654"/>
                  <a:pt x="f2655" y="f2656"/>
                  <a:pt x="f2657" y="f2658"/>
                </a:cubicBezTo>
                <a:cubicBezTo>
                  <a:pt x="f2659" y="f2660"/>
                  <a:pt x="f2661" y="f2662"/>
                  <a:pt x="f2013" y="f2637"/>
                </a:cubicBezTo>
                <a:close/>
                <a:moveTo>
                  <a:pt x="f2663" y="f2664"/>
                </a:moveTo>
                <a:cubicBezTo>
                  <a:pt x="f2665" y="f2666"/>
                  <a:pt x="f2667" y="f2668"/>
                  <a:pt x="f2669" y="f2670"/>
                </a:cubicBezTo>
                <a:cubicBezTo>
                  <a:pt x="f2671" y="f2672"/>
                  <a:pt x="f2673" y="f2674"/>
                  <a:pt x="f2649" y="f2675"/>
                </a:cubicBezTo>
                <a:lnTo>
                  <a:pt x="f2676" y="f2677"/>
                </a:lnTo>
                <a:cubicBezTo>
                  <a:pt x="f2678" y="f2679"/>
                  <a:pt x="f2680" y="f2681"/>
                  <a:pt x="f2682" y="f2683"/>
                </a:cubicBezTo>
                <a:cubicBezTo>
                  <a:pt x="f2684" y="f2685"/>
                  <a:pt x="f2686" y="f2687"/>
                  <a:pt x="f2688" y="f2689"/>
                </a:cubicBezTo>
                <a:cubicBezTo>
                  <a:pt x="f2690" y="f2691"/>
                  <a:pt x="f2692" y="f2693"/>
                  <a:pt x="f2694" y="f2695"/>
                </a:cubicBezTo>
                <a:cubicBezTo>
                  <a:pt x="f2696" y="f2697"/>
                  <a:pt x="f2698" y="f2699"/>
                  <a:pt x="f2700" y="f2701"/>
                </a:cubicBezTo>
                <a:close/>
                <a:moveTo>
                  <a:pt x="f2702" y="f2703"/>
                </a:moveTo>
                <a:cubicBezTo>
                  <a:pt x="f2704" y="f2705"/>
                  <a:pt x="f2706" y="f2707"/>
                  <a:pt x="f2708" y="f2709"/>
                </a:cubicBezTo>
                <a:cubicBezTo>
                  <a:pt x="f2710" y="f2711"/>
                  <a:pt x="f2712" y="f2713"/>
                  <a:pt x="f41" y="f2714"/>
                </a:cubicBezTo>
                <a:lnTo>
                  <a:pt x="f2715" y="f2716"/>
                </a:lnTo>
                <a:cubicBezTo>
                  <a:pt x="f2717" y="f2718"/>
                  <a:pt x="f2719" y="f2720"/>
                  <a:pt x="f2721" y="f2722"/>
                </a:cubicBezTo>
                <a:lnTo>
                  <a:pt x="f2723" y="f2722"/>
                </a:lnTo>
                <a:cubicBezTo>
                  <a:pt x="f2724" y="f2725"/>
                  <a:pt x="f2726" y="f2727"/>
                  <a:pt x="f2728" y="f2729"/>
                </a:cubicBezTo>
                <a:lnTo>
                  <a:pt x="f2730" y="f2731"/>
                </a:lnTo>
                <a:cubicBezTo>
                  <a:pt x="f2732" y="f2733"/>
                  <a:pt x="f2734" y="f2735"/>
                  <a:pt x="f2736" y="f2737"/>
                </a:cubicBezTo>
                <a:cubicBezTo>
                  <a:pt x="f2738" y="f2739"/>
                  <a:pt x="f2740" y="f2741"/>
                  <a:pt x="f2742" y="f2743"/>
                </a:cubicBezTo>
                <a:lnTo>
                  <a:pt x="f2744" y="f2745"/>
                </a:lnTo>
                <a:lnTo>
                  <a:pt x="f1038" y="f2746"/>
                </a:lnTo>
                <a:cubicBezTo>
                  <a:pt x="f2747" y="f2748"/>
                  <a:pt x="f2749" y="f2750"/>
                  <a:pt x="f2751" y="f2752"/>
                </a:cubicBezTo>
                <a:cubicBezTo>
                  <a:pt x="f2753" y="f2754"/>
                  <a:pt x="f2755" y="f2756"/>
                  <a:pt x="f2757" y="f2758"/>
                </a:cubicBezTo>
                <a:close/>
                <a:moveTo>
                  <a:pt x="f2759" y="f2760"/>
                </a:moveTo>
                <a:lnTo>
                  <a:pt x="f276" y="f2761"/>
                </a:lnTo>
                <a:lnTo>
                  <a:pt x="f276" y="f2762"/>
                </a:lnTo>
                <a:lnTo>
                  <a:pt x="f2763" y="f2762"/>
                </a:lnTo>
                <a:cubicBezTo>
                  <a:pt x="f2764" y="f2765"/>
                  <a:pt x="f2766" y="f2767"/>
                  <a:pt x="f2766" y="f2768"/>
                </a:cubicBezTo>
                <a:cubicBezTo>
                  <a:pt x="f2766" y="f2769"/>
                  <a:pt x="f2766" y="f2770"/>
                  <a:pt x="f2766" y="f2771"/>
                </a:cubicBezTo>
                <a:cubicBezTo>
                  <a:pt x="f2766" y="f2772"/>
                  <a:pt x="f2764" y="f2773"/>
                  <a:pt x="f2763" y="f2774"/>
                </a:cubicBezTo>
                <a:cubicBezTo>
                  <a:pt x="f2775" y="f2776"/>
                  <a:pt x="f2777" y="f2778"/>
                  <a:pt x="f2779" y="f2780"/>
                </a:cubicBezTo>
                <a:lnTo>
                  <a:pt x="f2781" y="f2780"/>
                </a:lnTo>
                <a:lnTo>
                  <a:pt x="f2781" y="f2782"/>
                </a:lnTo>
                <a:lnTo>
                  <a:pt x="f2783" y="f2782"/>
                </a:lnTo>
                <a:cubicBezTo>
                  <a:pt x="f2784" y="f2785"/>
                  <a:pt x="f2786" y="f2787"/>
                  <a:pt x="f2788" y="f2789"/>
                </a:cubicBezTo>
                <a:cubicBezTo>
                  <a:pt x="f2790" y="f2791"/>
                  <a:pt x="f2792" y="f2793"/>
                  <a:pt x="f2794" y="f2795"/>
                </a:cubicBezTo>
                <a:lnTo>
                  <a:pt x="f2796" y="f2797"/>
                </a:lnTo>
                <a:cubicBezTo>
                  <a:pt x="f2798" y="f2799"/>
                  <a:pt x="f2800" y="f2801"/>
                  <a:pt x="f2802" y="f2803"/>
                </a:cubicBezTo>
                <a:cubicBezTo>
                  <a:pt x="f2804" y="f2805"/>
                  <a:pt x="f2806" y="f2807"/>
                  <a:pt x="f882" y="f2808"/>
                </a:cubicBezTo>
                <a:close/>
                <a:moveTo>
                  <a:pt x="f2809" y="f2810"/>
                </a:moveTo>
                <a:lnTo>
                  <a:pt x="f476" y="f2811"/>
                </a:lnTo>
                <a:lnTo>
                  <a:pt x="f2812" y="f2813"/>
                </a:lnTo>
                <a:lnTo>
                  <a:pt x="f440" y="f2814"/>
                </a:lnTo>
                <a:lnTo>
                  <a:pt x="f2815" y="f2816"/>
                </a:lnTo>
                <a:lnTo>
                  <a:pt x="f2817" y="f2818"/>
                </a:lnTo>
                <a:lnTo>
                  <a:pt x="f2819" y="f2820"/>
                </a:lnTo>
                <a:lnTo>
                  <a:pt x="f2821" y="f2822"/>
                </a:lnTo>
                <a:lnTo>
                  <a:pt x="f2823" y="f2824"/>
                </a:lnTo>
                <a:lnTo>
                  <a:pt x="f2825" y="f2826"/>
                </a:lnTo>
                <a:lnTo>
                  <a:pt x="f2827" y="f2828"/>
                </a:lnTo>
                <a:lnTo>
                  <a:pt x="f2829" y="f2830"/>
                </a:lnTo>
                <a:lnTo>
                  <a:pt x="f2831" y="f2832"/>
                </a:lnTo>
                <a:lnTo>
                  <a:pt x="f2833" y="f2834"/>
                </a:lnTo>
                <a:lnTo>
                  <a:pt x="f2835" y="f2836"/>
                </a:lnTo>
                <a:close/>
                <a:moveTo>
                  <a:pt x="f2837" y="f2838"/>
                </a:moveTo>
                <a:lnTo>
                  <a:pt x="f348" y="f2839"/>
                </a:lnTo>
                <a:lnTo>
                  <a:pt x="f348" y="f2840"/>
                </a:lnTo>
                <a:lnTo>
                  <a:pt x="f2841" y="f2840"/>
                </a:lnTo>
                <a:cubicBezTo>
                  <a:pt x="f2842" y="f2843"/>
                  <a:pt x="f2844" y="f2845"/>
                  <a:pt x="f2844" y="f2846"/>
                </a:cubicBezTo>
                <a:cubicBezTo>
                  <a:pt x="f2844" y="f2847"/>
                  <a:pt x="f2844" y="f2848"/>
                  <a:pt x="f2844" y="f2849"/>
                </a:cubicBezTo>
                <a:cubicBezTo>
                  <a:pt x="f2844" y="f2850"/>
                  <a:pt x="f2842" y="f2851"/>
                  <a:pt x="f2841" y="f2852"/>
                </a:cubicBezTo>
                <a:cubicBezTo>
                  <a:pt x="f2853" y="f2854"/>
                  <a:pt x="f2855" y="f2856"/>
                  <a:pt x="f2857" y="f2858"/>
                </a:cubicBezTo>
                <a:lnTo>
                  <a:pt x="f2859" y="f2858"/>
                </a:lnTo>
                <a:lnTo>
                  <a:pt x="f2859" y="f2860"/>
                </a:lnTo>
                <a:lnTo>
                  <a:pt x="f2861" y="f2860"/>
                </a:lnTo>
                <a:cubicBezTo>
                  <a:pt x="f2862" y="f2863"/>
                  <a:pt x="f2864" y="f2865"/>
                  <a:pt x="f2866" y="f2867"/>
                </a:cubicBezTo>
                <a:cubicBezTo>
                  <a:pt x="f2868" y="f2869"/>
                  <a:pt x="f2870" y="f2871"/>
                  <a:pt x="f2872" y="f2873"/>
                </a:cubicBezTo>
                <a:lnTo>
                  <a:pt x="f2874" y="f2875"/>
                </a:lnTo>
                <a:cubicBezTo>
                  <a:pt x="f2876" y="f2877"/>
                  <a:pt x="f2878" y="f2879"/>
                  <a:pt x="f2880" y="f2881"/>
                </a:cubicBezTo>
                <a:cubicBezTo>
                  <a:pt x="f2882" y="f2883"/>
                  <a:pt x="f2884" y="f2885"/>
                  <a:pt x="f959" y="f2886"/>
                </a:cubicBezTo>
                <a:close/>
                <a:moveTo>
                  <a:pt x="f2887" y="f2838"/>
                </a:moveTo>
                <a:lnTo>
                  <a:pt x="f411" y="f2839"/>
                </a:lnTo>
                <a:lnTo>
                  <a:pt x="f411" y="f2840"/>
                </a:lnTo>
                <a:lnTo>
                  <a:pt x="f2888" y="f2840"/>
                </a:lnTo>
                <a:cubicBezTo>
                  <a:pt x="f2889" y="f2843"/>
                  <a:pt x="f2890" y="f2845"/>
                  <a:pt x="f2890" y="f2846"/>
                </a:cubicBezTo>
                <a:cubicBezTo>
                  <a:pt x="f2890" y="f2847"/>
                  <a:pt x="f2890" y="f2848"/>
                  <a:pt x="f2890" y="f2849"/>
                </a:cubicBezTo>
                <a:cubicBezTo>
                  <a:pt x="f2890" y="f2850"/>
                  <a:pt x="f2889" y="f2851"/>
                  <a:pt x="f2888" y="f2852"/>
                </a:cubicBezTo>
                <a:cubicBezTo>
                  <a:pt x="f2891" y="f2854"/>
                  <a:pt x="f2892" y="f2856"/>
                  <a:pt x="f2893" y="f2858"/>
                </a:cubicBezTo>
                <a:lnTo>
                  <a:pt x="f2894" y="f2858"/>
                </a:lnTo>
                <a:lnTo>
                  <a:pt x="f2894" y="f2860"/>
                </a:lnTo>
                <a:lnTo>
                  <a:pt x="f2895" y="f2860"/>
                </a:lnTo>
                <a:cubicBezTo>
                  <a:pt x="f2896" y="f2863"/>
                  <a:pt x="f2897" y="f2865"/>
                  <a:pt x="f2898" y="f2867"/>
                </a:cubicBezTo>
                <a:cubicBezTo>
                  <a:pt x="f2899" y="f2869"/>
                  <a:pt x="f2900" y="f2871"/>
                  <a:pt x="f2901" y="f2873"/>
                </a:cubicBezTo>
                <a:lnTo>
                  <a:pt x="f2902" y="f2875"/>
                </a:lnTo>
                <a:cubicBezTo>
                  <a:pt x="f2903" y="f2877"/>
                  <a:pt x="f2904" y="f2879"/>
                  <a:pt x="f2905" y="f2881"/>
                </a:cubicBezTo>
                <a:cubicBezTo>
                  <a:pt x="f2906" y="f2883"/>
                  <a:pt x="f2907" y="f2885"/>
                  <a:pt x="f979" y="f2886"/>
                </a:cubicBezTo>
                <a:close/>
                <a:moveTo>
                  <a:pt x="f2184" y="f2908"/>
                </a:moveTo>
                <a:lnTo>
                  <a:pt x="f2186" y="f2909"/>
                </a:lnTo>
                <a:cubicBezTo>
                  <a:pt x="f2910" y="f2911"/>
                  <a:pt x="f2912" y="f2913"/>
                  <a:pt x="f2914" y="f2915"/>
                </a:cubicBezTo>
                <a:cubicBezTo>
                  <a:pt x="f2916" y="f2917"/>
                  <a:pt x="f2918" y="f2919"/>
                  <a:pt x="f2920" y="f2921"/>
                </a:cubicBezTo>
                <a:lnTo>
                  <a:pt x="f2922" y="f2923"/>
                </a:lnTo>
                <a:cubicBezTo>
                  <a:pt x="f2924" y="f2925"/>
                  <a:pt x="f2926" y="f2927"/>
                  <a:pt x="f2928" y="f2929"/>
                </a:cubicBezTo>
                <a:cubicBezTo>
                  <a:pt x="f2930" y="f2931"/>
                  <a:pt x="f2932" y="f2933"/>
                  <a:pt x="f2184" y="f2908"/>
                </a:cubicBezTo>
                <a:close/>
                <a:moveTo>
                  <a:pt x="f2934" y="f2935"/>
                </a:moveTo>
                <a:cubicBezTo>
                  <a:pt x="f2936" y="f2937"/>
                  <a:pt x="f2938" y="f2939"/>
                  <a:pt x="f2940" y="f2941"/>
                </a:cubicBezTo>
                <a:cubicBezTo>
                  <a:pt x="f2942" y="f2943"/>
                  <a:pt x="f2944" y="f2945"/>
                  <a:pt x="f2920" y="f2946"/>
                </a:cubicBezTo>
                <a:lnTo>
                  <a:pt x="f2947" y="f2948"/>
                </a:lnTo>
                <a:cubicBezTo>
                  <a:pt x="f2949" y="f2950"/>
                  <a:pt x="f2951" y="f2952"/>
                  <a:pt x="f2953" y="f2954"/>
                </a:cubicBezTo>
                <a:cubicBezTo>
                  <a:pt x="f2955" y="f2956"/>
                  <a:pt x="f2957" y="f2958"/>
                  <a:pt x="f2959" y="f2960"/>
                </a:cubicBezTo>
                <a:cubicBezTo>
                  <a:pt x="f2961" y="f2962"/>
                  <a:pt x="f2963" y="f2964"/>
                  <a:pt x="f2965" y="f2966"/>
                </a:cubicBezTo>
                <a:cubicBezTo>
                  <a:pt x="f2967" y="f2968"/>
                  <a:pt x="f2969" y="f2970"/>
                  <a:pt x="f2971" y="f2972"/>
                </a:cubicBezTo>
                <a:close/>
                <a:moveTo>
                  <a:pt x="f2973" y="f2974"/>
                </a:moveTo>
                <a:lnTo>
                  <a:pt x="f682" y="f2975"/>
                </a:lnTo>
                <a:lnTo>
                  <a:pt x="f2976" y="f2977"/>
                </a:lnTo>
                <a:lnTo>
                  <a:pt x="f29" y="f2978"/>
                </a:lnTo>
                <a:lnTo>
                  <a:pt x="f2979" y="f2980"/>
                </a:lnTo>
                <a:lnTo>
                  <a:pt x="f2981" y="f2982"/>
                </a:lnTo>
                <a:lnTo>
                  <a:pt x="f2983" y="f2984"/>
                </a:lnTo>
                <a:lnTo>
                  <a:pt x="f38" y="f2985"/>
                </a:lnTo>
                <a:lnTo>
                  <a:pt x="f2986" y="f2987"/>
                </a:lnTo>
                <a:lnTo>
                  <a:pt x="f2988" y="f2989"/>
                </a:lnTo>
                <a:lnTo>
                  <a:pt x="f2990" y="f2991"/>
                </a:lnTo>
                <a:lnTo>
                  <a:pt x="f2992" y="f2993"/>
                </a:lnTo>
                <a:lnTo>
                  <a:pt x="f2994" y="f2995"/>
                </a:lnTo>
                <a:lnTo>
                  <a:pt x="f2996" y="f2997"/>
                </a:lnTo>
                <a:lnTo>
                  <a:pt x="f2998" y="f2999"/>
                </a:lnTo>
                <a:close/>
                <a:moveTo>
                  <a:pt x="f2271" y="f3000"/>
                </a:moveTo>
                <a:cubicBezTo>
                  <a:pt x="f3001" y="f3000"/>
                  <a:pt x="f3002" y="f3003"/>
                  <a:pt x="f211" y="f3004"/>
                </a:cubicBezTo>
                <a:cubicBezTo>
                  <a:pt x="f3005" y="f3006"/>
                  <a:pt x="f3007" y="f3008"/>
                  <a:pt x="f3007" y="f3009"/>
                </a:cubicBezTo>
                <a:cubicBezTo>
                  <a:pt x="f3007" y="f3010"/>
                  <a:pt x="f3005" y="f3011"/>
                  <a:pt x="f211" y="f3012"/>
                </a:cubicBezTo>
                <a:cubicBezTo>
                  <a:pt x="f3002" y="f3013"/>
                  <a:pt x="f3001" y="f3014"/>
                  <a:pt x="f2271" y="f3014"/>
                </a:cubicBezTo>
                <a:cubicBezTo>
                  <a:pt x="f3015" y="f3014"/>
                  <a:pt x="f3016" y="f3017"/>
                  <a:pt x="f3018" y="f3019"/>
                </a:cubicBezTo>
                <a:cubicBezTo>
                  <a:pt x="f3020" y="f3021"/>
                  <a:pt x="f244" y="f3022"/>
                  <a:pt x="f244" y="f3023"/>
                </a:cubicBezTo>
                <a:cubicBezTo>
                  <a:pt x="f244" y="f3008"/>
                  <a:pt x="f3024" y="f3025"/>
                  <a:pt x="f3026" y="f3027"/>
                </a:cubicBezTo>
                <a:cubicBezTo>
                  <a:pt x="f3028" y="f3029"/>
                  <a:pt x="f3030" y="f3000"/>
                  <a:pt x="f2271" y="f3000"/>
                </a:cubicBezTo>
                <a:close/>
                <a:moveTo>
                  <a:pt x="f1842" y="f3031"/>
                </a:moveTo>
                <a:lnTo>
                  <a:pt x="f1842" y="f3032"/>
                </a:lnTo>
                <a:lnTo>
                  <a:pt x="f3033" y="f3032"/>
                </a:lnTo>
                <a:lnTo>
                  <a:pt x="f3034" y="f3035"/>
                </a:lnTo>
                <a:cubicBezTo>
                  <a:pt x="f3036" y="f3035"/>
                  <a:pt x="f3037" y="f3038"/>
                  <a:pt x="f3039" y="f3040"/>
                </a:cubicBezTo>
                <a:cubicBezTo>
                  <a:pt x="f3041" y="f3042"/>
                  <a:pt x="f3043" y="f3044"/>
                  <a:pt x="f3045" y="f3044"/>
                </a:cubicBezTo>
                <a:cubicBezTo>
                  <a:pt x="f3046" y="f3044"/>
                  <a:pt x="f3047" y="f3048"/>
                  <a:pt x="f3049" y="f3050"/>
                </a:cubicBezTo>
                <a:cubicBezTo>
                  <a:pt x="f3051" y="f3052"/>
                  <a:pt x="f41" y="f3053"/>
                  <a:pt x="f41" y="f3054"/>
                </a:cubicBezTo>
                <a:cubicBezTo>
                  <a:pt x="f41" y="f3055"/>
                  <a:pt x="f3056" y="f3057"/>
                  <a:pt x="f3058" y="f3059"/>
                </a:cubicBezTo>
                <a:cubicBezTo>
                  <a:pt x="f2719" y="f3060"/>
                  <a:pt x="f3061" y="f3062"/>
                  <a:pt x="f556" y="f3062"/>
                </a:cubicBezTo>
                <a:lnTo>
                  <a:pt x="f3063" y="f3062"/>
                </a:lnTo>
                <a:lnTo>
                  <a:pt x="f3063" y="f3064"/>
                </a:lnTo>
                <a:cubicBezTo>
                  <a:pt x="f3065" y="f3066"/>
                  <a:pt x="f3067" y="f3068"/>
                  <a:pt x="f3069" y="f3068"/>
                </a:cubicBezTo>
                <a:cubicBezTo>
                  <a:pt x="f3070" y="f3068"/>
                  <a:pt x="f3071" y="f3068"/>
                  <a:pt x="f3072" y="f3068"/>
                </a:cubicBezTo>
                <a:cubicBezTo>
                  <a:pt x="f3073" y="f3068"/>
                  <a:pt x="f3074" y="f3075"/>
                  <a:pt x="f3076" y="f3077"/>
                </a:cubicBezTo>
                <a:cubicBezTo>
                  <a:pt x="f3078" y="f3079"/>
                  <a:pt x="f1857" y="f3080"/>
                  <a:pt x="f1857" y="f3081"/>
                </a:cubicBezTo>
                <a:cubicBezTo>
                  <a:pt x="f1857" y="f3082"/>
                  <a:pt x="f3083" y="f3084"/>
                  <a:pt x="f3085" y="f3086"/>
                </a:cubicBezTo>
                <a:cubicBezTo>
                  <a:pt x="f3087" y="f3088"/>
                  <a:pt x="f3089" y="f3090"/>
                  <a:pt x="f3091" y="f3090"/>
                </a:cubicBezTo>
                <a:cubicBezTo>
                  <a:pt x="f3092" y="f3090"/>
                  <a:pt x="f505" y="f3093"/>
                  <a:pt x="f1840" y="f3094"/>
                </a:cubicBezTo>
                <a:cubicBezTo>
                  <a:pt x="f3095" y="f3096"/>
                  <a:pt x="f3097" y="f3098"/>
                  <a:pt x="f3099" y="f3100"/>
                </a:cubicBezTo>
                <a:lnTo>
                  <a:pt x="f558" y="f3031"/>
                </a:lnTo>
                <a:close/>
                <a:moveTo>
                  <a:pt x="f3101" y="f3102"/>
                </a:moveTo>
                <a:lnTo>
                  <a:pt x="f1228" y="f3103"/>
                </a:lnTo>
                <a:lnTo>
                  <a:pt x="f1228" y="f3104"/>
                </a:lnTo>
                <a:lnTo>
                  <a:pt x="f3105" y="f3104"/>
                </a:lnTo>
                <a:lnTo>
                  <a:pt x="f3105" y="f3106"/>
                </a:lnTo>
                <a:lnTo>
                  <a:pt x="f3107" y="f3106"/>
                </a:lnTo>
                <a:lnTo>
                  <a:pt x="f3107" y="f3108"/>
                </a:lnTo>
                <a:lnTo>
                  <a:pt x="f3105" y="f3108"/>
                </a:lnTo>
                <a:lnTo>
                  <a:pt x="f3105" y="f3109"/>
                </a:lnTo>
                <a:lnTo>
                  <a:pt x="f3110" y="f3109"/>
                </a:lnTo>
                <a:lnTo>
                  <a:pt x="f3111" y="f3102"/>
                </a:lnTo>
                <a:close/>
                <a:moveTo>
                  <a:pt x="f3112" y="f3102"/>
                </a:moveTo>
                <a:lnTo>
                  <a:pt x="f1291" y="f3103"/>
                </a:lnTo>
                <a:lnTo>
                  <a:pt x="f1291" y="f3104"/>
                </a:lnTo>
                <a:lnTo>
                  <a:pt x="f3113" y="f3104"/>
                </a:lnTo>
                <a:lnTo>
                  <a:pt x="f3113" y="f3106"/>
                </a:lnTo>
                <a:lnTo>
                  <a:pt x="f3114" y="f3106"/>
                </a:lnTo>
                <a:lnTo>
                  <a:pt x="f3114" y="f3108"/>
                </a:lnTo>
                <a:lnTo>
                  <a:pt x="f3113" y="f3108"/>
                </a:lnTo>
                <a:lnTo>
                  <a:pt x="f3113" y="f3109"/>
                </a:lnTo>
                <a:lnTo>
                  <a:pt x="f3115" y="f3109"/>
                </a:lnTo>
                <a:lnTo>
                  <a:pt x="f3116" y="f3102"/>
                </a:lnTo>
                <a:close/>
                <a:moveTo>
                  <a:pt x="f3117" y="f3102"/>
                </a:moveTo>
                <a:lnTo>
                  <a:pt x="f1327" y="f3103"/>
                </a:lnTo>
                <a:lnTo>
                  <a:pt x="f1327" y="f3104"/>
                </a:lnTo>
                <a:lnTo>
                  <a:pt x="f3118" y="f3104"/>
                </a:lnTo>
                <a:lnTo>
                  <a:pt x="f3118" y="f3106"/>
                </a:lnTo>
                <a:lnTo>
                  <a:pt x="f3119" y="f3106"/>
                </a:lnTo>
                <a:lnTo>
                  <a:pt x="f3119" y="f3108"/>
                </a:lnTo>
                <a:lnTo>
                  <a:pt x="f3118" y="f3108"/>
                </a:lnTo>
                <a:lnTo>
                  <a:pt x="f3118" y="f3109"/>
                </a:lnTo>
                <a:lnTo>
                  <a:pt x="f3120" y="f3109"/>
                </a:lnTo>
                <a:lnTo>
                  <a:pt x="f3121" y="f3102"/>
                </a:lnTo>
                <a:close/>
                <a:moveTo>
                  <a:pt x="f3122" y="f3123"/>
                </a:moveTo>
                <a:lnTo>
                  <a:pt x="f180" y="f3124"/>
                </a:lnTo>
                <a:lnTo>
                  <a:pt x="f180" y="f3125"/>
                </a:lnTo>
                <a:lnTo>
                  <a:pt x="f3126" y="f3127"/>
                </a:lnTo>
                <a:lnTo>
                  <a:pt x="f3126" y="f3128"/>
                </a:lnTo>
                <a:lnTo>
                  <a:pt x="f3129" y="f3128"/>
                </a:lnTo>
                <a:lnTo>
                  <a:pt x="f3129" y="f3123"/>
                </a:lnTo>
                <a:close/>
                <a:moveTo>
                  <a:pt x="f3130" y="f3131"/>
                </a:moveTo>
                <a:cubicBezTo>
                  <a:pt x="f3132" y="f3131"/>
                  <a:pt x="f3133" y="f3134"/>
                  <a:pt x="f3135" y="f3136"/>
                </a:cubicBezTo>
                <a:cubicBezTo>
                  <a:pt x="f3137" y="f3138"/>
                  <a:pt x="f208" y="f3139"/>
                  <a:pt x="f208" y="f3140"/>
                </a:cubicBezTo>
                <a:cubicBezTo>
                  <a:pt x="f208" y="f3141"/>
                  <a:pt x="f3142" y="f3143"/>
                  <a:pt x="f3144" y="f3145"/>
                </a:cubicBezTo>
                <a:cubicBezTo>
                  <a:pt x="f3146" y="f3147"/>
                  <a:pt x="f3148" y="f3149"/>
                  <a:pt x="f3150" y="f3151"/>
                </a:cubicBezTo>
                <a:cubicBezTo>
                  <a:pt x="f787" y="f3152"/>
                  <a:pt x="f3153" y="f3154"/>
                  <a:pt x="f3155" y="f3156"/>
                </a:cubicBezTo>
                <a:cubicBezTo>
                  <a:pt x="f3157" y="f3158"/>
                  <a:pt x="f3159" y="f3160"/>
                  <a:pt x="f3161" y="f3162"/>
                </a:cubicBezTo>
                <a:lnTo>
                  <a:pt x="f3163" y="f3162"/>
                </a:lnTo>
                <a:cubicBezTo>
                  <a:pt x="f3164" y="f3165"/>
                  <a:pt x="f3166" y="f3167"/>
                  <a:pt x="f3168" y="f3169"/>
                </a:cubicBezTo>
                <a:cubicBezTo>
                  <a:pt x="f3170" y="f3171"/>
                  <a:pt x="f3172" y="f3173"/>
                  <a:pt x="f1183" y="f3174"/>
                </a:cubicBezTo>
                <a:cubicBezTo>
                  <a:pt x="f3175" y="f3176"/>
                  <a:pt x="f2275" y="f3177"/>
                  <a:pt x="f3178" y="f3177"/>
                </a:cubicBezTo>
                <a:cubicBezTo>
                  <a:pt x="f3179" y="f3177"/>
                  <a:pt x="f3180" y="f3181"/>
                  <a:pt x="f3182" y="f3183"/>
                </a:cubicBezTo>
                <a:cubicBezTo>
                  <a:pt x="f3184" y="f3185"/>
                  <a:pt x="f797" y="f3186"/>
                  <a:pt x="f3187" y="f3188"/>
                </a:cubicBezTo>
                <a:cubicBezTo>
                  <a:pt x="f3189" y="f3190"/>
                  <a:pt x="f3191" y="f3192"/>
                  <a:pt x="f3193" y="f3194"/>
                </a:cubicBezTo>
                <a:cubicBezTo>
                  <a:pt x="f3195" y="f3196"/>
                  <a:pt x="f3197" y="f3198"/>
                  <a:pt x="f3197" y="f3199"/>
                </a:cubicBezTo>
                <a:cubicBezTo>
                  <a:pt x="f3197" y="f3200"/>
                  <a:pt x="f3201" y="f3202"/>
                  <a:pt x="f3203" y="f3204"/>
                </a:cubicBezTo>
                <a:cubicBezTo>
                  <a:pt x="f3205" y="f3206"/>
                  <a:pt x="f3207" y="f3000"/>
                  <a:pt x="f3208" y="f3209"/>
                </a:cubicBezTo>
                <a:cubicBezTo>
                  <a:pt x="f3210" y="f3211"/>
                  <a:pt x="f3212" y="f3213"/>
                  <a:pt x="f3214" y="f3215"/>
                </a:cubicBezTo>
                <a:cubicBezTo>
                  <a:pt x="f3216" y="f3217"/>
                  <a:pt x="f3218" y="f3131"/>
                  <a:pt x="f3130" y="f3131"/>
                </a:cubicBezTo>
                <a:close/>
                <a:moveTo>
                  <a:pt x="f2015" y="f3219"/>
                </a:moveTo>
                <a:lnTo>
                  <a:pt x="f2015" y="f3220"/>
                </a:lnTo>
                <a:lnTo>
                  <a:pt x="f2688" y="f3220"/>
                </a:lnTo>
                <a:cubicBezTo>
                  <a:pt x="f2688" y="f3221"/>
                  <a:pt x="f3222" y="f3223"/>
                  <a:pt x="f3224" y="f3225"/>
                </a:cubicBezTo>
                <a:cubicBezTo>
                  <a:pt x="f3226" y="f3227"/>
                  <a:pt x="f3228" y="f3229"/>
                  <a:pt x="f3230" y="f3231"/>
                </a:cubicBezTo>
                <a:cubicBezTo>
                  <a:pt x="f3232" y="f3233"/>
                  <a:pt x="f3234" y="f3235"/>
                  <a:pt x="f3236" y="f3237"/>
                </a:cubicBezTo>
                <a:cubicBezTo>
                  <a:pt x="f3238" y="f3239"/>
                  <a:pt x="f3240" y="f3241"/>
                  <a:pt x="f3242" y="f3243"/>
                </a:cubicBezTo>
                <a:cubicBezTo>
                  <a:pt x="f3244" y="f3245"/>
                  <a:pt x="f3246" y="f3247"/>
                  <a:pt x="f3248" y="f3249"/>
                </a:cubicBezTo>
                <a:cubicBezTo>
                  <a:pt x="f3250" y="f3251"/>
                  <a:pt x="f3252" y="f3253"/>
                  <a:pt x="f3252" y="f3254"/>
                </a:cubicBezTo>
                <a:lnTo>
                  <a:pt x="f3252" y="f3255"/>
                </a:lnTo>
                <a:lnTo>
                  <a:pt x="f3256" y="f3255"/>
                </a:lnTo>
                <a:lnTo>
                  <a:pt x="f3256" y="f3257"/>
                </a:lnTo>
                <a:cubicBezTo>
                  <a:pt x="f3256" y="f3258"/>
                  <a:pt x="f3259" y="f3260"/>
                  <a:pt x="f3261" y="f3262"/>
                </a:cubicBezTo>
                <a:cubicBezTo>
                  <a:pt x="f3263" y="f3264"/>
                  <a:pt x="f3265" y="f3266"/>
                  <a:pt x="f3267" y="f3268"/>
                </a:cubicBezTo>
                <a:cubicBezTo>
                  <a:pt x="f3269" y="f3270"/>
                  <a:pt x="f3271" y="f3272"/>
                  <a:pt x="f3273" y="f3274"/>
                </a:cubicBezTo>
                <a:cubicBezTo>
                  <a:pt x="f3275" y="f3276"/>
                  <a:pt x="f3277" y="f3278"/>
                  <a:pt x="f3279" y="f3280"/>
                </a:cubicBezTo>
                <a:cubicBezTo>
                  <a:pt x="f3281" y="f3282"/>
                  <a:pt x="f3283" y="f3284"/>
                  <a:pt x="f3285" y="f3286"/>
                </a:cubicBezTo>
                <a:cubicBezTo>
                  <a:pt x="f3287" y="f3288"/>
                  <a:pt x="f3289" y="f3290"/>
                  <a:pt x="f3291" y="f3292"/>
                </a:cubicBezTo>
                <a:cubicBezTo>
                  <a:pt x="f2700" y="f3293"/>
                  <a:pt x="f3294" y="f3295"/>
                  <a:pt x="f3294" y="f3296"/>
                </a:cubicBezTo>
                <a:lnTo>
                  <a:pt x="f3294" y="f3219"/>
                </a:lnTo>
                <a:close/>
                <a:moveTo>
                  <a:pt x="f3297" y="f3298"/>
                </a:moveTo>
                <a:cubicBezTo>
                  <a:pt x="f3299" y="f3300"/>
                  <a:pt x="f3301" y="f3302"/>
                  <a:pt x="f3303" y="f3304"/>
                </a:cubicBezTo>
                <a:cubicBezTo>
                  <a:pt x="f3305" y="f3306"/>
                  <a:pt x="f3307" y="f3308"/>
                  <a:pt x="f124" y="f3309"/>
                </a:cubicBezTo>
                <a:lnTo>
                  <a:pt x="f3310" y="f3311"/>
                </a:lnTo>
                <a:cubicBezTo>
                  <a:pt x="f3312" y="f3313"/>
                  <a:pt x="f3314" y="f3315"/>
                  <a:pt x="f3316" y="f3317"/>
                </a:cubicBezTo>
                <a:lnTo>
                  <a:pt x="f3318" y="f3317"/>
                </a:lnTo>
                <a:cubicBezTo>
                  <a:pt x="f3319" y="f3320"/>
                  <a:pt x="f3321" y="f3322"/>
                  <a:pt x="f3323" y="f3324"/>
                </a:cubicBezTo>
                <a:lnTo>
                  <a:pt x="f3325" y="f3326"/>
                </a:lnTo>
                <a:cubicBezTo>
                  <a:pt x="f3327" y="f3328"/>
                  <a:pt x="f3329" y="f3330"/>
                  <a:pt x="f3331" y="f3332"/>
                </a:cubicBezTo>
                <a:cubicBezTo>
                  <a:pt x="f3333" y="f3334"/>
                  <a:pt x="f3335" y="f3336"/>
                  <a:pt x="f3337" y="f3338"/>
                </a:cubicBezTo>
                <a:lnTo>
                  <a:pt x="f3339" y="f3340"/>
                </a:lnTo>
                <a:lnTo>
                  <a:pt x="f1809" y="f3341"/>
                </a:lnTo>
                <a:cubicBezTo>
                  <a:pt x="f3342" y="f3343"/>
                  <a:pt x="f3344" y="f3345"/>
                  <a:pt x="f3346" y="f3347"/>
                </a:cubicBezTo>
                <a:cubicBezTo>
                  <a:pt x="f3348" y="f3349"/>
                  <a:pt x="f3350" y="f3351"/>
                  <a:pt x="f3352" y="f3353"/>
                </a:cubicBezTo>
                <a:close/>
                <a:moveTo>
                  <a:pt x="f2819" y="f3354"/>
                </a:moveTo>
                <a:cubicBezTo>
                  <a:pt x="f3355" y="f3354"/>
                  <a:pt x="f3356" y="f3357"/>
                  <a:pt x="f443" y="f3358"/>
                </a:cubicBezTo>
                <a:cubicBezTo>
                  <a:pt x="f3359" y="f3360"/>
                  <a:pt x="f3361" y="f3362"/>
                  <a:pt x="f3361" y="f3363"/>
                </a:cubicBezTo>
                <a:cubicBezTo>
                  <a:pt x="f3361" y="f3364"/>
                  <a:pt x="f3359" y="f3365"/>
                  <a:pt x="f443" y="f3366"/>
                </a:cubicBezTo>
                <a:cubicBezTo>
                  <a:pt x="f3356" y="f3367"/>
                  <a:pt x="f3355" y="f3368"/>
                  <a:pt x="f2819" y="f3368"/>
                </a:cubicBezTo>
                <a:cubicBezTo>
                  <a:pt x="f3369" y="f3368"/>
                  <a:pt x="f3370" y="f3371"/>
                  <a:pt x="f3372" y="f3373"/>
                </a:cubicBezTo>
                <a:cubicBezTo>
                  <a:pt x="f3374" y="f3375"/>
                  <a:pt x="f476" y="f3376"/>
                  <a:pt x="f476" y="f3377"/>
                </a:cubicBezTo>
                <a:cubicBezTo>
                  <a:pt x="f476" y="f3362"/>
                  <a:pt x="f3378" y="f3379"/>
                  <a:pt x="f3380" y="f3381"/>
                </a:cubicBezTo>
                <a:cubicBezTo>
                  <a:pt x="f3382" y="f3383"/>
                  <a:pt x="f3384" y="f3354"/>
                  <a:pt x="f2819" y="f3354"/>
                </a:cubicBezTo>
                <a:close/>
                <a:moveTo>
                  <a:pt x="f3385" y="f3386"/>
                </a:moveTo>
                <a:cubicBezTo>
                  <a:pt x="f3387" y="f3386"/>
                  <a:pt x="f3388" y="f3389"/>
                  <a:pt x="f3390" y="f3391"/>
                </a:cubicBezTo>
                <a:cubicBezTo>
                  <a:pt x="f3392" y="f3393"/>
                  <a:pt x="f440" y="f3394"/>
                  <a:pt x="f440" y="f3395"/>
                </a:cubicBezTo>
                <a:cubicBezTo>
                  <a:pt x="f440" y="f3396"/>
                  <a:pt x="f3397" y="f3398"/>
                  <a:pt x="f3399" y="f3400"/>
                </a:cubicBezTo>
                <a:cubicBezTo>
                  <a:pt x="f3401" y="f3402"/>
                  <a:pt x="f3403" y="f3404"/>
                  <a:pt x="f3405" y="f3406"/>
                </a:cubicBezTo>
                <a:cubicBezTo>
                  <a:pt x="f1006" y="f3407"/>
                  <a:pt x="f3408" y="f3409"/>
                  <a:pt x="f3410" y="f3411"/>
                </a:cubicBezTo>
                <a:cubicBezTo>
                  <a:pt x="f3412" y="f3413"/>
                  <a:pt x="f3414" y="f3415"/>
                  <a:pt x="f3416" y="f3417"/>
                </a:cubicBezTo>
                <a:lnTo>
                  <a:pt x="f3418" y="f3417"/>
                </a:lnTo>
                <a:cubicBezTo>
                  <a:pt x="f3419" y="f3420"/>
                  <a:pt x="f3421" y="f3422"/>
                  <a:pt x="f3423" y="f3424"/>
                </a:cubicBezTo>
                <a:cubicBezTo>
                  <a:pt x="f3425" y="f3426"/>
                  <a:pt x="f3427" y="f3428"/>
                  <a:pt x="f1648" y="f3429"/>
                </a:cubicBezTo>
                <a:cubicBezTo>
                  <a:pt x="f3430" y="f3431"/>
                  <a:pt x="f2823" y="f3432"/>
                  <a:pt x="f3433" y="f3432"/>
                </a:cubicBezTo>
                <a:cubicBezTo>
                  <a:pt x="f3434" y="f3432"/>
                  <a:pt x="f3435" y="f3436"/>
                  <a:pt x="f3437" y="f3438"/>
                </a:cubicBezTo>
                <a:cubicBezTo>
                  <a:pt x="f3439" y="f3440"/>
                  <a:pt x="f1016" y="f3441"/>
                  <a:pt x="f3442" y="f3443"/>
                </a:cubicBezTo>
                <a:cubicBezTo>
                  <a:pt x="f3444" y="f3445"/>
                  <a:pt x="f3446" y="f3447"/>
                  <a:pt x="f3448" y="f3449"/>
                </a:cubicBezTo>
                <a:cubicBezTo>
                  <a:pt x="f3450" y="f3451"/>
                  <a:pt x="f3452" y="f3453"/>
                  <a:pt x="f3452" y="f3454"/>
                </a:cubicBezTo>
                <a:cubicBezTo>
                  <a:pt x="f3452" y="f3455"/>
                  <a:pt x="f3456" y="f3457"/>
                  <a:pt x="f3458" y="f3459"/>
                </a:cubicBezTo>
                <a:cubicBezTo>
                  <a:pt x="f3460" y="f3461"/>
                  <a:pt x="f3462" y="f3354"/>
                  <a:pt x="f3463" y="f3464"/>
                </a:cubicBezTo>
                <a:cubicBezTo>
                  <a:pt x="f3465" y="f3466"/>
                  <a:pt x="f3467" y="f3468"/>
                  <a:pt x="f3469" y="f3470"/>
                </a:cubicBezTo>
                <a:cubicBezTo>
                  <a:pt x="f3471" y="f3472"/>
                  <a:pt x="f3473" y="f3386"/>
                  <a:pt x="f3385" y="f3386"/>
                </a:cubicBezTo>
                <a:close/>
                <a:moveTo>
                  <a:pt x="f3474" y="f3475"/>
                </a:moveTo>
                <a:cubicBezTo>
                  <a:pt x="f3476" y="f3477"/>
                  <a:pt x="f3478" y="f3479"/>
                  <a:pt x="f3480" y="f3481"/>
                </a:cubicBezTo>
                <a:cubicBezTo>
                  <a:pt x="f3482" y="f3483"/>
                  <a:pt x="f3484" y="f3485"/>
                  <a:pt x="f276" y="f3486"/>
                </a:cubicBezTo>
                <a:lnTo>
                  <a:pt x="f3487" y="f3488"/>
                </a:lnTo>
                <a:cubicBezTo>
                  <a:pt x="f3489" y="f3490"/>
                  <a:pt x="f3491" y="f3492"/>
                  <a:pt x="f3493" y="f3494"/>
                </a:cubicBezTo>
                <a:lnTo>
                  <a:pt x="f3495" y="f3494"/>
                </a:lnTo>
                <a:cubicBezTo>
                  <a:pt x="f3496" y="f3497"/>
                  <a:pt x="f3498" y="f3499"/>
                  <a:pt x="f3500" y="f3501"/>
                </a:cubicBezTo>
                <a:lnTo>
                  <a:pt x="f3502" y="f3503"/>
                </a:lnTo>
                <a:cubicBezTo>
                  <a:pt x="f3504" y="f3505"/>
                  <a:pt x="f3506" y="f3507"/>
                  <a:pt x="f3508" y="f3509"/>
                </a:cubicBezTo>
                <a:cubicBezTo>
                  <a:pt x="f3510" y="f3511"/>
                  <a:pt x="f3512" y="f3513"/>
                  <a:pt x="f3514" y="f3515"/>
                </a:cubicBezTo>
                <a:lnTo>
                  <a:pt x="f3516" y="f3517"/>
                </a:lnTo>
                <a:lnTo>
                  <a:pt x="f2095" y="f3518"/>
                </a:lnTo>
                <a:cubicBezTo>
                  <a:pt x="f3519" y="f3520"/>
                  <a:pt x="f3521" y="f3522"/>
                  <a:pt x="f3523" y="f3524"/>
                </a:cubicBezTo>
                <a:cubicBezTo>
                  <a:pt x="f3525" y="f3526"/>
                  <a:pt x="f3527" y="f3528"/>
                  <a:pt x="f3529" y="f3530"/>
                </a:cubicBezTo>
                <a:close/>
                <a:moveTo>
                  <a:pt x="f3531" y="f3532"/>
                </a:moveTo>
                <a:cubicBezTo>
                  <a:pt x="f3533" y="f3534"/>
                  <a:pt x="f3535" y="f3536"/>
                  <a:pt x="f3537" y="f3538"/>
                </a:cubicBezTo>
                <a:cubicBezTo>
                  <a:pt x="f3539" y="f3540"/>
                  <a:pt x="f3541" y="f3542"/>
                  <a:pt x="f348" y="f3543"/>
                </a:cubicBezTo>
                <a:lnTo>
                  <a:pt x="f3544" y="f3545"/>
                </a:lnTo>
                <a:cubicBezTo>
                  <a:pt x="f3546" y="f3547"/>
                  <a:pt x="f3548" y="f3549"/>
                  <a:pt x="f3550" y="f3551"/>
                </a:cubicBezTo>
                <a:lnTo>
                  <a:pt x="f3552" y="f3551"/>
                </a:lnTo>
                <a:cubicBezTo>
                  <a:pt x="f3553" y="f3554"/>
                  <a:pt x="f3555" y="f3556"/>
                  <a:pt x="f3557" y="f3558"/>
                </a:cubicBezTo>
                <a:lnTo>
                  <a:pt x="f3559" y="f3560"/>
                </a:lnTo>
                <a:cubicBezTo>
                  <a:pt x="f3561" y="f3562"/>
                  <a:pt x="f3563" y="f3564"/>
                  <a:pt x="f3565" y="f3566"/>
                </a:cubicBezTo>
                <a:cubicBezTo>
                  <a:pt x="f3567" y="f3568"/>
                  <a:pt x="f3569" y="f3570"/>
                  <a:pt x="f3571" y="f3572"/>
                </a:cubicBezTo>
                <a:lnTo>
                  <a:pt x="f3573" y="f3574"/>
                </a:lnTo>
                <a:lnTo>
                  <a:pt x="f2127" y="f3575"/>
                </a:lnTo>
                <a:cubicBezTo>
                  <a:pt x="f3576" y="f3577"/>
                  <a:pt x="f3578" y="f3579"/>
                  <a:pt x="f3580" y="f3581"/>
                </a:cubicBezTo>
                <a:cubicBezTo>
                  <a:pt x="f3582" y="f3583"/>
                  <a:pt x="f3584" y="f3585"/>
                  <a:pt x="f3586" y="f3587"/>
                </a:cubicBezTo>
                <a:close/>
                <a:moveTo>
                  <a:pt x="f3588" y="f3532"/>
                </a:moveTo>
                <a:cubicBezTo>
                  <a:pt x="f3589" y="f3534"/>
                  <a:pt x="f3590" y="f3536"/>
                  <a:pt x="f3591" y="f3538"/>
                </a:cubicBezTo>
                <a:cubicBezTo>
                  <a:pt x="f3592" y="f3540"/>
                  <a:pt x="f3593" y="f3542"/>
                  <a:pt x="f411" y="f3543"/>
                </a:cubicBezTo>
                <a:lnTo>
                  <a:pt x="f3594" y="f3545"/>
                </a:lnTo>
                <a:cubicBezTo>
                  <a:pt x="f3595" y="f3547"/>
                  <a:pt x="f3596" y="f3549"/>
                  <a:pt x="f3597" y="f3551"/>
                </a:cubicBezTo>
                <a:lnTo>
                  <a:pt x="f3598" y="f3551"/>
                </a:lnTo>
                <a:cubicBezTo>
                  <a:pt x="f3599" y="f3554"/>
                  <a:pt x="f3600" y="f3556"/>
                  <a:pt x="f3601" y="f3558"/>
                </a:cubicBezTo>
                <a:lnTo>
                  <a:pt x="f3602" y="f3560"/>
                </a:lnTo>
                <a:cubicBezTo>
                  <a:pt x="f3603" y="f3562"/>
                  <a:pt x="f3604" y="f3564"/>
                  <a:pt x="f3605" y="f3566"/>
                </a:cubicBezTo>
                <a:cubicBezTo>
                  <a:pt x="f3606" y="f3568"/>
                  <a:pt x="f3607" y="f3570"/>
                  <a:pt x="f3608" y="f3572"/>
                </a:cubicBezTo>
                <a:lnTo>
                  <a:pt x="f3609" y="f3574"/>
                </a:lnTo>
                <a:lnTo>
                  <a:pt x="f2137" y="f3575"/>
                </a:lnTo>
                <a:cubicBezTo>
                  <a:pt x="f3610" y="f3577"/>
                  <a:pt x="f3611" y="f3579"/>
                  <a:pt x="f3612" y="f3581"/>
                </a:cubicBezTo>
                <a:cubicBezTo>
                  <a:pt x="f3613" y="f3583"/>
                  <a:pt x="f3614" y="f3585"/>
                  <a:pt x="f3615" y="f3587"/>
                </a:cubicBezTo>
                <a:close/>
                <a:moveTo>
                  <a:pt x="f2186" y="f3616"/>
                </a:moveTo>
                <a:lnTo>
                  <a:pt x="f2186" y="f3617"/>
                </a:lnTo>
                <a:lnTo>
                  <a:pt x="f2959" y="f3617"/>
                </a:lnTo>
                <a:cubicBezTo>
                  <a:pt x="f2959" y="f3618"/>
                  <a:pt x="f3619" y="f3620"/>
                  <a:pt x="f3621" y="f3622"/>
                </a:cubicBezTo>
                <a:cubicBezTo>
                  <a:pt x="f3623" y="f3624"/>
                  <a:pt x="f3625" y="f3626"/>
                  <a:pt x="f3627" y="f3628"/>
                </a:cubicBezTo>
                <a:cubicBezTo>
                  <a:pt x="f3629" y="f3630"/>
                  <a:pt x="f3631" y="f3632"/>
                  <a:pt x="f3633" y="f3634"/>
                </a:cubicBezTo>
                <a:cubicBezTo>
                  <a:pt x="f3635" y="f3636"/>
                  <a:pt x="f3637" y="f3638"/>
                  <a:pt x="f3639" y="f3640"/>
                </a:cubicBezTo>
                <a:cubicBezTo>
                  <a:pt x="f3641" y="f3642"/>
                  <a:pt x="f3643" y="f3644"/>
                  <a:pt x="f3645" y="f3646"/>
                </a:cubicBezTo>
                <a:cubicBezTo>
                  <a:pt x="f3647" y="f3648"/>
                  <a:pt x="f3649" y="f3650"/>
                  <a:pt x="f3649" y="f3651"/>
                </a:cubicBezTo>
                <a:lnTo>
                  <a:pt x="f3649" y="f3652"/>
                </a:lnTo>
                <a:lnTo>
                  <a:pt x="f3653" y="f3652"/>
                </a:lnTo>
                <a:lnTo>
                  <a:pt x="f3653" y="f3654"/>
                </a:lnTo>
                <a:cubicBezTo>
                  <a:pt x="f3653" y="f3655"/>
                  <a:pt x="f3656" y="f3657"/>
                  <a:pt x="f3658" y="f3659"/>
                </a:cubicBezTo>
                <a:cubicBezTo>
                  <a:pt x="f3660" y="f3661"/>
                  <a:pt x="f3662" y="f3663"/>
                  <a:pt x="f3664" y="f3665"/>
                </a:cubicBezTo>
                <a:cubicBezTo>
                  <a:pt x="f3666" y="f3667"/>
                  <a:pt x="f3668" y="f3669"/>
                  <a:pt x="f3670" y="f3671"/>
                </a:cubicBezTo>
                <a:cubicBezTo>
                  <a:pt x="f3672" y="f3673"/>
                  <a:pt x="f3674" y="f3675"/>
                  <a:pt x="f3676" y="f3677"/>
                </a:cubicBezTo>
                <a:cubicBezTo>
                  <a:pt x="f3678" y="f3679"/>
                  <a:pt x="f3680" y="f3681"/>
                  <a:pt x="f3682" y="f3683"/>
                </a:cubicBezTo>
                <a:cubicBezTo>
                  <a:pt x="f3684" y="f3685"/>
                  <a:pt x="f3686" y="f3687"/>
                  <a:pt x="f3688" y="f3689"/>
                </a:cubicBezTo>
                <a:cubicBezTo>
                  <a:pt x="f2971" y="f3690"/>
                  <a:pt x="f3691" y="f3692"/>
                  <a:pt x="f3691" y="f3693"/>
                </a:cubicBezTo>
                <a:lnTo>
                  <a:pt x="f3691" y="f3616"/>
                </a:lnTo>
                <a:close/>
                <a:moveTo>
                  <a:pt x="f3694" y="f3695"/>
                </a:moveTo>
                <a:cubicBezTo>
                  <a:pt x="f3696" y="f3697"/>
                  <a:pt x="f3698" y="f3699"/>
                  <a:pt x="f3700" y="f3701"/>
                </a:cubicBezTo>
                <a:lnTo>
                  <a:pt x="f3702" y="f3703"/>
                </a:lnTo>
                <a:cubicBezTo>
                  <a:pt x="f3704" y="f3705"/>
                  <a:pt x="f3706" y="f3707"/>
                  <a:pt x="f1844" y="f3708"/>
                </a:cubicBezTo>
                <a:cubicBezTo>
                  <a:pt x="f3709" y="f3710"/>
                  <a:pt x="f3711" y="f3712"/>
                  <a:pt x="f3713" y="f3714"/>
                </a:cubicBezTo>
                <a:close/>
                <a:moveTo>
                  <a:pt x="f2983" y="f3715"/>
                </a:moveTo>
                <a:cubicBezTo>
                  <a:pt x="f3716" y="f3715"/>
                  <a:pt x="f3717" y="f3718"/>
                  <a:pt x="f649" y="f3719"/>
                </a:cubicBezTo>
                <a:cubicBezTo>
                  <a:pt x="f3720" y="f3721"/>
                  <a:pt x="f3722" y="f3723"/>
                  <a:pt x="f3722" y="f3724"/>
                </a:cubicBezTo>
                <a:cubicBezTo>
                  <a:pt x="f3722" y="f3725"/>
                  <a:pt x="f3720" y="f3726"/>
                  <a:pt x="f649" y="f3727"/>
                </a:cubicBezTo>
                <a:cubicBezTo>
                  <a:pt x="f3717" y="f3728"/>
                  <a:pt x="f3716" y="f3729"/>
                  <a:pt x="f2983" y="f3729"/>
                </a:cubicBezTo>
                <a:cubicBezTo>
                  <a:pt x="f3730" y="f3729"/>
                  <a:pt x="f3731" y="f3732"/>
                  <a:pt x="f3733" y="f3734"/>
                </a:cubicBezTo>
                <a:cubicBezTo>
                  <a:pt x="f3735" y="f3736"/>
                  <a:pt x="f682" y="f3737"/>
                  <a:pt x="f682" y="f3738"/>
                </a:cubicBezTo>
                <a:cubicBezTo>
                  <a:pt x="f682" y="f3723"/>
                  <a:pt x="f3739" y="f3740"/>
                  <a:pt x="f3741" y="f3742"/>
                </a:cubicBezTo>
                <a:cubicBezTo>
                  <a:pt x="f3743" y="f3744"/>
                  <a:pt x="f3745" y="f3715"/>
                  <a:pt x="f2983" y="f3715"/>
                </a:cubicBezTo>
                <a:close/>
                <a:moveTo>
                  <a:pt x="f3746" y="f3747"/>
                </a:moveTo>
                <a:cubicBezTo>
                  <a:pt x="f3748" y="f3747"/>
                  <a:pt x="f3749" y="f3750"/>
                  <a:pt x="f3751" y="f3752"/>
                </a:cubicBezTo>
                <a:cubicBezTo>
                  <a:pt x="f3753" y="f3754"/>
                  <a:pt x="f29" y="f3755"/>
                  <a:pt x="f29" y="f3756"/>
                </a:cubicBezTo>
                <a:cubicBezTo>
                  <a:pt x="f29" y="f3757"/>
                  <a:pt x="f3758" y="f3759"/>
                  <a:pt x="f3760" y="f3761"/>
                </a:cubicBezTo>
                <a:cubicBezTo>
                  <a:pt x="f3762" y="f3763"/>
                  <a:pt x="f3764" y="f3765"/>
                  <a:pt x="f3766" y="f3767"/>
                </a:cubicBezTo>
                <a:cubicBezTo>
                  <a:pt x="f1380" y="f3768"/>
                  <a:pt x="f3769" y="f3770"/>
                  <a:pt x="f3771" y="f3772"/>
                </a:cubicBezTo>
                <a:cubicBezTo>
                  <a:pt x="f3773" y="f3774"/>
                  <a:pt x="f3775" y="f3776"/>
                  <a:pt x="f3777" y="f3778"/>
                </a:cubicBezTo>
                <a:lnTo>
                  <a:pt x="f3779" y="f3778"/>
                </a:lnTo>
                <a:cubicBezTo>
                  <a:pt x="f3780" y="f3781"/>
                  <a:pt x="f3782" y="f3783"/>
                  <a:pt x="f3784" y="f3785"/>
                </a:cubicBezTo>
                <a:cubicBezTo>
                  <a:pt x="f3786" y="f3787"/>
                  <a:pt x="f3788" y="f3789"/>
                  <a:pt x="f1782" y="f3790"/>
                </a:cubicBezTo>
                <a:cubicBezTo>
                  <a:pt x="f3791" y="f3792"/>
                  <a:pt x="f2986" y="f3793"/>
                  <a:pt x="f3794" y="f3793"/>
                </a:cubicBezTo>
                <a:cubicBezTo>
                  <a:pt x="f3795" y="f3793"/>
                  <a:pt x="f3796" y="f3797"/>
                  <a:pt x="f3798" y="f3799"/>
                </a:cubicBezTo>
                <a:cubicBezTo>
                  <a:pt x="f3800" y="f3801"/>
                  <a:pt x="f1390" y="f3802"/>
                  <a:pt x="f3803" y="f3804"/>
                </a:cubicBezTo>
                <a:cubicBezTo>
                  <a:pt x="f3805" y="f3806"/>
                  <a:pt x="f3807" y="f3808"/>
                  <a:pt x="f3809" y="f3810"/>
                </a:cubicBezTo>
                <a:cubicBezTo>
                  <a:pt x="f3811" y="f3812"/>
                  <a:pt x="f3813" y="f3814"/>
                  <a:pt x="f3813" y="f3815"/>
                </a:cubicBezTo>
                <a:cubicBezTo>
                  <a:pt x="f3813" y="f3816"/>
                  <a:pt x="f3817" y="f3818"/>
                  <a:pt x="f3819" y="f3820"/>
                </a:cubicBezTo>
                <a:cubicBezTo>
                  <a:pt x="f3821" y="f3822"/>
                  <a:pt x="f3823" y="f3715"/>
                  <a:pt x="f3824" y="f3825"/>
                </a:cubicBezTo>
                <a:cubicBezTo>
                  <a:pt x="f3826" y="f3827"/>
                  <a:pt x="f3828" y="f3829"/>
                  <a:pt x="f3830" y="f3831"/>
                </a:cubicBezTo>
                <a:cubicBezTo>
                  <a:pt x="f3832" y="f3833"/>
                  <a:pt x="f3834" y="f3747"/>
                  <a:pt x="f3746" y="f3747"/>
                </a:cubicBezTo>
                <a:close/>
                <a:moveTo>
                  <a:pt x="f2609" y="f3835"/>
                </a:moveTo>
                <a:lnTo>
                  <a:pt x="f2609" y="f3836"/>
                </a:lnTo>
                <a:lnTo>
                  <a:pt x="f3837" y="f3836"/>
                </a:lnTo>
                <a:lnTo>
                  <a:pt x="f3838" y="f3839"/>
                </a:lnTo>
                <a:cubicBezTo>
                  <a:pt x="f3840" y="f3839"/>
                  <a:pt x="f3841" y="f3842"/>
                  <a:pt x="f3843" y="f3844"/>
                </a:cubicBezTo>
                <a:cubicBezTo>
                  <a:pt x="f3845" y="f3846"/>
                  <a:pt x="f3847" y="f3848"/>
                  <a:pt x="f3849" y="f3848"/>
                </a:cubicBezTo>
                <a:cubicBezTo>
                  <a:pt x="f3850" y="f3848"/>
                  <a:pt x="f3851" y="f3852"/>
                  <a:pt x="f3853" y="f3854"/>
                </a:cubicBezTo>
                <a:cubicBezTo>
                  <a:pt x="f3855" y="f3856"/>
                  <a:pt x="f124" y="f3857"/>
                  <a:pt x="f124" y="f3858"/>
                </a:cubicBezTo>
                <a:cubicBezTo>
                  <a:pt x="f124" y="f3859"/>
                  <a:pt x="f3860" y="f3861"/>
                  <a:pt x="f3862" y="f3863"/>
                </a:cubicBezTo>
                <a:cubicBezTo>
                  <a:pt x="f3314" y="f3864"/>
                  <a:pt x="f3865" y="f3866"/>
                  <a:pt x="f1115" y="f3866"/>
                </a:cubicBezTo>
                <a:lnTo>
                  <a:pt x="f3867" y="f3866"/>
                </a:lnTo>
                <a:lnTo>
                  <a:pt x="f3867" y="f3868"/>
                </a:lnTo>
                <a:cubicBezTo>
                  <a:pt x="f3869" y="f3870"/>
                  <a:pt x="f3871" y="f3872"/>
                  <a:pt x="f3873" y="f3872"/>
                </a:cubicBezTo>
                <a:cubicBezTo>
                  <a:pt x="f3874" y="f3872"/>
                  <a:pt x="f3875" y="f3872"/>
                  <a:pt x="f3876" y="f3872"/>
                </a:cubicBezTo>
                <a:cubicBezTo>
                  <a:pt x="f3877" y="f3872"/>
                  <a:pt x="f3878" y="f3879"/>
                  <a:pt x="f3880" y="f3881"/>
                </a:cubicBezTo>
                <a:cubicBezTo>
                  <a:pt x="f3882" y="f3883"/>
                  <a:pt x="f2624" y="f3884"/>
                  <a:pt x="f2624" y="f3885"/>
                </a:cubicBezTo>
                <a:cubicBezTo>
                  <a:pt x="f2624" y="f3886"/>
                  <a:pt x="f3887" y="f3888"/>
                  <a:pt x="f3889" y="f3890"/>
                </a:cubicBezTo>
                <a:cubicBezTo>
                  <a:pt x="f3891" y="f3892"/>
                  <a:pt x="f3893" y="f3894"/>
                  <a:pt x="f3895" y="f3894"/>
                </a:cubicBezTo>
                <a:cubicBezTo>
                  <a:pt x="f3896" y="f3894"/>
                  <a:pt x="f1064" y="f3897"/>
                  <a:pt x="f2607" y="f3898"/>
                </a:cubicBezTo>
                <a:cubicBezTo>
                  <a:pt x="f3899" y="f3900"/>
                  <a:pt x="f3901" y="f3902"/>
                  <a:pt x="f3903" y="f3904"/>
                </a:cubicBezTo>
                <a:lnTo>
                  <a:pt x="f1117" y="f3835"/>
                </a:lnTo>
                <a:close/>
                <a:moveTo>
                  <a:pt x="f3905" y="f3906"/>
                </a:moveTo>
                <a:lnTo>
                  <a:pt x="f2015" y="f3907"/>
                </a:lnTo>
                <a:lnTo>
                  <a:pt x="f2015" y="f3908"/>
                </a:lnTo>
                <a:lnTo>
                  <a:pt x="f3909" y="f3908"/>
                </a:lnTo>
                <a:lnTo>
                  <a:pt x="f3909" y="f3910"/>
                </a:lnTo>
                <a:lnTo>
                  <a:pt x="f3911" y="f3910"/>
                </a:lnTo>
                <a:lnTo>
                  <a:pt x="f3911" y="f3912"/>
                </a:lnTo>
                <a:lnTo>
                  <a:pt x="f3909" y="f3912"/>
                </a:lnTo>
                <a:lnTo>
                  <a:pt x="f3909" y="f3913"/>
                </a:lnTo>
                <a:lnTo>
                  <a:pt x="f3914" y="f3913"/>
                </a:lnTo>
                <a:lnTo>
                  <a:pt x="f3915" y="f3906"/>
                </a:lnTo>
                <a:close/>
                <a:moveTo>
                  <a:pt x="f3916" y="f3917"/>
                </a:moveTo>
                <a:lnTo>
                  <a:pt x="f41" y="f3918"/>
                </a:lnTo>
                <a:cubicBezTo>
                  <a:pt x="f3919" y="f3920"/>
                  <a:pt x="f3921" y="f3922"/>
                  <a:pt x="f3923" y="f3924"/>
                </a:cubicBezTo>
                <a:cubicBezTo>
                  <a:pt x="f3925" y="f3926"/>
                  <a:pt x="f3927" y="f3928"/>
                  <a:pt x="f3929" y="f3930"/>
                </a:cubicBezTo>
                <a:lnTo>
                  <a:pt x="f2721" y="f3931"/>
                </a:lnTo>
                <a:cubicBezTo>
                  <a:pt x="f3932" y="f3933"/>
                  <a:pt x="f3934" y="f3935"/>
                  <a:pt x="f519" y="f3936"/>
                </a:cubicBezTo>
                <a:cubicBezTo>
                  <a:pt x="f3937" y="f3938"/>
                  <a:pt x="f3939" y="f3940"/>
                  <a:pt x="f3916" y="f3917"/>
                </a:cubicBezTo>
                <a:close/>
                <a:moveTo>
                  <a:pt x="f3941" y="f3942"/>
                </a:moveTo>
                <a:lnTo>
                  <a:pt x="f1228" y="f3943"/>
                </a:lnTo>
                <a:lnTo>
                  <a:pt x="f1228" y="f3944"/>
                </a:lnTo>
                <a:lnTo>
                  <a:pt x="f3945" y="f3944"/>
                </a:lnTo>
                <a:cubicBezTo>
                  <a:pt x="f3946" y="f3947"/>
                  <a:pt x="f3948" y="f3949"/>
                  <a:pt x="f3948" y="f3950"/>
                </a:cubicBezTo>
                <a:cubicBezTo>
                  <a:pt x="f3948" y="f3951"/>
                  <a:pt x="f3948" y="f3952"/>
                  <a:pt x="f3948" y="f3953"/>
                </a:cubicBezTo>
                <a:cubicBezTo>
                  <a:pt x="f3948" y="f3954"/>
                  <a:pt x="f3946" y="f3955"/>
                  <a:pt x="f3945" y="f3956"/>
                </a:cubicBezTo>
                <a:cubicBezTo>
                  <a:pt x="f3957" y="f3958"/>
                  <a:pt x="f3959" y="f3960"/>
                  <a:pt x="f3961" y="f3962"/>
                </a:cubicBezTo>
                <a:lnTo>
                  <a:pt x="f3963" y="f3962"/>
                </a:lnTo>
                <a:lnTo>
                  <a:pt x="f3963" y="f3964"/>
                </a:lnTo>
                <a:lnTo>
                  <a:pt x="f3965" y="f3964"/>
                </a:lnTo>
                <a:cubicBezTo>
                  <a:pt x="f3966" y="f3967"/>
                  <a:pt x="f3968" y="f3969"/>
                  <a:pt x="f3970" y="f3971"/>
                </a:cubicBezTo>
                <a:cubicBezTo>
                  <a:pt x="f3972" y="f3973"/>
                  <a:pt x="f3974" y="f3975"/>
                  <a:pt x="f3976" y="f3977"/>
                </a:cubicBezTo>
                <a:lnTo>
                  <a:pt x="f3978" y="f3979"/>
                </a:lnTo>
                <a:cubicBezTo>
                  <a:pt x="f3980" y="f3981"/>
                  <a:pt x="f3982" y="f3983"/>
                  <a:pt x="f3984" y="f3985"/>
                </a:cubicBezTo>
                <a:cubicBezTo>
                  <a:pt x="f3986" y="f3987"/>
                  <a:pt x="f3988" y="f3989"/>
                  <a:pt x="f1957" y="f3990"/>
                </a:cubicBezTo>
                <a:close/>
                <a:moveTo>
                  <a:pt x="f3991" y="f3942"/>
                </a:moveTo>
                <a:lnTo>
                  <a:pt x="f1291" y="f3943"/>
                </a:lnTo>
                <a:lnTo>
                  <a:pt x="f1291" y="f3944"/>
                </a:lnTo>
                <a:lnTo>
                  <a:pt x="f3992" y="f3944"/>
                </a:lnTo>
                <a:cubicBezTo>
                  <a:pt x="f3993" y="f3947"/>
                  <a:pt x="f3994" y="f3995"/>
                  <a:pt x="f3994" y="f3950"/>
                </a:cubicBezTo>
                <a:cubicBezTo>
                  <a:pt x="f3994" y="f3951"/>
                  <a:pt x="f3994" y="f3952"/>
                  <a:pt x="f3994" y="f3953"/>
                </a:cubicBezTo>
                <a:cubicBezTo>
                  <a:pt x="f3994" y="f3954"/>
                  <a:pt x="f3993" y="f3955"/>
                  <a:pt x="f3992" y="f3956"/>
                </a:cubicBezTo>
                <a:cubicBezTo>
                  <a:pt x="f3996" y="f3958"/>
                  <a:pt x="f3997" y="f3960"/>
                  <a:pt x="f3998" y="f3962"/>
                </a:cubicBezTo>
                <a:lnTo>
                  <a:pt x="f3999" y="f3962"/>
                </a:lnTo>
                <a:lnTo>
                  <a:pt x="f3999" y="f3964"/>
                </a:lnTo>
                <a:lnTo>
                  <a:pt x="f4000" y="f3964"/>
                </a:lnTo>
                <a:cubicBezTo>
                  <a:pt x="f4001" y="f3967"/>
                  <a:pt x="f4002" y="f4003"/>
                  <a:pt x="f4004" y="f3971"/>
                </a:cubicBezTo>
                <a:cubicBezTo>
                  <a:pt x="f4005" y="f3973"/>
                  <a:pt x="f4006" y="f3975"/>
                  <a:pt x="f4007" y="f3977"/>
                </a:cubicBezTo>
                <a:lnTo>
                  <a:pt x="f4008" y="f3979"/>
                </a:lnTo>
                <a:cubicBezTo>
                  <a:pt x="f4009" y="f3981"/>
                  <a:pt x="f4010" y="f4011"/>
                  <a:pt x="f4012" y="f3985"/>
                </a:cubicBezTo>
                <a:cubicBezTo>
                  <a:pt x="f4013" y="f3987"/>
                  <a:pt x="f4014" y="f3989"/>
                  <a:pt x="f1977" y="f3990"/>
                </a:cubicBezTo>
                <a:close/>
                <a:moveTo>
                  <a:pt x="f4015" y="f3942"/>
                </a:moveTo>
                <a:lnTo>
                  <a:pt x="f1327" y="f3943"/>
                </a:lnTo>
                <a:lnTo>
                  <a:pt x="f1327" y="f3944"/>
                </a:lnTo>
                <a:lnTo>
                  <a:pt x="f4016" y="f3944"/>
                </a:lnTo>
                <a:cubicBezTo>
                  <a:pt x="f4017" y="f3947"/>
                  <a:pt x="f4018" y="f3995"/>
                  <a:pt x="f4018" y="f3950"/>
                </a:cubicBezTo>
                <a:cubicBezTo>
                  <a:pt x="f4018" y="f3951"/>
                  <a:pt x="f4018" y="f3952"/>
                  <a:pt x="f4018" y="f3953"/>
                </a:cubicBezTo>
                <a:cubicBezTo>
                  <a:pt x="f4018" y="f3954"/>
                  <a:pt x="f4017" y="f3955"/>
                  <a:pt x="f4016" y="f3956"/>
                </a:cubicBezTo>
                <a:cubicBezTo>
                  <a:pt x="f4019" y="f3958"/>
                  <a:pt x="f4020" y="f3960"/>
                  <a:pt x="f4021" y="f3962"/>
                </a:cubicBezTo>
                <a:lnTo>
                  <a:pt x="f4022" y="f3962"/>
                </a:lnTo>
                <a:lnTo>
                  <a:pt x="f4022" y="f3964"/>
                </a:lnTo>
                <a:lnTo>
                  <a:pt x="f4023" y="f3964"/>
                </a:lnTo>
                <a:cubicBezTo>
                  <a:pt x="f4024" y="f3967"/>
                  <a:pt x="f4025" y="f4003"/>
                  <a:pt x="f4026" y="f3971"/>
                </a:cubicBezTo>
                <a:cubicBezTo>
                  <a:pt x="f4027" y="f3973"/>
                  <a:pt x="f4028" y="f3975"/>
                  <a:pt x="f4029" y="f3977"/>
                </a:cubicBezTo>
                <a:lnTo>
                  <a:pt x="f4030" y="f3979"/>
                </a:lnTo>
                <a:cubicBezTo>
                  <a:pt x="f4031" y="f3981"/>
                  <a:pt x="f4032" y="f4011"/>
                  <a:pt x="f4033" y="f3985"/>
                </a:cubicBezTo>
                <a:cubicBezTo>
                  <a:pt x="f4034" y="f3987"/>
                  <a:pt x="f4035" y="f3989"/>
                  <a:pt x="f1996" y="f3990"/>
                </a:cubicBezTo>
                <a:close/>
                <a:moveTo>
                  <a:pt x="f2264" y="f4036"/>
                </a:moveTo>
                <a:lnTo>
                  <a:pt x="f2264" y="f4037"/>
                </a:lnTo>
                <a:lnTo>
                  <a:pt x="f208" y="f4038"/>
                </a:lnTo>
                <a:lnTo>
                  <a:pt x="f4039" y="f4040"/>
                </a:lnTo>
                <a:lnTo>
                  <a:pt x="f2264" y="f4041"/>
                </a:lnTo>
                <a:lnTo>
                  <a:pt x="f2264" y="f4042"/>
                </a:lnTo>
                <a:cubicBezTo>
                  <a:pt x="f2264" y="f4043"/>
                  <a:pt x="f4044" y="f4045"/>
                  <a:pt x="f4046" y="f4045"/>
                </a:cubicBezTo>
                <a:lnTo>
                  <a:pt x="f4047" y="f4045"/>
                </a:lnTo>
                <a:lnTo>
                  <a:pt x="f4047" y="f4042"/>
                </a:lnTo>
                <a:lnTo>
                  <a:pt x="f4048" y="f4042"/>
                </a:lnTo>
                <a:cubicBezTo>
                  <a:pt x="f4049" y="f4042"/>
                  <a:pt x="f236" y="f4050"/>
                  <a:pt x="f236" y="f4051"/>
                </a:cubicBezTo>
                <a:lnTo>
                  <a:pt x="f236" y="f4052"/>
                </a:lnTo>
                <a:lnTo>
                  <a:pt x="f4053" y="f4054"/>
                </a:lnTo>
                <a:cubicBezTo>
                  <a:pt x="f4055" y="f4056"/>
                  <a:pt x="f4057" y="f4058"/>
                  <a:pt x="f4059" y="f4060"/>
                </a:cubicBezTo>
                <a:cubicBezTo>
                  <a:pt x="f4061" y="f4062"/>
                  <a:pt x="f4063" y="f4064"/>
                  <a:pt x="f2279" y="f4065"/>
                </a:cubicBezTo>
                <a:lnTo>
                  <a:pt x="f4066" y="f4067"/>
                </a:lnTo>
                <a:cubicBezTo>
                  <a:pt x="f4068" y="f4069"/>
                  <a:pt x="f4070" y="f4071"/>
                  <a:pt x="f4072" y="f4073"/>
                </a:cubicBezTo>
                <a:cubicBezTo>
                  <a:pt x="f4074" y="f4075"/>
                  <a:pt x="f4076" y="f4077"/>
                  <a:pt x="f4078" y="f4079"/>
                </a:cubicBezTo>
                <a:lnTo>
                  <a:pt x="f2283" y="f4080"/>
                </a:lnTo>
                <a:lnTo>
                  <a:pt x="f236" y="f4079"/>
                </a:lnTo>
                <a:lnTo>
                  <a:pt x="f236" y="f4036"/>
                </a:lnTo>
                <a:close/>
                <a:moveTo>
                  <a:pt x="f2781" y="f4081"/>
                </a:moveTo>
                <a:lnTo>
                  <a:pt x="f2781" y="f4082"/>
                </a:lnTo>
                <a:lnTo>
                  <a:pt x="f4083" y="f4082"/>
                </a:lnTo>
                <a:lnTo>
                  <a:pt x="f4084" y="f4085"/>
                </a:lnTo>
                <a:cubicBezTo>
                  <a:pt x="f4086" y="f4085"/>
                  <a:pt x="f4087" y="f4088"/>
                  <a:pt x="f4089" y="f4090"/>
                </a:cubicBezTo>
                <a:cubicBezTo>
                  <a:pt x="f4091" y="f4092"/>
                  <a:pt x="f4093" y="f4094"/>
                  <a:pt x="f4095" y="f4094"/>
                </a:cubicBezTo>
                <a:cubicBezTo>
                  <a:pt x="f4096" y="f4094"/>
                  <a:pt x="f4097" y="f4098"/>
                  <a:pt x="f4099" y="f4100"/>
                </a:cubicBezTo>
                <a:cubicBezTo>
                  <a:pt x="f4101" y="f4102"/>
                  <a:pt x="f276" y="f4103"/>
                  <a:pt x="f276" y="f4104"/>
                </a:cubicBezTo>
                <a:cubicBezTo>
                  <a:pt x="f276" y="f4105"/>
                  <a:pt x="f4106" y="f4107"/>
                  <a:pt x="f4108" y="f4109"/>
                </a:cubicBezTo>
                <a:cubicBezTo>
                  <a:pt x="f3491" y="f4110"/>
                  <a:pt x="f4111" y="f4112"/>
                  <a:pt x="f1477" y="f4112"/>
                </a:cubicBezTo>
                <a:lnTo>
                  <a:pt x="f4113" y="f4112"/>
                </a:lnTo>
                <a:lnTo>
                  <a:pt x="f4113" y="f4114"/>
                </a:lnTo>
                <a:cubicBezTo>
                  <a:pt x="f4115" y="f4116"/>
                  <a:pt x="f4117" y="f4118"/>
                  <a:pt x="f4119" y="f4118"/>
                </a:cubicBezTo>
                <a:cubicBezTo>
                  <a:pt x="f4120" y="f4118"/>
                  <a:pt x="f4121" y="f4118"/>
                  <a:pt x="f4122" y="f4118"/>
                </a:cubicBezTo>
                <a:cubicBezTo>
                  <a:pt x="f4123" y="f4118"/>
                  <a:pt x="f4124" y="f4125"/>
                  <a:pt x="f4126" y="f4127"/>
                </a:cubicBezTo>
                <a:cubicBezTo>
                  <a:pt x="f4128" y="f4129"/>
                  <a:pt x="f2796" y="f4130"/>
                  <a:pt x="f2796" y="f4131"/>
                </a:cubicBezTo>
                <a:cubicBezTo>
                  <a:pt x="f2796" y="f4132"/>
                  <a:pt x="f4133" y="f4134"/>
                  <a:pt x="f4135" y="f4136"/>
                </a:cubicBezTo>
                <a:cubicBezTo>
                  <a:pt x="f4137" y="f4138"/>
                  <a:pt x="f4139" y="f4140"/>
                  <a:pt x="f4141" y="f4140"/>
                </a:cubicBezTo>
                <a:cubicBezTo>
                  <a:pt x="f4142" y="f4140"/>
                  <a:pt x="f1426" y="f4143"/>
                  <a:pt x="f2779" y="f4144"/>
                </a:cubicBezTo>
                <a:cubicBezTo>
                  <a:pt x="f4145" y="f4146"/>
                  <a:pt x="f4147" y="f4148"/>
                  <a:pt x="f4149" y="f4150"/>
                </a:cubicBezTo>
                <a:lnTo>
                  <a:pt x="f1479" y="f4081"/>
                </a:lnTo>
                <a:close/>
                <a:moveTo>
                  <a:pt x="f4151" y="f4152"/>
                </a:moveTo>
                <a:lnTo>
                  <a:pt x="f4151" y="f4153"/>
                </a:lnTo>
                <a:lnTo>
                  <a:pt x="f4154" y="f4153"/>
                </a:lnTo>
                <a:lnTo>
                  <a:pt x="f4154" y="f4155"/>
                </a:lnTo>
                <a:lnTo>
                  <a:pt x="f2289" y="f4155"/>
                </a:lnTo>
                <a:cubicBezTo>
                  <a:pt x="f4156" y="f4157"/>
                  <a:pt x="f4158" y="f4159"/>
                  <a:pt x="f180" y="f4160"/>
                </a:cubicBezTo>
                <a:lnTo>
                  <a:pt x="f4161" y="f4162"/>
                </a:lnTo>
                <a:cubicBezTo>
                  <a:pt x="f620" y="f4163"/>
                  <a:pt x="f4164" y="f4165"/>
                  <a:pt x="f4166" y="f4167"/>
                </a:cubicBezTo>
                <a:cubicBezTo>
                  <a:pt x="f4168" y="f4169"/>
                  <a:pt x="f4170" y="f4171"/>
                  <a:pt x="f4151" y="f4172"/>
                </a:cubicBezTo>
                <a:lnTo>
                  <a:pt x="f4151" y="f4173"/>
                </a:lnTo>
                <a:cubicBezTo>
                  <a:pt x="f4151" y="f4174"/>
                  <a:pt x="f4175" y="f4176"/>
                  <a:pt x="f4177" y="f4178"/>
                </a:cubicBezTo>
                <a:cubicBezTo>
                  <a:pt x="f4179" y="f4180"/>
                  <a:pt x="f4181" y="f4182"/>
                  <a:pt x="f2289" y="f4182"/>
                </a:cubicBezTo>
                <a:lnTo>
                  <a:pt x="f4183" y="f4182"/>
                </a:lnTo>
                <a:lnTo>
                  <a:pt x="f194" y="f4184"/>
                </a:lnTo>
                <a:lnTo>
                  <a:pt x="f4185" y="f4184"/>
                </a:lnTo>
                <a:cubicBezTo>
                  <a:pt x="f4186" y="f4184"/>
                  <a:pt x="f4187" y="f4188"/>
                  <a:pt x="f4189" y="f4190"/>
                </a:cubicBezTo>
                <a:cubicBezTo>
                  <a:pt x="f4191" y="f4192"/>
                  <a:pt x="f4193" y="f4194"/>
                  <a:pt x="f4193" y="f4195"/>
                </a:cubicBezTo>
                <a:lnTo>
                  <a:pt x="f4193" y="f4155"/>
                </a:lnTo>
                <a:lnTo>
                  <a:pt x="f4196" y="f4155"/>
                </a:lnTo>
                <a:lnTo>
                  <a:pt x="f4196" y="f4153"/>
                </a:lnTo>
                <a:lnTo>
                  <a:pt x="f4193" y="f4153"/>
                </a:lnTo>
                <a:lnTo>
                  <a:pt x="f4193" y="f4152"/>
                </a:lnTo>
                <a:close/>
                <a:moveTo>
                  <a:pt x="f2859" y="f4197"/>
                </a:moveTo>
                <a:lnTo>
                  <a:pt x="f2859" y="f4198"/>
                </a:lnTo>
                <a:lnTo>
                  <a:pt x="f4199" y="f4198"/>
                </a:lnTo>
                <a:lnTo>
                  <a:pt x="f4200" y="f4201"/>
                </a:lnTo>
                <a:cubicBezTo>
                  <a:pt x="f4202" y="f4201"/>
                  <a:pt x="f4203" y="f4204"/>
                  <a:pt x="f4205" y="f4206"/>
                </a:cubicBezTo>
                <a:cubicBezTo>
                  <a:pt x="f4207" y="f4208"/>
                  <a:pt x="f4209" y="f4210"/>
                  <a:pt x="f4211" y="f4210"/>
                </a:cubicBezTo>
                <a:cubicBezTo>
                  <a:pt x="f4212" y="f4210"/>
                  <a:pt x="f4213" y="f4214"/>
                  <a:pt x="f4215" y="f4216"/>
                </a:cubicBezTo>
                <a:cubicBezTo>
                  <a:pt x="f4217" y="f4218"/>
                  <a:pt x="f348" y="f4219"/>
                  <a:pt x="f348" y="f4220"/>
                </a:cubicBezTo>
                <a:cubicBezTo>
                  <a:pt x="f348" y="f4221"/>
                  <a:pt x="f4222" y="f4223"/>
                  <a:pt x="f4224" y="f4225"/>
                </a:cubicBezTo>
                <a:cubicBezTo>
                  <a:pt x="f3548" y="f4226"/>
                  <a:pt x="f4227" y="f4228"/>
                  <a:pt x="f1555" y="f4228"/>
                </a:cubicBezTo>
                <a:lnTo>
                  <a:pt x="f4229" y="f4228"/>
                </a:lnTo>
                <a:lnTo>
                  <a:pt x="f4229" y="f4230"/>
                </a:lnTo>
                <a:cubicBezTo>
                  <a:pt x="f4231" y="f4232"/>
                  <a:pt x="f4233" y="f4234"/>
                  <a:pt x="f4235" y="f4234"/>
                </a:cubicBezTo>
                <a:cubicBezTo>
                  <a:pt x="f4236" y="f4234"/>
                  <a:pt x="f4237" y="f4234"/>
                  <a:pt x="f4238" y="f4234"/>
                </a:cubicBezTo>
                <a:cubicBezTo>
                  <a:pt x="f4239" y="f4234"/>
                  <a:pt x="f4240" y="f4241"/>
                  <a:pt x="f4242" y="f4243"/>
                </a:cubicBezTo>
                <a:cubicBezTo>
                  <a:pt x="f4244" y="f4245"/>
                  <a:pt x="f2874" y="f4246"/>
                  <a:pt x="f2874" y="f4247"/>
                </a:cubicBezTo>
                <a:cubicBezTo>
                  <a:pt x="f2874" y="f4248"/>
                  <a:pt x="f4249" y="f4250"/>
                  <a:pt x="f4251" y="f4252"/>
                </a:cubicBezTo>
                <a:cubicBezTo>
                  <a:pt x="f4253" y="f4254"/>
                  <a:pt x="f4255" y="f4256"/>
                  <a:pt x="f4257" y="f4256"/>
                </a:cubicBezTo>
                <a:cubicBezTo>
                  <a:pt x="f4258" y="f4256"/>
                  <a:pt x="f1504" y="f4259"/>
                  <a:pt x="f2857" y="f4260"/>
                </a:cubicBezTo>
                <a:cubicBezTo>
                  <a:pt x="f4261" y="f4262"/>
                  <a:pt x="f4263" y="f4264"/>
                  <a:pt x="f4265" y="f4266"/>
                </a:cubicBezTo>
                <a:lnTo>
                  <a:pt x="f1557" y="f4197"/>
                </a:lnTo>
                <a:close/>
                <a:moveTo>
                  <a:pt x="f2894" y="f4197"/>
                </a:moveTo>
                <a:lnTo>
                  <a:pt x="f2894" y="f4198"/>
                </a:lnTo>
                <a:lnTo>
                  <a:pt x="f4267" y="f4198"/>
                </a:lnTo>
                <a:lnTo>
                  <a:pt x="f4268" y="f4201"/>
                </a:lnTo>
                <a:cubicBezTo>
                  <a:pt x="f4269" y="f4201"/>
                  <a:pt x="f4270" y="f4271"/>
                  <a:pt x="f4272" y="f4206"/>
                </a:cubicBezTo>
                <a:cubicBezTo>
                  <a:pt x="f4273" y="f4208"/>
                  <a:pt x="f4274" y="f4210"/>
                  <a:pt x="f4275" y="f4210"/>
                </a:cubicBezTo>
                <a:cubicBezTo>
                  <a:pt x="f4276" y="f4210"/>
                  <a:pt x="f4277" y="f4214"/>
                  <a:pt x="f4278" y="f4279"/>
                </a:cubicBezTo>
                <a:cubicBezTo>
                  <a:pt x="f4280" y="f4281"/>
                  <a:pt x="f411" y="f4219"/>
                  <a:pt x="f411" y="f4220"/>
                </a:cubicBezTo>
                <a:cubicBezTo>
                  <a:pt x="f411" y="f4221"/>
                  <a:pt x="f4282" y="f4223"/>
                  <a:pt x="f4283" y="f4225"/>
                </a:cubicBezTo>
                <a:cubicBezTo>
                  <a:pt x="f3596" y="f4226"/>
                  <a:pt x="f4284" y="f4228"/>
                  <a:pt x="f1597" y="f4228"/>
                </a:cubicBezTo>
                <a:lnTo>
                  <a:pt x="f4285" y="f4228"/>
                </a:lnTo>
                <a:lnTo>
                  <a:pt x="f4285" y="f4230"/>
                </a:lnTo>
                <a:cubicBezTo>
                  <a:pt x="f4286" y="f4232"/>
                  <a:pt x="f4287" y="f4234"/>
                  <a:pt x="f4288" y="f4234"/>
                </a:cubicBezTo>
                <a:cubicBezTo>
                  <a:pt x="f4289" y="f4234"/>
                  <a:pt x="f4290" y="f4234"/>
                  <a:pt x="f4291" y="f4234"/>
                </a:cubicBezTo>
                <a:cubicBezTo>
                  <a:pt x="f4292" y="f4234"/>
                  <a:pt x="f4293" y="f4241"/>
                  <a:pt x="f4294" y="f4243"/>
                </a:cubicBezTo>
                <a:cubicBezTo>
                  <a:pt x="f4295" y="f4245"/>
                  <a:pt x="f2902" y="f4246"/>
                  <a:pt x="f2902" y="f4247"/>
                </a:cubicBezTo>
                <a:cubicBezTo>
                  <a:pt x="f2902" y="f4248"/>
                  <a:pt x="f4296" y="f4250"/>
                  <a:pt x="f4297" y="f4252"/>
                </a:cubicBezTo>
                <a:cubicBezTo>
                  <a:pt x="f4298" y="f4254"/>
                  <a:pt x="f4299" y="f4256"/>
                  <a:pt x="f4300" y="f4256"/>
                </a:cubicBezTo>
                <a:cubicBezTo>
                  <a:pt x="f4301" y="f4256"/>
                  <a:pt x="f1573" y="f4259"/>
                  <a:pt x="f2893" y="f4260"/>
                </a:cubicBezTo>
                <a:cubicBezTo>
                  <a:pt x="f4302" y="f4262"/>
                  <a:pt x="f4303" y="f4264"/>
                  <a:pt x="f4304" y="f4266"/>
                </a:cubicBezTo>
                <a:lnTo>
                  <a:pt x="f1598" y="f4197"/>
                </a:lnTo>
                <a:close/>
                <a:moveTo>
                  <a:pt x="f2812" y="f4305"/>
                </a:moveTo>
                <a:lnTo>
                  <a:pt x="f2812" y="f4306"/>
                </a:lnTo>
                <a:lnTo>
                  <a:pt x="f440" y="f4307"/>
                </a:lnTo>
                <a:lnTo>
                  <a:pt x="f4308" y="f4309"/>
                </a:lnTo>
                <a:lnTo>
                  <a:pt x="f2812" y="f4310"/>
                </a:lnTo>
                <a:lnTo>
                  <a:pt x="f2812" y="f4311"/>
                </a:lnTo>
                <a:cubicBezTo>
                  <a:pt x="f2812" y="f4312"/>
                  <a:pt x="f4313" y="f4314"/>
                  <a:pt x="f4315" y="f4314"/>
                </a:cubicBezTo>
                <a:lnTo>
                  <a:pt x="f4316" y="f4314"/>
                </a:lnTo>
                <a:lnTo>
                  <a:pt x="f4316" y="f4311"/>
                </a:lnTo>
                <a:lnTo>
                  <a:pt x="f4317" y="f4311"/>
                </a:lnTo>
                <a:cubicBezTo>
                  <a:pt x="f4318" y="f4311"/>
                  <a:pt x="f468" y="f4319"/>
                  <a:pt x="f468" y="f4320"/>
                </a:cubicBezTo>
                <a:lnTo>
                  <a:pt x="f468" y="f4321"/>
                </a:lnTo>
                <a:lnTo>
                  <a:pt x="f4322" y="f4323"/>
                </a:lnTo>
                <a:cubicBezTo>
                  <a:pt x="f4324" y="f4325"/>
                  <a:pt x="f4326" y="f4327"/>
                  <a:pt x="f4328" y="f4329"/>
                </a:cubicBezTo>
                <a:cubicBezTo>
                  <a:pt x="f4330" y="f4331"/>
                  <a:pt x="f4332" y="f4333"/>
                  <a:pt x="f2827" y="f4334"/>
                </a:cubicBezTo>
                <a:lnTo>
                  <a:pt x="f4335" y="f4336"/>
                </a:lnTo>
                <a:cubicBezTo>
                  <a:pt x="f4337" y="f4338"/>
                  <a:pt x="f4339" y="f4340"/>
                  <a:pt x="f4341" y="f4342"/>
                </a:cubicBezTo>
                <a:cubicBezTo>
                  <a:pt x="f4343" y="f4344"/>
                  <a:pt x="f4345" y="f4346"/>
                  <a:pt x="f4347" y="f4348"/>
                </a:cubicBezTo>
                <a:lnTo>
                  <a:pt x="f2831" y="f4349"/>
                </a:lnTo>
                <a:lnTo>
                  <a:pt x="f468" y="f4348"/>
                </a:lnTo>
                <a:lnTo>
                  <a:pt x="f468" y="f4305"/>
                </a:lnTo>
                <a:close/>
                <a:moveTo>
                  <a:pt x="f4350" y="f4351"/>
                </a:moveTo>
                <a:lnTo>
                  <a:pt x="f2186" y="f4352"/>
                </a:lnTo>
                <a:lnTo>
                  <a:pt x="f2186" y="f4353"/>
                </a:lnTo>
                <a:lnTo>
                  <a:pt x="f4354" y="f4353"/>
                </a:lnTo>
                <a:lnTo>
                  <a:pt x="f4354" y="f4355"/>
                </a:lnTo>
                <a:lnTo>
                  <a:pt x="f4356" y="f4355"/>
                </a:lnTo>
                <a:lnTo>
                  <a:pt x="f4356" y="f4357"/>
                </a:lnTo>
                <a:lnTo>
                  <a:pt x="f4354" y="f4357"/>
                </a:lnTo>
                <a:lnTo>
                  <a:pt x="f4354" y="f4358"/>
                </a:lnTo>
                <a:lnTo>
                  <a:pt x="f4359" y="f4358"/>
                </a:lnTo>
                <a:lnTo>
                  <a:pt x="f4360" y="f4351"/>
                </a:lnTo>
                <a:close/>
                <a:moveTo>
                  <a:pt x="f4361" y="f4362"/>
                </a:moveTo>
                <a:cubicBezTo>
                  <a:pt x="f4363" y="f4364"/>
                  <a:pt x="f4365" y="f4366"/>
                  <a:pt x="f4367" y="f4368"/>
                </a:cubicBezTo>
                <a:lnTo>
                  <a:pt x="f4369" y="f4370"/>
                </a:lnTo>
                <a:cubicBezTo>
                  <a:pt x="f4371" y="f4372"/>
                  <a:pt x="f4373" y="f4374"/>
                  <a:pt x="f2611" y="f4375"/>
                </a:cubicBezTo>
                <a:cubicBezTo>
                  <a:pt x="f4376" y="f4377"/>
                  <a:pt x="f4378" y="f4379"/>
                  <a:pt x="f4380" y="f4381"/>
                </a:cubicBezTo>
                <a:close/>
                <a:moveTo>
                  <a:pt x="f4382" y="f4383"/>
                </a:moveTo>
                <a:lnTo>
                  <a:pt x="f1857" y="f4384"/>
                </a:lnTo>
                <a:lnTo>
                  <a:pt x="f4385" y="f4386"/>
                </a:lnTo>
                <a:lnTo>
                  <a:pt x="f41" y="f4387"/>
                </a:lnTo>
                <a:lnTo>
                  <a:pt x="f4388" y="f4389"/>
                </a:lnTo>
                <a:lnTo>
                  <a:pt x="f4390" y="f4391"/>
                </a:lnTo>
                <a:lnTo>
                  <a:pt x="f4392" y="f4393"/>
                </a:lnTo>
                <a:lnTo>
                  <a:pt x="f1048" y="f4394"/>
                </a:lnTo>
                <a:lnTo>
                  <a:pt x="f4395" y="f4396"/>
                </a:lnTo>
                <a:lnTo>
                  <a:pt x="f4397" y="f4398"/>
                </a:lnTo>
                <a:lnTo>
                  <a:pt x="f4399" y="f4400"/>
                </a:lnTo>
                <a:lnTo>
                  <a:pt x="f4401" y="f4402"/>
                </a:lnTo>
                <a:lnTo>
                  <a:pt x="f4403" y="f4404"/>
                </a:lnTo>
                <a:lnTo>
                  <a:pt x="f4405" y="f4406"/>
                </a:lnTo>
                <a:lnTo>
                  <a:pt x="f4407" y="f4408"/>
                </a:lnTo>
                <a:close/>
                <a:moveTo>
                  <a:pt x="f4409" y="f4410"/>
                </a:moveTo>
                <a:lnTo>
                  <a:pt x="f4409" y="f4411"/>
                </a:lnTo>
                <a:lnTo>
                  <a:pt x="f4412" y="f4411"/>
                </a:lnTo>
                <a:lnTo>
                  <a:pt x="f4412" y="f4413"/>
                </a:lnTo>
                <a:lnTo>
                  <a:pt x="f180" y="f4413"/>
                </a:lnTo>
                <a:lnTo>
                  <a:pt x="f180" y="f4368"/>
                </a:lnTo>
                <a:lnTo>
                  <a:pt x="f4414" y="f4368"/>
                </a:lnTo>
                <a:lnTo>
                  <a:pt x="f4414" y="f4413"/>
                </a:lnTo>
                <a:lnTo>
                  <a:pt x="f2356" y="f4413"/>
                </a:lnTo>
                <a:lnTo>
                  <a:pt x="f2356" y="f4411"/>
                </a:lnTo>
                <a:lnTo>
                  <a:pt x="f4415" y="f4411"/>
                </a:lnTo>
                <a:lnTo>
                  <a:pt x="f4415" y="f4410"/>
                </a:lnTo>
                <a:close/>
                <a:moveTo>
                  <a:pt x="f4416" y="f4417"/>
                </a:moveTo>
                <a:cubicBezTo>
                  <a:pt x="f4418" y="f4419"/>
                  <a:pt x="f4420" y="f4421"/>
                  <a:pt x="f4422" y="f4423"/>
                </a:cubicBezTo>
                <a:lnTo>
                  <a:pt x="f4424" y="f4425"/>
                </a:lnTo>
                <a:cubicBezTo>
                  <a:pt x="f4426" y="f4427"/>
                  <a:pt x="f4428" y="f4429"/>
                  <a:pt x="f2783" y="f4430"/>
                </a:cubicBezTo>
                <a:cubicBezTo>
                  <a:pt x="f4431" y="f4432"/>
                  <a:pt x="f4433" y="f4434"/>
                  <a:pt x="f4435" y="f4436"/>
                </a:cubicBezTo>
                <a:close/>
                <a:moveTo>
                  <a:pt x="f108" y="f4437"/>
                </a:moveTo>
                <a:lnTo>
                  <a:pt x="f124" y="f4438"/>
                </a:lnTo>
                <a:cubicBezTo>
                  <a:pt x="f4439" y="f4440"/>
                  <a:pt x="f4441" y="f4442"/>
                  <a:pt x="f4443" y="f4444"/>
                </a:cubicBezTo>
                <a:cubicBezTo>
                  <a:pt x="f4445" y="f4446"/>
                  <a:pt x="f4447" y="f4448"/>
                  <a:pt x="f4449" y="f4450"/>
                </a:cubicBezTo>
                <a:lnTo>
                  <a:pt x="f3316" y="f4451"/>
                </a:lnTo>
                <a:cubicBezTo>
                  <a:pt x="f4452" y="f4453"/>
                  <a:pt x="f4454" y="f4455"/>
                  <a:pt x="f1078" y="f4456"/>
                </a:cubicBezTo>
                <a:cubicBezTo>
                  <a:pt x="f4457" y="f4458"/>
                  <a:pt x="f4459" y="f4460"/>
                  <a:pt x="f108" y="f4437"/>
                </a:cubicBezTo>
                <a:close/>
                <a:moveTo>
                  <a:pt x="f2976" y="f4461"/>
                </a:moveTo>
                <a:lnTo>
                  <a:pt x="f2976" y="f4462"/>
                </a:lnTo>
                <a:lnTo>
                  <a:pt x="f29" y="f4463"/>
                </a:lnTo>
                <a:lnTo>
                  <a:pt x="f4464" y="f4465"/>
                </a:lnTo>
                <a:lnTo>
                  <a:pt x="f2976" y="f4466"/>
                </a:lnTo>
                <a:lnTo>
                  <a:pt x="f2976" y="f4467"/>
                </a:lnTo>
                <a:cubicBezTo>
                  <a:pt x="f2976" y="f4468"/>
                  <a:pt x="f4469" y="f4470"/>
                  <a:pt x="f4471" y="f4470"/>
                </a:cubicBezTo>
                <a:lnTo>
                  <a:pt x="f4472" y="f4470"/>
                </a:lnTo>
                <a:lnTo>
                  <a:pt x="f4472" y="f4467"/>
                </a:lnTo>
                <a:lnTo>
                  <a:pt x="f4473" y="f4467"/>
                </a:lnTo>
                <a:cubicBezTo>
                  <a:pt x="f4474" y="f4467"/>
                  <a:pt x="f674" y="f4475"/>
                  <a:pt x="f674" y="f4476"/>
                </a:cubicBezTo>
                <a:lnTo>
                  <a:pt x="f674" y="f4477"/>
                </a:lnTo>
                <a:lnTo>
                  <a:pt x="f4478" y="f4479"/>
                </a:lnTo>
                <a:cubicBezTo>
                  <a:pt x="f4480" y="f4481"/>
                  <a:pt x="f4482" y="f4483"/>
                  <a:pt x="f4484" y="f4485"/>
                </a:cubicBezTo>
                <a:cubicBezTo>
                  <a:pt x="f4486" y="f4487"/>
                  <a:pt x="f4488" y="f4489"/>
                  <a:pt x="f2990" y="f4490"/>
                </a:cubicBezTo>
                <a:lnTo>
                  <a:pt x="f4491" y="f4492"/>
                </a:lnTo>
                <a:cubicBezTo>
                  <a:pt x="f4493" y="f4494"/>
                  <a:pt x="f4495" y="f4496"/>
                  <a:pt x="f4497" y="f4498"/>
                </a:cubicBezTo>
                <a:cubicBezTo>
                  <a:pt x="f4499" y="f4500"/>
                  <a:pt x="f4501" y="f4502"/>
                  <a:pt x="f4503" y="f4504"/>
                </a:cubicBezTo>
                <a:lnTo>
                  <a:pt x="f2994" y="f4505"/>
                </a:lnTo>
                <a:lnTo>
                  <a:pt x="f674" y="f4504"/>
                </a:lnTo>
                <a:lnTo>
                  <a:pt x="f674" y="f4461"/>
                </a:lnTo>
                <a:close/>
                <a:moveTo>
                  <a:pt x="f4506" y="f4507"/>
                </a:moveTo>
                <a:lnTo>
                  <a:pt x="f208" y="f4508"/>
                </a:lnTo>
                <a:lnTo>
                  <a:pt x="f1721" y="f4509"/>
                </a:lnTo>
                <a:lnTo>
                  <a:pt x="f4510" y="f4511"/>
                </a:lnTo>
                <a:cubicBezTo>
                  <a:pt x="f3007" y="f4512"/>
                  <a:pt x="f4513" y="f4514"/>
                  <a:pt x="f4515" y="f4516"/>
                </a:cubicBezTo>
                <a:cubicBezTo>
                  <a:pt x="f4517" y="f4518"/>
                  <a:pt x="f4519" y="f4520"/>
                  <a:pt x="f4521" y="f4522"/>
                </a:cubicBezTo>
                <a:lnTo>
                  <a:pt x="f4521" y="f4523"/>
                </a:lnTo>
                <a:lnTo>
                  <a:pt x="f4524" y="f4523"/>
                </a:lnTo>
                <a:lnTo>
                  <a:pt x="f4524" y="f4525"/>
                </a:lnTo>
                <a:cubicBezTo>
                  <a:pt x="f4524" y="f4526"/>
                  <a:pt x="f4527" y="f4528"/>
                  <a:pt x="f4529" y="f4530"/>
                </a:cubicBezTo>
                <a:cubicBezTo>
                  <a:pt x="f4531" y="f4532"/>
                  <a:pt x="f2080" y="f4533"/>
                  <a:pt x="f774" y="f4534"/>
                </a:cubicBezTo>
                <a:lnTo>
                  <a:pt x="f4535" y="f4536"/>
                </a:lnTo>
                <a:cubicBezTo>
                  <a:pt x="f4537" y="f4538"/>
                  <a:pt x="f4539" y="f4540"/>
                  <a:pt x="f4541" y="f4542"/>
                </a:cubicBezTo>
                <a:cubicBezTo>
                  <a:pt x="f4543" y="f4544"/>
                  <a:pt x="f4521" y="f4545"/>
                  <a:pt x="f4521" y="f4546"/>
                </a:cubicBezTo>
                <a:lnTo>
                  <a:pt x="f4547" y="f4548"/>
                </a:lnTo>
                <a:cubicBezTo>
                  <a:pt x="f4549" y="f4550"/>
                  <a:pt x="f4551" y="f4552"/>
                  <a:pt x="f4553" y="f4554"/>
                </a:cubicBezTo>
                <a:cubicBezTo>
                  <a:pt x="f4555" y="f4556"/>
                  <a:pt x="f4557" y="f4558"/>
                  <a:pt x="f4559" y="f4560"/>
                </a:cubicBezTo>
                <a:cubicBezTo>
                  <a:pt x="f4561" y="f4562"/>
                  <a:pt x="f4563" y="f4564"/>
                  <a:pt x="f4565" y="f4566"/>
                </a:cubicBezTo>
                <a:cubicBezTo>
                  <a:pt x="f4567" y="f4568"/>
                  <a:pt x="f4569" y="f4570"/>
                  <a:pt x="f4571" y="f4572"/>
                </a:cubicBezTo>
                <a:close/>
                <a:moveTo>
                  <a:pt x="f4573" y="f4574"/>
                </a:moveTo>
                <a:lnTo>
                  <a:pt x="f2015" y="f4575"/>
                </a:lnTo>
                <a:lnTo>
                  <a:pt x="f2015" y="f4511"/>
                </a:lnTo>
                <a:lnTo>
                  <a:pt x="f4576" y="f4511"/>
                </a:lnTo>
                <a:cubicBezTo>
                  <a:pt x="f4577" y="f4578"/>
                  <a:pt x="f4579" y="f4580"/>
                  <a:pt x="f4579" y="f4581"/>
                </a:cubicBezTo>
                <a:cubicBezTo>
                  <a:pt x="f4579" y="f4582"/>
                  <a:pt x="f4579" y="f4583"/>
                  <a:pt x="f4579" y="f4584"/>
                </a:cubicBezTo>
                <a:cubicBezTo>
                  <a:pt x="f4579" y="f4585"/>
                  <a:pt x="f4577" y="f4586"/>
                  <a:pt x="f4576" y="f4587"/>
                </a:cubicBezTo>
                <a:cubicBezTo>
                  <a:pt x="f4588" y="f4589"/>
                  <a:pt x="f4590" y="f4591"/>
                  <a:pt x="f4592" y="f4593"/>
                </a:cubicBezTo>
                <a:lnTo>
                  <a:pt x="f4594" y="f4593"/>
                </a:lnTo>
                <a:lnTo>
                  <a:pt x="f4594" y="f4554"/>
                </a:lnTo>
                <a:lnTo>
                  <a:pt x="f4595" y="f4554"/>
                </a:lnTo>
                <a:cubicBezTo>
                  <a:pt x="f4596" y="f4597"/>
                  <a:pt x="f4598" y="f4599"/>
                  <a:pt x="f4600" y="f4601"/>
                </a:cubicBezTo>
                <a:cubicBezTo>
                  <a:pt x="f4602" y="f4603"/>
                  <a:pt x="f4604" y="f4605"/>
                  <a:pt x="f4606" y="f4607"/>
                </a:cubicBezTo>
                <a:lnTo>
                  <a:pt x="f4608" y="f4609"/>
                </a:lnTo>
                <a:cubicBezTo>
                  <a:pt x="f4610" y="f4611"/>
                  <a:pt x="f4612" y="f4613"/>
                  <a:pt x="f4614" y="f4615"/>
                </a:cubicBezTo>
                <a:cubicBezTo>
                  <a:pt x="f4616" y="f4617"/>
                  <a:pt x="f4618" y="f4619"/>
                  <a:pt x="f2700" y="f4620"/>
                </a:cubicBezTo>
                <a:close/>
                <a:moveTo>
                  <a:pt x="f4621" y="f4622"/>
                </a:moveTo>
                <a:cubicBezTo>
                  <a:pt x="f4623" y="f4624"/>
                  <a:pt x="f4625" y="f4626"/>
                  <a:pt x="f4627" y="f4628"/>
                </a:cubicBezTo>
                <a:lnTo>
                  <a:pt x="f4629" y="f4630"/>
                </a:lnTo>
                <a:cubicBezTo>
                  <a:pt x="f4631" y="f4632"/>
                  <a:pt x="f4633" y="f4634"/>
                  <a:pt x="f2895" y="f4635"/>
                </a:cubicBezTo>
                <a:cubicBezTo>
                  <a:pt x="f4636" y="f4637"/>
                  <a:pt x="f4638" y="f4639"/>
                  <a:pt x="f4640" y="f4641"/>
                </a:cubicBezTo>
                <a:close/>
                <a:moveTo>
                  <a:pt x="f4642" y="f4622"/>
                </a:moveTo>
                <a:cubicBezTo>
                  <a:pt x="f4643" y="f4624"/>
                  <a:pt x="f4644" y="f4626"/>
                  <a:pt x="f4645" y="f4628"/>
                </a:cubicBezTo>
                <a:lnTo>
                  <a:pt x="f4646" y="f4630"/>
                </a:lnTo>
                <a:cubicBezTo>
                  <a:pt x="f4647" y="f4632"/>
                  <a:pt x="f4648" y="f4634"/>
                  <a:pt x="f2861" y="f4635"/>
                </a:cubicBezTo>
                <a:cubicBezTo>
                  <a:pt x="f4649" y="f4637"/>
                  <a:pt x="f4650" y="f4639"/>
                  <a:pt x="f4651" y="f4641"/>
                </a:cubicBezTo>
                <a:close/>
                <a:moveTo>
                  <a:pt x="f4652" y="f4653"/>
                </a:moveTo>
                <a:cubicBezTo>
                  <a:pt x="f4654" y="f4655"/>
                  <a:pt x="f4656" y="f4657"/>
                  <a:pt x="f4658" y="f4659"/>
                </a:cubicBezTo>
                <a:cubicBezTo>
                  <a:pt x="f4660" y="f4661"/>
                  <a:pt x="f4662" y="f4663"/>
                  <a:pt x="f1291" y="f4664"/>
                </a:cubicBezTo>
                <a:lnTo>
                  <a:pt x="f4665" y="f4666"/>
                </a:lnTo>
                <a:cubicBezTo>
                  <a:pt x="f4667" y="f4668"/>
                  <a:pt x="f4669" y="f4670"/>
                  <a:pt x="f4671" y="f4672"/>
                </a:cubicBezTo>
                <a:lnTo>
                  <a:pt x="f4673" y="f4672"/>
                </a:lnTo>
                <a:cubicBezTo>
                  <a:pt x="f4674" y="f4675"/>
                  <a:pt x="f4676" y="f4677"/>
                  <a:pt x="f4678" y="f4679"/>
                </a:cubicBezTo>
                <a:lnTo>
                  <a:pt x="f4680" y="f4681"/>
                </a:lnTo>
                <a:cubicBezTo>
                  <a:pt x="f4682" y="f4683"/>
                  <a:pt x="f4684" y="f4685"/>
                  <a:pt x="f4686" y="f4687"/>
                </a:cubicBezTo>
                <a:cubicBezTo>
                  <a:pt x="f4688" y="f4689"/>
                  <a:pt x="f4690" y="f4691"/>
                  <a:pt x="f4692" y="f4693"/>
                </a:cubicBezTo>
                <a:lnTo>
                  <a:pt x="f4694" y="f4695"/>
                </a:lnTo>
                <a:lnTo>
                  <a:pt x="f3112" y="f4696"/>
                </a:lnTo>
                <a:cubicBezTo>
                  <a:pt x="f4697" y="f4698"/>
                  <a:pt x="f4699" y="f4700"/>
                  <a:pt x="f4701" y="f4702"/>
                </a:cubicBezTo>
                <a:cubicBezTo>
                  <a:pt x="f4703" y="f4704"/>
                  <a:pt x="f4705" y="f4706"/>
                  <a:pt x="f4707" y="f4708"/>
                </a:cubicBezTo>
                <a:close/>
                <a:moveTo>
                  <a:pt x="f4709" y="f4653"/>
                </a:moveTo>
                <a:cubicBezTo>
                  <a:pt x="f4710" y="f4655"/>
                  <a:pt x="f4711" y="f4657"/>
                  <a:pt x="f4712" y="f4659"/>
                </a:cubicBezTo>
                <a:cubicBezTo>
                  <a:pt x="f4713" y="f4661"/>
                  <a:pt x="f4714" y="f4663"/>
                  <a:pt x="f1327" y="f4664"/>
                </a:cubicBezTo>
                <a:lnTo>
                  <a:pt x="f4715" y="f4666"/>
                </a:lnTo>
                <a:cubicBezTo>
                  <a:pt x="f4716" y="f4668"/>
                  <a:pt x="f4717" y="f4670"/>
                  <a:pt x="f4718" y="f4672"/>
                </a:cubicBezTo>
                <a:lnTo>
                  <a:pt x="f4719" y="f4672"/>
                </a:lnTo>
                <a:cubicBezTo>
                  <a:pt x="f4720" y="f4675"/>
                  <a:pt x="f4721" y="f4677"/>
                  <a:pt x="f4722" y="f4679"/>
                </a:cubicBezTo>
                <a:lnTo>
                  <a:pt x="f4723" y="f4681"/>
                </a:lnTo>
                <a:cubicBezTo>
                  <a:pt x="f4724" y="f4683"/>
                  <a:pt x="f4725" y="f4685"/>
                  <a:pt x="f4726" y="f4687"/>
                </a:cubicBezTo>
                <a:cubicBezTo>
                  <a:pt x="f4727" y="f4689"/>
                  <a:pt x="f4728" y="f4691"/>
                  <a:pt x="f4729" y="f4693"/>
                </a:cubicBezTo>
                <a:lnTo>
                  <a:pt x="f4730" y="f4695"/>
                </a:lnTo>
                <a:lnTo>
                  <a:pt x="f3117" y="f4696"/>
                </a:lnTo>
                <a:cubicBezTo>
                  <a:pt x="f4731" y="f4732"/>
                  <a:pt x="f4733" y="f4700"/>
                  <a:pt x="f4734" y="f4702"/>
                </a:cubicBezTo>
                <a:cubicBezTo>
                  <a:pt x="f4735" y="f4704"/>
                  <a:pt x="f4736" y="f4706"/>
                  <a:pt x="f4737" y="f4708"/>
                </a:cubicBezTo>
                <a:close/>
                <a:moveTo>
                  <a:pt x="f4738" y="f4653"/>
                </a:moveTo>
                <a:cubicBezTo>
                  <a:pt x="f4739" y="f4655"/>
                  <a:pt x="f4740" y="f4657"/>
                  <a:pt x="f4741" y="f4659"/>
                </a:cubicBezTo>
                <a:cubicBezTo>
                  <a:pt x="f4742" y="f4661"/>
                  <a:pt x="f4743" y="f4663"/>
                  <a:pt x="f1228" y="f4664"/>
                </a:cubicBezTo>
                <a:lnTo>
                  <a:pt x="f4744" y="f4666"/>
                </a:lnTo>
                <a:cubicBezTo>
                  <a:pt x="f4745" y="f4668"/>
                  <a:pt x="f4746" y="f4747"/>
                  <a:pt x="f4748" y="f4672"/>
                </a:cubicBezTo>
                <a:lnTo>
                  <a:pt x="f4749" y="f4672"/>
                </a:lnTo>
                <a:cubicBezTo>
                  <a:pt x="f4750" y="f4675"/>
                  <a:pt x="f4751" y="f4752"/>
                  <a:pt x="f4753" y="f4679"/>
                </a:cubicBezTo>
                <a:lnTo>
                  <a:pt x="f4754" y="f4681"/>
                </a:lnTo>
                <a:cubicBezTo>
                  <a:pt x="f4755" y="f4683"/>
                  <a:pt x="f4756" y="f4685"/>
                  <a:pt x="f4757" y="f4687"/>
                </a:cubicBezTo>
                <a:cubicBezTo>
                  <a:pt x="f4758" y="f4759"/>
                  <a:pt x="f4760" y="f4691"/>
                  <a:pt x="f4761" y="f4693"/>
                </a:cubicBezTo>
                <a:lnTo>
                  <a:pt x="f4762" y="f4763"/>
                </a:lnTo>
                <a:lnTo>
                  <a:pt x="f3101" y="f4764"/>
                </a:lnTo>
                <a:cubicBezTo>
                  <a:pt x="f4765" y="f4732"/>
                  <a:pt x="f4766" y="f4700"/>
                  <a:pt x="f4767" y="f4702"/>
                </a:cubicBezTo>
                <a:cubicBezTo>
                  <a:pt x="f4768" y="f4704"/>
                  <a:pt x="f4769" y="f4770"/>
                  <a:pt x="f4771" y="f4708"/>
                </a:cubicBezTo>
                <a:close/>
                <a:moveTo>
                  <a:pt x="f260" y="f4772"/>
                </a:moveTo>
                <a:lnTo>
                  <a:pt x="f276" y="f4773"/>
                </a:lnTo>
                <a:cubicBezTo>
                  <a:pt x="f4774" y="f4775"/>
                  <a:pt x="f4776" y="f4777"/>
                  <a:pt x="f4778" y="f4779"/>
                </a:cubicBezTo>
                <a:cubicBezTo>
                  <a:pt x="f4780" y="f4781"/>
                  <a:pt x="f4782" y="f4783"/>
                  <a:pt x="f4784" y="f4785"/>
                </a:cubicBezTo>
                <a:lnTo>
                  <a:pt x="f3493" y="f4786"/>
                </a:lnTo>
                <a:cubicBezTo>
                  <a:pt x="f4787" y="f4788"/>
                  <a:pt x="f4789" y="f4790"/>
                  <a:pt x="f1440" y="f4791"/>
                </a:cubicBezTo>
                <a:cubicBezTo>
                  <a:pt x="f4792" y="f4793"/>
                  <a:pt x="f4794" y="f4795"/>
                  <a:pt x="f260" y="f4772"/>
                </a:cubicBezTo>
                <a:close/>
                <a:moveTo>
                  <a:pt x="f332" y="f4796"/>
                </a:moveTo>
                <a:lnTo>
                  <a:pt x="f348" y="f4797"/>
                </a:lnTo>
                <a:cubicBezTo>
                  <a:pt x="f4798" y="f4799"/>
                  <a:pt x="f4800" y="f4801"/>
                  <a:pt x="f4802" y="f4803"/>
                </a:cubicBezTo>
                <a:cubicBezTo>
                  <a:pt x="f4804" y="f4805"/>
                  <a:pt x="f4806" y="f4807"/>
                  <a:pt x="f4808" y="f4809"/>
                </a:cubicBezTo>
                <a:lnTo>
                  <a:pt x="f3550" y="f4810"/>
                </a:lnTo>
                <a:cubicBezTo>
                  <a:pt x="f4811" y="f4812"/>
                  <a:pt x="f4813" y="f4814"/>
                  <a:pt x="f1518" y="f4815"/>
                </a:cubicBezTo>
                <a:cubicBezTo>
                  <a:pt x="f4816" y="f4817"/>
                  <a:pt x="f4818" y="f4819"/>
                  <a:pt x="f332" y="f4796"/>
                </a:cubicBezTo>
                <a:close/>
                <a:moveTo>
                  <a:pt x="f403" y="f4796"/>
                </a:moveTo>
                <a:lnTo>
                  <a:pt x="f411" y="f4820"/>
                </a:lnTo>
                <a:cubicBezTo>
                  <a:pt x="f4821" y="f4822"/>
                  <a:pt x="f4823" y="f4801"/>
                  <a:pt x="f4824" y="f4803"/>
                </a:cubicBezTo>
                <a:cubicBezTo>
                  <a:pt x="f4825" y="f4805"/>
                  <a:pt x="f4826" y="f4807"/>
                  <a:pt x="f4827" y="f4809"/>
                </a:cubicBezTo>
                <a:lnTo>
                  <a:pt x="f3597" y="f4810"/>
                </a:lnTo>
                <a:cubicBezTo>
                  <a:pt x="f4828" y="f4812"/>
                  <a:pt x="f4829" y="f4814"/>
                  <a:pt x="f1580" y="f4830"/>
                </a:cubicBezTo>
                <a:cubicBezTo>
                  <a:pt x="f4831" y="f4832"/>
                  <a:pt x="f4833" y="f4819"/>
                  <a:pt x="f403" y="f4796"/>
                </a:cubicBezTo>
                <a:close/>
                <a:moveTo>
                  <a:pt x="f4834" y="f4835"/>
                </a:moveTo>
                <a:lnTo>
                  <a:pt x="f440" y="f4836"/>
                </a:lnTo>
                <a:lnTo>
                  <a:pt x="f2112" y="f4837"/>
                </a:lnTo>
                <a:lnTo>
                  <a:pt x="f4838" y="f4839"/>
                </a:lnTo>
                <a:cubicBezTo>
                  <a:pt x="f3361" y="f4840"/>
                  <a:pt x="f4841" y="f4842"/>
                  <a:pt x="f4843" y="f4844"/>
                </a:cubicBezTo>
                <a:cubicBezTo>
                  <a:pt x="f4845" y="f4846"/>
                  <a:pt x="f4847" y="f4848"/>
                  <a:pt x="f4849" y="f4850"/>
                </a:cubicBezTo>
                <a:lnTo>
                  <a:pt x="f4849" y="f4851"/>
                </a:lnTo>
                <a:lnTo>
                  <a:pt x="f4852" y="f4851"/>
                </a:lnTo>
                <a:lnTo>
                  <a:pt x="f4852" y="f4853"/>
                </a:lnTo>
                <a:cubicBezTo>
                  <a:pt x="f4852" y="f4854"/>
                  <a:pt x="f4855" y="f4856"/>
                  <a:pt x="f4857" y="f4858"/>
                </a:cubicBezTo>
                <a:cubicBezTo>
                  <a:pt x="f4859" y="f4860"/>
                  <a:pt x="f2153" y="f4861"/>
                  <a:pt x="f993" y="f4862"/>
                </a:cubicBezTo>
                <a:lnTo>
                  <a:pt x="f4863" y="f4864"/>
                </a:lnTo>
                <a:cubicBezTo>
                  <a:pt x="f4865" y="f4866"/>
                  <a:pt x="f4867" y="f4868"/>
                  <a:pt x="f4869" y="f4870"/>
                </a:cubicBezTo>
                <a:cubicBezTo>
                  <a:pt x="f4871" y="f4872"/>
                  <a:pt x="f4849" y="f4873"/>
                  <a:pt x="f4849" y="f4874"/>
                </a:cubicBezTo>
                <a:lnTo>
                  <a:pt x="f4875" y="f4876"/>
                </a:lnTo>
                <a:cubicBezTo>
                  <a:pt x="f4877" y="f4878"/>
                  <a:pt x="f4879" y="f4880"/>
                  <a:pt x="f4881" y="f4882"/>
                </a:cubicBezTo>
                <a:cubicBezTo>
                  <a:pt x="f4883" y="f4884"/>
                  <a:pt x="f4885" y="f4886"/>
                  <a:pt x="f4887" y="f4888"/>
                </a:cubicBezTo>
                <a:cubicBezTo>
                  <a:pt x="f4889" y="f4890"/>
                  <a:pt x="f4891" y="f4892"/>
                  <a:pt x="f4893" y="f4894"/>
                </a:cubicBezTo>
                <a:cubicBezTo>
                  <a:pt x="f4895" y="f4896"/>
                  <a:pt x="f4897" y="f4898"/>
                  <a:pt x="f4899" y="f4900"/>
                </a:cubicBezTo>
                <a:close/>
                <a:moveTo>
                  <a:pt x="f4901" y="f4902"/>
                </a:moveTo>
                <a:lnTo>
                  <a:pt x="f2186" y="f4903"/>
                </a:lnTo>
                <a:lnTo>
                  <a:pt x="f2186" y="f4904"/>
                </a:lnTo>
                <a:lnTo>
                  <a:pt x="f4905" y="f4904"/>
                </a:lnTo>
                <a:cubicBezTo>
                  <a:pt x="f4906" y="f4907"/>
                  <a:pt x="f4908" y="f4909"/>
                  <a:pt x="f4908" y="f4910"/>
                </a:cubicBezTo>
                <a:cubicBezTo>
                  <a:pt x="f4908" y="f4911"/>
                  <a:pt x="f4908" y="f4912"/>
                  <a:pt x="f4908" y="f4913"/>
                </a:cubicBezTo>
                <a:cubicBezTo>
                  <a:pt x="f4908" y="f4914"/>
                  <a:pt x="f4906" y="f4915"/>
                  <a:pt x="f4905" y="f4916"/>
                </a:cubicBezTo>
                <a:cubicBezTo>
                  <a:pt x="f4917" y="f4918"/>
                  <a:pt x="f4919" y="f4920"/>
                  <a:pt x="f4921" y="f4922"/>
                </a:cubicBezTo>
                <a:lnTo>
                  <a:pt x="f4923" y="f4922"/>
                </a:lnTo>
                <a:lnTo>
                  <a:pt x="f4923" y="f4924"/>
                </a:lnTo>
                <a:lnTo>
                  <a:pt x="f4925" y="f4924"/>
                </a:lnTo>
                <a:cubicBezTo>
                  <a:pt x="f4926" y="f4927"/>
                  <a:pt x="f4928" y="f4929"/>
                  <a:pt x="f4930" y="f4931"/>
                </a:cubicBezTo>
                <a:cubicBezTo>
                  <a:pt x="f4932" y="f4933"/>
                  <a:pt x="f4934" y="f4935"/>
                  <a:pt x="f4936" y="f4937"/>
                </a:cubicBezTo>
                <a:lnTo>
                  <a:pt x="f4938" y="f4939"/>
                </a:lnTo>
                <a:cubicBezTo>
                  <a:pt x="f4940" y="f4941"/>
                  <a:pt x="f4942" y="f4943"/>
                  <a:pt x="f4944" y="f4945"/>
                </a:cubicBezTo>
                <a:cubicBezTo>
                  <a:pt x="f4946" y="f4947"/>
                  <a:pt x="f4948" y="f4949"/>
                  <a:pt x="f2971" y="f4950"/>
                </a:cubicBezTo>
                <a:close/>
                <a:moveTo>
                  <a:pt x="f4951" y="f4952"/>
                </a:moveTo>
                <a:lnTo>
                  <a:pt x="f4951" y="f4953"/>
                </a:lnTo>
                <a:lnTo>
                  <a:pt x="f4954" y="f4953"/>
                </a:lnTo>
                <a:lnTo>
                  <a:pt x="f4954" y="f4955"/>
                </a:lnTo>
                <a:lnTo>
                  <a:pt x="f208" y="f4955"/>
                </a:lnTo>
                <a:lnTo>
                  <a:pt x="f208" y="f4956"/>
                </a:lnTo>
                <a:lnTo>
                  <a:pt x="f4957" y="f4956"/>
                </a:lnTo>
                <a:lnTo>
                  <a:pt x="f4957" y="f4955"/>
                </a:lnTo>
                <a:lnTo>
                  <a:pt x="f4958" y="f4955"/>
                </a:lnTo>
                <a:lnTo>
                  <a:pt x="f4958" y="f4952"/>
                </a:lnTo>
                <a:close/>
                <a:moveTo>
                  <a:pt x="f4392" y="f4959"/>
                </a:moveTo>
                <a:cubicBezTo>
                  <a:pt x="f4960" y="f4959"/>
                  <a:pt x="f4961" y="f4962"/>
                  <a:pt x="f1824" y="f4963"/>
                </a:cubicBezTo>
                <a:cubicBezTo>
                  <a:pt x="f4964" y="f4965"/>
                  <a:pt x="f4966" y="f4967"/>
                  <a:pt x="f4966" y="f4968"/>
                </a:cubicBezTo>
                <a:cubicBezTo>
                  <a:pt x="f4966" y="f4969"/>
                  <a:pt x="f4964" y="f4970"/>
                  <a:pt x="f1824" y="f4971"/>
                </a:cubicBezTo>
                <a:cubicBezTo>
                  <a:pt x="f4961" y="f4972"/>
                  <a:pt x="f4960" y="f4973"/>
                  <a:pt x="f4392" y="f4973"/>
                </a:cubicBezTo>
                <a:cubicBezTo>
                  <a:pt x="f4974" y="f4973"/>
                  <a:pt x="f4975" y="f4976"/>
                  <a:pt x="f4977" y="f4978"/>
                </a:cubicBezTo>
                <a:cubicBezTo>
                  <a:pt x="f4979" y="f4980"/>
                  <a:pt x="f1857" y="f4981"/>
                  <a:pt x="f1857" y="f4982"/>
                </a:cubicBezTo>
                <a:cubicBezTo>
                  <a:pt x="f1857" y="f4967"/>
                  <a:pt x="f4983" y="f4984"/>
                  <a:pt x="f4985" y="f4986"/>
                </a:cubicBezTo>
                <a:cubicBezTo>
                  <a:pt x="f4987" y="f4988"/>
                  <a:pt x="f527" y="f4959"/>
                  <a:pt x="f4392" y="f4959"/>
                </a:cubicBezTo>
                <a:close/>
                <a:moveTo>
                  <a:pt x="f4989" y="f4990"/>
                </a:moveTo>
                <a:cubicBezTo>
                  <a:pt x="f4991" y="f4990"/>
                  <a:pt x="f4992" y="f4993"/>
                  <a:pt x="f4994" y="f4995"/>
                </a:cubicBezTo>
                <a:cubicBezTo>
                  <a:pt x="f4996" y="f4997"/>
                  <a:pt x="f41" y="f4998"/>
                  <a:pt x="f41" y="f4999"/>
                </a:cubicBezTo>
                <a:cubicBezTo>
                  <a:pt x="f41" y="f5000"/>
                  <a:pt x="f5001" y="f5002"/>
                  <a:pt x="f5003" y="f5004"/>
                </a:cubicBezTo>
                <a:cubicBezTo>
                  <a:pt x="f5005" y="f5006"/>
                  <a:pt x="f5007" y="f5008"/>
                  <a:pt x="f5009" y="f5010"/>
                </a:cubicBezTo>
                <a:cubicBezTo>
                  <a:pt x="f2728" y="f5011"/>
                  <a:pt x="f63" y="f5012"/>
                  <a:pt x="f5013" y="f5014"/>
                </a:cubicBezTo>
                <a:cubicBezTo>
                  <a:pt x="f5015" y="f5016"/>
                  <a:pt x="f5017" y="f5018"/>
                  <a:pt x="f5019" y="f5020"/>
                </a:cubicBezTo>
                <a:lnTo>
                  <a:pt x="f5021" y="f5020"/>
                </a:lnTo>
                <a:cubicBezTo>
                  <a:pt x="f5022" y="f5023"/>
                  <a:pt x="f5024" y="f5025"/>
                  <a:pt x="f5026" y="f5027"/>
                </a:cubicBezTo>
                <a:cubicBezTo>
                  <a:pt x="f5028" y="f5029"/>
                  <a:pt x="f5030" y="f5031"/>
                  <a:pt x="f3076" y="f5032"/>
                </a:cubicBezTo>
                <a:cubicBezTo>
                  <a:pt x="f5033" y="f5034"/>
                  <a:pt x="f4395" y="f5035"/>
                  <a:pt x="f5036" y="f5035"/>
                </a:cubicBezTo>
                <a:cubicBezTo>
                  <a:pt x="f5037" y="f5035"/>
                  <a:pt x="f5038" y="f5039"/>
                  <a:pt x="f92" y="f5040"/>
                </a:cubicBezTo>
                <a:cubicBezTo>
                  <a:pt x="f5041" y="f5042"/>
                  <a:pt x="f2738" y="f5043"/>
                  <a:pt x="f5044" y="f5045"/>
                </a:cubicBezTo>
                <a:cubicBezTo>
                  <a:pt x="f5046" y="f5047"/>
                  <a:pt x="f5048" y="f5049"/>
                  <a:pt x="f5050" y="f5051"/>
                </a:cubicBezTo>
                <a:cubicBezTo>
                  <a:pt x="f5052" y="f5053"/>
                  <a:pt x="f5054" y="f5055"/>
                  <a:pt x="f5054" y="f5056"/>
                </a:cubicBezTo>
                <a:cubicBezTo>
                  <a:pt x="f5054" y="f5057"/>
                  <a:pt x="f5058" y="f5059"/>
                  <a:pt x="f5060" y="f5061"/>
                </a:cubicBezTo>
                <a:cubicBezTo>
                  <a:pt x="f5062" y="f5063"/>
                  <a:pt x="f5064" y="f4959"/>
                  <a:pt x="f5065" y="f5066"/>
                </a:cubicBezTo>
                <a:cubicBezTo>
                  <a:pt x="f5067" y="f5068"/>
                  <a:pt x="f5069" y="f5070"/>
                  <a:pt x="f5071" y="f5072"/>
                </a:cubicBezTo>
                <a:cubicBezTo>
                  <a:pt x="f5073" y="f5074"/>
                  <a:pt x="f5075" y="f4990"/>
                  <a:pt x="f4989" y="f4990"/>
                </a:cubicBezTo>
                <a:close/>
                <a:moveTo>
                  <a:pt x="f5076" y="f5077"/>
                </a:moveTo>
                <a:lnTo>
                  <a:pt x="f2624" y="f5078"/>
                </a:lnTo>
                <a:lnTo>
                  <a:pt x="f5079" y="f5080"/>
                </a:lnTo>
                <a:lnTo>
                  <a:pt x="f124" y="f5081"/>
                </a:lnTo>
                <a:lnTo>
                  <a:pt x="f5082" y="f5083"/>
                </a:lnTo>
                <a:lnTo>
                  <a:pt x="f5084" y="f5085"/>
                </a:lnTo>
                <a:lnTo>
                  <a:pt x="f5086" y="f5087"/>
                </a:lnTo>
                <a:lnTo>
                  <a:pt x="f1819" y="f5088"/>
                </a:lnTo>
                <a:lnTo>
                  <a:pt x="f5089" y="f5090"/>
                </a:lnTo>
                <a:lnTo>
                  <a:pt x="f5091" y="f5092"/>
                </a:lnTo>
                <a:lnTo>
                  <a:pt x="f5093" y="f5094"/>
                </a:lnTo>
                <a:lnTo>
                  <a:pt x="f106" y="f5095"/>
                </a:lnTo>
                <a:lnTo>
                  <a:pt x="f5096" y="f5097"/>
                </a:lnTo>
                <a:lnTo>
                  <a:pt x="f5098" y="f5099"/>
                </a:lnTo>
                <a:lnTo>
                  <a:pt x="f5100" y="f5101"/>
                </a:lnTo>
                <a:close/>
                <a:moveTo>
                  <a:pt x="f4183" y="f5102"/>
                </a:moveTo>
                <a:cubicBezTo>
                  <a:pt x="f618" y="f5102"/>
                  <a:pt x="f5103" y="f5104"/>
                  <a:pt x="f180" y="f5105"/>
                </a:cubicBezTo>
                <a:lnTo>
                  <a:pt x="f180" y="f5106"/>
                </a:lnTo>
                <a:cubicBezTo>
                  <a:pt x="f2303" y="f5107"/>
                  <a:pt x="f1693" y="f5108"/>
                  <a:pt x="f5109" y="f5110"/>
                </a:cubicBezTo>
                <a:cubicBezTo>
                  <a:pt x="f5111" y="f5112"/>
                  <a:pt x="f5113" y="f5114"/>
                  <a:pt x="f5115" y="f5114"/>
                </a:cubicBezTo>
                <a:cubicBezTo>
                  <a:pt x="f5116" y="f5114"/>
                  <a:pt x="f5117" y="f5118"/>
                  <a:pt x="f5119" y="f5120"/>
                </a:cubicBezTo>
                <a:cubicBezTo>
                  <a:pt x="f5121" y="f5122"/>
                  <a:pt x="f1707" y="f5123"/>
                  <a:pt x="f1707" y="f5124"/>
                </a:cubicBezTo>
                <a:cubicBezTo>
                  <a:pt x="f1707" y="f5125"/>
                  <a:pt x="f5126" y="f5127"/>
                  <a:pt x="f2323" y="f5128"/>
                </a:cubicBezTo>
                <a:cubicBezTo>
                  <a:pt x="f5129" y="f5130"/>
                  <a:pt x="f5131" y="f5132"/>
                  <a:pt x="f5133" y="f5132"/>
                </a:cubicBezTo>
                <a:cubicBezTo>
                  <a:pt x="f5134" y="f5132"/>
                  <a:pt x="f5135" y="f5136"/>
                  <a:pt x="f5137" y="f5138"/>
                </a:cubicBezTo>
                <a:cubicBezTo>
                  <a:pt x="f2364" y="f5139"/>
                  <a:pt x="f5140" y="f5141"/>
                  <a:pt x="f5142" y="f5141"/>
                </a:cubicBezTo>
                <a:lnTo>
                  <a:pt x="f5142" y="f5143"/>
                </a:lnTo>
                <a:lnTo>
                  <a:pt x="f5144" y="f5145"/>
                </a:lnTo>
                <a:lnTo>
                  <a:pt x="f180" y="f5145"/>
                </a:lnTo>
                <a:lnTo>
                  <a:pt x="f180" y="f5146"/>
                </a:lnTo>
                <a:lnTo>
                  <a:pt x="f5147" y="f5146"/>
                </a:lnTo>
                <a:lnTo>
                  <a:pt x="f5147" y="f5148"/>
                </a:lnTo>
                <a:lnTo>
                  <a:pt x="f5149" y="f5150"/>
                </a:lnTo>
                <a:cubicBezTo>
                  <a:pt x="f5151" y="f5152"/>
                  <a:pt x="f5153" y="f5154"/>
                  <a:pt x="f5155" y="f5156"/>
                </a:cubicBezTo>
                <a:cubicBezTo>
                  <a:pt x="f5157" y="f5158"/>
                  <a:pt x="f5159" y="f5160"/>
                  <a:pt x="f5159" y="f5161"/>
                </a:cubicBezTo>
                <a:cubicBezTo>
                  <a:pt x="f5159" y="f5162"/>
                  <a:pt x="f5163" y="f5164"/>
                  <a:pt x="f5165" y="f5166"/>
                </a:cubicBezTo>
                <a:cubicBezTo>
                  <a:pt x="f5167" y="f5168"/>
                  <a:pt x="f5169" y="f5170"/>
                  <a:pt x="f5171" y="f5172"/>
                </a:cubicBezTo>
                <a:cubicBezTo>
                  <a:pt x="f5173" y="f5174"/>
                  <a:pt x="f5175" y="f5176"/>
                  <a:pt x="f5177" y="f5178"/>
                </a:cubicBezTo>
                <a:cubicBezTo>
                  <a:pt x="f5179" y="f5180"/>
                  <a:pt x="f5181" y="f5102"/>
                  <a:pt x="f4183" y="f5102"/>
                </a:cubicBezTo>
                <a:close/>
                <a:moveTo>
                  <a:pt x="f3999" y="f5182"/>
                </a:moveTo>
                <a:lnTo>
                  <a:pt x="f3999" y="f5183"/>
                </a:lnTo>
                <a:lnTo>
                  <a:pt x="f5184" y="f5183"/>
                </a:lnTo>
                <a:lnTo>
                  <a:pt x="f5185" y="f5186"/>
                </a:lnTo>
                <a:cubicBezTo>
                  <a:pt x="f5187" y="f5186"/>
                  <a:pt x="f5188" y="f5189"/>
                  <a:pt x="f5190" y="f5191"/>
                </a:cubicBezTo>
                <a:cubicBezTo>
                  <a:pt x="f5192" y="f5193"/>
                  <a:pt x="f5194" y="f5195"/>
                  <a:pt x="f5196" y="f5195"/>
                </a:cubicBezTo>
                <a:cubicBezTo>
                  <a:pt x="f5197" y="f5195"/>
                  <a:pt x="f5198" y="f5199"/>
                  <a:pt x="f5200" y="f5201"/>
                </a:cubicBezTo>
                <a:cubicBezTo>
                  <a:pt x="f5202" y="f5203"/>
                  <a:pt x="f1291" y="f5204"/>
                  <a:pt x="f1291" y="f5205"/>
                </a:cubicBezTo>
                <a:cubicBezTo>
                  <a:pt x="f1291" y="f5206"/>
                  <a:pt x="f5207" y="f5208"/>
                  <a:pt x="f5209" y="f5210"/>
                </a:cubicBezTo>
                <a:cubicBezTo>
                  <a:pt x="f4669" y="f5211"/>
                  <a:pt x="f5212" y="f5213"/>
                  <a:pt x="f2521" y="f5213"/>
                </a:cubicBezTo>
                <a:lnTo>
                  <a:pt x="f5214" y="f5213"/>
                </a:lnTo>
                <a:lnTo>
                  <a:pt x="f5214" y="f5215"/>
                </a:lnTo>
                <a:cubicBezTo>
                  <a:pt x="f5216" y="f5217"/>
                  <a:pt x="f5218" y="f5219"/>
                  <a:pt x="f5220" y="f5219"/>
                </a:cubicBezTo>
                <a:cubicBezTo>
                  <a:pt x="f5221" y="f5219"/>
                  <a:pt x="f5222" y="f5219"/>
                  <a:pt x="f5223" y="f5219"/>
                </a:cubicBezTo>
                <a:cubicBezTo>
                  <a:pt x="f5224" y="f5219"/>
                  <a:pt x="f5225" y="f5226"/>
                  <a:pt x="f5227" y="f5228"/>
                </a:cubicBezTo>
                <a:cubicBezTo>
                  <a:pt x="f5229" y="f5230"/>
                  <a:pt x="f4008" y="f5231"/>
                  <a:pt x="f4008" y="f5232"/>
                </a:cubicBezTo>
                <a:cubicBezTo>
                  <a:pt x="f4008" y="f5233"/>
                  <a:pt x="f5234" y="f5235"/>
                  <a:pt x="f5236" y="f5237"/>
                </a:cubicBezTo>
                <a:cubicBezTo>
                  <a:pt x="f5238" y="f5239"/>
                  <a:pt x="f5240" y="f5241"/>
                  <a:pt x="f5242" y="f5241"/>
                </a:cubicBezTo>
                <a:cubicBezTo>
                  <a:pt x="f5243" y="f5241"/>
                  <a:pt x="f2497" y="f5244"/>
                  <a:pt x="f3998" y="f5245"/>
                </a:cubicBezTo>
                <a:cubicBezTo>
                  <a:pt x="f5246" y="f5247"/>
                  <a:pt x="f5248" y="f5249"/>
                  <a:pt x="f5250" y="f5251"/>
                </a:cubicBezTo>
                <a:lnTo>
                  <a:pt x="f2522" y="f5182"/>
                </a:lnTo>
                <a:close/>
                <a:moveTo>
                  <a:pt x="f3963" y="f5252"/>
                </a:moveTo>
                <a:lnTo>
                  <a:pt x="f3963" y="f5183"/>
                </a:lnTo>
                <a:lnTo>
                  <a:pt x="f5253" y="f5183"/>
                </a:lnTo>
                <a:lnTo>
                  <a:pt x="f5254" y="f5255"/>
                </a:lnTo>
                <a:cubicBezTo>
                  <a:pt x="f5256" y="f5255"/>
                  <a:pt x="f5257" y="f5258"/>
                  <a:pt x="f5259" y="f5191"/>
                </a:cubicBezTo>
                <a:cubicBezTo>
                  <a:pt x="f5260" y="f5261"/>
                  <a:pt x="f5262" y="f5263"/>
                  <a:pt x="f5264" y="f5263"/>
                </a:cubicBezTo>
                <a:cubicBezTo>
                  <a:pt x="f5265" y="f5263"/>
                  <a:pt x="f5266" y="f5199"/>
                  <a:pt x="f5267" y="f5268"/>
                </a:cubicBezTo>
                <a:cubicBezTo>
                  <a:pt x="f5269" y="f5270"/>
                  <a:pt x="f1228" y="f5204"/>
                  <a:pt x="f1228" y="f5271"/>
                </a:cubicBezTo>
                <a:cubicBezTo>
                  <a:pt x="f1228" y="f5272"/>
                  <a:pt x="f5273" y="f5274"/>
                  <a:pt x="f5275" y="f5210"/>
                </a:cubicBezTo>
                <a:cubicBezTo>
                  <a:pt x="f4746" y="f5211"/>
                  <a:pt x="f5276" y="f5213"/>
                  <a:pt x="f2479" y="f5213"/>
                </a:cubicBezTo>
                <a:lnTo>
                  <a:pt x="f5277" y="f5213"/>
                </a:lnTo>
                <a:lnTo>
                  <a:pt x="f5277" y="f5278"/>
                </a:lnTo>
                <a:cubicBezTo>
                  <a:pt x="f5279" y="f5217"/>
                  <a:pt x="f5280" y="f5281"/>
                  <a:pt x="f5282" y="f5281"/>
                </a:cubicBezTo>
                <a:cubicBezTo>
                  <a:pt x="f5283" y="f5281"/>
                  <a:pt x="f5284" y="f5281"/>
                  <a:pt x="f5285" y="f5281"/>
                </a:cubicBezTo>
                <a:cubicBezTo>
                  <a:pt x="f5286" y="f5281"/>
                  <a:pt x="f5287" y="f5288"/>
                  <a:pt x="f5289" y="f5290"/>
                </a:cubicBezTo>
                <a:cubicBezTo>
                  <a:pt x="f5291" y="f5230"/>
                  <a:pt x="f3978" y="f5292"/>
                  <a:pt x="f3978" y="f5293"/>
                </a:cubicBezTo>
                <a:cubicBezTo>
                  <a:pt x="f3978" y="f5294"/>
                  <a:pt x="f5295" y="f5296"/>
                  <a:pt x="f5297" y="f5298"/>
                </a:cubicBezTo>
                <a:cubicBezTo>
                  <a:pt x="f5299" y="f5239"/>
                  <a:pt x="f5300" y="f5301"/>
                  <a:pt x="f5302" y="f5301"/>
                </a:cubicBezTo>
                <a:cubicBezTo>
                  <a:pt x="f5303" y="f5301"/>
                  <a:pt x="f2428" y="f5304"/>
                  <a:pt x="f3961" y="f5305"/>
                </a:cubicBezTo>
                <a:cubicBezTo>
                  <a:pt x="f5306" y="f5307"/>
                  <a:pt x="f5308" y="f5309"/>
                  <a:pt x="f5310" y="f5311"/>
                </a:cubicBezTo>
                <a:lnTo>
                  <a:pt x="f2481" y="f5252"/>
                </a:lnTo>
                <a:close/>
                <a:moveTo>
                  <a:pt x="f4022" y="f5252"/>
                </a:moveTo>
                <a:lnTo>
                  <a:pt x="f4022" y="f5183"/>
                </a:lnTo>
                <a:lnTo>
                  <a:pt x="f5312" y="f5183"/>
                </a:lnTo>
                <a:lnTo>
                  <a:pt x="f5313" y="f5186"/>
                </a:lnTo>
                <a:cubicBezTo>
                  <a:pt x="f5314" y="f5186"/>
                  <a:pt x="f5315" y="f5189"/>
                  <a:pt x="f5316" y="f5191"/>
                </a:cubicBezTo>
                <a:cubicBezTo>
                  <a:pt x="f5317" y="f5193"/>
                  <a:pt x="f5318" y="f5195"/>
                  <a:pt x="f5319" y="f5195"/>
                </a:cubicBezTo>
                <a:cubicBezTo>
                  <a:pt x="f5320" y="f5195"/>
                  <a:pt x="f5321" y="f5199"/>
                  <a:pt x="f5322" y="f5201"/>
                </a:cubicBezTo>
                <a:cubicBezTo>
                  <a:pt x="f5323" y="f5203"/>
                  <a:pt x="f1327" y="f5204"/>
                  <a:pt x="f1327" y="f5205"/>
                </a:cubicBezTo>
                <a:cubicBezTo>
                  <a:pt x="f1327" y="f5206"/>
                  <a:pt x="f5324" y="f5208"/>
                  <a:pt x="f5325" y="f5210"/>
                </a:cubicBezTo>
                <a:cubicBezTo>
                  <a:pt x="f4717" y="f5211"/>
                  <a:pt x="f5326" y="f5213"/>
                  <a:pt x="f2556" y="f5213"/>
                </a:cubicBezTo>
                <a:lnTo>
                  <a:pt x="f5327" y="f5213"/>
                </a:lnTo>
                <a:lnTo>
                  <a:pt x="f5327" y="f5215"/>
                </a:lnTo>
                <a:cubicBezTo>
                  <a:pt x="f5328" y="f5217"/>
                  <a:pt x="f5329" y="f5219"/>
                  <a:pt x="f5330" y="f5219"/>
                </a:cubicBezTo>
                <a:cubicBezTo>
                  <a:pt x="f5331" y="f5219"/>
                  <a:pt x="f5332" y="f5219"/>
                  <a:pt x="f5333" y="f5219"/>
                </a:cubicBezTo>
                <a:cubicBezTo>
                  <a:pt x="f5334" y="f5219"/>
                  <a:pt x="f5335" y="f5226"/>
                  <a:pt x="f5336" y="f5228"/>
                </a:cubicBezTo>
                <a:cubicBezTo>
                  <a:pt x="f5337" y="f5230"/>
                  <a:pt x="f4030" y="f5231"/>
                  <a:pt x="f4030" y="f5232"/>
                </a:cubicBezTo>
                <a:cubicBezTo>
                  <a:pt x="f4030" y="f5233"/>
                  <a:pt x="f5338" y="f5235"/>
                  <a:pt x="f5339" y="f5237"/>
                </a:cubicBezTo>
                <a:cubicBezTo>
                  <a:pt x="f5340" y="f5239"/>
                  <a:pt x="f5341" y="f5241"/>
                  <a:pt x="f5342" y="f5241"/>
                </a:cubicBezTo>
                <a:cubicBezTo>
                  <a:pt x="f5343" y="f5241"/>
                  <a:pt x="f2532" y="f5244"/>
                  <a:pt x="f4021" y="f5245"/>
                </a:cubicBezTo>
                <a:cubicBezTo>
                  <a:pt x="f5344" y="f5247"/>
                  <a:pt x="f5345" y="f5249"/>
                  <a:pt x="f5346" y="f5251"/>
                </a:cubicBezTo>
                <a:lnTo>
                  <a:pt x="f2557" y="f5252"/>
                </a:lnTo>
                <a:close/>
                <a:moveTo>
                  <a:pt x="f5347" y="f5348"/>
                </a:moveTo>
                <a:lnTo>
                  <a:pt x="f5349" y="f5350"/>
                </a:lnTo>
                <a:lnTo>
                  <a:pt x="f2246" y="f5351"/>
                </a:lnTo>
                <a:lnTo>
                  <a:pt x="f5352" y="f5353"/>
                </a:lnTo>
                <a:cubicBezTo>
                  <a:pt x="f3722" y="f5354"/>
                  <a:pt x="f5355" y="f5356"/>
                  <a:pt x="f5357" y="f5358"/>
                </a:cubicBezTo>
                <a:cubicBezTo>
                  <a:pt x="f5359" y="f5360"/>
                  <a:pt x="f5361" y="f5362"/>
                  <a:pt x="f5363" y="f5364"/>
                </a:cubicBezTo>
                <a:lnTo>
                  <a:pt x="f5363" y="f5365"/>
                </a:lnTo>
                <a:lnTo>
                  <a:pt x="f5366" y="f5365"/>
                </a:lnTo>
                <a:lnTo>
                  <a:pt x="f5366" y="f5367"/>
                </a:lnTo>
                <a:cubicBezTo>
                  <a:pt x="f5366" y="f5368"/>
                  <a:pt x="f5369" y="f5370"/>
                  <a:pt x="f5371" y="f5372"/>
                </a:cubicBezTo>
                <a:cubicBezTo>
                  <a:pt x="f5373" y="f5374"/>
                  <a:pt x="f2572" y="f5375"/>
                  <a:pt x="f1367" y="f5376"/>
                </a:cubicBezTo>
                <a:lnTo>
                  <a:pt x="f5377" y="f5378"/>
                </a:lnTo>
                <a:cubicBezTo>
                  <a:pt x="f5379" y="f5380"/>
                  <a:pt x="f5381" y="f5382"/>
                  <a:pt x="f5383" y="f5384"/>
                </a:cubicBezTo>
                <a:cubicBezTo>
                  <a:pt x="f5385" y="f5386"/>
                  <a:pt x="f5363" y="f5387"/>
                  <a:pt x="f5363" y="f5388"/>
                </a:cubicBezTo>
                <a:lnTo>
                  <a:pt x="f5389" y="f5390"/>
                </a:lnTo>
                <a:cubicBezTo>
                  <a:pt x="f5391" y="f5392"/>
                  <a:pt x="f5393" y="f5394"/>
                  <a:pt x="f5395" y="f5396"/>
                </a:cubicBezTo>
                <a:cubicBezTo>
                  <a:pt x="f5397" y="f5398"/>
                  <a:pt x="f5399" y="f5400"/>
                  <a:pt x="f5401" y="f5402"/>
                </a:cubicBezTo>
                <a:cubicBezTo>
                  <a:pt x="f5403" y="f5404"/>
                  <a:pt x="f5405" y="f5406"/>
                  <a:pt x="f5407" y="f5408"/>
                </a:cubicBezTo>
                <a:cubicBezTo>
                  <a:pt x="f5409" y="f5410"/>
                  <a:pt x="f5411" y="f5412"/>
                  <a:pt x="f5413" y="f5414"/>
                </a:cubicBezTo>
                <a:close/>
                <a:moveTo>
                  <a:pt x="f5415" y="f5416"/>
                </a:moveTo>
                <a:lnTo>
                  <a:pt x="f5415" y="f5417"/>
                </a:lnTo>
                <a:lnTo>
                  <a:pt x="f5418" y="f5417"/>
                </a:lnTo>
                <a:lnTo>
                  <a:pt x="f5418" y="f5419"/>
                </a:lnTo>
                <a:lnTo>
                  <a:pt x="f440" y="f5419"/>
                </a:lnTo>
                <a:lnTo>
                  <a:pt x="f440" y="f5420"/>
                </a:lnTo>
                <a:lnTo>
                  <a:pt x="f5421" y="f5420"/>
                </a:lnTo>
                <a:lnTo>
                  <a:pt x="f5421" y="f5419"/>
                </a:lnTo>
                <a:lnTo>
                  <a:pt x="f5422" y="f5419"/>
                </a:lnTo>
                <a:lnTo>
                  <a:pt x="f5422" y="f5416"/>
                </a:lnTo>
                <a:close/>
                <a:moveTo>
                  <a:pt x="f5423" y="f5424"/>
                </a:moveTo>
                <a:lnTo>
                  <a:pt x="f2796" y="f5425"/>
                </a:lnTo>
                <a:lnTo>
                  <a:pt x="f5426" y="f5427"/>
                </a:lnTo>
                <a:lnTo>
                  <a:pt x="f276" y="f5428"/>
                </a:lnTo>
                <a:lnTo>
                  <a:pt x="f5429" y="f5430"/>
                </a:lnTo>
                <a:lnTo>
                  <a:pt x="f5431" y="f5432"/>
                </a:lnTo>
                <a:lnTo>
                  <a:pt x="f5433" y="f5434"/>
                </a:lnTo>
                <a:lnTo>
                  <a:pt x="f2105" y="f5435"/>
                </a:lnTo>
                <a:lnTo>
                  <a:pt x="f5436" y="f5437"/>
                </a:lnTo>
                <a:lnTo>
                  <a:pt x="f5438" y="f5439"/>
                </a:lnTo>
                <a:lnTo>
                  <a:pt x="f5440" y="f5441"/>
                </a:lnTo>
                <a:lnTo>
                  <a:pt x="f258" y="f5442"/>
                </a:lnTo>
                <a:lnTo>
                  <a:pt x="f5443" y="f5444"/>
                </a:lnTo>
                <a:lnTo>
                  <a:pt x="f5445" y="f5446"/>
                </a:lnTo>
                <a:lnTo>
                  <a:pt x="f5447" y="f5448"/>
                </a:lnTo>
                <a:close/>
                <a:moveTo>
                  <a:pt x="f5449" y="f5450"/>
                </a:moveTo>
                <a:cubicBezTo>
                  <a:pt x="f5451" y="f5452"/>
                  <a:pt x="f5453" y="f5454"/>
                  <a:pt x="f5455" y="f5456"/>
                </a:cubicBezTo>
                <a:cubicBezTo>
                  <a:pt x="f5457" y="f5458"/>
                  <a:pt x="f5459" y="f5460"/>
                  <a:pt x="f2015" y="f5461"/>
                </a:cubicBezTo>
                <a:lnTo>
                  <a:pt x="f5462" y="f5463"/>
                </a:lnTo>
                <a:cubicBezTo>
                  <a:pt x="f5464" y="f5465"/>
                  <a:pt x="f5466" y="f5467"/>
                  <a:pt x="f5468" y="f5469"/>
                </a:cubicBezTo>
                <a:lnTo>
                  <a:pt x="f5470" y="f5469"/>
                </a:lnTo>
                <a:cubicBezTo>
                  <a:pt x="f5471" y="f5472"/>
                  <a:pt x="f5473" y="f5474"/>
                  <a:pt x="f5475" y="f5476"/>
                </a:cubicBezTo>
                <a:lnTo>
                  <a:pt x="f5477" y="f5478"/>
                </a:lnTo>
                <a:cubicBezTo>
                  <a:pt x="f5479" y="f5480"/>
                  <a:pt x="f5481" y="f5482"/>
                  <a:pt x="f5483" y="f5484"/>
                </a:cubicBezTo>
                <a:cubicBezTo>
                  <a:pt x="f5485" y="f5486"/>
                  <a:pt x="f5487" y="f5488"/>
                  <a:pt x="f5489" y="f5490"/>
                </a:cubicBezTo>
                <a:lnTo>
                  <a:pt x="f5491" y="f5492"/>
                </a:lnTo>
                <a:lnTo>
                  <a:pt x="f3905" y="f5493"/>
                </a:lnTo>
                <a:cubicBezTo>
                  <a:pt x="f5494" y="f5495"/>
                  <a:pt x="f5496" y="f5497"/>
                  <a:pt x="f5498" y="f5499"/>
                </a:cubicBezTo>
                <a:cubicBezTo>
                  <a:pt x="f5500" y="f5501"/>
                  <a:pt x="f5502" y="f5503"/>
                  <a:pt x="f5504" y="f5505"/>
                </a:cubicBezTo>
                <a:close/>
                <a:moveTo>
                  <a:pt x="f5506" y="f5507"/>
                </a:moveTo>
                <a:lnTo>
                  <a:pt x="f2874" y="f5508"/>
                </a:lnTo>
                <a:lnTo>
                  <a:pt x="f5509" y="f5510"/>
                </a:lnTo>
                <a:lnTo>
                  <a:pt x="f348" y="f5511"/>
                </a:lnTo>
                <a:lnTo>
                  <a:pt x="f5512" y="f5513"/>
                </a:lnTo>
                <a:lnTo>
                  <a:pt x="f5514" y="f5515"/>
                </a:lnTo>
                <a:lnTo>
                  <a:pt x="f5516" y="f5517"/>
                </a:lnTo>
                <a:lnTo>
                  <a:pt x="f2136" y="f5518"/>
                </a:lnTo>
                <a:lnTo>
                  <a:pt x="f5519" y="f5520"/>
                </a:lnTo>
                <a:lnTo>
                  <a:pt x="f5521" y="f5522"/>
                </a:lnTo>
                <a:lnTo>
                  <a:pt x="f5523" y="f5524"/>
                </a:lnTo>
                <a:lnTo>
                  <a:pt x="f330" y="f5525"/>
                </a:lnTo>
                <a:lnTo>
                  <a:pt x="f5526" y="f5527"/>
                </a:lnTo>
                <a:lnTo>
                  <a:pt x="f5528" y="f5529"/>
                </a:lnTo>
                <a:lnTo>
                  <a:pt x="f5530" y="f5531"/>
                </a:lnTo>
                <a:close/>
                <a:moveTo>
                  <a:pt x="f5532" y="f5507"/>
                </a:moveTo>
                <a:lnTo>
                  <a:pt x="f2902" y="f5508"/>
                </a:lnTo>
                <a:lnTo>
                  <a:pt x="f5533" y="f5510"/>
                </a:lnTo>
                <a:lnTo>
                  <a:pt x="f411" y="f5511"/>
                </a:lnTo>
                <a:lnTo>
                  <a:pt x="f5534" y="f5513"/>
                </a:lnTo>
                <a:lnTo>
                  <a:pt x="f5535" y="f5515"/>
                </a:lnTo>
                <a:lnTo>
                  <a:pt x="f5536" y="f5517"/>
                </a:lnTo>
                <a:lnTo>
                  <a:pt x="f2141" y="f5518"/>
                </a:lnTo>
                <a:lnTo>
                  <a:pt x="f5537" y="f5520"/>
                </a:lnTo>
                <a:lnTo>
                  <a:pt x="f5538" y="f5522"/>
                </a:lnTo>
                <a:lnTo>
                  <a:pt x="f5539" y="f5540"/>
                </a:lnTo>
                <a:lnTo>
                  <a:pt x="f402" y="f5541"/>
                </a:lnTo>
                <a:lnTo>
                  <a:pt x="f5542" y="f5543"/>
                </a:lnTo>
                <a:lnTo>
                  <a:pt x="f5544" y="f5545"/>
                </a:lnTo>
                <a:lnTo>
                  <a:pt x="f5546" y="f5531"/>
                </a:lnTo>
                <a:close/>
                <a:moveTo>
                  <a:pt x="f5547" y="f5548"/>
                </a:moveTo>
                <a:lnTo>
                  <a:pt x="f5547" y="f5549"/>
                </a:lnTo>
                <a:lnTo>
                  <a:pt x="f5550" y="f5549"/>
                </a:lnTo>
                <a:lnTo>
                  <a:pt x="f5550" y="f5551"/>
                </a:lnTo>
                <a:lnTo>
                  <a:pt x="f29" y="f5551"/>
                </a:lnTo>
                <a:lnTo>
                  <a:pt x="f29" y="f5552"/>
                </a:lnTo>
                <a:lnTo>
                  <a:pt x="f5553" y="f5552"/>
                </a:lnTo>
                <a:lnTo>
                  <a:pt x="f5553" y="f5551"/>
                </a:lnTo>
                <a:lnTo>
                  <a:pt x="f5554" y="f5551"/>
                </a:lnTo>
                <a:lnTo>
                  <a:pt x="f5554" y="f5548"/>
                </a:lnTo>
                <a:close/>
                <a:moveTo>
                  <a:pt x="f5555" y="f5556"/>
                </a:moveTo>
                <a:cubicBezTo>
                  <a:pt x="f5557" y="f5558"/>
                  <a:pt x="f5559" y="f5560"/>
                  <a:pt x="f5561" y="f5562"/>
                </a:cubicBezTo>
                <a:lnTo>
                  <a:pt x="f5563" y="f5564"/>
                </a:lnTo>
                <a:cubicBezTo>
                  <a:pt x="f5565" y="f5566"/>
                  <a:pt x="f5567" y="f5568"/>
                  <a:pt x="f4000" y="f5569"/>
                </a:cubicBezTo>
                <a:cubicBezTo>
                  <a:pt x="f5570" y="f5571"/>
                  <a:pt x="f5572" y="f5573"/>
                  <a:pt x="f5574" y="f5575"/>
                </a:cubicBezTo>
                <a:close/>
                <a:moveTo>
                  <a:pt x="f5576" y="f5556"/>
                </a:moveTo>
                <a:cubicBezTo>
                  <a:pt x="f5577" y="f5558"/>
                  <a:pt x="f5578" y="f5560"/>
                  <a:pt x="f5579" y="f5562"/>
                </a:cubicBezTo>
                <a:lnTo>
                  <a:pt x="f5580" y="f5564"/>
                </a:lnTo>
                <a:cubicBezTo>
                  <a:pt x="f5581" y="f5566"/>
                  <a:pt x="f5582" y="f5568"/>
                  <a:pt x="f4023" y="f5569"/>
                </a:cubicBezTo>
                <a:cubicBezTo>
                  <a:pt x="f5583" y="f5571"/>
                  <a:pt x="f5584" y="f5573"/>
                  <a:pt x="f5585" y="f5575"/>
                </a:cubicBezTo>
                <a:close/>
                <a:moveTo>
                  <a:pt x="f5586" y="f5587"/>
                </a:moveTo>
                <a:cubicBezTo>
                  <a:pt x="f5588" y="f5558"/>
                  <a:pt x="f5589" y="f5590"/>
                  <a:pt x="f5591" y="f5592"/>
                </a:cubicBezTo>
                <a:lnTo>
                  <a:pt x="f5593" y="f5594"/>
                </a:lnTo>
                <a:cubicBezTo>
                  <a:pt x="f5595" y="f5566"/>
                  <a:pt x="f5596" y="f5597"/>
                  <a:pt x="f3965" y="f5598"/>
                </a:cubicBezTo>
                <a:cubicBezTo>
                  <a:pt x="f5599" y="f5600"/>
                  <a:pt x="f5601" y="f5573"/>
                  <a:pt x="f5602" y="f5603"/>
                </a:cubicBezTo>
                <a:close/>
                <a:moveTo>
                  <a:pt x="f5604" y="f5605"/>
                </a:moveTo>
                <a:cubicBezTo>
                  <a:pt x="f5606" y="f5607"/>
                  <a:pt x="f5608" y="f5609"/>
                  <a:pt x="f5610" y="f5611"/>
                </a:cubicBezTo>
                <a:cubicBezTo>
                  <a:pt x="f5612" y="f5613"/>
                  <a:pt x="f5614" y="f5615"/>
                  <a:pt x="f2186" y="f5616"/>
                </a:cubicBezTo>
                <a:lnTo>
                  <a:pt x="f5617" y="f5618"/>
                </a:lnTo>
                <a:cubicBezTo>
                  <a:pt x="f5619" y="f5620"/>
                  <a:pt x="f5621" y="f5622"/>
                  <a:pt x="f5623" y="f5624"/>
                </a:cubicBezTo>
                <a:lnTo>
                  <a:pt x="f5625" y="f5624"/>
                </a:lnTo>
                <a:cubicBezTo>
                  <a:pt x="f5626" y="f5627"/>
                  <a:pt x="f5628" y="f5629"/>
                  <a:pt x="f5630" y="f5631"/>
                </a:cubicBezTo>
                <a:lnTo>
                  <a:pt x="f5632" y="f5633"/>
                </a:lnTo>
                <a:cubicBezTo>
                  <a:pt x="f5634" y="f5635"/>
                  <a:pt x="f5636" y="f5637"/>
                  <a:pt x="f5638" y="f5639"/>
                </a:cubicBezTo>
                <a:cubicBezTo>
                  <a:pt x="f5640" y="f5641"/>
                  <a:pt x="f5642" y="f5643"/>
                  <a:pt x="f5644" y="f5645"/>
                </a:cubicBezTo>
                <a:lnTo>
                  <a:pt x="f5646" y="f5647"/>
                </a:lnTo>
                <a:lnTo>
                  <a:pt x="f4350" y="f5648"/>
                </a:lnTo>
                <a:cubicBezTo>
                  <a:pt x="f5649" y="f5650"/>
                  <a:pt x="f5651" y="f5652"/>
                  <a:pt x="f5653" y="f5654"/>
                </a:cubicBezTo>
                <a:cubicBezTo>
                  <a:pt x="f5655" y="f5656"/>
                  <a:pt x="f5657" y="f5658"/>
                  <a:pt x="f5659" y="f5660"/>
                </a:cubicBezTo>
                <a:close/>
                <a:moveTo>
                  <a:pt x="f5086" y="f5661"/>
                </a:moveTo>
                <a:cubicBezTo>
                  <a:pt x="f5662" y="f5661"/>
                  <a:pt x="f5663" y="f5664"/>
                  <a:pt x="f2591" y="f5665"/>
                </a:cubicBezTo>
                <a:cubicBezTo>
                  <a:pt x="f5666" y="f5667"/>
                  <a:pt x="f5668" y="f5669"/>
                  <a:pt x="f5668" y="f5670"/>
                </a:cubicBezTo>
                <a:cubicBezTo>
                  <a:pt x="f5668" y="f5671"/>
                  <a:pt x="f5666" y="f5672"/>
                  <a:pt x="f2591" y="f5673"/>
                </a:cubicBezTo>
                <a:cubicBezTo>
                  <a:pt x="f5663" y="f5674"/>
                  <a:pt x="f5662" y="f5675"/>
                  <a:pt x="f5086" y="f5675"/>
                </a:cubicBezTo>
                <a:cubicBezTo>
                  <a:pt x="f5676" y="f5675"/>
                  <a:pt x="f5677" y="f5678"/>
                  <a:pt x="f5679" y="f5680"/>
                </a:cubicBezTo>
                <a:cubicBezTo>
                  <a:pt x="f5681" y="f5682"/>
                  <a:pt x="f2624" y="f5683"/>
                  <a:pt x="f2624" y="f5684"/>
                </a:cubicBezTo>
                <a:cubicBezTo>
                  <a:pt x="f2624" y="f5669"/>
                  <a:pt x="f5685" y="f5686"/>
                  <a:pt x="f5687" y="f5688"/>
                </a:cubicBezTo>
                <a:cubicBezTo>
                  <a:pt x="f5689" y="f5690"/>
                  <a:pt x="f1086" y="f5661"/>
                  <a:pt x="f5086" y="f5661"/>
                </a:cubicBezTo>
                <a:close/>
                <a:moveTo>
                  <a:pt x="f180" y="f5691"/>
                </a:moveTo>
                <a:lnTo>
                  <a:pt x="f180" y="f5692"/>
                </a:lnTo>
                <a:lnTo>
                  <a:pt x="f5693" y="f5692"/>
                </a:lnTo>
                <a:lnTo>
                  <a:pt x="f5693" y="f5694"/>
                </a:lnTo>
                <a:lnTo>
                  <a:pt x="f180" y="f5694"/>
                </a:lnTo>
                <a:lnTo>
                  <a:pt x="f180" y="f5695"/>
                </a:lnTo>
                <a:lnTo>
                  <a:pt x="f5693" y="f5695"/>
                </a:lnTo>
                <a:lnTo>
                  <a:pt x="f5693" y="f5696"/>
                </a:lnTo>
                <a:lnTo>
                  <a:pt x="f5697" y="f5696"/>
                </a:lnTo>
                <a:lnTo>
                  <a:pt x="f5697" y="f5691"/>
                </a:lnTo>
                <a:close/>
                <a:moveTo>
                  <a:pt x="f2261" y="f5698"/>
                </a:moveTo>
                <a:lnTo>
                  <a:pt x="f244" y="f5699"/>
                </a:lnTo>
                <a:lnTo>
                  <a:pt x="f2264" y="f5700"/>
                </a:lnTo>
                <a:lnTo>
                  <a:pt x="f208" y="f5701"/>
                </a:lnTo>
                <a:lnTo>
                  <a:pt x="f2267" y="f5702"/>
                </a:lnTo>
                <a:lnTo>
                  <a:pt x="f2269" y="f5703"/>
                </a:lnTo>
                <a:lnTo>
                  <a:pt x="f2271" y="f5704"/>
                </a:lnTo>
                <a:lnTo>
                  <a:pt x="f2273" y="f5705"/>
                </a:lnTo>
                <a:lnTo>
                  <a:pt x="f2275" y="f5706"/>
                </a:lnTo>
                <a:lnTo>
                  <a:pt x="f2277" y="f5707"/>
                </a:lnTo>
                <a:lnTo>
                  <a:pt x="f2279" y="f5708"/>
                </a:lnTo>
                <a:lnTo>
                  <a:pt x="f2281" y="f5709"/>
                </a:lnTo>
                <a:lnTo>
                  <a:pt x="f2283" y="f5710"/>
                </a:lnTo>
                <a:lnTo>
                  <a:pt x="f2285" y="f5711"/>
                </a:lnTo>
                <a:lnTo>
                  <a:pt x="f2287" y="f5712"/>
                </a:lnTo>
                <a:close/>
                <a:moveTo>
                  <a:pt x="f5713" y="f5714"/>
                </a:moveTo>
                <a:cubicBezTo>
                  <a:pt x="f5715" y="f5714"/>
                  <a:pt x="f5716" y="f5717"/>
                  <a:pt x="f5718" y="f5719"/>
                </a:cubicBezTo>
                <a:cubicBezTo>
                  <a:pt x="f5720" y="f5721"/>
                  <a:pt x="f124" y="f5722"/>
                  <a:pt x="f124" y="f5723"/>
                </a:cubicBezTo>
                <a:cubicBezTo>
                  <a:pt x="f124" y="f5724"/>
                  <a:pt x="f5725" y="f5726"/>
                  <a:pt x="f5727" y="f5728"/>
                </a:cubicBezTo>
                <a:cubicBezTo>
                  <a:pt x="f5729" y="f5730"/>
                  <a:pt x="f5731" y="f5732"/>
                  <a:pt x="f5733" y="f5734"/>
                </a:cubicBezTo>
                <a:cubicBezTo>
                  <a:pt x="f3323" y="f5735"/>
                  <a:pt x="f718" y="f5736"/>
                  <a:pt x="f5737" y="f5738"/>
                </a:cubicBezTo>
                <a:cubicBezTo>
                  <a:pt x="f5739" y="f5740"/>
                  <a:pt x="f5741" y="f5742"/>
                  <a:pt x="f5743" y="f5744"/>
                </a:cubicBezTo>
                <a:lnTo>
                  <a:pt x="f5745" y="f5744"/>
                </a:lnTo>
                <a:cubicBezTo>
                  <a:pt x="f5746" y="f5747"/>
                  <a:pt x="f5748" y="f5749"/>
                  <a:pt x="f5750" y="f5751"/>
                </a:cubicBezTo>
                <a:cubicBezTo>
                  <a:pt x="f5752" y="f5753"/>
                  <a:pt x="f5754" y="f5755"/>
                  <a:pt x="f3880" y="f5756"/>
                </a:cubicBezTo>
                <a:cubicBezTo>
                  <a:pt x="f5757" y="f5758"/>
                  <a:pt x="f5089" y="f5759"/>
                  <a:pt x="f5760" y="f5759"/>
                </a:cubicBezTo>
                <a:cubicBezTo>
                  <a:pt x="f140" y="f5759"/>
                  <a:pt x="f5761" y="f5762"/>
                  <a:pt x="f747" y="f5763"/>
                </a:cubicBezTo>
                <a:cubicBezTo>
                  <a:pt x="f5764" y="f5765"/>
                  <a:pt x="f3333" y="f5766"/>
                  <a:pt x="f5767" y="f5768"/>
                </a:cubicBezTo>
                <a:cubicBezTo>
                  <a:pt x="f5769" y="f5770"/>
                  <a:pt x="f5771" y="f5772"/>
                  <a:pt x="f5773" y="f5774"/>
                </a:cubicBezTo>
                <a:cubicBezTo>
                  <a:pt x="f5775" y="f5776"/>
                  <a:pt x="f5777" y="f5778"/>
                  <a:pt x="f5777" y="f5779"/>
                </a:cubicBezTo>
                <a:cubicBezTo>
                  <a:pt x="f5777" y="f5780"/>
                  <a:pt x="f5781" y="f5782"/>
                  <a:pt x="f5783" y="f5784"/>
                </a:cubicBezTo>
                <a:cubicBezTo>
                  <a:pt x="f5785" y="f5786"/>
                  <a:pt x="f5787" y="f5661"/>
                  <a:pt x="f5788" y="f5789"/>
                </a:cubicBezTo>
                <a:cubicBezTo>
                  <a:pt x="f5790" y="f5791"/>
                  <a:pt x="f5792" y="f5793"/>
                  <a:pt x="f5794" y="f5795"/>
                </a:cubicBezTo>
                <a:cubicBezTo>
                  <a:pt x="f5796" y="f5797"/>
                  <a:pt x="f5798" y="f5714"/>
                  <a:pt x="f5713" y="f5714"/>
                </a:cubicBezTo>
                <a:close/>
                <a:moveTo>
                  <a:pt x="f4594" y="f5799"/>
                </a:moveTo>
                <a:lnTo>
                  <a:pt x="f4594" y="f5800"/>
                </a:lnTo>
                <a:lnTo>
                  <a:pt x="f5801" y="f5800"/>
                </a:lnTo>
                <a:lnTo>
                  <a:pt x="f5802" y="f5803"/>
                </a:lnTo>
                <a:cubicBezTo>
                  <a:pt x="f5804" y="f5803"/>
                  <a:pt x="f5805" y="f5806"/>
                  <a:pt x="f5807" y="f5808"/>
                </a:cubicBezTo>
                <a:cubicBezTo>
                  <a:pt x="f5809" y="f5810"/>
                  <a:pt x="f5811" y="f5812"/>
                  <a:pt x="f5813" y="f5812"/>
                </a:cubicBezTo>
                <a:cubicBezTo>
                  <a:pt x="f5814" y="f5812"/>
                  <a:pt x="f5815" y="f5816"/>
                  <a:pt x="f5817" y="f5818"/>
                </a:cubicBezTo>
                <a:cubicBezTo>
                  <a:pt x="f5819" y="f5820"/>
                  <a:pt x="f2015" y="f5821"/>
                  <a:pt x="f2015" y="f5822"/>
                </a:cubicBezTo>
                <a:cubicBezTo>
                  <a:pt x="f2015" y="f5823"/>
                  <a:pt x="f5824" y="f5825"/>
                  <a:pt x="f5826" y="f5827"/>
                </a:cubicBezTo>
                <a:cubicBezTo>
                  <a:pt x="f5466" y="f5828"/>
                  <a:pt x="f5829" y="f5830"/>
                  <a:pt x="f3285" y="f5830"/>
                </a:cubicBezTo>
                <a:lnTo>
                  <a:pt x="f5831" y="f5830"/>
                </a:lnTo>
                <a:lnTo>
                  <a:pt x="f5831" y="f5832"/>
                </a:lnTo>
                <a:cubicBezTo>
                  <a:pt x="f5833" y="f5834"/>
                  <a:pt x="f5835" y="f5836"/>
                  <a:pt x="f5837" y="f5836"/>
                </a:cubicBezTo>
                <a:cubicBezTo>
                  <a:pt x="f5838" y="f5836"/>
                  <a:pt x="f5839" y="f5836"/>
                  <a:pt x="f5840" y="f5836"/>
                </a:cubicBezTo>
                <a:cubicBezTo>
                  <a:pt x="f5841" y="f5836"/>
                  <a:pt x="f5842" y="f5843"/>
                  <a:pt x="f5844" y="f5845"/>
                </a:cubicBezTo>
                <a:cubicBezTo>
                  <a:pt x="f5846" y="f5847"/>
                  <a:pt x="f4608" y="f5848"/>
                  <a:pt x="f4608" y="f5849"/>
                </a:cubicBezTo>
                <a:cubicBezTo>
                  <a:pt x="f4608" y="f5850"/>
                  <a:pt x="f5851" y="f5852"/>
                  <a:pt x="f5853" y="f5854"/>
                </a:cubicBezTo>
                <a:cubicBezTo>
                  <a:pt x="f5855" y="f5856"/>
                  <a:pt x="f5857" y="f5858"/>
                  <a:pt x="f5859" y="f5858"/>
                </a:cubicBezTo>
                <a:cubicBezTo>
                  <a:pt x="f5860" y="f5858"/>
                  <a:pt x="f3234" y="f5861"/>
                  <a:pt x="f4592" y="f5862"/>
                </a:cubicBezTo>
                <a:cubicBezTo>
                  <a:pt x="f5863" y="f5864"/>
                  <a:pt x="f5865" y="f5866"/>
                  <a:pt x="f5867" y="f5868"/>
                </a:cubicBezTo>
                <a:lnTo>
                  <a:pt x="f3287" y="f5799"/>
                </a:lnTo>
                <a:close/>
                <a:moveTo>
                  <a:pt x="f5433" y="f5869"/>
                </a:moveTo>
                <a:cubicBezTo>
                  <a:pt x="f5870" y="f5869"/>
                  <a:pt x="f5871" y="f5872"/>
                  <a:pt x="f2763" y="f5873"/>
                </a:cubicBezTo>
                <a:cubicBezTo>
                  <a:pt x="f5874" y="f5875"/>
                  <a:pt x="f5876" y="f5877"/>
                  <a:pt x="f5876" y="f5878"/>
                </a:cubicBezTo>
                <a:cubicBezTo>
                  <a:pt x="f5876" y="f5879"/>
                  <a:pt x="f5874" y="f5880"/>
                  <a:pt x="f2763" y="f5881"/>
                </a:cubicBezTo>
                <a:cubicBezTo>
                  <a:pt x="f5871" y="f5882"/>
                  <a:pt x="f5870" y="f5883"/>
                  <a:pt x="f5433" y="f5883"/>
                </a:cubicBezTo>
                <a:cubicBezTo>
                  <a:pt x="f5884" y="f5883"/>
                  <a:pt x="f5885" y="f5886"/>
                  <a:pt x="f5887" y="f5888"/>
                </a:cubicBezTo>
                <a:cubicBezTo>
                  <a:pt x="f5889" y="f5890"/>
                  <a:pt x="f2796" y="f5891"/>
                  <a:pt x="f2796" y="f5892"/>
                </a:cubicBezTo>
                <a:cubicBezTo>
                  <a:pt x="f2796" y="f5877"/>
                  <a:pt x="f5893" y="f5894"/>
                  <a:pt x="f5895" y="f5896"/>
                </a:cubicBezTo>
                <a:cubicBezTo>
                  <a:pt x="f5897" y="f5898"/>
                  <a:pt x="f1448" y="f5869"/>
                  <a:pt x="f5433" y="f5869"/>
                </a:cubicBezTo>
                <a:close/>
                <a:moveTo>
                  <a:pt x="f1283" y="f5899"/>
                </a:moveTo>
                <a:lnTo>
                  <a:pt x="f1291" y="f5900"/>
                </a:lnTo>
                <a:cubicBezTo>
                  <a:pt x="f5901" y="f5902"/>
                  <a:pt x="f5903" y="f5904"/>
                  <a:pt x="f5905" y="f5906"/>
                </a:cubicBezTo>
                <a:cubicBezTo>
                  <a:pt x="f5907" y="f5908"/>
                  <a:pt x="f5909" y="f5910"/>
                  <a:pt x="f5911" y="f5912"/>
                </a:cubicBezTo>
                <a:lnTo>
                  <a:pt x="f4671" y="f5913"/>
                </a:lnTo>
                <a:cubicBezTo>
                  <a:pt x="f5914" y="f5915"/>
                  <a:pt x="f5916" y="f5917"/>
                  <a:pt x="f2504" y="f5918"/>
                </a:cubicBezTo>
                <a:cubicBezTo>
                  <a:pt x="f5919" y="f5920"/>
                  <a:pt x="f5921" y="f5922"/>
                  <a:pt x="f1283" y="f5899"/>
                </a:cubicBezTo>
                <a:close/>
                <a:moveTo>
                  <a:pt x="f1319" y="f5899"/>
                </a:moveTo>
                <a:lnTo>
                  <a:pt x="f1327" y="f5900"/>
                </a:lnTo>
                <a:cubicBezTo>
                  <a:pt x="f5923" y="f5924"/>
                  <a:pt x="f5925" y="f5904"/>
                  <a:pt x="f5926" y="f5906"/>
                </a:cubicBezTo>
                <a:cubicBezTo>
                  <a:pt x="f5927" y="f5908"/>
                  <a:pt x="f5928" y="f5910"/>
                  <a:pt x="f5929" y="f5912"/>
                </a:cubicBezTo>
                <a:lnTo>
                  <a:pt x="f4718" y="f5913"/>
                </a:lnTo>
                <a:cubicBezTo>
                  <a:pt x="f5930" y="f5915"/>
                  <a:pt x="f5931" y="f5917"/>
                  <a:pt x="f2539" y="f5918"/>
                </a:cubicBezTo>
                <a:cubicBezTo>
                  <a:pt x="f5932" y="f5933"/>
                  <a:pt x="f5934" y="f5922"/>
                  <a:pt x="f1319" y="f5899"/>
                </a:cubicBezTo>
                <a:close/>
                <a:moveTo>
                  <a:pt x="f1212" y="f5935"/>
                </a:moveTo>
                <a:lnTo>
                  <a:pt x="f1228" y="f5936"/>
                </a:lnTo>
                <a:cubicBezTo>
                  <a:pt x="f5937" y="f5938"/>
                  <a:pt x="f5939" y="f5940"/>
                  <a:pt x="f5941" y="f5942"/>
                </a:cubicBezTo>
                <a:cubicBezTo>
                  <a:pt x="f5943" y="f5944"/>
                  <a:pt x="f5945" y="f5910"/>
                  <a:pt x="f5946" y="f5912"/>
                </a:cubicBezTo>
                <a:lnTo>
                  <a:pt x="f4748" y="f5947"/>
                </a:lnTo>
                <a:cubicBezTo>
                  <a:pt x="f5948" y="f5949"/>
                  <a:pt x="f5950" y="f5951"/>
                  <a:pt x="f2442" y="f5952"/>
                </a:cubicBezTo>
                <a:cubicBezTo>
                  <a:pt x="f5953" y="f5933"/>
                  <a:pt x="f5954" y="f5922"/>
                  <a:pt x="f1212" y="f5935"/>
                </a:cubicBezTo>
                <a:close/>
                <a:moveTo>
                  <a:pt x="f4385" y="f5955"/>
                </a:moveTo>
                <a:lnTo>
                  <a:pt x="f4385" y="f5956"/>
                </a:lnTo>
                <a:lnTo>
                  <a:pt x="f41" y="f5957"/>
                </a:lnTo>
                <a:lnTo>
                  <a:pt x="f5958" y="f5959"/>
                </a:lnTo>
                <a:lnTo>
                  <a:pt x="f4385" y="f5960"/>
                </a:lnTo>
                <a:lnTo>
                  <a:pt x="f4385" y="f5961"/>
                </a:lnTo>
                <a:cubicBezTo>
                  <a:pt x="f4385" y="f5962"/>
                  <a:pt x="f82" y="f5963"/>
                  <a:pt x="f5964" y="f5963"/>
                </a:cubicBezTo>
                <a:lnTo>
                  <a:pt x="f5965" y="f5963"/>
                </a:lnTo>
                <a:lnTo>
                  <a:pt x="f5965" y="f5961"/>
                </a:lnTo>
                <a:lnTo>
                  <a:pt x="f5966" y="f5961"/>
                </a:lnTo>
                <a:cubicBezTo>
                  <a:pt x="f5967" y="f5961"/>
                  <a:pt x="f1849" y="f5968"/>
                  <a:pt x="f1849" y="f5969"/>
                </a:cubicBezTo>
                <a:lnTo>
                  <a:pt x="f1849" y="f5970"/>
                </a:lnTo>
                <a:lnTo>
                  <a:pt x="f5971" y="f5972"/>
                </a:lnTo>
                <a:cubicBezTo>
                  <a:pt x="f5973" y="f5974"/>
                  <a:pt x="f5975" y="f5976"/>
                  <a:pt x="f5977" y="f5978"/>
                </a:cubicBezTo>
                <a:cubicBezTo>
                  <a:pt x="f5979" y="f5980"/>
                  <a:pt x="f5981" y="f5982"/>
                  <a:pt x="f4399" y="f5983"/>
                </a:cubicBezTo>
                <a:lnTo>
                  <a:pt x="f5984" y="f5985"/>
                </a:lnTo>
                <a:cubicBezTo>
                  <a:pt x="f5986" y="f5987"/>
                  <a:pt x="f5988" y="f5989"/>
                  <a:pt x="f5990" y="f5991"/>
                </a:cubicBezTo>
                <a:cubicBezTo>
                  <a:pt x="f5992" y="f5993"/>
                  <a:pt x="f5994" y="f5995"/>
                  <a:pt x="f5996" y="f5997"/>
                </a:cubicBezTo>
                <a:lnTo>
                  <a:pt x="f4403" y="f5998"/>
                </a:lnTo>
                <a:lnTo>
                  <a:pt x="f1849" y="f5997"/>
                </a:lnTo>
                <a:lnTo>
                  <a:pt x="f1849" y="f5955"/>
                </a:lnTo>
                <a:close/>
                <a:moveTo>
                  <a:pt x="f5999" y="f6000"/>
                </a:moveTo>
                <a:cubicBezTo>
                  <a:pt x="f6001" y="f6000"/>
                  <a:pt x="f6002" y="f6003"/>
                  <a:pt x="f6004" y="f6005"/>
                </a:cubicBezTo>
                <a:cubicBezTo>
                  <a:pt x="f6006" y="f6007"/>
                  <a:pt x="f276" y="f6008"/>
                  <a:pt x="f276" y="f6009"/>
                </a:cubicBezTo>
                <a:cubicBezTo>
                  <a:pt x="f276" y="f6010"/>
                  <a:pt x="f6011" y="f6012"/>
                  <a:pt x="f6013" y="f6014"/>
                </a:cubicBezTo>
                <a:cubicBezTo>
                  <a:pt x="f6015" y="f6016"/>
                  <a:pt x="f6017" y="f6018"/>
                  <a:pt x="f6019" y="f6020"/>
                </a:cubicBezTo>
                <a:cubicBezTo>
                  <a:pt x="f3500" y="f6021"/>
                  <a:pt x="f841" y="f6022"/>
                  <a:pt x="f6023" y="f6024"/>
                </a:cubicBezTo>
                <a:cubicBezTo>
                  <a:pt x="f6025" y="f6026"/>
                  <a:pt x="f6027" y="f6028"/>
                  <a:pt x="f6029" y="f6030"/>
                </a:cubicBezTo>
                <a:lnTo>
                  <a:pt x="f6031" y="f6030"/>
                </a:lnTo>
                <a:cubicBezTo>
                  <a:pt x="f6032" y="f6033"/>
                  <a:pt x="f6034" y="f6035"/>
                  <a:pt x="f6036" y="f6037"/>
                </a:cubicBezTo>
                <a:cubicBezTo>
                  <a:pt x="f6038" y="f6039"/>
                  <a:pt x="f6040" y="f6041"/>
                  <a:pt x="f4126" y="f6042"/>
                </a:cubicBezTo>
                <a:cubicBezTo>
                  <a:pt x="f6043" y="f6044"/>
                  <a:pt x="f5436" y="f6045"/>
                  <a:pt x="f6046" y="f6045"/>
                </a:cubicBezTo>
                <a:cubicBezTo>
                  <a:pt x="f292" y="f6045"/>
                  <a:pt x="f6047" y="f6048"/>
                  <a:pt x="f870" y="f6049"/>
                </a:cubicBezTo>
                <a:cubicBezTo>
                  <a:pt x="f6050" y="f6051"/>
                  <a:pt x="f3510" y="f6052"/>
                  <a:pt x="f6053" y="f6054"/>
                </a:cubicBezTo>
                <a:cubicBezTo>
                  <a:pt x="f6055" y="f6056"/>
                  <a:pt x="f6057" y="f6058"/>
                  <a:pt x="f6059" y="f6060"/>
                </a:cubicBezTo>
                <a:cubicBezTo>
                  <a:pt x="f6061" y="f6062"/>
                  <a:pt x="f6063" y="f6064"/>
                  <a:pt x="f6063" y="f6065"/>
                </a:cubicBezTo>
                <a:cubicBezTo>
                  <a:pt x="f6063" y="f6066"/>
                  <a:pt x="f6067" y="f6068"/>
                  <a:pt x="f6069" y="f6070"/>
                </a:cubicBezTo>
                <a:cubicBezTo>
                  <a:pt x="f6071" y="f6072"/>
                  <a:pt x="f6073" y="f5869"/>
                  <a:pt x="f6074" y="f6075"/>
                </a:cubicBezTo>
                <a:cubicBezTo>
                  <a:pt x="f6076" y="f6077"/>
                  <a:pt x="f6078" y="f6079"/>
                  <a:pt x="f6080" y="f6081"/>
                </a:cubicBezTo>
                <a:cubicBezTo>
                  <a:pt x="f6082" y="f6083"/>
                  <a:pt x="f6084" y="f6000"/>
                  <a:pt x="f5999" y="f6000"/>
                </a:cubicBezTo>
                <a:close/>
                <a:moveTo>
                  <a:pt x="f5536" y="f6085"/>
                </a:moveTo>
                <a:cubicBezTo>
                  <a:pt x="f6086" y="f6085"/>
                  <a:pt x="f6087" y="f6088"/>
                  <a:pt x="f2888" y="f6089"/>
                </a:cubicBezTo>
                <a:cubicBezTo>
                  <a:pt x="f6090" y="f6091"/>
                  <a:pt x="f6092" y="f6093"/>
                  <a:pt x="f6092" y="f6094"/>
                </a:cubicBezTo>
                <a:cubicBezTo>
                  <a:pt x="f6092" y="f6095"/>
                  <a:pt x="f6090" y="f6096"/>
                  <a:pt x="f2888" y="f6097"/>
                </a:cubicBezTo>
                <a:cubicBezTo>
                  <a:pt x="f6087" y="f6098"/>
                  <a:pt x="f6086" y="f6099"/>
                  <a:pt x="f5536" y="f6099"/>
                </a:cubicBezTo>
                <a:cubicBezTo>
                  <a:pt x="f6100" y="f6099"/>
                  <a:pt x="f6101" y="f6102"/>
                  <a:pt x="f6103" y="f6104"/>
                </a:cubicBezTo>
                <a:cubicBezTo>
                  <a:pt x="f6105" y="f6106"/>
                  <a:pt x="f2902" y="f6107"/>
                  <a:pt x="f2902" y="f6108"/>
                </a:cubicBezTo>
                <a:cubicBezTo>
                  <a:pt x="f2902" y="f6093"/>
                  <a:pt x="f6109" y="f6110"/>
                  <a:pt x="f6111" y="f6112"/>
                </a:cubicBezTo>
                <a:cubicBezTo>
                  <a:pt x="f6113" y="f6114"/>
                  <a:pt x="f1583" y="f6085"/>
                  <a:pt x="f5536" y="f6085"/>
                </a:cubicBezTo>
                <a:close/>
                <a:moveTo>
                  <a:pt x="f5516" y="f6115"/>
                </a:moveTo>
                <a:cubicBezTo>
                  <a:pt x="f6116" y="f6115"/>
                  <a:pt x="f6117" y="f6118"/>
                  <a:pt x="f2841" y="f6089"/>
                </a:cubicBezTo>
                <a:cubicBezTo>
                  <a:pt x="f6119" y="f6120"/>
                  <a:pt x="f6121" y="f6093"/>
                  <a:pt x="f6121" y="f6094"/>
                </a:cubicBezTo>
                <a:cubicBezTo>
                  <a:pt x="f6121" y="f6122"/>
                  <a:pt x="f6119" y="f6123"/>
                  <a:pt x="f2841" y="f6124"/>
                </a:cubicBezTo>
                <a:cubicBezTo>
                  <a:pt x="f6117" y="f6098"/>
                  <a:pt x="f6116" y="f6125"/>
                  <a:pt x="f5516" y="f6125"/>
                </a:cubicBezTo>
                <a:cubicBezTo>
                  <a:pt x="f6126" y="f6125"/>
                  <a:pt x="f6127" y="f6102"/>
                  <a:pt x="f6128" y="f6104"/>
                </a:cubicBezTo>
                <a:cubicBezTo>
                  <a:pt x="f6129" y="f6106"/>
                  <a:pt x="f2874" y="f6130"/>
                  <a:pt x="f2874" y="f6131"/>
                </a:cubicBezTo>
                <a:cubicBezTo>
                  <a:pt x="f2874" y="f6093"/>
                  <a:pt x="f6132" y="f6133"/>
                  <a:pt x="f6134" y="f6135"/>
                </a:cubicBezTo>
                <a:cubicBezTo>
                  <a:pt x="f6136" y="f6137"/>
                  <a:pt x="f1526" y="f6115"/>
                  <a:pt x="f5516" y="f6115"/>
                </a:cubicBezTo>
                <a:close/>
                <a:moveTo>
                  <a:pt x="f2809" y="f6138"/>
                </a:moveTo>
                <a:lnTo>
                  <a:pt x="f476" y="f6139"/>
                </a:lnTo>
                <a:lnTo>
                  <a:pt x="f2812" y="f6140"/>
                </a:lnTo>
                <a:lnTo>
                  <a:pt x="f440" y="f6141"/>
                </a:lnTo>
                <a:lnTo>
                  <a:pt x="f2815" y="f6142"/>
                </a:lnTo>
                <a:lnTo>
                  <a:pt x="f2817" y="f6143"/>
                </a:lnTo>
                <a:lnTo>
                  <a:pt x="f2819" y="f6144"/>
                </a:lnTo>
                <a:lnTo>
                  <a:pt x="f2821" y="f6145"/>
                </a:lnTo>
                <a:lnTo>
                  <a:pt x="f2823" y="f6146"/>
                </a:lnTo>
                <a:lnTo>
                  <a:pt x="f2825" y="f6147"/>
                </a:lnTo>
                <a:lnTo>
                  <a:pt x="f2827" y="f6148"/>
                </a:lnTo>
                <a:lnTo>
                  <a:pt x="f2829" y="f6149"/>
                </a:lnTo>
                <a:lnTo>
                  <a:pt x="f2831" y="f6150"/>
                </a:lnTo>
                <a:lnTo>
                  <a:pt x="f2833" y="f6151"/>
                </a:lnTo>
                <a:lnTo>
                  <a:pt x="f2835" y="f6152"/>
                </a:lnTo>
                <a:close/>
                <a:moveTo>
                  <a:pt x="f6153" y="f6154"/>
                </a:moveTo>
                <a:cubicBezTo>
                  <a:pt x="f6155" y="f6154"/>
                  <a:pt x="f6156" y="f6157"/>
                  <a:pt x="f6158" y="f6159"/>
                </a:cubicBezTo>
                <a:cubicBezTo>
                  <a:pt x="f6160" y="f6161"/>
                  <a:pt x="f411" y="f6162"/>
                  <a:pt x="f411" y="f6163"/>
                </a:cubicBezTo>
                <a:cubicBezTo>
                  <a:pt x="f411" y="f6164"/>
                  <a:pt x="f6165" y="f6166"/>
                  <a:pt x="f6167" y="f6168"/>
                </a:cubicBezTo>
                <a:cubicBezTo>
                  <a:pt x="f6169" y="f6170"/>
                  <a:pt x="f6171" y="f6172"/>
                  <a:pt x="f6173" y="f6174"/>
                </a:cubicBezTo>
                <a:cubicBezTo>
                  <a:pt x="f3601" y="f6175"/>
                  <a:pt x="f920" y="f6176"/>
                  <a:pt x="f6177" y="f6178"/>
                </a:cubicBezTo>
                <a:cubicBezTo>
                  <a:pt x="f6179" y="f6180"/>
                  <a:pt x="f6181" y="f6182"/>
                  <a:pt x="f6183" y="f6184"/>
                </a:cubicBezTo>
                <a:lnTo>
                  <a:pt x="f6185" y="f6184"/>
                </a:lnTo>
                <a:cubicBezTo>
                  <a:pt x="f6186" y="f6187"/>
                  <a:pt x="f6188" y="f6189"/>
                  <a:pt x="f6190" y="f6191"/>
                </a:cubicBezTo>
                <a:cubicBezTo>
                  <a:pt x="f6192" y="f6193"/>
                  <a:pt x="f6194" y="f6195"/>
                  <a:pt x="f4294" y="f6196"/>
                </a:cubicBezTo>
                <a:cubicBezTo>
                  <a:pt x="f6197" y="f6198"/>
                  <a:pt x="f5537" y="f6199"/>
                  <a:pt x="f6200" y="f6199"/>
                </a:cubicBezTo>
                <a:cubicBezTo>
                  <a:pt x="f419" y="f6199"/>
                  <a:pt x="f6201" y="f6202"/>
                  <a:pt x="f973" y="f6203"/>
                </a:cubicBezTo>
                <a:cubicBezTo>
                  <a:pt x="f6204" y="f6205"/>
                  <a:pt x="f3606" y="f6206"/>
                  <a:pt x="f6207" y="f6208"/>
                </a:cubicBezTo>
                <a:cubicBezTo>
                  <a:pt x="f6209" y="f6210"/>
                  <a:pt x="f6211" y="f6212"/>
                  <a:pt x="f6213" y="f6214"/>
                </a:cubicBezTo>
                <a:cubicBezTo>
                  <a:pt x="f6215" y="f6216"/>
                  <a:pt x="f6217" y="f6218"/>
                  <a:pt x="f6217" y="f6219"/>
                </a:cubicBezTo>
                <a:cubicBezTo>
                  <a:pt x="f6217" y="f6220"/>
                  <a:pt x="f6221" y="f6222"/>
                  <a:pt x="f6223" y="f6224"/>
                </a:cubicBezTo>
                <a:cubicBezTo>
                  <a:pt x="f6225" y="f6226"/>
                  <a:pt x="f6227" y="f6085"/>
                  <a:pt x="f6228" y="f6229"/>
                </a:cubicBezTo>
                <a:cubicBezTo>
                  <a:pt x="f6230" y="f6231"/>
                  <a:pt x="f6232" y="f6233"/>
                  <a:pt x="f6234" y="f6235"/>
                </a:cubicBezTo>
                <a:cubicBezTo>
                  <a:pt x="f6236" y="f6237"/>
                  <a:pt x="f6238" y="f6154"/>
                  <a:pt x="f6153" y="f6154"/>
                </a:cubicBezTo>
                <a:close/>
                <a:moveTo>
                  <a:pt x="f6239" y="f6154"/>
                </a:moveTo>
                <a:cubicBezTo>
                  <a:pt x="f6240" y="f6154"/>
                  <a:pt x="f6241" y="f6242"/>
                  <a:pt x="f6243" y="f6244"/>
                </a:cubicBezTo>
                <a:cubicBezTo>
                  <a:pt x="f6245" y="f6161"/>
                  <a:pt x="f348" y="f6162"/>
                  <a:pt x="f348" y="f6246"/>
                </a:cubicBezTo>
                <a:cubicBezTo>
                  <a:pt x="f348" y="f6247"/>
                  <a:pt x="f6248" y="f6166"/>
                  <a:pt x="f6249" y="f6168"/>
                </a:cubicBezTo>
                <a:cubicBezTo>
                  <a:pt x="f6250" y="f6251"/>
                  <a:pt x="f6252" y="f6253"/>
                  <a:pt x="f6254" y="f6174"/>
                </a:cubicBezTo>
                <a:cubicBezTo>
                  <a:pt x="f3557" y="f6255"/>
                  <a:pt x="f906" y="f6176"/>
                  <a:pt x="f6256" y="f6257"/>
                </a:cubicBezTo>
                <a:cubicBezTo>
                  <a:pt x="f6258" y="f6180"/>
                  <a:pt x="f6259" y="f6182"/>
                  <a:pt x="f6260" y="f6261"/>
                </a:cubicBezTo>
                <a:lnTo>
                  <a:pt x="f6262" y="f6261"/>
                </a:lnTo>
                <a:cubicBezTo>
                  <a:pt x="f6263" y="f6187"/>
                  <a:pt x="f6264" y="f6265"/>
                  <a:pt x="f6266" y="f6267"/>
                </a:cubicBezTo>
                <a:cubicBezTo>
                  <a:pt x="f6268" y="f6193"/>
                  <a:pt x="f6269" y="f6270"/>
                  <a:pt x="f4242" y="f6271"/>
                </a:cubicBezTo>
                <a:cubicBezTo>
                  <a:pt x="f6272" y="f6273"/>
                  <a:pt x="f5519" y="f6274"/>
                  <a:pt x="f6275" y="f6274"/>
                </a:cubicBezTo>
                <a:cubicBezTo>
                  <a:pt x="f364" y="f6274"/>
                  <a:pt x="f6276" y="f6277"/>
                  <a:pt x="f947" y="f6203"/>
                </a:cubicBezTo>
                <a:cubicBezTo>
                  <a:pt x="f6278" y="f6205"/>
                  <a:pt x="f3567" y="f6279"/>
                  <a:pt x="f6280" y="f6281"/>
                </a:cubicBezTo>
                <a:cubicBezTo>
                  <a:pt x="f6282" y="f6210"/>
                  <a:pt x="f6283" y="f6212"/>
                  <a:pt x="f6284" y="f6285"/>
                </a:cubicBezTo>
                <a:cubicBezTo>
                  <a:pt x="f6286" y="f6287"/>
                  <a:pt x="f6288" y="f6289"/>
                  <a:pt x="f6288" y="f6219"/>
                </a:cubicBezTo>
                <a:cubicBezTo>
                  <a:pt x="f6288" y="f6220"/>
                  <a:pt x="f6290" y="f6291"/>
                  <a:pt x="f6292" y="f6293"/>
                </a:cubicBezTo>
                <a:cubicBezTo>
                  <a:pt x="f6294" y="f6295"/>
                  <a:pt x="f6296" y="f6115"/>
                  <a:pt x="f6297" y="f6298"/>
                </a:cubicBezTo>
                <a:cubicBezTo>
                  <a:pt x="f6299" y="f6231"/>
                  <a:pt x="f6300" y="f6233"/>
                  <a:pt x="f6301" y="f6302"/>
                </a:cubicBezTo>
                <a:cubicBezTo>
                  <a:pt x="f6303" y="f6304"/>
                  <a:pt x="f6305" y="f6154"/>
                  <a:pt x="f6239" y="f6154"/>
                </a:cubicBezTo>
                <a:close/>
                <a:moveTo>
                  <a:pt x="f4923" y="f6306"/>
                </a:moveTo>
                <a:lnTo>
                  <a:pt x="f4923" y="f6307"/>
                </a:lnTo>
                <a:lnTo>
                  <a:pt x="f6308" y="f6307"/>
                </a:lnTo>
                <a:lnTo>
                  <a:pt x="f6309" y="f6310"/>
                </a:lnTo>
                <a:cubicBezTo>
                  <a:pt x="f6311" y="f6310"/>
                  <a:pt x="f6312" y="f6313"/>
                  <a:pt x="f6314" y="f6315"/>
                </a:cubicBezTo>
                <a:cubicBezTo>
                  <a:pt x="f6316" y="f6317"/>
                  <a:pt x="f6318" y="f6319"/>
                  <a:pt x="f6320" y="f6319"/>
                </a:cubicBezTo>
                <a:cubicBezTo>
                  <a:pt x="f6321" y="f6319"/>
                  <a:pt x="f6322" y="f6323"/>
                  <a:pt x="f6324" y="f6325"/>
                </a:cubicBezTo>
                <a:cubicBezTo>
                  <a:pt x="f6326" y="f6327"/>
                  <a:pt x="f2186" y="f6328"/>
                  <a:pt x="f2186" y="f6329"/>
                </a:cubicBezTo>
                <a:cubicBezTo>
                  <a:pt x="f2186" y="f6330"/>
                  <a:pt x="f6331" y="f6332"/>
                  <a:pt x="f6333" y="f6334"/>
                </a:cubicBezTo>
                <a:cubicBezTo>
                  <a:pt x="f5621" y="f6335"/>
                  <a:pt x="f6336" y="f6337"/>
                  <a:pt x="f3682" y="f6337"/>
                </a:cubicBezTo>
                <a:lnTo>
                  <a:pt x="f6338" y="f6337"/>
                </a:lnTo>
                <a:lnTo>
                  <a:pt x="f6338" y="f6339"/>
                </a:lnTo>
                <a:cubicBezTo>
                  <a:pt x="f6340" y="f6341"/>
                  <a:pt x="f6342" y="f6343"/>
                  <a:pt x="f6344" y="f6343"/>
                </a:cubicBezTo>
                <a:cubicBezTo>
                  <a:pt x="f6345" y="f6343"/>
                  <a:pt x="f6346" y="f6343"/>
                  <a:pt x="f6347" y="f6343"/>
                </a:cubicBezTo>
                <a:cubicBezTo>
                  <a:pt x="f6348" y="f6343"/>
                  <a:pt x="f6349" y="f6350"/>
                  <a:pt x="f6351" y="f6352"/>
                </a:cubicBezTo>
                <a:cubicBezTo>
                  <a:pt x="f6353" y="f6354"/>
                  <a:pt x="f4938" y="f6355"/>
                  <a:pt x="f4938" y="f6356"/>
                </a:cubicBezTo>
                <a:cubicBezTo>
                  <a:pt x="f4938" y="f6357"/>
                  <a:pt x="f6358" y="f6359"/>
                  <a:pt x="f6360" y="f6361"/>
                </a:cubicBezTo>
                <a:cubicBezTo>
                  <a:pt x="f6362" y="f6363"/>
                  <a:pt x="f6364" y="f6365"/>
                  <a:pt x="f6366" y="f6365"/>
                </a:cubicBezTo>
                <a:cubicBezTo>
                  <a:pt x="f6367" y="f6365"/>
                  <a:pt x="f3631" y="f6368"/>
                  <a:pt x="f4921" y="f6369"/>
                </a:cubicBezTo>
                <a:cubicBezTo>
                  <a:pt x="f6370" y="f6371"/>
                  <a:pt x="f6372" y="f6373"/>
                  <a:pt x="f6374" y="f6375"/>
                </a:cubicBezTo>
                <a:lnTo>
                  <a:pt x="f3684" y="f6306"/>
                </a:lnTo>
                <a:close/>
                <a:moveTo>
                  <a:pt x="f2973" y="f6376"/>
                </a:moveTo>
                <a:lnTo>
                  <a:pt x="f682" y="f6377"/>
                </a:lnTo>
                <a:lnTo>
                  <a:pt x="f2976" y="f6378"/>
                </a:lnTo>
                <a:lnTo>
                  <a:pt x="f29" y="f6379"/>
                </a:lnTo>
                <a:lnTo>
                  <a:pt x="f2979" y="f6380"/>
                </a:lnTo>
                <a:lnTo>
                  <a:pt x="f2981" y="f6381"/>
                </a:lnTo>
                <a:lnTo>
                  <a:pt x="f2983" y="f6382"/>
                </a:lnTo>
                <a:lnTo>
                  <a:pt x="f38" y="f6383"/>
                </a:lnTo>
                <a:lnTo>
                  <a:pt x="f2986" y="f6384"/>
                </a:lnTo>
                <a:lnTo>
                  <a:pt x="f2988" y="f6385"/>
                </a:lnTo>
                <a:lnTo>
                  <a:pt x="f2990" y="f6386"/>
                </a:lnTo>
                <a:lnTo>
                  <a:pt x="f2992" y="f6387"/>
                </a:lnTo>
                <a:lnTo>
                  <a:pt x="f2994" y="f6388"/>
                </a:lnTo>
                <a:lnTo>
                  <a:pt x="f2996" y="f6389"/>
                </a:lnTo>
                <a:lnTo>
                  <a:pt x="f2998" y="f6390"/>
                </a:lnTo>
                <a:close/>
                <a:moveTo>
                  <a:pt x="f6391" y="f6392"/>
                </a:moveTo>
                <a:cubicBezTo>
                  <a:pt x="f6393" y="f6394"/>
                  <a:pt x="f6395" y="f6396"/>
                  <a:pt x="f6397" y="f6398"/>
                </a:cubicBezTo>
                <a:lnTo>
                  <a:pt x="f6399" y="f6400"/>
                </a:lnTo>
                <a:cubicBezTo>
                  <a:pt x="f6401" y="f6402"/>
                  <a:pt x="f6403" y="f6404"/>
                  <a:pt x="f4595" y="f6405"/>
                </a:cubicBezTo>
                <a:cubicBezTo>
                  <a:pt x="f6406" y="f6407"/>
                  <a:pt x="f6408" y="f6409"/>
                  <a:pt x="f6410" y="f6411"/>
                </a:cubicBezTo>
                <a:close/>
                <a:moveTo>
                  <a:pt x="f6412" y="f6413"/>
                </a:moveTo>
                <a:lnTo>
                  <a:pt x="f4008" y="f6414"/>
                </a:lnTo>
                <a:lnTo>
                  <a:pt x="f6415" y="f6416"/>
                </a:lnTo>
                <a:lnTo>
                  <a:pt x="f1291" y="f6417"/>
                </a:lnTo>
                <a:lnTo>
                  <a:pt x="f6418" y="f6419"/>
                </a:lnTo>
                <a:lnTo>
                  <a:pt x="f6420" y="f6421"/>
                </a:lnTo>
                <a:lnTo>
                  <a:pt x="f6422" y="f6423"/>
                </a:lnTo>
                <a:lnTo>
                  <a:pt x="f3116" y="f6424"/>
                </a:lnTo>
                <a:lnTo>
                  <a:pt x="f6425" y="f6426"/>
                </a:lnTo>
                <a:lnTo>
                  <a:pt x="f6427" y="f6428"/>
                </a:lnTo>
                <a:lnTo>
                  <a:pt x="f6429" y="f6430"/>
                </a:lnTo>
                <a:lnTo>
                  <a:pt x="f1282" y="f6431"/>
                </a:lnTo>
                <a:lnTo>
                  <a:pt x="f6432" y="f6433"/>
                </a:lnTo>
                <a:lnTo>
                  <a:pt x="f6434" y="f6435"/>
                </a:lnTo>
                <a:lnTo>
                  <a:pt x="f6436" y="f6437"/>
                </a:lnTo>
                <a:close/>
                <a:moveTo>
                  <a:pt x="f6438" y="f6413"/>
                </a:moveTo>
                <a:lnTo>
                  <a:pt x="f4030" y="f6414"/>
                </a:lnTo>
                <a:lnTo>
                  <a:pt x="f6439" y="f6416"/>
                </a:lnTo>
                <a:lnTo>
                  <a:pt x="f1327" y="f6417"/>
                </a:lnTo>
                <a:lnTo>
                  <a:pt x="f6440" y="f6441"/>
                </a:lnTo>
                <a:lnTo>
                  <a:pt x="f6442" y="f6421"/>
                </a:lnTo>
                <a:lnTo>
                  <a:pt x="f6443" y="f6444"/>
                </a:lnTo>
                <a:lnTo>
                  <a:pt x="f3121" y="f6424"/>
                </a:lnTo>
                <a:lnTo>
                  <a:pt x="f6445" y="f6426"/>
                </a:lnTo>
                <a:lnTo>
                  <a:pt x="f6446" y="f6447"/>
                </a:lnTo>
                <a:lnTo>
                  <a:pt x="f6448" y="f6430"/>
                </a:lnTo>
                <a:lnTo>
                  <a:pt x="f1318" y="f6431"/>
                </a:lnTo>
                <a:lnTo>
                  <a:pt x="f6449" y="f6433"/>
                </a:lnTo>
                <a:lnTo>
                  <a:pt x="f6450" y="f6435"/>
                </a:lnTo>
                <a:lnTo>
                  <a:pt x="f6451" y="f6437"/>
                </a:lnTo>
                <a:close/>
                <a:moveTo>
                  <a:pt x="f6452" y="f6453"/>
                </a:moveTo>
                <a:lnTo>
                  <a:pt x="f3978" y="f6454"/>
                </a:lnTo>
                <a:lnTo>
                  <a:pt x="f6455" y="f6456"/>
                </a:lnTo>
                <a:lnTo>
                  <a:pt x="f1228" y="f6457"/>
                </a:lnTo>
                <a:lnTo>
                  <a:pt x="f6458" y="f6459"/>
                </a:lnTo>
                <a:lnTo>
                  <a:pt x="f6460" y="f6461"/>
                </a:lnTo>
                <a:lnTo>
                  <a:pt x="f6462" y="f6444"/>
                </a:lnTo>
                <a:lnTo>
                  <a:pt x="f3111" y="f6463"/>
                </a:lnTo>
                <a:lnTo>
                  <a:pt x="f6464" y="f6426"/>
                </a:lnTo>
                <a:lnTo>
                  <a:pt x="f6465" y="f6466"/>
                </a:lnTo>
                <a:lnTo>
                  <a:pt x="f6467" y="f6468"/>
                </a:lnTo>
                <a:lnTo>
                  <a:pt x="f1210" y="f6469"/>
                </a:lnTo>
                <a:lnTo>
                  <a:pt x="f6470" y="f6471"/>
                </a:lnTo>
                <a:lnTo>
                  <a:pt x="f6472" y="f6473"/>
                </a:lnTo>
                <a:lnTo>
                  <a:pt x="f6474" y="f6475"/>
                </a:lnTo>
                <a:close/>
                <a:moveTo>
                  <a:pt x="f6476" y="f6477"/>
                </a:moveTo>
                <a:lnTo>
                  <a:pt x="f41" y="f6478"/>
                </a:lnTo>
                <a:lnTo>
                  <a:pt x="f3700" y="f6479"/>
                </a:lnTo>
                <a:lnTo>
                  <a:pt x="f6480" y="f6481"/>
                </a:lnTo>
                <a:cubicBezTo>
                  <a:pt x="f4966" y="f6482"/>
                  <a:pt x="f6483" y="f6484"/>
                  <a:pt x="f544" y="f6485"/>
                </a:cubicBezTo>
                <a:cubicBezTo>
                  <a:pt x="f6486" y="f6487"/>
                  <a:pt x="f6488" y="f6489"/>
                  <a:pt x="f6490" y="f6491"/>
                </a:cubicBezTo>
                <a:lnTo>
                  <a:pt x="f6490" y="f6492"/>
                </a:lnTo>
                <a:lnTo>
                  <a:pt x="f6493" y="f6492"/>
                </a:lnTo>
                <a:lnTo>
                  <a:pt x="f6493" y="f6494"/>
                </a:lnTo>
                <a:cubicBezTo>
                  <a:pt x="f6493" y="f6495"/>
                  <a:pt x="f6496" y="f6497"/>
                  <a:pt x="f6498" y="f6499"/>
                </a:cubicBezTo>
                <a:cubicBezTo>
                  <a:pt x="f6500" y="f6501"/>
                  <a:pt x="f3927" y="f6502"/>
                  <a:pt x="f2715" y="f6503"/>
                </a:cubicBezTo>
                <a:lnTo>
                  <a:pt x="f6504" y="f6505"/>
                </a:lnTo>
                <a:cubicBezTo>
                  <a:pt x="f6506" y="f6507"/>
                  <a:pt x="f6508" y="f6509"/>
                  <a:pt x="f6510" y="f6511"/>
                </a:cubicBezTo>
                <a:cubicBezTo>
                  <a:pt x="f6512" y="f6513"/>
                  <a:pt x="f6490" y="f6514"/>
                  <a:pt x="f6490" y="f6515"/>
                </a:cubicBezTo>
                <a:lnTo>
                  <a:pt x="f6516" y="f6517"/>
                </a:lnTo>
                <a:cubicBezTo>
                  <a:pt x="f6518" y="f6519"/>
                  <a:pt x="f6520" y="f6521"/>
                  <a:pt x="f550" y="f6522"/>
                </a:cubicBezTo>
                <a:cubicBezTo>
                  <a:pt x="f6523" y="f6524"/>
                  <a:pt x="f6525" y="f6526"/>
                  <a:pt x="f6527" y="f6528"/>
                </a:cubicBezTo>
                <a:cubicBezTo>
                  <a:pt x="f6529" y="f6530"/>
                  <a:pt x="f6531" y="f6532"/>
                  <a:pt x="f6533" y="f6534"/>
                </a:cubicBezTo>
                <a:cubicBezTo>
                  <a:pt x="f6535" y="f6536"/>
                  <a:pt x="f6537" y="f6538"/>
                  <a:pt x="f6539" y="f6540"/>
                </a:cubicBezTo>
                <a:close/>
                <a:moveTo>
                  <a:pt x="f1999" y="f6541"/>
                </a:moveTo>
                <a:lnTo>
                  <a:pt x="f2015" y="f6542"/>
                </a:lnTo>
                <a:cubicBezTo>
                  <a:pt x="f6543" y="f6544"/>
                  <a:pt x="f6545" y="f6546"/>
                  <a:pt x="f6547" y="f6548"/>
                </a:cubicBezTo>
                <a:cubicBezTo>
                  <a:pt x="f6549" y="f6550"/>
                  <a:pt x="f6551" y="f6552"/>
                  <a:pt x="f6553" y="f6554"/>
                </a:cubicBezTo>
                <a:lnTo>
                  <a:pt x="f5468" y="f6555"/>
                </a:lnTo>
                <a:cubicBezTo>
                  <a:pt x="f6556" y="f6557"/>
                  <a:pt x="f6558" y="f6559"/>
                  <a:pt x="f3248" y="f6560"/>
                </a:cubicBezTo>
                <a:cubicBezTo>
                  <a:pt x="f6561" y="f6562"/>
                  <a:pt x="f6563" y="f6564"/>
                  <a:pt x="f1999" y="f6541"/>
                </a:cubicBezTo>
                <a:close/>
                <a:moveTo>
                  <a:pt x="f6565" y="f6566"/>
                </a:moveTo>
                <a:lnTo>
                  <a:pt x="f6565" y="f6567"/>
                </a:lnTo>
                <a:lnTo>
                  <a:pt x="f180" y="f6568"/>
                </a:lnTo>
                <a:lnTo>
                  <a:pt x="f6569" y="f6570"/>
                </a:lnTo>
                <a:lnTo>
                  <a:pt x="f6565" y="f6571"/>
                </a:lnTo>
                <a:lnTo>
                  <a:pt x="f6565" y="f6572"/>
                </a:lnTo>
                <a:cubicBezTo>
                  <a:pt x="f6565" y="f6573"/>
                  <a:pt x="f6574" y="f6575"/>
                  <a:pt x="f5149" y="f6575"/>
                </a:cubicBezTo>
                <a:lnTo>
                  <a:pt x="f6576" y="f6575"/>
                </a:lnTo>
                <a:lnTo>
                  <a:pt x="f6576" y="f6572"/>
                </a:lnTo>
                <a:lnTo>
                  <a:pt x="f2356" y="f6572"/>
                </a:lnTo>
                <a:cubicBezTo>
                  <a:pt x="f6577" y="f6572"/>
                  <a:pt x="f6578" y="f6579"/>
                  <a:pt x="f6578" y="f6580"/>
                </a:cubicBezTo>
                <a:lnTo>
                  <a:pt x="f6578" y="f6581"/>
                </a:lnTo>
                <a:lnTo>
                  <a:pt x="f6582" y="f6583"/>
                </a:lnTo>
                <a:cubicBezTo>
                  <a:pt x="f6584" y="f6585"/>
                  <a:pt x="f6586" y="f6587"/>
                  <a:pt x="f6588" y="f6589"/>
                </a:cubicBezTo>
                <a:cubicBezTo>
                  <a:pt x="f6590" y="f6591"/>
                  <a:pt x="f6592" y="f6593"/>
                  <a:pt x="f5177" y="f6594"/>
                </a:cubicBezTo>
                <a:lnTo>
                  <a:pt x="f6595" y="f6596"/>
                </a:lnTo>
                <a:cubicBezTo>
                  <a:pt x="f6597" y="f6598"/>
                  <a:pt x="f6599" y="f6600"/>
                  <a:pt x="f6601" y="f6602"/>
                </a:cubicBezTo>
                <a:cubicBezTo>
                  <a:pt x="f6603" y="f6604"/>
                  <a:pt x="f6605" y="f6606"/>
                  <a:pt x="f6607" y="f6608"/>
                </a:cubicBezTo>
                <a:lnTo>
                  <a:pt x="f6609" y="f6610"/>
                </a:lnTo>
                <a:lnTo>
                  <a:pt x="f6578" y="f6608"/>
                </a:lnTo>
                <a:lnTo>
                  <a:pt x="f6578" y="f6566"/>
                </a:lnTo>
                <a:close/>
                <a:moveTo>
                  <a:pt x="f5079" y="f6566"/>
                </a:moveTo>
                <a:lnTo>
                  <a:pt x="f5079" y="f6611"/>
                </a:lnTo>
                <a:lnTo>
                  <a:pt x="f124" y="f6612"/>
                </a:lnTo>
                <a:lnTo>
                  <a:pt x="f6613" y="f6614"/>
                </a:lnTo>
                <a:lnTo>
                  <a:pt x="f5079" y="f6615"/>
                </a:lnTo>
                <a:lnTo>
                  <a:pt x="f5079" y="f6616"/>
                </a:lnTo>
                <a:cubicBezTo>
                  <a:pt x="f5079" y="f6617"/>
                  <a:pt x="f737" y="f6618"/>
                  <a:pt x="f6619" y="f6618"/>
                </a:cubicBezTo>
                <a:lnTo>
                  <a:pt x="f6620" y="f6618"/>
                </a:lnTo>
                <a:lnTo>
                  <a:pt x="f6620" y="f6616"/>
                </a:lnTo>
                <a:lnTo>
                  <a:pt x="f6621" y="f6616"/>
                </a:lnTo>
                <a:cubicBezTo>
                  <a:pt x="f6622" y="f6616"/>
                  <a:pt x="f2616" y="f6623"/>
                  <a:pt x="f2616" y="f6624"/>
                </a:cubicBezTo>
                <a:lnTo>
                  <a:pt x="f2616" y="f6625"/>
                </a:lnTo>
                <a:lnTo>
                  <a:pt x="f6626" y="f6583"/>
                </a:lnTo>
                <a:cubicBezTo>
                  <a:pt x="f6627" y="f6585"/>
                  <a:pt x="f6628" y="f6587"/>
                  <a:pt x="f6629" y="f6589"/>
                </a:cubicBezTo>
                <a:cubicBezTo>
                  <a:pt x="f6630" y="f6631"/>
                  <a:pt x="f6632" y="f6593"/>
                  <a:pt x="f5093" y="f6633"/>
                </a:cubicBezTo>
                <a:lnTo>
                  <a:pt x="f6634" y="f6596"/>
                </a:lnTo>
                <a:cubicBezTo>
                  <a:pt x="f6635" y="f6598"/>
                  <a:pt x="f6636" y="f6600"/>
                  <a:pt x="f6637" y="f6602"/>
                </a:cubicBezTo>
                <a:cubicBezTo>
                  <a:pt x="f6638" y="f6604"/>
                  <a:pt x="f6639" y="f6640"/>
                  <a:pt x="f6641" y="f6608"/>
                </a:cubicBezTo>
                <a:lnTo>
                  <a:pt x="f5096" y="f6610"/>
                </a:lnTo>
                <a:lnTo>
                  <a:pt x="f2616" y="f6608"/>
                </a:lnTo>
                <a:lnTo>
                  <a:pt x="f2616" y="f6566"/>
                </a:lnTo>
                <a:close/>
                <a:moveTo>
                  <a:pt x="f231" y="f6642"/>
                </a:moveTo>
                <a:lnTo>
                  <a:pt x="f231" y="f6643"/>
                </a:lnTo>
                <a:lnTo>
                  <a:pt x="f6644" y="f6643"/>
                </a:lnTo>
                <a:lnTo>
                  <a:pt x="f6644" y="f6645"/>
                </a:lnTo>
                <a:lnTo>
                  <a:pt x="f6646" y="f6645"/>
                </a:lnTo>
                <a:lnTo>
                  <a:pt x="f6646" y="f6643"/>
                </a:lnTo>
                <a:lnTo>
                  <a:pt x="f208" y="f6643"/>
                </a:lnTo>
                <a:lnTo>
                  <a:pt x="f208" y="f6647"/>
                </a:lnTo>
                <a:lnTo>
                  <a:pt x="f6646" y="f6647"/>
                </a:lnTo>
                <a:lnTo>
                  <a:pt x="f6646" y="f6648"/>
                </a:lnTo>
                <a:lnTo>
                  <a:pt x="f6644" y="f6648"/>
                </a:lnTo>
                <a:lnTo>
                  <a:pt x="f6644" y="f6647"/>
                </a:lnTo>
                <a:lnTo>
                  <a:pt x="f231" y="f6647"/>
                </a:lnTo>
                <a:lnTo>
                  <a:pt x="f231" y="f6649"/>
                </a:lnTo>
                <a:cubicBezTo>
                  <a:pt x="f231" y="f6650"/>
                  <a:pt x="f6651" y="f6652"/>
                  <a:pt x="f3161" y="f6653"/>
                </a:cubicBezTo>
                <a:cubicBezTo>
                  <a:pt x="f4049" y="f6654"/>
                  <a:pt x="f6655" y="f6656"/>
                  <a:pt x="f6657" y="f6658"/>
                </a:cubicBezTo>
                <a:lnTo>
                  <a:pt x="f6659" y="f6660"/>
                </a:lnTo>
                <a:cubicBezTo>
                  <a:pt x="f3001" y="f6661"/>
                  <a:pt x="f6662" y="f6663"/>
                  <a:pt x="f6664" y="f6665"/>
                </a:cubicBezTo>
                <a:cubicBezTo>
                  <a:pt x="f6666" y="f6667"/>
                  <a:pt x="f6668" y="f6669"/>
                  <a:pt x="f6668" y="f6670"/>
                </a:cubicBezTo>
                <a:lnTo>
                  <a:pt x="f6668" y="f6647"/>
                </a:lnTo>
                <a:lnTo>
                  <a:pt x="f6671" y="f6647"/>
                </a:lnTo>
                <a:lnTo>
                  <a:pt x="f6671" y="f6643"/>
                </a:lnTo>
                <a:lnTo>
                  <a:pt x="f6668" y="f6643"/>
                </a:lnTo>
                <a:lnTo>
                  <a:pt x="f6668" y="f6642"/>
                </a:lnTo>
                <a:close/>
                <a:moveTo>
                  <a:pt x="f5426" y="f6672"/>
                </a:moveTo>
                <a:lnTo>
                  <a:pt x="f5426" y="f6673"/>
                </a:lnTo>
                <a:lnTo>
                  <a:pt x="f276" y="f6674"/>
                </a:lnTo>
                <a:lnTo>
                  <a:pt x="f6675" y="f6676"/>
                </a:lnTo>
                <a:lnTo>
                  <a:pt x="f5426" y="f6677"/>
                </a:lnTo>
                <a:lnTo>
                  <a:pt x="f5426" y="f6678"/>
                </a:lnTo>
                <a:cubicBezTo>
                  <a:pt x="f5426" y="f6679"/>
                  <a:pt x="f860" y="f6680"/>
                  <a:pt x="f6681" y="f6680"/>
                </a:cubicBezTo>
                <a:lnTo>
                  <a:pt x="f6682" y="f6680"/>
                </a:lnTo>
                <a:lnTo>
                  <a:pt x="f6682" y="f6678"/>
                </a:lnTo>
                <a:lnTo>
                  <a:pt x="f6683" y="f6678"/>
                </a:lnTo>
                <a:cubicBezTo>
                  <a:pt x="f6684" y="f6678"/>
                  <a:pt x="f2788" y="f6685"/>
                  <a:pt x="f2788" y="f6686"/>
                </a:cubicBezTo>
                <a:lnTo>
                  <a:pt x="f2788" y="f6687"/>
                </a:lnTo>
                <a:lnTo>
                  <a:pt x="f6688" y="f6689"/>
                </a:lnTo>
                <a:cubicBezTo>
                  <a:pt x="f6690" y="f6691"/>
                  <a:pt x="f6692" y="f6693"/>
                  <a:pt x="f6694" y="f6695"/>
                </a:cubicBezTo>
                <a:cubicBezTo>
                  <a:pt x="f6696" y="f6697"/>
                  <a:pt x="f6698" y="f6699"/>
                  <a:pt x="f5440" y="f6700"/>
                </a:cubicBezTo>
                <a:lnTo>
                  <a:pt x="f6701" y="f6702"/>
                </a:lnTo>
                <a:cubicBezTo>
                  <a:pt x="f6703" y="f6704"/>
                  <a:pt x="f6705" y="f6706"/>
                  <a:pt x="f6707" y="f6708"/>
                </a:cubicBezTo>
                <a:cubicBezTo>
                  <a:pt x="f6709" y="f6710"/>
                  <a:pt x="f6711" y="f6712"/>
                  <a:pt x="f6713" y="f6714"/>
                </a:cubicBezTo>
                <a:lnTo>
                  <a:pt x="f5443" y="f6715"/>
                </a:lnTo>
                <a:lnTo>
                  <a:pt x="f2788" y="f6714"/>
                </a:lnTo>
                <a:lnTo>
                  <a:pt x="f2788" y="f6672"/>
                </a:lnTo>
                <a:close/>
                <a:moveTo>
                  <a:pt x="f5509" y="f6716"/>
                </a:moveTo>
                <a:lnTo>
                  <a:pt x="f5509" y="f6717"/>
                </a:lnTo>
                <a:lnTo>
                  <a:pt x="f348" y="f6718"/>
                </a:lnTo>
                <a:lnTo>
                  <a:pt x="f6719" y="f6720"/>
                </a:lnTo>
                <a:lnTo>
                  <a:pt x="f5509" y="f6721"/>
                </a:lnTo>
                <a:lnTo>
                  <a:pt x="f5509" y="f6722"/>
                </a:lnTo>
                <a:cubicBezTo>
                  <a:pt x="f5509" y="f6723"/>
                  <a:pt x="f937" y="f6724"/>
                  <a:pt x="f6725" y="f6724"/>
                </a:cubicBezTo>
                <a:lnTo>
                  <a:pt x="f6726" y="f6724"/>
                </a:lnTo>
                <a:lnTo>
                  <a:pt x="f6726" y="f6722"/>
                </a:lnTo>
                <a:lnTo>
                  <a:pt x="f6727" y="f6722"/>
                </a:lnTo>
                <a:cubicBezTo>
                  <a:pt x="f6728" y="f6722"/>
                  <a:pt x="f2866" y="f6729"/>
                  <a:pt x="f2866" y="f6730"/>
                </a:cubicBezTo>
                <a:lnTo>
                  <a:pt x="f2866" y="f6731"/>
                </a:lnTo>
                <a:lnTo>
                  <a:pt x="f6732" y="f6733"/>
                </a:lnTo>
                <a:cubicBezTo>
                  <a:pt x="f6734" y="f6735"/>
                  <a:pt x="f6736" y="f6737"/>
                  <a:pt x="f6738" y="f6739"/>
                </a:cubicBezTo>
                <a:cubicBezTo>
                  <a:pt x="f6740" y="f6741"/>
                  <a:pt x="f6742" y="f6743"/>
                  <a:pt x="f5523" y="f6744"/>
                </a:cubicBezTo>
                <a:lnTo>
                  <a:pt x="f6745" y="f6746"/>
                </a:lnTo>
                <a:cubicBezTo>
                  <a:pt x="f6747" y="f6748"/>
                  <a:pt x="f6749" y="f6750"/>
                  <a:pt x="f6751" y="f6752"/>
                </a:cubicBezTo>
                <a:cubicBezTo>
                  <a:pt x="f6753" y="f6754"/>
                  <a:pt x="f6755" y="f6756"/>
                  <a:pt x="f6757" y="f6758"/>
                </a:cubicBezTo>
                <a:lnTo>
                  <a:pt x="f5526" y="f6759"/>
                </a:lnTo>
                <a:lnTo>
                  <a:pt x="f2866" y="f6758"/>
                </a:lnTo>
                <a:lnTo>
                  <a:pt x="f2866" y="f6716"/>
                </a:lnTo>
                <a:close/>
                <a:moveTo>
                  <a:pt x="f5533" y="f6716"/>
                </a:moveTo>
                <a:lnTo>
                  <a:pt x="f5533" y="f6760"/>
                </a:lnTo>
                <a:lnTo>
                  <a:pt x="f411" y="f6718"/>
                </a:lnTo>
                <a:lnTo>
                  <a:pt x="f6761" y="f6762"/>
                </a:lnTo>
                <a:lnTo>
                  <a:pt x="f5533" y="f6763"/>
                </a:lnTo>
                <a:lnTo>
                  <a:pt x="f5533" y="f6722"/>
                </a:lnTo>
                <a:cubicBezTo>
                  <a:pt x="f5533" y="f6764"/>
                  <a:pt x="f968" y="f6724"/>
                  <a:pt x="f6765" y="f6724"/>
                </a:cubicBezTo>
                <a:lnTo>
                  <a:pt x="f6766" y="f6724"/>
                </a:lnTo>
                <a:lnTo>
                  <a:pt x="f6766" y="f6722"/>
                </a:lnTo>
                <a:lnTo>
                  <a:pt x="f6767" y="f6722"/>
                </a:lnTo>
                <a:cubicBezTo>
                  <a:pt x="f6768" y="f6722"/>
                  <a:pt x="f2898" y="f6729"/>
                  <a:pt x="f2898" y="f6769"/>
                </a:cubicBezTo>
                <a:lnTo>
                  <a:pt x="f2898" y="f6731"/>
                </a:lnTo>
                <a:lnTo>
                  <a:pt x="f6770" y="f6771"/>
                </a:lnTo>
                <a:cubicBezTo>
                  <a:pt x="f6772" y="f6773"/>
                  <a:pt x="f6774" y="f6737"/>
                  <a:pt x="f6775" y="f6739"/>
                </a:cubicBezTo>
                <a:cubicBezTo>
                  <a:pt x="f6776" y="f6741"/>
                  <a:pt x="f6777" y="f6778"/>
                  <a:pt x="f5539" y="f6779"/>
                </a:cubicBezTo>
                <a:lnTo>
                  <a:pt x="f6780" y="f6781"/>
                </a:lnTo>
                <a:cubicBezTo>
                  <a:pt x="f6782" y="f6783"/>
                  <a:pt x="f6784" y="f6750"/>
                  <a:pt x="f6785" y="f6752"/>
                </a:cubicBezTo>
                <a:cubicBezTo>
                  <a:pt x="f6786" y="f6787"/>
                  <a:pt x="f6788" y="f6789"/>
                  <a:pt x="f6790" y="f6758"/>
                </a:cubicBezTo>
                <a:lnTo>
                  <a:pt x="f5542" y="f6759"/>
                </a:lnTo>
                <a:lnTo>
                  <a:pt x="f2898" y="f6758"/>
                </a:lnTo>
                <a:lnTo>
                  <a:pt x="f2898" y="f6716"/>
                </a:lnTo>
                <a:close/>
                <a:moveTo>
                  <a:pt x="f463" y="f6791"/>
                </a:moveTo>
                <a:lnTo>
                  <a:pt x="f463" y="f6792"/>
                </a:lnTo>
                <a:lnTo>
                  <a:pt x="f6793" y="f6792"/>
                </a:lnTo>
                <a:lnTo>
                  <a:pt x="f6793" y="f6794"/>
                </a:lnTo>
                <a:lnTo>
                  <a:pt x="f6795" y="f6794"/>
                </a:lnTo>
                <a:lnTo>
                  <a:pt x="f6795" y="f6792"/>
                </a:lnTo>
                <a:lnTo>
                  <a:pt x="f440" y="f6792"/>
                </a:lnTo>
                <a:lnTo>
                  <a:pt x="f440" y="f6796"/>
                </a:lnTo>
                <a:lnTo>
                  <a:pt x="f6795" y="f6796"/>
                </a:lnTo>
                <a:lnTo>
                  <a:pt x="f6795" y="f6797"/>
                </a:lnTo>
                <a:lnTo>
                  <a:pt x="f6793" y="f6797"/>
                </a:lnTo>
                <a:lnTo>
                  <a:pt x="f6793" y="f6796"/>
                </a:lnTo>
                <a:lnTo>
                  <a:pt x="f463" y="f6796"/>
                </a:lnTo>
                <a:lnTo>
                  <a:pt x="f463" y="f6798"/>
                </a:lnTo>
                <a:cubicBezTo>
                  <a:pt x="f463" y="f6799"/>
                  <a:pt x="f6800" y="f6801"/>
                  <a:pt x="f3416" y="f6802"/>
                </a:cubicBezTo>
                <a:cubicBezTo>
                  <a:pt x="f4318" y="f6803"/>
                  <a:pt x="f6804" y="f6805"/>
                  <a:pt x="f6806" y="f6807"/>
                </a:cubicBezTo>
                <a:lnTo>
                  <a:pt x="f6808" y="f6809"/>
                </a:lnTo>
                <a:cubicBezTo>
                  <a:pt x="f3355" y="f6810"/>
                  <a:pt x="f6811" y="f6812"/>
                  <a:pt x="f6813" y="f6814"/>
                </a:cubicBezTo>
                <a:cubicBezTo>
                  <a:pt x="f6815" y="f6816"/>
                  <a:pt x="f6817" y="f6818"/>
                  <a:pt x="f6817" y="f6819"/>
                </a:cubicBezTo>
                <a:lnTo>
                  <a:pt x="f6817" y="f6796"/>
                </a:lnTo>
                <a:lnTo>
                  <a:pt x="f6820" y="f6796"/>
                </a:lnTo>
                <a:lnTo>
                  <a:pt x="f6820" y="f6792"/>
                </a:lnTo>
                <a:lnTo>
                  <a:pt x="f6817" y="f6792"/>
                </a:lnTo>
                <a:lnTo>
                  <a:pt x="f6817" y="f6791"/>
                </a:lnTo>
                <a:close/>
                <a:moveTo>
                  <a:pt x="f6821" y="f6822"/>
                </a:moveTo>
                <a:cubicBezTo>
                  <a:pt x="f6823" y="f6824"/>
                  <a:pt x="f6825" y="f6826"/>
                  <a:pt x="f6827" y="f6828"/>
                </a:cubicBezTo>
                <a:lnTo>
                  <a:pt x="f6829" y="f6830"/>
                </a:lnTo>
                <a:cubicBezTo>
                  <a:pt x="f6831" y="f6832"/>
                  <a:pt x="f6833" y="f6834"/>
                  <a:pt x="f4925" y="f6835"/>
                </a:cubicBezTo>
                <a:cubicBezTo>
                  <a:pt x="f6836" y="f6837"/>
                  <a:pt x="f6838" y="f6839"/>
                  <a:pt x="f6840" y="f6841"/>
                </a:cubicBezTo>
                <a:close/>
                <a:moveTo>
                  <a:pt x="f6842" y="f6843"/>
                </a:moveTo>
                <a:lnTo>
                  <a:pt x="f6842" y="f6844"/>
                </a:lnTo>
                <a:lnTo>
                  <a:pt x="f6845" y="f6844"/>
                </a:lnTo>
                <a:lnTo>
                  <a:pt x="f6845" y="f6846"/>
                </a:lnTo>
                <a:lnTo>
                  <a:pt x="f41" y="f6846"/>
                </a:lnTo>
                <a:lnTo>
                  <a:pt x="f41" y="f6847"/>
                </a:lnTo>
                <a:lnTo>
                  <a:pt x="f6848" y="f6847"/>
                </a:lnTo>
                <a:lnTo>
                  <a:pt x="f6848" y="f6846"/>
                </a:lnTo>
                <a:lnTo>
                  <a:pt x="f6849" y="f6846"/>
                </a:lnTo>
                <a:lnTo>
                  <a:pt x="f6849" y="f6843"/>
                </a:lnTo>
                <a:close/>
                <a:moveTo>
                  <a:pt x="f2170" y="f6850"/>
                </a:moveTo>
                <a:lnTo>
                  <a:pt x="f2186" y="f6851"/>
                </a:lnTo>
                <a:cubicBezTo>
                  <a:pt x="f6852" y="f6853"/>
                  <a:pt x="f6854" y="f6855"/>
                  <a:pt x="f6856" y="f6857"/>
                </a:cubicBezTo>
                <a:cubicBezTo>
                  <a:pt x="f6858" y="f6859"/>
                  <a:pt x="f6860" y="f6861"/>
                  <a:pt x="f6862" y="f6863"/>
                </a:cubicBezTo>
                <a:lnTo>
                  <a:pt x="f5623" y="f6864"/>
                </a:lnTo>
                <a:cubicBezTo>
                  <a:pt x="f6865" y="f6866"/>
                  <a:pt x="f6867" y="f6868"/>
                  <a:pt x="f3645" y="f6869"/>
                </a:cubicBezTo>
                <a:cubicBezTo>
                  <a:pt x="f6870" y="f6871"/>
                  <a:pt x="f6872" y="f6873"/>
                  <a:pt x="f2170" y="f6850"/>
                </a:cubicBezTo>
                <a:close/>
                <a:moveTo>
                  <a:pt x="f6422" y="f6874"/>
                </a:moveTo>
                <a:cubicBezTo>
                  <a:pt x="f6875" y="f6874"/>
                  <a:pt x="f6876" y="f6877"/>
                  <a:pt x="f3992" y="f6878"/>
                </a:cubicBezTo>
                <a:cubicBezTo>
                  <a:pt x="f6879" y="f6880"/>
                  <a:pt x="f6881" y="f6882"/>
                  <a:pt x="f6881" y="f6883"/>
                </a:cubicBezTo>
                <a:cubicBezTo>
                  <a:pt x="f6881" y="f6884"/>
                  <a:pt x="f6879" y="f6885"/>
                  <a:pt x="f3992" y="f6886"/>
                </a:cubicBezTo>
                <a:cubicBezTo>
                  <a:pt x="f6876" y="f6887"/>
                  <a:pt x="f6875" y="f6888"/>
                  <a:pt x="f6422" y="f6888"/>
                </a:cubicBezTo>
                <a:cubicBezTo>
                  <a:pt x="f6889" y="f6888"/>
                  <a:pt x="f6890" y="f6891"/>
                  <a:pt x="f6892" y="f6893"/>
                </a:cubicBezTo>
                <a:cubicBezTo>
                  <a:pt x="f6894" y="f6895"/>
                  <a:pt x="f4008" y="f6896"/>
                  <a:pt x="f4008" y="f6897"/>
                </a:cubicBezTo>
                <a:cubicBezTo>
                  <a:pt x="f4008" y="f6882"/>
                  <a:pt x="f6898" y="f6899"/>
                  <a:pt x="f6900" y="f6901"/>
                </a:cubicBezTo>
                <a:cubicBezTo>
                  <a:pt x="f6902" y="f6903"/>
                  <a:pt x="f2507" y="f6874"/>
                  <a:pt x="f6422" y="f6874"/>
                </a:cubicBezTo>
                <a:close/>
                <a:moveTo>
                  <a:pt x="f6443" y="f6874"/>
                </a:moveTo>
                <a:cubicBezTo>
                  <a:pt x="f6904" y="f6874"/>
                  <a:pt x="f6905" y="f6877"/>
                  <a:pt x="f4016" y="f6878"/>
                </a:cubicBezTo>
                <a:cubicBezTo>
                  <a:pt x="f6906" y="f6907"/>
                  <a:pt x="f6908" y="f6882"/>
                  <a:pt x="f6908" y="f6883"/>
                </a:cubicBezTo>
                <a:cubicBezTo>
                  <a:pt x="f6908" y="f6909"/>
                  <a:pt x="f6906" y="f6885"/>
                  <a:pt x="f4016" y="f6886"/>
                </a:cubicBezTo>
                <a:cubicBezTo>
                  <a:pt x="f6905" y="f6910"/>
                  <a:pt x="f6904" y="f6888"/>
                  <a:pt x="f6443" y="f6888"/>
                </a:cubicBezTo>
                <a:cubicBezTo>
                  <a:pt x="f6911" y="f6888"/>
                  <a:pt x="f6912" y="f6891"/>
                  <a:pt x="f6913" y="f6893"/>
                </a:cubicBezTo>
                <a:cubicBezTo>
                  <a:pt x="f6914" y="f6895"/>
                  <a:pt x="f4030" y="f6896"/>
                  <a:pt x="f4030" y="f6897"/>
                </a:cubicBezTo>
                <a:cubicBezTo>
                  <a:pt x="f4030" y="f6882"/>
                  <a:pt x="f6915" y="f6916"/>
                  <a:pt x="f6917" y="f6901"/>
                </a:cubicBezTo>
                <a:cubicBezTo>
                  <a:pt x="f6918" y="f6903"/>
                  <a:pt x="f2542" y="f6874"/>
                  <a:pt x="f6443" y="f6874"/>
                </a:cubicBezTo>
                <a:close/>
                <a:moveTo>
                  <a:pt x="f6462" y="f6919"/>
                </a:moveTo>
                <a:cubicBezTo>
                  <a:pt x="f6920" y="f6919"/>
                  <a:pt x="f6921" y="f6922"/>
                  <a:pt x="f3945" y="f6923"/>
                </a:cubicBezTo>
                <a:cubicBezTo>
                  <a:pt x="f6924" y="f6925"/>
                  <a:pt x="f6926" y="f6927"/>
                  <a:pt x="f6926" y="f6883"/>
                </a:cubicBezTo>
                <a:cubicBezTo>
                  <a:pt x="f6926" y="f6909"/>
                  <a:pt x="f6924" y="f6928"/>
                  <a:pt x="f3945" y="f6886"/>
                </a:cubicBezTo>
                <a:cubicBezTo>
                  <a:pt x="f6921" y="f6910"/>
                  <a:pt x="f6920" y="f6929"/>
                  <a:pt x="f6462" y="f6929"/>
                </a:cubicBezTo>
                <a:cubicBezTo>
                  <a:pt x="f6930" y="f6929"/>
                  <a:pt x="f6931" y="f6932"/>
                  <a:pt x="f6933" y="f6934"/>
                </a:cubicBezTo>
                <a:cubicBezTo>
                  <a:pt x="f6935" y="f6936"/>
                  <a:pt x="f3978" y="f6937"/>
                  <a:pt x="f3978" y="f6938"/>
                </a:cubicBezTo>
                <a:cubicBezTo>
                  <a:pt x="f3978" y="f6927"/>
                  <a:pt x="f6939" y="f6916"/>
                  <a:pt x="f6940" y="f6941"/>
                </a:cubicBezTo>
                <a:cubicBezTo>
                  <a:pt x="f6942" y="f6943"/>
                  <a:pt x="f2450" y="f6919"/>
                  <a:pt x="f6462" y="f6919"/>
                </a:cubicBezTo>
                <a:close/>
                <a:moveTo>
                  <a:pt x="f6944" y="f6945"/>
                </a:moveTo>
                <a:cubicBezTo>
                  <a:pt x="f6946" y="f6945"/>
                  <a:pt x="f6947" y="f6948"/>
                  <a:pt x="f6949" y="f6950"/>
                </a:cubicBezTo>
                <a:cubicBezTo>
                  <a:pt x="f6951" y="f6952"/>
                  <a:pt x="f1291" y="f6953"/>
                  <a:pt x="f1291" y="f6954"/>
                </a:cubicBezTo>
                <a:cubicBezTo>
                  <a:pt x="f1291" y="f6955"/>
                  <a:pt x="f6956" y="f6957"/>
                  <a:pt x="f6958" y="f6959"/>
                </a:cubicBezTo>
                <a:cubicBezTo>
                  <a:pt x="f6960" y="f6961"/>
                  <a:pt x="f6962" y="f6963"/>
                  <a:pt x="f6964" y="f6965"/>
                </a:cubicBezTo>
                <a:cubicBezTo>
                  <a:pt x="f4678" y="f6966"/>
                  <a:pt x="f1906" y="f6967"/>
                  <a:pt x="f6968" y="f6969"/>
                </a:cubicBezTo>
                <a:cubicBezTo>
                  <a:pt x="f6970" y="f6971"/>
                  <a:pt x="f6972" y="f6973"/>
                  <a:pt x="f6974" y="f6975"/>
                </a:cubicBezTo>
                <a:lnTo>
                  <a:pt x="f6976" y="f6975"/>
                </a:lnTo>
                <a:cubicBezTo>
                  <a:pt x="f6977" y="f6978"/>
                  <a:pt x="f6979" y="f6980"/>
                  <a:pt x="f6981" y="f6982"/>
                </a:cubicBezTo>
                <a:cubicBezTo>
                  <a:pt x="f6983" y="f6984"/>
                  <a:pt x="f6985" y="f6986"/>
                  <a:pt x="f5227" y="f6987"/>
                </a:cubicBezTo>
                <a:cubicBezTo>
                  <a:pt x="f6988" y="f6989"/>
                  <a:pt x="f6425" y="f6990"/>
                  <a:pt x="f6991" y="f6990"/>
                </a:cubicBezTo>
                <a:cubicBezTo>
                  <a:pt x="f1299" y="f6990"/>
                  <a:pt x="f6992" y="f6993"/>
                  <a:pt x="f1971" y="f6994"/>
                </a:cubicBezTo>
                <a:cubicBezTo>
                  <a:pt x="f6995" y="f6996"/>
                  <a:pt x="f4688" y="f6997"/>
                  <a:pt x="f6998" y="f6999"/>
                </a:cubicBezTo>
                <a:cubicBezTo>
                  <a:pt x="f7000" y="f7001"/>
                  <a:pt x="f7002" y="f7003"/>
                  <a:pt x="f7004" y="f7005"/>
                </a:cubicBezTo>
                <a:cubicBezTo>
                  <a:pt x="f7006" y="f7007"/>
                  <a:pt x="f7008" y="f7009"/>
                  <a:pt x="f7008" y="f7010"/>
                </a:cubicBezTo>
                <a:cubicBezTo>
                  <a:pt x="f7008" y="f7011"/>
                  <a:pt x="f7012" y="f7013"/>
                  <a:pt x="f7014" y="f7015"/>
                </a:cubicBezTo>
                <a:cubicBezTo>
                  <a:pt x="f7016" y="f7017"/>
                  <a:pt x="f7018" y="f6874"/>
                  <a:pt x="f7019" y="f7020"/>
                </a:cubicBezTo>
                <a:cubicBezTo>
                  <a:pt x="f1437" y="f7021"/>
                  <a:pt x="f7022" y="f7023"/>
                  <a:pt x="f7024" y="f7025"/>
                </a:cubicBezTo>
                <a:cubicBezTo>
                  <a:pt x="f7026" y="f7027"/>
                  <a:pt x="f7028" y="f6945"/>
                  <a:pt x="f6944" y="f6945"/>
                </a:cubicBezTo>
                <a:close/>
                <a:moveTo>
                  <a:pt x="f7029" y="f6945"/>
                </a:moveTo>
                <a:cubicBezTo>
                  <a:pt x="f7030" y="f6945"/>
                  <a:pt x="f7031" y="f6948"/>
                  <a:pt x="f7032" y="f6950"/>
                </a:cubicBezTo>
                <a:cubicBezTo>
                  <a:pt x="f7033" y="f6952"/>
                  <a:pt x="f1327" y="f7034"/>
                  <a:pt x="f1327" y="f6954"/>
                </a:cubicBezTo>
                <a:cubicBezTo>
                  <a:pt x="f1327" y="f6955"/>
                  <a:pt x="f7035" y="f6957"/>
                  <a:pt x="f7036" y="f6959"/>
                </a:cubicBezTo>
                <a:cubicBezTo>
                  <a:pt x="f7037" y="f6961"/>
                  <a:pt x="f7038" y="f6963"/>
                  <a:pt x="f7039" y="f6965"/>
                </a:cubicBezTo>
                <a:cubicBezTo>
                  <a:pt x="f4722" y="f7040"/>
                  <a:pt x="f1918" y="f6967"/>
                  <a:pt x="f7041" y="f6969"/>
                </a:cubicBezTo>
                <a:cubicBezTo>
                  <a:pt x="f7042" y="f6971"/>
                  <a:pt x="f7043" y="f6973"/>
                  <a:pt x="f7044" y="f6975"/>
                </a:cubicBezTo>
                <a:lnTo>
                  <a:pt x="f7045" y="f6975"/>
                </a:lnTo>
                <a:cubicBezTo>
                  <a:pt x="f7046" y="f6978"/>
                  <a:pt x="f7047" y="f6980"/>
                  <a:pt x="f7048" y="f6982"/>
                </a:cubicBezTo>
                <a:cubicBezTo>
                  <a:pt x="f7049" y="f6984"/>
                  <a:pt x="f7050" y="f6986"/>
                  <a:pt x="f5336" y="f6987"/>
                </a:cubicBezTo>
                <a:cubicBezTo>
                  <a:pt x="f7051" y="f6989"/>
                  <a:pt x="f6445" y="f7052"/>
                  <a:pt x="f7053" y="f7052"/>
                </a:cubicBezTo>
                <a:cubicBezTo>
                  <a:pt x="f1335" y="f7052"/>
                  <a:pt x="f7054" y="f6993"/>
                  <a:pt x="f1990" y="f6994"/>
                </a:cubicBezTo>
                <a:cubicBezTo>
                  <a:pt x="f7055" y="f6996"/>
                  <a:pt x="f4727" y="f6997"/>
                  <a:pt x="f7056" y="f6999"/>
                </a:cubicBezTo>
                <a:cubicBezTo>
                  <a:pt x="f7057" y="f7001"/>
                  <a:pt x="f7058" y="f7003"/>
                  <a:pt x="f7059" y="f7005"/>
                </a:cubicBezTo>
                <a:cubicBezTo>
                  <a:pt x="f7060" y="f7007"/>
                  <a:pt x="f7061" y="f7009"/>
                  <a:pt x="f7061" y="f7062"/>
                </a:cubicBezTo>
                <a:cubicBezTo>
                  <a:pt x="f7061" y="f7011"/>
                  <a:pt x="f7063" y="f7013"/>
                  <a:pt x="f7064" y="f7015"/>
                </a:cubicBezTo>
                <a:cubicBezTo>
                  <a:pt x="f7065" y="f7017"/>
                  <a:pt x="f7066" y="f6874"/>
                  <a:pt x="f7067" y="f7020"/>
                </a:cubicBezTo>
                <a:cubicBezTo>
                  <a:pt x="f7068" y="f7021"/>
                  <a:pt x="f7069" y="f7023"/>
                  <a:pt x="f7070" y="f7025"/>
                </a:cubicBezTo>
                <a:cubicBezTo>
                  <a:pt x="f7071" y="f7072"/>
                  <a:pt x="f7073" y="f6945"/>
                  <a:pt x="f7029" y="f6945"/>
                </a:cubicBezTo>
                <a:close/>
                <a:moveTo>
                  <a:pt x="f7074" y="f7075"/>
                </a:moveTo>
                <a:cubicBezTo>
                  <a:pt x="f7076" y="f7075"/>
                  <a:pt x="f7077" y="f7078"/>
                  <a:pt x="f7079" y="f7080"/>
                </a:cubicBezTo>
                <a:cubicBezTo>
                  <a:pt x="f7081" y="f7082"/>
                  <a:pt x="f1228" y="f7034"/>
                  <a:pt x="f1228" y="f7083"/>
                </a:cubicBezTo>
                <a:cubicBezTo>
                  <a:pt x="f1228" y="f7084"/>
                  <a:pt x="f7085" y="f7086"/>
                  <a:pt x="f7087" y="f7088"/>
                </a:cubicBezTo>
                <a:cubicBezTo>
                  <a:pt x="f7089" y="f7090"/>
                  <a:pt x="f7091" y="f6963"/>
                  <a:pt x="f7092" y="f7093"/>
                </a:cubicBezTo>
                <a:cubicBezTo>
                  <a:pt x="f4753" y="f7040"/>
                  <a:pt x="f1892" y="f7094"/>
                  <a:pt x="f7095" y="f7096"/>
                </a:cubicBezTo>
                <a:cubicBezTo>
                  <a:pt x="f7097" y="f7098"/>
                  <a:pt x="f7099" y="f7100"/>
                  <a:pt x="f7101" y="f7102"/>
                </a:cubicBezTo>
                <a:lnTo>
                  <a:pt x="f7103" y="f7102"/>
                </a:lnTo>
                <a:cubicBezTo>
                  <a:pt x="f7104" y="f7105"/>
                  <a:pt x="f7106" y="f7107"/>
                  <a:pt x="f7108" y="f7109"/>
                </a:cubicBezTo>
                <a:cubicBezTo>
                  <a:pt x="f7110" y="f7111"/>
                  <a:pt x="f7112" y="f7113"/>
                  <a:pt x="f5289" y="f7114"/>
                </a:cubicBezTo>
                <a:cubicBezTo>
                  <a:pt x="f7115" y="f7116"/>
                  <a:pt x="f6464" y="f7052"/>
                  <a:pt x="f7117" y="f7052"/>
                </a:cubicBezTo>
                <a:cubicBezTo>
                  <a:pt x="f1244" y="f7052"/>
                  <a:pt x="f7118" y="f7119"/>
                  <a:pt x="f1945" y="f7120"/>
                </a:cubicBezTo>
                <a:cubicBezTo>
                  <a:pt x="f7121" y="f7122"/>
                  <a:pt x="f4758" y="f7123"/>
                  <a:pt x="f7124" y="f7125"/>
                </a:cubicBezTo>
                <a:cubicBezTo>
                  <a:pt x="f7126" y="f7127"/>
                  <a:pt x="f7128" y="f7129"/>
                  <a:pt x="f7130" y="f7131"/>
                </a:cubicBezTo>
                <a:cubicBezTo>
                  <a:pt x="f7132" y="f7133"/>
                  <a:pt x="f7134" y="f7135"/>
                  <a:pt x="f7134" y="f7062"/>
                </a:cubicBezTo>
                <a:cubicBezTo>
                  <a:pt x="f7134" y="f7136"/>
                  <a:pt x="f7137" y="f7138"/>
                  <a:pt x="f7139" y="f7140"/>
                </a:cubicBezTo>
                <a:cubicBezTo>
                  <a:pt x="f7141" y="f7142"/>
                  <a:pt x="f7143" y="f6919"/>
                  <a:pt x="f7144" y="f7145"/>
                </a:cubicBezTo>
                <a:cubicBezTo>
                  <a:pt x="f7146" y="f7147"/>
                  <a:pt x="f7148" y="f7149"/>
                  <a:pt x="f7150" y="f7151"/>
                </a:cubicBezTo>
                <a:cubicBezTo>
                  <a:pt x="f7152" y="f7153"/>
                  <a:pt x="f7154" y="f7075"/>
                  <a:pt x="f7074" y="f7075"/>
                </a:cubicBezTo>
                <a:close/>
                <a:moveTo>
                  <a:pt x="f7155" y="f7156"/>
                </a:moveTo>
                <a:lnTo>
                  <a:pt x="f4608" y="f7157"/>
                </a:lnTo>
                <a:lnTo>
                  <a:pt x="f7158" y="f7159"/>
                </a:lnTo>
                <a:lnTo>
                  <a:pt x="f2015" y="f7160"/>
                </a:lnTo>
                <a:lnTo>
                  <a:pt x="f7161" y="f7162"/>
                </a:lnTo>
                <a:lnTo>
                  <a:pt x="f7163" y="f7164"/>
                </a:lnTo>
                <a:lnTo>
                  <a:pt x="f7165" y="f7166"/>
                </a:lnTo>
                <a:lnTo>
                  <a:pt x="f3915" y="f7167"/>
                </a:lnTo>
                <a:lnTo>
                  <a:pt x="f7168" y="f7169"/>
                </a:lnTo>
                <a:lnTo>
                  <a:pt x="f7170" y="f7171"/>
                </a:lnTo>
                <a:lnTo>
                  <a:pt x="f7172" y="f7173"/>
                </a:lnTo>
                <a:lnTo>
                  <a:pt x="f1997" y="f7174"/>
                </a:lnTo>
                <a:lnTo>
                  <a:pt x="f7175" y="f7176"/>
                </a:lnTo>
                <a:lnTo>
                  <a:pt x="f7177" y="f7178"/>
                </a:lnTo>
                <a:lnTo>
                  <a:pt x="f7179" y="f7180"/>
                </a:lnTo>
                <a:close/>
                <a:moveTo>
                  <a:pt x="f4954" y="f7181"/>
                </a:moveTo>
                <a:cubicBezTo>
                  <a:pt x="f7182" y="f7181"/>
                  <a:pt x="f7183" y="f7184"/>
                  <a:pt x="f7185" y="f7186"/>
                </a:cubicBezTo>
                <a:cubicBezTo>
                  <a:pt x="f7187" y="f7188"/>
                  <a:pt x="f208" y="f7189"/>
                  <a:pt x="f208" y="f7190"/>
                </a:cubicBezTo>
                <a:cubicBezTo>
                  <a:pt x="f208" y="f7191"/>
                  <a:pt x="f7192" y="f7193"/>
                  <a:pt x="f7194" y="f7195"/>
                </a:cubicBezTo>
                <a:cubicBezTo>
                  <a:pt x="f7196" y="f7197"/>
                  <a:pt x="f787" y="f7198"/>
                  <a:pt x="f7199" y="f7200"/>
                </a:cubicBezTo>
                <a:lnTo>
                  <a:pt x="f7201" y="f7202"/>
                </a:lnTo>
                <a:cubicBezTo>
                  <a:pt x="f7203" y="f7204"/>
                  <a:pt x="f7205" y="f7206"/>
                  <a:pt x="f7207" y="f7208"/>
                </a:cubicBezTo>
                <a:cubicBezTo>
                  <a:pt x="f7209" y="f7210"/>
                  <a:pt x="f7211" y="f7212"/>
                  <a:pt x="f7213" y="f7214"/>
                </a:cubicBezTo>
                <a:cubicBezTo>
                  <a:pt x="f7215" y="f7216"/>
                  <a:pt x="f3002" y="f7217"/>
                  <a:pt x="f3180" y="f7218"/>
                </a:cubicBezTo>
                <a:cubicBezTo>
                  <a:pt x="f7219" y="f7220"/>
                  <a:pt x="f7221" y="f7222"/>
                  <a:pt x="f7221" y="f7223"/>
                </a:cubicBezTo>
                <a:lnTo>
                  <a:pt x="f7221" y="f7224"/>
                </a:lnTo>
                <a:lnTo>
                  <a:pt x="f7225" y="f7224"/>
                </a:lnTo>
                <a:lnTo>
                  <a:pt x="f7225" y="f7226"/>
                </a:lnTo>
                <a:lnTo>
                  <a:pt x="f7227" y="f7226"/>
                </a:lnTo>
                <a:cubicBezTo>
                  <a:pt x="f7228" y="f7229"/>
                  <a:pt x="f4957" y="f7230"/>
                  <a:pt x="f4957" y="f7231"/>
                </a:cubicBezTo>
                <a:cubicBezTo>
                  <a:pt x="f4957" y="f7232"/>
                  <a:pt x="f4957" y="f7233"/>
                  <a:pt x="f4957" y="f7234"/>
                </a:cubicBezTo>
                <a:cubicBezTo>
                  <a:pt x="f4957" y="f7235"/>
                  <a:pt x="f7236" y="f7237"/>
                  <a:pt x="f1207" y="f7238"/>
                </a:cubicBezTo>
                <a:cubicBezTo>
                  <a:pt x="f7239" y="f7240"/>
                  <a:pt x="f212" y="f7241"/>
                  <a:pt x="f4048" y="f7242"/>
                </a:cubicBezTo>
                <a:lnTo>
                  <a:pt x="f7243" y="f7244"/>
                </a:lnTo>
                <a:cubicBezTo>
                  <a:pt x="f7245" y="f7246"/>
                  <a:pt x="f7247" y="f7248"/>
                  <a:pt x="f7249" y="f7250"/>
                </a:cubicBezTo>
                <a:cubicBezTo>
                  <a:pt x="f7251" y="f7252"/>
                  <a:pt x="f6646" y="f7253"/>
                  <a:pt x="f6646" y="f7254"/>
                </a:cubicBezTo>
                <a:cubicBezTo>
                  <a:pt x="f6646" y="f7255"/>
                  <a:pt x="f7256" y="f7257"/>
                  <a:pt x="f3020" y="f7258"/>
                </a:cubicBezTo>
                <a:cubicBezTo>
                  <a:pt x="f7259" y="f7260"/>
                  <a:pt x="f7261" y="f7262"/>
                  <a:pt x="f3018" y="f7263"/>
                </a:cubicBezTo>
                <a:cubicBezTo>
                  <a:pt x="f7264" y="f7265"/>
                  <a:pt x="f7266" y="f7267"/>
                  <a:pt x="f7268" y="f7269"/>
                </a:cubicBezTo>
                <a:cubicBezTo>
                  <a:pt x="f7270" y="f7271"/>
                  <a:pt x="f7272" y="f7273"/>
                  <a:pt x="f2275" y="f7273"/>
                </a:cubicBezTo>
                <a:cubicBezTo>
                  <a:pt x="f7274" y="f7273"/>
                  <a:pt x="f7275" y="f7276"/>
                  <a:pt x="f7277" y="f7278"/>
                </a:cubicBezTo>
                <a:cubicBezTo>
                  <a:pt x="f7279" y="f7280"/>
                  <a:pt x="f7281" y="f7282"/>
                  <a:pt x="f7283" y="f7284"/>
                </a:cubicBezTo>
                <a:lnTo>
                  <a:pt x="f7283" y="f7285"/>
                </a:lnTo>
                <a:cubicBezTo>
                  <a:pt x="f3210" y="f7286"/>
                  <a:pt x="f7287" y="f7288"/>
                  <a:pt x="f7289" y="f7290"/>
                </a:cubicBezTo>
                <a:cubicBezTo>
                  <a:pt x="f7291" y="f7292"/>
                  <a:pt x="f7293" y="f7181"/>
                  <a:pt x="f4954" y="f7181"/>
                </a:cubicBezTo>
                <a:close/>
                <a:moveTo>
                  <a:pt x="f7294" y="f7295"/>
                </a:moveTo>
                <a:lnTo>
                  <a:pt x="f124" y="f7296"/>
                </a:lnTo>
                <a:lnTo>
                  <a:pt x="f4367" y="f7297"/>
                </a:lnTo>
                <a:lnTo>
                  <a:pt x="f7298" y="f7299"/>
                </a:lnTo>
                <a:cubicBezTo>
                  <a:pt x="f5668" y="f7300"/>
                  <a:pt x="f7301" y="f7302"/>
                  <a:pt x="f1103" y="f7303"/>
                </a:cubicBezTo>
                <a:cubicBezTo>
                  <a:pt x="f7304" y="f7305"/>
                  <a:pt x="f7306" y="f7307"/>
                  <a:pt x="f7308" y="f7309"/>
                </a:cubicBezTo>
                <a:lnTo>
                  <a:pt x="f7308" y="f7310"/>
                </a:lnTo>
                <a:lnTo>
                  <a:pt x="f7311" y="f7310"/>
                </a:lnTo>
                <a:lnTo>
                  <a:pt x="f7311" y="f7312"/>
                </a:lnTo>
                <a:cubicBezTo>
                  <a:pt x="f7311" y="f7313"/>
                  <a:pt x="f7314" y="f7315"/>
                  <a:pt x="f7316" y="f7317"/>
                </a:cubicBezTo>
                <a:cubicBezTo>
                  <a:pt x="f7318" y="f7319"/>
                  <a:pt x="f4447" y="f7320"/>
                  <a:pt x="f3310" y="f7321"/>
                </a:cubicBezTo>
                <a:lnTo>
                  <a:pt x="f7322" y="f7323"/>
                </a:lnTo>
                <a:cubicBezTo>
                  <a:pt x="f7324" y="f7325"/>
                  <a:pt x="f7326" y="f7327"/>
                  <a:pt x="f7328" y="f7329"/>
                </a:cubicBezTo>
                <a:cubicBezTo>
                  <a:pt x="f7330" y="f7331"/>
                  <a:pt x="f7308" y="f7332"/>
                  <a:pt x="f7308" y="f7333"/>
                </a:cubicBezTo>
                <a:lnTo>
                  <a:pt x="f7334" y="f7335"/>
                </a:lnTo>
                <a:cubicBezTo>
                  <a:pt x="f7336" y="f7337"/>
                  <a:pt x="f7338" y="f7339"/>
                  <a:pt x="f1109" y="f7340"/>
                </a:cubicBezTo>
                <a:cubicBezTo>
                  <a:pt x="f7341" y="f7342"/>
                  <a:pt x="f7343" y="f7344"/>
                  <a:pt x="f7345" y="f7346"/>
                </a:cubicBezTo>
                <a:cubicBezTo>
                  <a:pt x="f7347" y="f7348"/>
                  <a:pt x="f7349" y="f7350"/>
                  <a:pt x="f7351" y="f7352"/>
                </a:cubicBezTo>
                <a:cubicBezTo>
                  <a:pt x="f7353" y="f7354"/>
                  <a:pt x="f7355" y="f7356"/>
                  <a:pt x="f7357" y="f7358"/>
                </a:cubicBezTo>
                <a:close/>
                <a:moveTo>
                  <a:pt x="f669" y="f7359"/>
                </a:moveTo>
                <a:lnTo>
                  <a:pt x="f669" y="f7360"/>
                </a:lnTo>
                <a:lnTo>
                  <a:pt x="f7361" y="f7360"/>
                </a:lnTo>
                <a:lnTo>
                  <a:pt x="f7361" y="f7362"/>
                </a:lnTo>
                <a:lnTo>
                  <a:pt x="f7363" y="f7362"/>
                </a:lnTo>
                <a:lnTo>
                  <a:pt x="f7363" y="f7360"/>
                </a:lnTo>
                <a:lnTo>
                  <a:pt x="f29" y="f7360"/>
                </a:lnTo>
                <a:lnTo>
                  <a:pt x="f29" y="f7364"/>
                </a:lnTo>
                <a:lnTo>
                  <a:pt x="f7363" y="f7364"/>
                </a:lnTo>
                <a:lnTo>
                  <a:pt x="f7363" y="f7365"/>
                </a:lnTo>
                <a:lnTo>
                  <a:pt x="f7361" y="f7365"/>
                </a:lnTo>
                <a:lnTo>
                  <a:pt x="f7361" y="f7364"/>
                </a:lnTo>
                <a:lnTo>
                  <a:pt x="f669" y="f7364"/>
                </a:lnTo>
                <a:lnTo>
                  <a:pt x="f669" y="f7366"/>
                </a:lnTo>
                <a:cubicBezTo>
                  <a:pt x="f669" y="f7367"/>
                  <a:pt x="f7368" y="f7369"/>
                  <a:pt x="f3777" y="f7370"/>
                </a:cubicBezTo>
                <a:cubicBezTo>
                  <a:pt x="f4474" y="f7371"/>
                  <a:pt x="f7372" y="f7373"/>
                  <a:pt x="f7374" y="f7375"/>
                </a:cubicBezTo>
                <a:lnTo>
                  <a:pt x="f7376" y="f7377"/>
                </a:lnTo>
                <a:cubicBezTo>
                  <a:pt x="f3716" y="f7378"/>
                  <a:pt x="f7379" y="f7380"/>
                  <a:pt x="f7381" y="f7382"/>
                </a:cubicBezTo>
                <a:cubicBezTo>
                  <a:pt x="f7383" y="f7384"/>
                  <a:pt x="f7385" y="f7386"/>
                  <a:pt x="f7385" y="f7387"/>
                </a:cubicBezTo>
                <a:lnTo>
                  <a:pt x="f7385" y="f7364"/>
                </a:lnTo>
                <a:lnTo>
                  <a:pt x="f7388" y="f7364"/>
                </a:lnTo>
                <a:lnTo>
                  <a:pt x="f7388" y="f7360"/>
                </a:lnTo>
                <a:lnTo>
                  <a:pt x="f7385" y="f7360"/>
                </a:lnTo>
                <a:lnTo>
                  <a:pt x="f7385" y="f7359"/>
                </a:lnTo>
                <a:close/>
                <a:moveTo>
                  <a:pt x="f7389" y="f7390"/>
                </a:moveTo>
                <a:cubicBezTo>
                  <a:pt x="f7391" y="f7392"/>
                  <a:pt x="f7393" y="f7394"/>
                  <a:pt x="f7395" y="f7396"/>
                </a:cubicBezTo>
                <a:cubicBezTo>
                  <a:pt x="f7397" y="f7398"/>
                  <a:pt x="f7399" y="f7400"/>
                  <a:pt x="f180" y="f7401"/>
                </a:cubicBezTo>
                <a:lnTo>
                  <a:pt x="f7402" y="f7403"/>
                </a:lnTo>
                <a:cubicBezTo>
                  <a:pt x="f204" y="f7404"/>
                  <a:pt x="f7405" y="f7406"/>
                  <a:pt x="f7407" y="f7408"/>
                </a:cubicBezTo>
                <a:cubicBezTo>
                  <a:pt x="f7409" y="f7410"/>
                  <a:pt x="f6565" y="f7411"/>
                  <a:pt x="f7412" y="f7413"/>
                </a:cubicBezTo>
                <a:lnTo>
                  <a:pt x="f7414" y="f7413"/>
                </a:lnTo>
                <a:cubicBezTo>
                  <a:pt x="f5177" y="f7415"/>
                  <a:pt x="f7416" y="f7417"/>
                  <a:pt x="f7418" y="f7419"/>
                </a:cubicBezTo>
                <a:cubicBezTo>
                  <a:pt x="f7420" y="f7421"/>
                  <a:pt x="f7422" y="f7423"/>
                  <a:pt x="f7424" y="f7425"/>
                </a:cubicBezTo>
                <a:lnTo>
                  <a:pt x="f4412" y="f7426"/>
                </a:lnTo>
                <a:cubicBezTo>
                  <a:pt x="f6577" y="f7427"/>
                  <a:pt x="f7428" y="f7429"/>
                  <a:pt x="f2333" y="f7430"/>
                </a:cubicBezTo>
                <a:cubicBezTo>
                  <a:pt x="f7431" y="f7432"/>
                  <a:pt x="f7433" y="f7434"/>
                  <a:pt x="f7435" y="f7413"/>
                </a:cubicBezTo>
                <a:lnTo>
                  <a:pt x="f7436" y="f7413"/>
                </a:lnTo>
                <a:lnTo>
                  <a:pt x="f7436" y="f7437"/>
                </a:lnTo>
                <a:lnTo>
                  <a:pt x="f7438" y="f7437"/>
                </a:lnTo>
                <a:cubicBezTo>
                  <a:pt x="f7439" y="f7440"/>
                  <a:pt x="f7441" y="f7442"/>
                  <a:pt x="f2358" y="f7443"/>
                </a:cubicBezTo>
                <a:cubicBezTo>
                  <a:pt x="f7444" y="f7445"/>
                  <a:pt x="f7446" y="f7447"/>
                  <a:pt x="f7448" y="f7449"/>
                </a:cubicBezTo>
                <a:close/>
                <a:moveTo>
                  <a:pt x="f7450" y="f7451"/>
                </a:moveTo>
                <a:lnTo>
                  <a:pt x="f276" y="f7452"/>
                </a:lnTo>
                <a:lnTo>
                  <a:pt x="f4422" y="f7453"/>
                </a:lnTo>
                <a:lnTo>
                  <a:pt x="f7454" y="f7455"/>
                </a:lnTo>
                <a:cubicBezTo>
                  <a:pt x="f5876" y="f7456"/>
                  <a:pt x="f7457" y="f7458"/>
                  <a:pt x="f1465" y="f7459"/>
                </a:cubicBezTo>
                <a:cubicBezTo>
                  <a:pt x="f7460" y="f7461"/>
                  <a:pt x="f7462" y="f7463"/>
                  <a:pt x="f7464" y="f7465"/>
                </a:cubicBezTo>
                <a:lnTo>
                  <a:pt x="f7464" y="f7466"/>
                </a:lnTo>
                <a:lnTo>
                  <a:pt x="f7467" y="f7466"/>
                </a:lnTo>
                <a:lnTo>
                  <a:pt x="f7467" y="f7468"/>
                </a:lnTo>
                <a:cubicBezTo>
                  <a:pt x="f7467" y="f7469"/>
                  <a:pt x="f7470" y="f7471"/>
                  <a:pt x="f7472" y="f7473"/>
                </a:cubicBezTo>
                <a:cubicBezTo>
                  <a:pt x="f7474" y="f7475"/>
                  <a:pt x="f4782" y="f7476"/>
                  <a:pt x="f3487" y="f7477"/>
                </a:cubicBezTo>
                <a:lnTo>
                  <a:pt x="f7478" y="f7479"/>
                </a:lnTo>
                <a:cubicBezTo>
                  <a:pt x="f7480" y="f7481"/>
                  <a:pt x="f7482" y="f7483"/>
                  <a:pt x="f7484" y="f7485"/>
                </a:cubicBezTo>
                <a:cubicBezTo>
                  <a:pt x="f7486" y="f7487"/>
                  <a:pt x="f7464" y="f7488"/>
                  <a:pt x="f7464" y="f7489"/>
                </a:cubicBezTo>
                <a:lnTo>
                  <a:pt x="f7490" y="f7491"/>
                </a:lnTo>
                <a:cubicBezTo>
                  <a:pt x="f7492" y="f7493"/>
                  <a:pt x="f7494" y="f7495"/>
                  <a:pt x="f1471" y="f7496"/>
                </a:cubicBezTo>
                <a:cubicBezTo>
                  <a:pt x="f7497" y="f7498"/>
                  <a:pt x="f7499" y="f7500"/>
                  <a:pt x="f7501" y="f7502"/>
                </a:cubicBezTo>
                <a:cubicBezTo>
                  <a:pt x="f7503" y="f7504"/>
                  <a:pt x="f7505" y="f7506"/>
                  <a:pt x="f7507" y="f7508"/>
                </a:cubicBezTo>
                <a:cubicBezTo>
                  <a:pt x="f7509" y="f7510"/>
                  <a:pt x="f7511" y="f7512"/>
                  <a:pt x="f7513" y="f7514"/>
                </a:cubicBezTo>
                <a:close/>
                <a:moveTo>
                  <a:pt x="f5418" y="f7515"/>
                </a:moveTo>
                <a:cubicBezTo>
                  <a:pt x="f7516" y="f7515"/>
                  <a:pt x="f7517" y="f7518"/>
                  <a:pt x="f7519" y="f7520"/>
                </a:cubicBezTo>
                <a:cubicBezTo>
                  <a:pt x="f7521" y="f7522"/>
                  <a:pt x="f440" y="f7523"/>
                  <a:pt x="f440" y="f7524"/>
                </a:cubicBezTo>
                <a:cubicBezTo>
                  <a:pt x="f440" y="f7525"/>
                  <a:pt x="f7526" y="f7527"/>
                  <a:pt x="f7528" y="f7529"/>
                </a:cubicBezTo>
                <a:cubicBezTo>
                  <a:pt x="f7530" y="f7531"/>
                  <a:pt x="f1006" y="f7532"/>
                  <a:pt x="f7533" y="f7534"/>
                </a:cubicBezTo>
                <a:lnTo>
                  <a:pt x="f7535" y="f7536"/>
                </a:lnTo>
                <a:cubicBezTo>
                  <a:pt x="f7537" y="f7538"/>
                  <a:pt x="f7539" y="f7540"/>
                  <a:pt x="f7541" y="f7542"/>
                </a:cubicBezTo>
                <a:cubicBezTo>
                  <a:pt x="f7543" y="f7544"/>
                  <a:pt x="f7545" y="f7546"/>
                  <a:pt x="f7547" y="f7548"/>
                </a:cubicBezTo>
                <a:cubicBezTo>
                  <a:pt x="f7549" y="f7550"/>
                  <a:pt x="f3356" y="f7551"/>
                  <a:pt x="f3435" y="f7552"/>
                </a:cubicBezTo>
                <a:cubicBezTo>
                  <a:pt x="f7553" y="f7554"/>
                  <a:pt x="f7555" y="f7556"/>
                  <a:pt x="f7555" y="f7557"/>
                </a:cubicBezTo>
                <a:lnTo>
                  <a:pt x="f7555" y="f7558"/>
                </a:lnTo>
                <a:lnTo>
                  <a:pt x="f7559" y="f7558"/>
                </a:lnTo>
                <a:lnTo>
                  <a:pt x="f7559" y="f7560"/>
                </a:lnTo>
                <a:lnTo>
                  <a:pt x="f7561" y="f7560"/>
                </a:lnTo>
                <a:cubicBezTo>
                  <a:pt x="f7562" y="f7563"/>
                  <a:pt x="f5421" y="f7564"/>
                  <a:pt x="f5421" y="f7565"/>
                </a:cubicBezTo>
                <a:cubicBezTo>
                  <a:pt x="f5421" y="f7566"/>
                  <a:pt x="f5421" y="f7567"/>
                  <a:pt x="f5421" y="f7568"/>
                </a:cubicBezTo>
                <a:cubicBezTo>
                  <a:pt x="f5421" y="f7569"/>
                  <a:pt x="f7570" y="f7571"/>
                  <a:pt x="f1672" y="f7572"/>
                </a:cubicBezTo>
                <a:cubicBezTo>
                  <a:pt x="f7573" y="f7574"/>
                  <a:pt x="f444" y="f7575"/>
                  <a:pt x="f4317" y="f7576"/>
                </a:cubicBezTo>
                <a:lnTo>
                  <a:pt x="f7577" y="f7578"/>
                </a:lnTo>
                <a:cubicBezTo>
                  <a:pt x="f7579" y="f7580"/>
                  <a:pt x="f7581" y="f7582"/>
                  <a:pt x="f7583" y="f7584"/>
                </a:cubicBezTo>
                <a:cubicBezTo>
                  <a:pt x="f7585" y="f7586"/>
                  <a:pt x="f6795" y="f7587"/>
                  <a:pt x="f6795" y="f7588"/>
                </a:cubicBezTo>
                <a:cubicBezTo>
                  <a:pt x="f6795" y="f7589"/>
                  <a:pt x="f7590" y="f7591"/>
                  <a:pt x="f3374" y="f7592"/>
                </a:cubicBezTo>
                <a:cubicBezTo>
                  <a:pt x="f7593" y="f7594"/>
                  <a:pt x="f7595" y="f7596"/>
                  <a:pt x="f3372" y="f7597"/>
                </a:cubicBezTo>
                <a:cubicBezTo>
                  <a:pt x="f7598" y="f7599"/>
                  <a:pt x="f7600" y="f7601"/>
                  <a:pt x="f7602" y="f7603"/>
                </a:cubicBezTo>
                <a:cubicBezTo>
                  <a:pt x="f7604" y="f7605"/>
                  <a:pt x="f7606" y="f7607"/>
                  <a:pt x="f2823" y="f7607"/>
                </a:cubicBezTo>
                <a:cubicBezTo>
                  <a:pt x="f7608" y="f7607"/>
                  <a:pt x="f7609" y="f7610"/>
                  <a:pt x="f7611" y="f7612"/>
                </a:cubicBezTo>
                <a:cubicBezTo>
                  <a:pt x="f2660" y="f7613"/>
                  <a:pt x="f7614" y="f7615"/>
                  <a:pt x="f7616" y="f7617"/>
                </a:cubicBezTo>
                <a:lnTo>
                  <a:pt x="f7616" y="f7618"/>
                </a:lnTo>
                <a:cubicBezTo>
                  <a:pt x="f3465" y="f7619"/>
                  <a:pt x="f7620" y="f7621"/>
                  <a:pt x="f7622" y="f7623"/>
                </a:cubicBezTo>
                <a:cubicBezTo>
                  <a:pt x="f7624" y="f7625"/>
                  <a:pt x="f7626" y="f7515"/>
                  <a:pt x="f5418" y="f7515"/>
                </a:cubicBezTo>
                <a:close/>
                <a:moveTo>
                  <a:pt x="f7627" y="f7628"/>
                </a:moveTo>
                <a:lnTo>
                  <a:pt x="f411" y="f7629"/>
                </a:lnTo>
                <a:lnTo>
                  <a:pt x="f4627" y="f7630"/>
                </a:lnTo>
                <a:lnTo>
                  <a:pt x="f7631" y="f7632"/>
                </a:lnTo>
                <a:cubicBezTo>
                  <a:pt x="f6092" y="f7633"/>
                  <a:pt x="f7634" y="f7635"/>
                  <a:pt x="f1591" y="f7636"/>
                </a:cubicBezTo>
                <a:cubicBezTo>
                  <a:pt x="f7637" y="f7638"/>
                  <a:pt x="f7639" y="f7640"/>
                  <a:pt x="f7641" y="f7642"/>
                </a:cubicBezTo>
                <a:lnTo>
                  <a:pt x="f7641" y="f7643"/>
                </a:lnTo>
                <a:lnTo>
                  <a:pt x="f7644" y="f7643"/>
                </a:lnTo>
                <a:lnTo>
                  <a:pt x="f7644" y="f7645"/>
                </a:lnTo>
                <a:cubicBezTo>
                  <a:pt x="f7644" y="f7646"/>
                  <a:pt x="f7647" y="f7648"/>
                  <a:pt x="f7649" y="f7650"/>
                </a:cubicBezTo>
                <a:cubicBezTo>
                  <a:pt x="f7651" y="f7652"/>
                  <a:pt x="f4826" y="f7653"/>
                  <a:pt x="f3594" y="f7654"/>
                </a:cubicBezTo>
                <a:lnTo>
                  <a:pt x="f7655" y="f7656"/>
                </a:lnTo>
                <a:cubicBezTo>
                  <a:pt x="f7657" y="f7658"/>
                  <a:pt x="f7659" y="f7660"/>
                  <a:pt x="f7661" y="f7662"/>
                </a:cubicBezTo>
                <a:cubicBezTo>
                  <a:pt x="f7663" y="f7664"/>
                  <a:pt x="f7641" y="f7665"/>
                  <a:pt x="f7641" y="f7666"/>
                </a:cubicBezTo>
                <a:lnTo>
                  <a:pt x="f7667" y="f7668"/>
                </a:lnTo>
                <a:cubicBezTo>
                  <a:pt x="f7669" y="f7670"/>
                  <a:pt x="f7671" y="f7672"/>
                  <a:pt x="f1594" y="f7673"/>
                </a:cubicBezTo>
                <a:cubicBezTo>
                  <a:pt x="f7674" y="f7675"/>
                  <a:pt x="f7676" y="f7677"/>
                  <a:pt x="f7678" y="f7679"/>
                </a:cubicBezTo>
                <a:cubicBezTo>
                  <a:pt x="f7680" y="f7681"/>
                  <a:pt x="f7682" y="f7683"/>
                  <a:pt x="f7684" y="f7685"/>
                </a:cubicBezTo>
                <a:cubicBezTo>
                  <a:pt x="f7686" y="f7687"/>
                  <a:pt x="f7688" y="f7689"/>
                  <a:pt x="f7690" y="f7691"/>
                </a:cubicBezTo>
                <a:close/>
                <a:moveTo>
                  <a:pt x="f7692" y="f7693"/>
                </a:moveTo>
                <a:lnTo>
                  <a:pt x="f348" y="f7629"/>
                </a:lnTo>
                <a:lnTo>
                  <a:pt x="f4645" y="f7630"/>
                </a:lnTo>
                <a:lnTo>
                  <a:pt x="f7694" y="f7632"/>
                </a:lnTo>
                <a:cubicBezTo>
                  <a:pt x="f6121" y="f7633"/>
                  <a:pt x="f7695" y="f7635"/>
                  <a:pt x="f1543" y="f7696"/>
                </a:cubicBezTo>
                <a:cubicBezTo>
                  <a:pt x="f7697" y="f7638"/>
                  <a:pt x="f7698" y="f7699"/>
                  <a:pt x="f7700" y="f7701"/>
                </a:cubicBezTo>
                <a:lnTo>
                  <a:pt x="f7700" y="f7702"/>
                </a:lnTo>
                <a:lnTo>
                  <a:pt x="f7703" y="f7702"/>
                </a:lnTo>
                <a:lnTo>
                  <a:pt x="f7703" y="f7645"/>
                </a:lnTo>
                <a:cubicBezTo>
                  <a:pt x="f7703" y="f7704"/>
                  <a:pt x="f7705" y="f7706"/>
                  <a:pt x="f7707" y="f7708"/>
                </a:cubicBezTo>
                <a:cubicBezTo>
                  <a:pt x="f7709" y="f7710"/>
                  <a:pt x="f4806" y="f7653"/>
                  <a:pt x="f3544" y="f7654"/>
                </a:cubicBezTo>
                <a:lnTo>
                  <a:pt x="f7711" y="f7712"/>
                </a:lnTo>
                <a:cubicBezTo>
                  <a:pt x="f7713" y="f7658"/>
                  <a:pt x="f7714" y="f7715"/>
                  <a:pt x="f7716" y="f7717"/>
                </a:cubicBezTo>
                <a:cubicBezTo>
                  <a:pt x="f7718" y="f7719"/>
                  <a:pt x="f7700" y="f7720"/>
                  <a:pt x="f7700" y="f7721"/>
                </a:cubicBezTo>
                <a:lnTo>
                  <a:pt x="f7722" y="f7723"/>
                </a:lnTo>
                <a:cubicBezTo>
                  <a:pt x="f7724" y="f7725"/>
                  <a:pt x="f7726" y="f7727"/>
                  <a:pt x="f1549" y="f7673"/>
                </a:cubicBezTo>
                <a:cubicBezTo>
                  <a:pt x="f7728" y="f7729"/>
                  <a:pt x="f7730" y="f7731"/>
                  <a:pt x="f7732" y="f7733"/>
                </a:cubicBezTo>
                <a:cubicBezTo>
                  <a:pt x="f7734" y="f7735"/>
                  <a:pt x="f7736" y="f7737"/>
                  <a:pt x="f7738" y="f7685"/>
                </a:cubicBezTo>
                <a:cubicBezTo>
                  <a:pt x="f7739" y="f7740"/>
                  <a:pt x="f7741" y="f7742"/>
                  <a:pt x="f7743" y="f7744"/>
                </a:cubicBezTo>
                <a:close/>
                <a:moveTo>
                  <a:pt x="f7745" y="f7746"/>
                </a:moveTo>
                <a:lnTo>
                  <a:pt x="f4938" y="f7747"/>
                </a:lnTo>
                <a:lnTo>
                  <a:pt x="f7748" y="f7749"/>
                </a:lnTo>
                <a:lnTo>
                  <a:pt x="f2186" y="f7750"/>
                </a:lnTo>
                <a:lnTo>
                  <a:pt x="f7751" y="f7752"/>
                </a:lnTo>
                <a:lnTo>
                  <a:pt x="f7753" y="f7754"/>
                </a:lnTo>
                <a:lnTo>
                  <a:pt x="f7755" y="f7756"/>
                </a:lnTo>
                <a:lnTo>
                  <a:pt x="f4360" y="f7757"/>
                </a:lnTo>
                <a:lnTo>
                  <a:pt x="f7758" y="f7759"/>
                </a:lnTo>
                <a:lnTo>
                  <a:pt x="f7760" y="f7761"/>
                </a:lnTo>
                <a:lnTo>
                  <a:pt x="f7762" y="f7763"/>
                </a:lnTo>
                <a:lnTo>
                  <a:pt x="f2168" y="f7764"/>
                </a:lnTo>
                <a:lnTo>
                  <a:pt x="f7765" y="f7766"/>
                </a:lnTo>
                <a:lnTo>
                  <a:pt x="f7767" y="f7768"/>
                </a:lnTo>
                <a:lnTo>
                  <a:pt x="f7769" y="f7770"/>
                </a:lnTo>
                <a:close/>
                <a:moveTo>
                  <a:pt x="f7771" y="f7772"/>
                </a:moveTo>
                <a:lnTo>
                  <a:pt x="f7771" y="f7773"/>
                </a:lnTo>
                <a:lnTo>
                  <a:pt x="f7774" y="f7773"/>
                </a:lnTo>
                <a:lnTo>
                  <a:pt x="f7774" y="f7775"/>
                </a:lnTo>
                <a:lnTo>
                  <a:pt x="f124" y="f7775"/>
                </a:lnTo>
                <a:lnTo>
                  <a:pt x="f124" y="f7776"/>
                </a:lnTo>
                <a:lnTo>
                  <a:pt x="f7777" y="f7776"/>
                </a:lnTo>
                <a:lnTo>
                  <a:pt x="f7777" y="f7775"/>
                </a:lnTo>
                <a:lnTo>
                  <a:pt x="f7778" y="f7775"/>
                </a:lnTo>
                <a:lnTo>
                  <a:pt x="f7778" y="f7772"/>
                </a:lnTo>
                <a:close/>
                <a:moveTo>
                  <a:pt x="f4382" y="f7779"/>
                </a:moveTo>
                <a:lnTo>
                  <a:pt x="f1857" y="f7780"/>
                </a:lnTo>
                <a:lnTo>
                  <a:pt x="f4385" y="f7781"/>
                </a:lnTo>
                <a:lnTo>
                  <a:pt x="f41" y="f7782"/>
                </a:lnTo>
                <a:lnTo>
                  <a:pt x="f4388" y="f7783"/>
                </a:lnTo>
                <a:lnTo>
                  <a:pt x="f4390" y="f7784"/>
                </a:lnTo>
                <a:lnTo>
                  <a:pt x="f4392" y="f7785"/>
                </a:lnTo>
                <a:lnTo>
                  <a:pt x="f1048" y="f7786"/>
                </a:lnTo>
                <a:lnTo>
                  <a:pt x="f4395" y="f7787"/>
                </a:lnTo>
                <a:lnTo>
                  <a:pt x="f4397" y="f7788"/>
                </a:lnTo>
                <a:lnTo>
                  <a:pt x="f4399" y="f7789"/>
                </a:lnTo>
                <a:lnTo>
                  <a:pt x="f4401" y="f7790"/>
                </a:lnTo>
                <a:lnTo>
                  <a:pt x="f4403" y="f7791"/>
                </a:lnTo>
                <a:lnTo>
                  <a:pt x="f4405" y="f7792"/>
                </a:lnTo>
                <a:lnTo>
                  <a:pt x="f4407" y="f7793"/>
                </a:lnTo>
                <a:close/>
                <a:moveTo>
                  <a:pt x="f7165" y="f7794"/>
                </a:moveTo>
                <a:cubicBezTo>
                  <a:pt x="f7795" y="f7794"/>
                  <a:pt x="f7796" y="f7797"/>
                  <a:pt x="f4576" y="f7798"/>
                </a:cubicBezTo>
                <a:cubicBezTo>
                  <a:pt x="f7799" y="f7800"/>
                  <a:pt x="f7801" y="f7802"/>
                  <a:pt x="f7801" y="f7803"/>
                </a:cubicBezTo>
                <a:cubicBezTo>
                  <a:pt x="f7801" y="f7804"/>
                  <a:pt x="f7799" y="f7805"/>
                  <a:pt x="f4576" y="f7806"/>
                </a:cubicBezTo>
                <a:cubicBezTo>
                  <a:pt x="f7796" y="f7807"/>
                  <a:pt x="f7795" y="f7808"/>
                  <a:pt x="f7165" y="f7808"/>
                </a:cubicBezTo>
                <a:cubicBezTo>
                  <a:pt x="f7809" y="f7808"/>
                  <a:pt x="f7810" y="f7811"/>
                  <a:pt x="f7812" y="f7813"/>
                </a:cubicBezTo>
                <a:cubicBezTo>
                  <a:pt x="f7814" y="f7815"/>
                  <a:pt x="f4608" y="f7816"/>
                  <a:pt x="f4608" y="f7817"/>
                </a:cubicBezTo>
                <a:cubicBezTo>
                  <a:pt x="f4608" y="f7802"/>
                  <a:pt x="f7818" y="f7819"/>
                  <a:pt x="f7820" y="f7821"/>
                </a:cubicBezTo>
                <a:cubicBezTo>
                  <a:pt x="f7822" y="f7823"/>
                  <a:pt x="f3256" y="f7794"/>
                  <a:pt x="f7165" y="f7794"/>
                </a:cubicBezTo>
                <a:close/>
                <a:moveTo>
                  <a:pt x="f5550" y="f7824"/>
                </a:moveTo>
                <a:cubicBezTo>
                  <a:pt x="f7825" y="f7824"/>
                  <a:pt x="f7826" y="f7827"/>
                  <a:pt x="f7828" y="f7829"/>
                </a:cubicBezTo>
                <a:cubicBezTo>
                  <a:pt x="f7830" y="f7831"/>
                  <a:pt x="f29" y="f7832"/>
                  <a:pt x="f29" y="f7833"/>
                </a:cubicBezTo>
                <a:cubicBezTo>
                  <a:pt x="f29" y="f7834"/>
                  <a:pt x="f7835" y="f7836"/>
                  <a:pt x="f7837" y="f7838"/>
                </a:cubicBezTo>
                <a:cubicBezTo>
                  <a:pt x="f7839" y="f7840"/>
                  <a:pt x="f1380" y="f7841"/>
                  <a:pt x="f7842" y="f7843"/>
                </a:cubicBezTo>
                <a:lnTo>
                  <a:pt x="f7844" y="f7845"/>
                </a:lnTo>
                <a:cubicBezTo>
                  <a:pt x="f7846" y="f7847"/>
                  <a:pt x="f7848" y="f7849"/>
                  <a:pt x="f7850" y="f7851"/>
                </a:cubicBezTo>
                <a:cubicBezTo>
                  <a:pt x="f7852" y="f7853"/>
                  <a:pt x="f7854" y="f7855"/>
                  <a:pt x="f7856" y="f7857"/>
                </a:cubicBezTo>
                <a:cubicBezTo>
                  <a:pt x="f7858" y="f7859"/>
                  <a:pt x="f3717" y="f7860"/>
                  <a:pt x="f3796" y="f7861"/>
                </a:cubicBezTo>
                <a:cubicBezTo>
                  <a:pt x="f7862" y="f7863"/>
                  <a:pt x="f7864" y="f7865"/>
                  <a:pt x="f7864" y="f7866"/>
                </a:cubicBezTo>
                <a:lnTo>
                  <a:pt x="f7864" y="f7867"/>
                </a:lnTo>
                <a:lnTo>
                  <a:pt x="f7868" y="f7867"/>
                </a:lnTo>
                <a:lnTo>
                  <a:pt x="f7868" y="f7869"/>
                </a:lnTo>
                <a:lnTo>
                  <a:pt x="f7870" y="f7869"/>
                </a:lnTo>
                <a:cubicBezTo>
                  <a:pt x="f7871" y="f7872"/>
                  <a:pt x="f5553" y="f7873"/>
                  <a:pt x="f5553" y="f7874"/>
                </a:cubicBezTo>
                <a:cubicBezTo>
                  <a:pt x="f5553" y="f7875"/>
                  <a:pt x="f5553" y="f7876"/>
                  <a:pt x="f5553" y="f7877"/>
                </a:cubicBezTo>
                <a:cubicBezTo>
                  <a:pt x="f5553" y="f7878"/>
                  <a:pt x="f7879" y="f7880"/>
                  <a:pt x="f1806" y="f7881"/>
                </a:cubicBezTo>
                <a:cubicBezTo>
                  <a:pt x="f7882" y="f7883"/>
                  <a:pt x="f650" y="f7884"/>
                  <a:pt x="f4473" y="f7885"/>
                </a:cubicBezTo>
                <a:lnTo>
                  <a:pt x="f7886" y="f7887"/>
                </a:lnTo>
                <a:cubicBezTo>
                  <a:pt x="f7888" y="f7889"/>
                  <a:pt x="f7890" y="f7891"/>
                  <a:pt x="f7892" y="f7893"/>
                </a:cubicBezTo>
                <a:cubicBezTo>
                  <a:pt x="f7894" y="f7895"/>
                  <a:pt x="f7363" y="f7896"/>
                  <a:pt x="f7363" y="f7897"/>
                </a:cubicBezTo>
                <a:cubicBezTo>
                  <a:pt x="f7363" y="f7898"/>
                  <a:pt x="f7899" y="f7900"/>
                  <a:pt x="f3735" y="f7901"/>
                </a:cubicBezTo>
                <a:cubicBezTo>
                  <a:pt x="f7902" y="f7903"/>
                  <a:pt x="f7904" y="f7905"/>
                  <a:pt x="f3733" y="f7906"/>
                </a:cubicBezTo>
                <a:cubicBezTo>
                  <a:pt x="f7907" y="f7908"/>
                  <a:pt x="f7909" y="f7910"/>
                  <a:pt x="f7911" y="f7912"/>
                </a:cubicBezTo>
                <a:cubicBezTo>
                  <a:pt x="f7913" y="f7914"/>
                  <a:pt x="f7915" y="f7916"/>
                  <a:pt x="f2986" y="f7916"/>
                </a:cubicBezTo>
                <a:cubicBezTo>
                  <a:pt x="f7917" y="f7916"/>
                  <a:pt x="f7918" y="f7919"/>
                  <a:pt x="f7920" y="f7921"/>
                </a:cubicBezTo>
                <a:cubicBezTo>
                  <a:pt x="f7922" y="f7923"/>
                  <a:pt x="f7924" y="f7925"/>
                  <a:pt x="f7926" y="f7927"/>
                </a:cubicBezTo>
                <a:lnTo>
                  <a:pt x="f7926" y="f7928"/>
                </a:lnTo>
                <a:cubicBezTo>
                  <a:pt x="f3826" y="f7929"/>
                  <a:pt x="f7930" y="f7931"/>
                  <a:pt x="f7932" y="f7933"/>
                </a:cubicBezTo>
                <a:cubicBezTo>
                  <a:pt x="f7934" y="f7935"/>
                  <a:pt x="f7936" y="f7824"/>
                  <a:pt x="f5550" y="f7824"/>
                </a:cubicBezTo>
                <a:close/>
                <a:moveTo>
                  <a:pt x="f7937" y="f7938"/>
                </a:moveTo>
                <a:lnTo>
                  <a:pt x="f7937" y="f7939"/>
                </a:lnTo>
                <a:lnTo>
                  <a:pt x="f7940" y="f7939"/>
                </a:lnTo>
                <a:lnTo>
                  <a:pt x="f7940" y="f7941"/>
                </a:lnTo>
                <a:lnTo>
                  <a:pt x="f276" y="f7941"/>
                </a:lnTo>
                <a:lnTo>
                  <a:pt x="f276" y="f7942"/>
                </a:lnTo>
                <a:lnTo>
                  <a:pt x="f7943" y="f7942"/>
                </a:lnTo>
                <a:lnTo>
                  <a:pt x="f7943" y="f7941"/>
                </a:lnTo>
                <a:lnTo>
                  <a:pt x="f7944" y="f7941"/>
                </a:lnTo>
                <a:lnTo>
                  <a:pt x="f7944" y="f7938"/>
                </a:lnTo>
                <a:close/>
                <a:moveTo>
                  <a:pt x="f7945" y="f7946"/>
                </a:moveTo>
                <a:cubicBezTo>
                  <a:pt x="f7947" y="f7946"/>
                  <a:pt x="f7948" y="f7949"/>
                  <a:pt x="f7950" y="f7951"/>
                </a:cubicBezTo>
                <a:cubicBezTo>
                  <a:pt x="f7952" y="f7953"/>
                  <a:pt x="f2015" y="f7954"/>
                  <a:pt x="f2015" y="f7955"/>
                </a:cubicBezTo>
                <a:cubicBezTo>
                  <a:pt x="f2015" y="f7956"/>
                  <a:pt x="f7957" y="f7958"/>
                  <a:pt x="f7959" y="f7960"/>
                </a:cubicBezTo>
                <a:cubicBezTo>
                  <a:pt x="f7961" y="f7962"/>
                  <a:pt x="f7963" y="f7964"/>
                  <a:pt x="f7965" y="f7966"/>
                </a:cubicBezTo>
                <a:cubicBezTo>
                  <a:pt x="f5475" y="f7967"/>
                  <a:pt x="f2659" y="f7968"/>
                  <a:pt x="f7969" y="f7970"/>
                </a:cubicBezTo>
                <a:cubicBezTo>
                  <a:pt x="f7971" y="f7972"/>
                  <a:pt x="f7973" y="f7974"/>
                  <a:pt x="f7975" y="f7976"/>
                </a:cubicBezTo>
                <a:lnTo>
                  <a:pt x="f7977" y="f7976"/>
                </a:lnTo>
                <a:cubicBezTo>
                  <a:pt x="f7978" y="f7979"/>
                  <a:pt x="f7980" y="f7981"/>
                  <a:pt x="f7982" y="f7983"/>
                </a:cubicBezTo>
                <a:cubicBezTo>
                  <a:pt x="f7984" y="f7985"/>
                  <a:pt x="f7986" y="f7987"/>
                  <a:pt x="f5844" y="f7988"/>
                </a:cubicBezTo>
                <a:cubicBezTo>
                  <a:pt x="f7989" y="f7990"/>
                  <a:pt x="f7168" y="f7991"/>
                  <a:pt x="f7992" y="f7991"/>
                </a:cubicBezTo>
                <a:cubicBezTo>
                  <a:pt x="f2031" y="f7991"/>
                  <a:pt x="f7993" y="f7994"/>
                  <a:pt x="f2688" y="f7995"/>
                </a:cubicBezTo>
                <a:cubicBezTo>
                  <a:pt x="f7996" y="f7997"/>
                  <a:pt x="f5485" y="f7998"/>
                  <a:pt x="f7999" y="f8000"/>
                </a:cubicBezTo>
                <a:cubicBezTo>
                  <a:pt x="f8001" y="f8002"/>
                  <a:pt x="f8003" y="f8004"/>
                  <a:pt x="f8005" y="f8006"/>
                </a:cubicBezTo>
                <a:cubicBezTo>
                  <a:pt x="f8007" y="f8008"/>
                  <a:pt x="f8009" y="f8010"/>
                  <a:pt x="f8009" y="f8011"/>
                </a:cubicBezTo>
                <a:cubicBezTo>
                  <a:pt x="f8009" y="f8012"/>
                  <a:pt x="f8013" y="f8014"/>
                  <a:pt x="f8015" y="f8016"/>
                </a:cubicBezTo>
                <a:cubicBezTo>
                  <a:pt x="f8017" y="f8018"/>
                  <a:pt x="f8019" y="f7794"/>
                  <a:pt x="f8020" y="f8021"/>
                </a:cubicBezTo>
                <a:cubicBezTo>
                  <a:pt x="f8022" y="f8023"/>
                  <a:pt x="f8024" y="f8025"/>
                  <a:pt x="f8026" y="f8027"/>
                </a:cubicBezTo>
                <a:cubicBezTo>
                  <a:pt x="f8028" y="f8029"/>
                  <a:pt x="f8030" y="f7946"/>
                  <a:pt x="f7945" y="f7946"/>
                </a:cubicBezTo>
                <a:close/>
                <a:moveTo>
                  <a:pt x="f8031" y="f8032"/>
                </a:moveTo>
                <a:lnTo>
                  <a:pt x="f8031" y="f8033"/>
                </a:lnTo>
                <a:lnTo>
                  <a:pt x="f8034" y="f8033"/>
                </a:lnTo>
                <a:lnTo>
                  <a:pt x="f8034" y="f8035"/>
                </a:lnTo>
                <a:lnTo>
                  <a:pt x="f411" y="f8035"/>
                </a:lnTo>
                <a:lnTo>
                  <a:pt x="f411" y="f8036"/>
                </a:lnTo>
                <a:lnTo>
                  <a:pt x="f8037" y="f8036"/>
                </a:lnTo>
                <a:lnTo>
                  <a:pt x="f8037" y="f8035"/>
                </a:lnTo>
                <a:lnTo>
                  <a:pt x="f8038" y="f8035"/>
                </a:lnTo>
                <a:lnTo>
                  <a:pt x="f8038" y="f8032"/>
                </a:lnTo>
                <a:close/>
                <a:moveTo>
                  <a:pt x="f8039" y="f8032"/>
                </a:moveTo>
                <a:lnTo>
                  <a:pt x="f8039" y="f8040"/>
                </a:lnTo>
                <a:lnTo>
                  <a:pt x="f8041" y="f8040"/>
                </a:lnTo>
                <a:lnTo>
                  <a:pt x="f8041" y="f8042"/>
                </a:lnTo>
                <a:lnTo>
                  <a:pt x="f348" y="f8042"/>
                </a:lnTo>
                <a:lnTo>
                  <a:pt x="f348" y="f8036"/>
                </a:lnTo>
                <a:lnTo>
                  <a:pt x="f8043" y="f8036"/>
                </a:lnTo>
                <a:lnTo>
                  <a:pt x="f8043" y="f8042"/>
                </a:lnTo>
                <a:lnTo>
                  <a:pt x="f8044" y="f8042"/>
                </a:lnTo>
                <a:lnTo>
                  <a:pt x="f8044" y="f8032"/>
                </a:lnTo>
                <a:close/>
                <a:moveTo>
                  <a:pt x="f6415" y="f8045"/>
                </a:moveTo>
                <a:lnTo>
                  <a:pt x="f6415" y="f8046"/>
                </a:lnTo>
                <a:lnTo>
                  <a:pt x="f1291" y="f8047"/>
                </a:lnTo>
                <a:lnTo>
                  <a:pt x="f8048" y="f8049"/>
                </a:lnTo>
                <a:lnTo>
                  <a:pt x="f6415" y="f8050"/>
                </a:lnTo>
                <a:lnTo>
                  <a:pt x="f6415" y="f8051"/>
                </a:lnTo>
                <a:cubicBezTo>
                  <a:pt x="f6415" y="f8052"/>
                  <a:pt x="f1966" y="f8053"/>
                  <a:pt x="f8054" y="f8053"/>
                </a:cubicBezTo>
                <a:lnTo>
                  <a:pt x="f8055" y="f8053"/>
                </a:lnTo>
                <a:lnTo>
                  <a:pt x="f8055" y="f8051"/>
                </a:lnTo>
                <a:lnTo>
                  <a:pt x="f8056" y="f8051"/>
                </a:lnTo>
                <a:cubicBezTo>
                  <a:pt x="f8057" y="f8051"/>
                  <a:pt x="f4004" y="f8058"/>
                  <a:pt x="f4004" y="f8059"/>
                </a:cubicBezTo>
                <a:lnTo>
                  <a:pt x="f4004" y="f8060"/>
                </a:lnTo>
                <a:lnTo>
                  <a:pt x="f8061" y="f8062"/>
                </a:lnTo>
                <a:cubicBezTo>
                  <a:pt x="f8063" y="f8064"/>
                  <a:pt x="f8065" y="f8066"/>
                  <a:pt x="f8067" y="f8068"/>
                </a:cubicBezTo>
                <a:cubicBezTo>
                  <a:pt x="f8069" y="f8070"/>
                  <a:pt x="f1478" y="f8071"/>
                  <a:pt x="f6429" y="f8072"/>
                </a:cubicBezTo>
                <a:lnTo>
                  <a:pt x="f8073" y="f8074"/>
                </a:lnTo>
                <a:cubicBezTo>
                  <a:pt x="f8075" y="f8076"/>
                  <a:pt x="f8077" y="f8078"/>
                  <a:pt x="f8079" y="f8080"/>
                </a:cubicBezTo>
                <a:cubicBezTo>
                  <a:pt x="f8081" y="f8082"/>
                  <a:pt x="f8083" y="f8084"/>
                  <a:pt x="f8085" y="f8086"/>
                </a:cubicBezTo>
                <a:lnTo>
                  <a:pt x="f6432" y="f8087"/>
                </a:lnTo>
                <a:lnTo>
                  <a:pt x="f4004" y="f8086"/>
                </a:lnTo>
                <a:lnTo>
                  <a:pt x="f4004" y="f8045"/>
                </a:lnTo>
                <a:close/>
                <a:moveTo>
                  <a:pt x="f6439" y="f8045"/>
                </a:moveTo>
                <a:lnTo>
                  <a:pt x="f6439" y="f8046"/>
                </a:lnTo>
                <a:lnTo>
                  <a:pt x="f1327" y="f8088"/>
                </a:lnTo>
                <a:lnTo>
                  <a:pt x="f8089" y="f8049"/>
                </a:lnTo>
                <a:lnTo>
                  <a:pt x="f6439" y="f8050"/>
                </a:lnTo>
                <a:lnTo>
                  <a:pt x="f6439" y="f8051"/>
                </a:lnTo>
                <a:cubicBezTo>
                  <a:pt x="f6439" y="f8052"/>
                  <a:pt x="f1985" y="f8053"/>
                  <a:pt x="f8090" y="f8053"/>
                </a:cubicBezTo>
                <a:lnTo>
                  <a:pt x="f8091" y="f8053"/>
                </a:lnTo>
                <a:lnTo>
                  <a:pt x="f8091" y="f8051"/>
                </a:lnTo>
                <a:lnTo>
                  <a:pt x="f8092" y="f8051"/>
                </a:lnTo>
                <a:cubicBezTo>
                  <a:pt x="f8093" y="f8051"/>
                  <a:pt x="f4026" y="f8058"/>
                  <a:pt x="f4026" y="f8059"/>
                </a:cubicBezTo>
                <a:lnTo>
                  <a:pt x="f4026" y="f8060"/>
                </a:lnTo>
                <a:lnTo>
                  <a:pt x="f8094" y="f8062"/>
                </a:lnTo>
                <a:cubicBezTo>
                  <a:pt x="f8095" y="f8064"/>
                  <a:pt x="f8096" y="f8066"/>
                  <a:pt x="f8097" y="f8068"/>
                </a:cubicBezTo>
                <a:cubicBezTo>
                  <a:pt x="f8098" y="f8099"/>
                  <a:pt x="f8100" y="f8071"/>
                  <a:pt x="f6448" y="f8072"/>
                </a:cubicBezTo>
                <a:lnTo>
                  <a:pt x="f8101" y="f8074"/>
                </a:lnTo>
                <a:cubicBezTo>
                  <a:pt x="f8102" y="f8103"/>
                  <a:pt x="f8104" y="f8105"/>
                  <a:pt x="f8106" y="f8107"/>
                </a:cubicBezTo>
                <a:cubicBezTo>
                  <a:pt x="f8108" y="f8082"/>
                  <a:pt x="f8109" y="f8084"/>
                  <a:pt x="f8110" y="f8111"/>
                </a:cubicBezTo>
                <a:lnTo>
                  <a:pt x="f6449" y="f8087"/>
                </a:lnTo>
                <a:lnTo>
                  <a:pt x="f4026" y="f8111"/>
                </a:lnTo>
                <a:lnTo>
                  <a:pt x="f4026" y="f8045"/>
                </a:lnTo>
                <a:close/>
                <a:moveTo>
                  <a:pt x="f6455" y="f8112"/>
                </a:moveTo>
                <a:lnTo>
                  <a:pt x="f6455" y="f8113"/>
                </a:lnTo>
                <a:lnTo>
                  <a:pt x="f1228" y="f8088"/>
                </a:lnTo>
                <a:lnTo>
                  <a:pt x="f8114" y="f8115"/>
                </a:lnTo>
                <a:lnTo>
                  <a:pt x="f6455" y="f8116"/>
                </a:lnTo>
                <a:lnTo>
                  <a:pt x="f6455" y="f8117"/>
                </a:lnTo>
                <a:cubicBezTo>
                  <a:pt x="f6455" y="f8118"/>
                  <a:pt x="f1935" y="f8119"/>
                  <a:pt x="f8120" y="f8119"/>
                </a:cubicBezTo>
                <a:lnTo>
                  <a:pt x="f8121" y="f8119"/>
                </a:lnTo>
                <a:lnTo>
                  <a:pt x="f8121" y="f8117"/>
                </a:lnTo>
                <a:lnTo>
                  <a:pt x="f8122" y="f8117"/>
                </a:lnTo>
                <a:cubicBezTo>
                  <a:pt x="f8123" y="f8117"/>
                  <a:pt x="f3970" y="f8124"/>
                  <a:pt x="f3970" y="f8125"/>
                </a:cubicBezTo>
                <a:lnTo>
                  <a:pt x="f3970" y="f8126"/>
                </a:lnTo>
                <a:lnTo>
                  <a:pt x="f8127" y="f8128"/>
                </a:lnTo>
                <a:cubicBezTo>
                  <a:pt x="f8129" y="f8064"/>
                  <a:pt x="f8130" y="f8131"/>
                  <a:pt x="f8132" y="f8133"/>
                </a:cubicBezTo>
                <a:cubicBezTo>
                  <a:pt x="f8134" y="f8099"/>
                  <a:pt x="f8135" y="f8136"/>
                  <a:pt x="f6467" y="f8137"/>
                </a:cubicBezTo>
                <a:lnTo>
                  <a:pt x="f8138" y="f8139"/>
                </a:lnTo>
                <a:cubicBezTo>
                  <a:pt x="f8140" y="f8141"/>
                  <a:pt x="f8142" y="f8105"/>
                  <a:pt x="f8143" y="f8107"/>
                </a:cubicBezTo>
                <a:cubicBezTo>
                  <a:pt x="f8144" y="f8145"/>
                  <a:pt x="f8146" y="f8147"/>
                  <a:pt x="f8148" y="f8111"/>
                </a:cubicBezTo>
                <a:lnTo>
                  <a:pt x="f6470" y="f8149"/>
                </a:lnTo>
                <a:lnTo>
                  <a:pt x="f3970" y="f8111"/>
                </a:lnTo>
                <a:lnTo>
                  <a:pt x="f3970" y="f8112"/>
                </a:lnTo>
                <a:close/>
                <a:moveTo>
                  <a:pt x="f8150" y="f8151"/>
                </a:moveTo>
                <a:lnTo>
                  <a:pt x="f3122" y="f8152"/>
                </a:lnTo>
                <a:lnTo>
                  <a:pt x="f8153" y="f8154"/>
                </a:lnTo>
                <a:lnTo>
                  <a:pt x="f8155" y="f8156"/>
                </a:lnTo>
                <a:lnTo>
                  <a:pt x="f8157" y="f7772"/>
                </a:lnTo>
                <a:lnTo>
                  <a:pt x="f8158" y="f8159"/>
                </a:lnTo>
                <a:lnTo>
                  <a:pt x="f2392" y="f8160"/>
                </a:lnTo>
                <a:lnTo>
                  <a:pt x="f180" y="f8161"/>
                </a:lnTo>
                <a:lnTo>
                  <a:pt x="f8162" y="f8163"/>
                </a:lnTo>
                <a:lnTo>
                  <a:pt x="f2289" y="f8164"/>
                </a:lnTo>
                <a:lnTo>
                  <a:pt x="f8165" y="f8166"/>
                </a:lnTo>
                <a:lnTo>
                  <a:pt x="f8167" y="f8168"/>
                </a:lnTo>
                <a:lnTo>
                  <a:pt x="f1136" y="f8169"/>
                </a:lnTo>
                <a:lnTo>
                  <a:pt x="f8170" y="f8171"/>
                </a:lnTo>
                <a:lnTo>
                  <a:pt x="f7436" y="f8172"/>
                </a:lnTo>
                <a:lnTo>
                  <a:pt x="f8173" y="f8174"/>
                </a:lnTo>
                <a:lnTo>
                  <a:pt x="f8175" y="f8176"/>
                </a:lnTo>
                <a:lnTo>
                  <a:pt x="f8177" y="f8178"/>
                </a:lnTo>
                <a:lnTo>
                  <a:pt x="f2342" y="f8179"/>
                </a:lnTo>
                <a:lnTo>
                  <a:pt x="f8165" y="f8180"/>
                </a:lnTo>
                <a:close/>
                <a:moveTo>
                  <a:pt x="f4181" y="f8181"/>
                </a:moveTo>
                <a:cubicBezTo>
                  <a:pt x="f571" y="f8182"/>
                  <a:pt x="f8183" y="f8184"/>
                  <a:pt x="f8185" y="f8186"/>
                </a:cubicBezTo>
                <a:cubicBezTo>
                  <a:pt x="f8187" y="f8188"/>
                  <a:pt x="f7433" y="f8189"/>
                  <a:pt x="f7433" y="f8190"/>
                </a:cubicBezTo>
                <a:cubicBezTo>
                  <a:pt x="f7433" y="f8191"/>
                  <a:pt x="f8192" y="f8193"/>
                  <a:pt x="f8194" y="f8195"/>
                </a:cubicBezTo>
                <a:cubicBezTo>
                  <a:pt x="f2327" y="f8196"/>
                  <a:pt x="f8197" y="f8198"/>
                  <a:pt x="f4181" y="f8198"/>
                </a:cubicBezTo>
                <a:cubicBezTo>
                  <a:pt x="f8199" y="f8198"/>
                  <a:pt x="f8200" y="f8196"/>
                  <a:pt x="f2309" y="f8195"/>
                </a:cubicBezTo>
                <a:cubicBezTo>
                  <a:pt x="f8201" y="f8193"/>
                  <a:pt x="f620" y="f8191"/>
                  <a:pt x="f620" y="f8190"/>
                </a:cubicBezTo>
                <a:cubicBezTo>
                  <a:pt x="f620" y="f8189"/>
                  <a:pt x="f8202" y="f8188"/>
                  <a:pt x="f8203" y="f8186"/>
                </a:cubicBezTo>
                <a:cubicBezTo>
                  <a:pt x="f8204" y="f8184"/>
                  <a:pt x="f8205" y="f8182"/>
                  <a:pt x="f4181" y="f8181"/>
                </a:cubicBezTo>
                <a:close/>
                <a:moveTo>
                  <a:pt x="f7755" y="f8206"/>
                </a:moveTo>
                <a:cubicBezTo>
                  <a:pt x="f8207" y="f8206"/>
                  <a:pt x="f8208" y="f8209"/>
                  <a:pt x="f4905" y="f8210"/>
                </a:cubicBezTo>
                <a:cubicBezTo>
                  <a:pt x="f8211" y="f8212"/>
                  <a:pt x="f8213" y="f8214"/>
                  <a:pt x="f8213" y="f8215"/>
                </a:cubicBezTo>
                <a:cubicBezTo>
                  <a:pt x="f8213" y="f8216"/>
                  <a:pt x="f8211" y="f8217"/>
                  <a:pt x="f4905" y="f8218"/>
                </a:cubicBezTo>
                <a:cubicBezTo>
                  <a:pt x="f8208" y="f8219"/>
                  <a:pt x="f8207" y="f8220"/>
                  <a:pt x="f7755" y="f8220"/>
                </a:cubicBezTo>
                <a:cubicBezTo>
                  <a:pt x="f8221" y="f8220"/>
                  <a:pt x="f8222" y="f8223"/>
                  <a:pt x="f8224" y="f8225"/>
                </a:cubicBezTo>
                <a:cubicBezTo>
                  <a:pt x="f8226" y="f8227"/>
                  <a:pt x="f4938" y="f8228"/>
                  <a:pt x="f4938" y="f8229"/>
                </a:cubicBezTo>
                <a:cubicBezTo>
                  <a:pt x="f4938" y="f8214"/>
                  <a:pt x="f8230" y="f8231"/>
                  <a:pt x="f8232" y="f8233"/>
                </a:cubicBezTo>
                <a:cubicBezTo>
                  <a:pt x="f8234" y="f8235"/>
                  <a:pt x="f3653" y="f8206"/>
                  <a:pt x="f7755" y="f8206"/>
                </a:cubicBezTo>
                <a:close/>
                <a:moveTo>
                  <a:pt x="f8236" y="f8237"/>
                </a:moveTo>
                <a:cubicBezTo>
                  <a:pt x="f8238" y="f8237"/>
                  <a:pt x="f8239" y="f8240"/>
                  <a:pt x="f8241" y="f8242"/>
                </a:cubicBezTo>
                <a:cubicBezTo>
                  <a:pt x="f8243" y="f8244"/>
                  <a:pt x="f2186" y="f8245"/>
                  <a:pt x="f2186" y="f8246"/>
                </a:cubicBezTo>
                <a:cubicBezTo>
                  <a:pt x="f2186" y="f8247"/>
                  <a:pt x="f8248" y="f8249"/>
                  <a:pt x="f8250" y="f8251"/>
                </a:cubicBezTo>
                <a:cubicBezTo>
                  <a:pt x="f8252" y="f8253"/>
                  <a:pt x="f8254" y="f8255"/>
                  <a:pt x="f8256" y="f8257"/>
                </a:cubicBezTo>
                <a:cubicBezTo>
                  <a:pt x="f5630" y="f8258"/>
                  <a:pt x="f2930" y="f8259"/>
                  <a:pt x="f8260" y="f8261"/>
                </a:cubicBezTo>
                <a:cubicBezTo>
                  <a:pt x="f8262" y="f8263"/>
                  <a:pt x="f8264" y="f8265"/>
                  <a:pt x="f8266" y="f8267"/>
                </a:cubicBezTo>
                <a:lnTo>
                  <a:pt x="f8268" y="f8267"/>
                </a:lnTo>
                <a:cubicBezTo>
                  <a:pt x="f8269" y="f8270"/>
                  <a:pt x="f8271" y="f8272"/>
                  <a:pt x="f8273" y="f8274"/>
                </a:cubicBezTo>
                <a:cubicBezTo>
                  <a:pt x="f8275" y="f8276"/>
                  <a:pt x="f8277" y="f8278"/>
                  <a:pt x="f6351" y="f8279"/>
                </a:cubicBezTo>
                <a:cubicBezTo>
                  <a:pt x="f8280" y="f8281"/>
                  <a:pt x="f7758" y="f8282"/>
                  <a:pt x="f8283" y="f8282"/>
                </a:cubicBezTo>
                <a:cubicBezTo>
                  <a:pt x="f2202" y="f8282"/>
                  <a:pt x="f8284" y="f8285"/>
                  <a:pt x="f2959" y="f8286"/>
                </a:cubicBezTo>
                <a:cubicBezTo>
                  <a:pt x="f8287" y="f8288"/>
                  <a:pt x="f5640" y="f8289"/>
                  <a:pt x="f8290" y="f8291"/>
                </a:cubicBezTo>
                <a:cubicBezTo>
                  <a:pt x="f8292" y="f8293"/>
                  <a:pt x="f8294" y="f8295"/>
                  <a:pt x="f8296" y="f8297"/>
                </a:cubicBezTo>
                <a:cubicBezTo>
                  <a:pt x="f8298" y="f8299"/>
                  <a:pt x="f8300" y="f8301"/>
                  <a:pt x="f8300" y="f8302"/>
                </a:cubicBezTo>
                <a:cubicBezTo>
                  <a:pt x="f8300" y="f8303"/>
                  <a:pt x="f8304" y="f8305"/>
                  <a:pt x="f8306" y="f8307"/>
                </a:cubicBezTo>
                <a:cubicBezTo>
                  <a:pt x="f8308" y="f8309"/>
                  <a:pt x="f8310" y="f8206"/>
                  <a:pt x="f8311" y="f8312"/>
                </a:cubicBezTo>
                <a:cubicBezTo>
                  <a:pt x="f8313" y="f8314"/>
                  <a:pt x="f8315" y="f8316"/>
                  <a:pt x="f8317" y="f8318"/>
                </a:cubicBezTo>
                <a:cubicBezTo>
                  <a:pt x="f8319" y="f8320"/>
                  <a:pt x="f8321" y="f8237"/>
                  <a:pt x="f8236" y="f8237"/>
                </a:cubicBezTo>
                <a:close/>
                <a:moveTo>
                  <a:pt x="f4181" y="f8322"/>
                </a:moveTo>
                <a:cubicBezTo>
                  <a:pt x="f1131" y="f8322"/>
                  <a:pt x="f8323" y="f8324"/>
                  <a:pt x="f19" y="f8325"/>
                </a:cubicBezTo>
                <a:cubicBezTo>
                  <a:pt x="f8326" y="f8327"/>
                  <a:pt x="f8328" y="f8329"/>
                  <a:pt x="f8328" y="f8330"/>
                </a:cubicBezTo>
                <a:cubicBezTo>
                  <a:pt x="f8328" y="f8331"/>
                  <a:pt x="f8332" y="f8333"/>
                  <a:pt x="f8334" y="f8335"/>
                </a:cubicBezTo>
                <a:cubicBezTo>
                  <a:pt x="f8336" y="f8337"/>
                  <a:pt x="f7416" y="f8338"/>
                  <a:pt x="f4181" y="f8339"/>
                </a:cubicBezTo>
                <a:cubicBezTo>
                  <a:pt x="f8340" y="f8338"/>
                  <a:pt x="f8341" y="f8337"/>
                  <a:pt x="f8342" y="f8335"/>
                </a:cubicBezTo>
                <a:cubicBezTo>
                  <a:pt x="f4164" y="f8333"/>
                  <a:pt x="f8343" y="f8344"/>
                  <a:pt x="f8343" y="f8345"/>
                </a:cubicBezTo>
                <a:cubicBezTo>
                  <a:pt x="f8343" y="f8346"/>
                  <a:pt x="f8347" y="f8327"/>
                  <a:pt x="f1687" y="f8325"/>
                </a:cubicBezTo>
                <a:cubicBezTo>
                  <a:pt x="f6574" y="f8324"/>
                  <a:pt x="f8348" y="f8322"/>
                  <a:pt x="f4181" y="f8322"/>
                </a:cubicBezTo>
                <a:close/>
                <a:moveTo>
                  <a:pt x="f5076" y="f8349"/>
                </a:moveTo>
                <a:lnTo>
                  <a:pt x="f2624" y="f8350"/>
                </a:lnTo>
                <a:lnTo>
                  <a:pt x="f5079" y="f8351"/>
                </a:lnTo>
                <a:lnTo>
                  <a:pt x="f124" y="f8352"/>
                </a:lnTo>
                <a:lnTo>
                  <a:pt x="f5082" y="f8353"/>
                </a:lnTo>
                <a:lnTo>
                  <a:pt x="f5084" y="f8354"/>
                </a:lnTo>
                <a:lnTo>
                  <a:pt x="f5086" y="f8355"/>
                </a:lnTo>
                <a:lnTo>
                  <a:pt x="f1819" y="f8356"/>
                </a:lnTo>
                <a:lnTo>
                  <a:pt x="f5089" y="f8357"/>
                </a:lnTo>
                <a:lnTo>
                  <a:pt x="f5091" y="f8358"/>
                </a:lnTo>
                <a:lnTo>
                  <a:pt x="f5093" y="f8359"/>
                </a:lnTo>
                <a:lnTo>
                  <a:pt x="f106" y="f8360"/>
                </a:lnTo>
                <a:lnTo>
                  <a:pt x="f5096" y="f8361"/>
                </a:lnTo>
                <a:lnTo>
                  <a:pt x="f5098" y="f8362"/>
                </a:lnTo>
                <a:lnTo>
                  <a:pt x="f5100" y="f8363"/>
                </a:lnTo>
                <a:close/>
                <a:moveTo>
                  <a:pt x="f4181" y="f8364"/>
                </a:moveTo>
                <a:cubicBezTo>
                  <a:pt x="f584" y="f8364"/>
                  <a:pt x="f8365" y="f8366"/>
                  <a:pt x="f8367" y="f8368"/>
                </a:cubicBezTo>
                <a:cubicBezTo>
                  <a:pt x="f8369" y="f8370"/>
                  <a:pt x="f8371" y="f8372"/>
                  <a:pt x="f8371" y="f8373"/>
                </a:cubicBezTo>
                <a:cubicBezTo>
                  <a:pt x="f8371" y="f8374"/>
                  <a:pt x="f8375" y="f8376"/>
                  <a:pt x="f5133" y="f8377"/>
                </a:cubicBezTo>
                <a:cubicBezTo>
                  <a:pt x="f8378" y="f8379"/>
                  <a:pt x="f8380" y="f8381"/>
                  <a:pt x="f8382" y="f8383"/>
                </a:cubicBezTo>
                <a:cubicBezTo>
                  <a:pt x="f8384" y="f8385"/>
                  <a:pt x="f180" y="f8386"/>
                  <a:pt x="f180" y="f8387"/>
                </a:cubicBezTo>
                <a:cubicBezTo>
                  <a:pt x="f180" y="f8388"/>
                  <a:pt x="f2296" y="f8389"/>
                  <a:pt x="f2294" y="f8390"/>
                </a:cubicBezTo>
                <a:cubicBezTo>
                  <a:pt x="f2292" y="f8391"/>
                  <a:pt x="f8392" y="f8393"/>
                  <a:pt x="f4181" y="f8393"/>
                </a:cubicBezTo>
                <a:cubicBezTo>
                  <a:pt x="f8394" y="f8393"/>
                  <a:pt x="f8395" y="f8396"/>
                  <a:pt x="f8397" y="f8398"/>
                </a:cubicBezTo>
                <a:cubicBezTo>
                  <a:pt x="f8399" y="f8400"/>
                  <a:pt x="f4414" y="f8401"/>
                  <a:pt x="f4414" y="f8402"/>
                </a:cubicBezTo>
                <a:cubicBezTo>
                  <a:pt x="f4414" y="f8403"/>
                  <a:pt x="f8404" y="f8405"/>
                  <a:pt x="f8406" y="f8407"/>
                </a:cubicBezTo>
                <a:cubicBezTo>
                  <a:pt x="f8408" y="f8409"/>
                  <a:pt x="f8410" y="f8379"/>
                  <a:pt x="f8411" y="f8377"/>
                </a:cubicBezTo>
                <a:cubicBezTo>
                  <a:pt x="f8412" y="f8376"/>
                  <a:pt x="f8406" y="f8413"/>
                  <a:pt x="f8406" y="f8414"/>
                </a:cubicBezTo>
                <a:cubicBezTo>
                  <a:pt x="f8406" y="f8415"/>
                  <a:pt x="f8416" y="f8417"/>
                  <a:pt x="f8418" y="f8419"/>
                </a:cubicBezTo>
                <a:cubicBezTo>
                  <a:pt x="f8420" y="f8421"/>
                  <a:pt x="f5144" y="f8364"/>
                  <a:pt x="f4181" y="f8364"/>
                </a:cubicBezTo>
                <a:close/>
                <a:moveTo>
                  <a:pt x="f8422" y="f8423"/>
                </a:moveTo>
                <a:lnTo>
                  <a:pt x="f8424" y="f8425"/>
                </a:lnTo>
                <a:lnTo>
                  <a:pt x="f5561" y="f8426"/>
                </a:lnTo>
                <a:lnTo>
                  <a:pt x="f8427" y="f8428"/>
                </a:lnTo>
                <a:cubicBezTo>
                  <a:pt x="f6881" y="f8429"/>
                  <a:pt x="f8430" y="f8431"/>
                  <a:pt x="f2515" y="f8432"/>
                </a:cubicBezTo>
                <a:cubicBezTo>
                  <a:pt x="f8433" y="f8434"/>
                  <a:pt x="f8435" y="f8436"/>
                  <a:pt x="f8437" y="f8438"/>
                </a:cubicBezTo>
                <a:lnTo>
                  <a:pt x="f8437" y="f8439"/>
                </a:lnTo>
                <a:lnTo>
                  <a:pt x="f8440" y="f8439"/>
                </a:lnTo>
                <a:lnTo>
                  <a:pt x="f8440" y="f8441"/>
                </a:lnTo>
                <a:cubicBezTo>
                  <a:pt x="f8440" y="f8442"/>
                  <a:pt x="f8443" y="f8444"/>
                  <a:pt x="f8445" y="f8446"/>
                </a:cubicBezTo>
                <a:cubicBezTo>
                  <a:pt x="f8447" y="f8448"/>
                  <a:pt x="f5909" y="f8449"/>
                  <a:pt x="f4665" y="f8450"/>
                </a:cubicBezTo>
                <a:lnTo>
                  <a:pt x="f8451" y="f8452"/>
                </a:lnTo>
                <a:cubicBezTo>
                  <a:pt x="f8453" y="f8454"/>
                  <a:pt x="f8455" y="f8456"/>
                  <a:pt x="f8457" y="f8458"/>
                </a:cubicBezTo>
                <a:cubicBezTo>
                  <a:pt x="f8459" y="f8460"/>
                  <a:pt x="f8437" y="f8461"/>
                  <a:pt x="f8437" y="f8462"/>
                </a:cubicBezTo>
                <a:lnTo>
                  <a:pt x="f8463" y="f8464"/>
                </a:lnTo>
                <a:cubicBezTo>
                  <a:pt x="f8465" y="f8466"/>
                  <a:pt x="f8467" y="f8468"/>
                  <a:pt x="f2518" y="f8469"/>
                </a:cubicBezTo>
                <a:cubicBezTo>
                  <a:pt x="f8470" y="f8471"/>
                  <a:pt x="f8472" y="f8473"/>
                  <a:pt x="f8474" y="f8475"/>
                </a:cubicBezTo>
                <a:cubicBezTo>
                  <a:pt x="f8476" y="f8477"/>
                  <a:pt x="f8478" y="f8479"/>
                  <a:pt x="f8480" y="f8481"/>
                </a:cubicBezTo>
                <a:cubicBezTo>
                  <a:pt x="f8482" y="f8483"/>
                  <a:pt x="f8484" y="f8485"/>
                  <a:pt x="f8486" y="f8487"/>
                </a:cubicBezTo>
                <a:close/>
                <a:moveTo>
                  <a:pt x="f8488" y="f8423"/>
                </a:moveTo>
                <a:lnTo>
                  <a:pt x="f1327" y="f8425"/>
                </a:lnTo>
                <a:lnTo>
                  <a:pt x="f5579" y="f8426"/>
                </a:lnTo>
                <a:lnTo>
                  <a:pt x="f8489" y="f8428"/>
                </a:lnTo>
                <a:cubicBezTo>
                  <a:pt x="f6908" y="f8490"/>
                  <a:pt x="f8491" y="f8431"/>
                  <a:pt x="f2550" y="f8432"/>
                </a:cubicBezTo>
                <a:cubicBezTo>
                  <a:pt x="f8492" y="f8434"/>
                  <a:pt x="f8493" y="f8494"/>
                  <a:pt x="f8495" y="f8438"/>
                </a:cubicBezTo>
                <a:lnTo>
                  <a:pt x="f8495" y="f8439"/>
                </a:lnTo>
                <a:lnTo>
                  <a:pt x="f8496" y="f8439"/>
                </a:lnTo>
                <a:lnTo>
                  <a:pt x="f8496" y="f8497"/>
                </a:lnTo>
                <a:cubicBezTo>
                  <a:pt x="f8496" y="f8442"/>
                  <a:pt x="f8498" y="f8444"/>
                  <a:pt x="f8499" y="f8500"/>
                </a:cubicBezTo>
                <a:cubicBezTo>
                  <a:pt x="f8501" y="f8448"/>
                  <a:pt x="f5928" y="f8449"/>
                  <a:pt x="f4715" y="f8450"/>
                </a:cubicBezTo>
                <a:lnTo>
                  <a:pt x="f8502" y="f8503"/>
                </a:lnTo>
                <a:cubicBezTo>
                  <a:pt x="f8504" y="f8454"/>
                  <a:pt x="f8505" y="f8456"/>
                  <a:pt x="f8506" y="f8507"/>
                </a:cubicBezTo>
                <a:cubicBezTo>
                  <a:pt x="f8508" y="f8509"/>
                  <a:pt x="f8495" y="f8461"/>
                  <a:pt x="f8495" y="f8462"/>
                </a:cubicBezTo>
                <a:lnTo>
                  <a:pt x="f8510" y="f8464"/>
                </a:lnTo>
                <a:cubicBezTo>
                  <a:pt x="f8511" y="f8512"/>
                  <a:pt x="f8513" y="f8468"/>
                  <a:pt x="f2553" y="f8469"/>
                </a:cubicBezTo>
                <a:cubicBezTo>
                  <a:pt x="f8514" y="f8471"/>
                  <a:pt x="f8515" y="f8516"/>
                  <a:pt x="f8517" y="f8475"/>
                </a:cubicBezTo>
                <a:cubicBezTo>
                  <a:pt x="f8518" y="f8477"/>
                  <a:pt x="f8519" y="f8479"/>
                  <a:pt x="f8520" y="f8521"/>
                </a:cubicBezTo>
                <a:cubicBezTo>
                  <a:pt x="f8522" y="f8483"/>
                  <a:pt x="f8523" y="f8485"/>
                  <a:pt x="f8524" y="f8525"/>
                </a:cubicBezTo>
                <a:close/>
                <a:moveTo>
                  <a:pt x="f8526" y="f8527"/>
                </a:moveTo>
                <a:lnTo>
                  <a:pt x="f1228" y="f8528"/>
                </a:lnTo>
                <a:lnTo>
                  <a:pt x="f5591" y="f8529"/>
                </a:lnTo>
                <a:lnTo>
                  <a:pt x="f8530" y="f8531"/>
                </a:lnTo>
                <a:cubicBezTo>
                  <a:pt x="f6926" y="f8490"/>
                  <a:pt x="f8532" y="f8533"/>
                  <a:pt x="f2467" y="f8534"/>
                </a:cubicBezTo>
                <a:cubicBezTo>
                  <a:pt x="f8535" y="f8536"/>
                  <a:pt x="f8537" y="f8538"/>
                  <a:pt x="f8539" y="f8540"/>
                </a:cubicBezTo>
                <a:lnTo>
                  <a:pt x="f8539" y="f8541"/>
                </a:lnTo>
                <a:lnTo>
                  <a:pt x="f8542" y="f8541"/>
                </a:lnTo>
                <a:lnTo>
                  <a:pt x="f8542" y="f8497"/>
                </a:lnTo>
                <a:cubicBezTo>
                  <a:pt x="f8542" y="f8543"/>
                  <a:pt x="f8544" y="f8545"/>
                  <a:pt x="f8546" y="f8500"/>
                </a:cubicBezTo>
                <a:cubicBezTo>
                  <a:pt x="f8547" y="f8548"/>
                  <a:pt x="f5945" y="f8549"/>
                  <a:pt x="f4744" y="f8550"/>
                </a:cubicBezTo>
                <a:lnTo>
                  <a:pt x="f8551" y="f8503"/>
                </a:lnTo>
                <a:cubicBezTo>
                  <a:pt x="f8552" y="f8553"/>
                  <a:pt x="f8554" y="f8555"/>
                  <a:pt x="f8556" y="f8557"/>
                </a:cubicBezTo>
                <a:cubicBezTo>
                  <a:pt x="f8558" y="f8509"/>
                  <a:pt x="f8539" y="f8559"/>
                  <a:pt x="f8539" y="f8560"/>
                </a:cubicBezTo>
                <a:lnTo>
                  <a:pt x="f8561" y="f8562"/>
                </a:lnTo>
                <a:cubicBezTo>
                  <a:pt x="f8563" y="f8512"/>
                  <a:pt x="f8564" y="f8565"/>
                  <a:pt x="f2473" y="f8566"/>
                </a:cubicBezTo>
                <a:cubicBezTo>
                  <a:pt x="f8567" y="f8568"/>
                  <a:pt x="f8569" y="f8570"/>
                  <a:pt x="f8571" y="f8572"/>
                </a:cubicBezTo>
                <a:cubicBezTo>
                  <a:pt x="f8573" y="f8574"/>
                  <a:pt x="f8575" y="f8576"/>
                  <a:pt x="f8577" y="f8521"/>
                </a:cubicBezTo>
                <a:cubicBezTo>
                  <a:pt x="f8578" y="f8579"/>
                  <a:pt x="f8580" y="f8581"/>
                  <a:pt x="f8582" y="f8525"/>
                </a:cubicBezTo>
                <a:close/>
                <a:moveTo>
                  <a:pt x="f1844" y="f8583"/>
                </a:moveTo>
                <a:lnTo>
                  <a:pt x="f1844" y="f8584"/>
                </a:lnTo>
                <a:lnTo>
                  <a:pt x="f8585" y="f8584"/>
                </a:lnTo>
                <a:lnTo>
                  <a:pt x="f8585" y="f8586"/>
                </a:lnTo>
                <a:lnTo>
                  <a:pt x="f8587" y="f8586"/>
                </a:lnTo>
                <a:lnTo>
                  <a:pt x="f8587" y="f8584"/>
                </a:lnTo>
                <a:lnTo>
                  <a:pt x="f41" y="f8584"/>
                </a:lnTo>
                <a:lnTo>
                  <a:pt x="f41" y="f8588"/>
                </a:lnTo>
                <a:lnTo>
                  <a:pt x="f8587" y="f8588"/>
                </a:lnTo>
                <a:lnTo>
                  <a:pt x="f8587" y="f8589"/>
                </a:lnTo>
                <a:lnTo>
                  <a:pt x="f8585" y="f8589"/>
                </a:lnTo>
                <a:lnTo>
                  <a:pt x="f8585" y="f8588"/>
                </a:lnTo>
                <a:lnTo>
                  <a:pt x="f1844" y="f8588"/>
                </a:lnTo>
                <a:lnTo>
                  <a:pt x="f1844" y="f8590"/>
                </a:lnTo>
                <a:cubicBezTo>
                  <a:pt x="f1844" y="f8591"/>
                  <a:pt x="f8592" y="f8593"/>
                  <a:pt x="f5019" y="f8594"/>
                </a:cubicBezTo>
                <a:cubicBezTo>
                  <a:pt x="f5967" y="f8595"/>
                  <a:pt x="f8596" y="f8597"/>
                  <a:pt x="f8598" y="f8599"/>
                </a:cubicBezTo>
                <a:lnTo>
                  <a:pt x="f8600" y="f8601"/>
                </a:lnTo>
                <a:cubicBezTo>
                  <a:pt x="f4960" y="f8602"/>
                  <a:pt x="f501" y="f8603"/>
                  <a:pt x="f8604" y="f8605"/>
                </a:cubicBezTo>
                <a:cubicBezTo>
                  <a:pt x="f8606" y="f8607"/>
                  <a:pt x="f98" y="f8608"/>
                  <a:pt x="f98" y="f8609"/>
                </a:cubicBezTo>
                <a:lnTo>
                  <a:pt x="f98" y="f8588"/>
                </a:lnTo>
                <a:lnTo>
                  <a:pt x="f8610" y="f8588"/>
                </a:lnTo>
                <a:lnTo>
                  <a:pt x="f8610" y="f8584"/>
                </a:lnTo>
                <a:lnTo>
                  <a:pt x="f98" y="f8584"/>
                </a:lnTo>
                <a:lnTo>
                  <a:pt x="f98" y="f8583"/>
                </a:lnTo>
                <a:close/>
                <a:moveTo>
                  <a:pt x="f5423" y="f8611"/>
                </a:moveTo>
                <a:lnTo>
                  <a:pt x="f2796" y="f8612"/>
                </a:lnTo>
                <a:lnTo>
                  <a:pt x="f5426" y="f8613"/>
                </a:lnTo>
                <a:lnTo>
                  <a:pt x="f276" y="f8614"/>
                </a:lnTo>
                <a:lnTo>
                  <a:pt x="f5429" y="f8615"/>
                </a:lnTo>
                <a:lnTo>
                  <a:pt x="f5431" y="f8616"/>
                </a:lnTo>
                <a:lnTo>
                  <a:pt x="f5433" y="f8617"/>
                </a:lnTo>
                <a:lnTo>
                  <a:pt x="f2105" y="f8618"/>
                </a:lnTo>
                <a:lnTo>
                  <a:pt x="f5436" y="f8619"/>
                </a:lnTo>
                <a:lnTo>
                  <a:pt x="f5438" y="f8620"/>
                </a:lnTo>
                <a:lnTo>
                  <a:pt x="f5440" y="f8621"/>
                </a:lnTo>
                <a:lnTo>
                  <a:pt x="f258" y="f8622"/>
                </a:lnTo>
                <a:lnTo>
                  <a:pt x="f5443" y="f8623"/>
                </a:lnTo>
                <a:lnTo>
                  <a:pt x="f5445" y="f8624"/>
                </a:lnTo>
                <a:lnTo>
                  <a:pt x="f5447" y="f8625"/>
                </a:lnTo>
                <a:close/>
                <a:moveTo>
                  <a:pt x="f7158" y="f8626"/>
                </a:moveTo>
                <a:lnTo>
                  <a:pt x="f7158" y="f8627"/>
                </a:lnTo>
                <a:lnTo>
                  <a:pt x="f2015" y="f8628"/>
                </a:lnTo>
                <a:lnTo>
                  <a:pt x="f8629" y="f8630"/>
                </a:lnTo>
                <a:lnTo>
                  <a:pt x="f7158" y="f8631"/>
                </a:lnTo>
                <a:lnTo>
                  <a:pt x="f7158" y="f8632"/>
                </a:lnTo>
                <a:cubicBezTo>
                  <a:pt x="f7158" y="f8633"/>
                  <a:pt x="f2678" y="f8634"/>
                  <a:pt x="f8635" y="f8634"/>
                </a:cubicBezTo>
                <a:lnTo>
                  <a:pt x="f8636" y="f8634"/>
                </a:lnTo>
                <a:lnTo>
                  <a:pt x="f8636" y="f8632"/>
                </a:lnTo>
                <a:lnTo>
                  <a:pt x="f8637" y="f8632"/>
                </a:lnTo>
                <a:cubicBezTo>
                  <a:pt x="f8638" y="f8632"/>
                  <a:pt x="f4600" y="f8639"/>
                  <a:pt x="f4600" y="f8640"/>
                </a:cubicBezTo>
                <a:lnTo>
                  <a:pt x="f4600" y="f8641"/>
                </a:lnTo>
                <a:lnTo>
                  <a:pt x="f8642" y="f8643"/>
                </a:lnTo>
                <a:cubicBezTo>
                  <a:pt x="f8644" y="f8645"/>
                  <a:pt x="f8646" y="f8647"/>
                  <a:pt x="f8648" y="f8649"/>
                </a:cubicBezTo>
                <a:cubicBezTo>
                  <a:pt x="f8650" y="f8651"/>
                  <a:pt x="f8652" y="f8653"/>
                  <a:pt x="f7172" y="f8654"/>
                </a:cubicBezTo>
                <a:lnTo>
                  <a:pt x="f8655" y="f8656"/>
                </a:lnTo>
                <a:cubicBezTo>
                  <a:pt x="f8657" y="f8658"/>
                  <a:pt x="f8659" y="f8660"/>
                  <a:pt x="f8661" y="f8662"/>
                </a:cubicBezTo>
                <a:cubicBezTo>
                  <a:pt x="f8663" y="f8664"/>
                  <a:pt x="f8665" y="f8666"/>
                  <a:pt x="f8667" y="f8668"/>
                </a:cubicBezTo>
                <a:lnTo>
                  <a:pt x="f7175" y="f8669"/>
                </a:lnTo>
                <a:lnTo>
                  <a:pt x="f4600" y="f8668"/>
                </a:lnTo>
                <a:lnTo>
                  <a:pt x="f4600" y="f8626"/>
                </a:lnTo>
                <a:close/>
                <a:moveTo>
                  <a:pt x="f5532" y="f8670"/>
                </a:moveTo>
                <a:lnTo>
                  <a:pt x="f2902" y="f8671"/>
                </a:lnTo>
                <a:lnTo>
                  <a:pt x="f5533" y="f8672"/>
                </a:lnTo>
                <a:lnTo>
                  <a:pt x="f411" y="f8673"/>
                </a:lnTo>
                <a:lnTo>
                  <a:pt x="f5534" y="f8674"/>
                </a:lnTo>
                <a:lnTo>
                  <a:pt x="f5535" y="f8675"/>
                </a:lnTo>
                <a:lnTo>
                  <a:pt x="f5536" y="f8676"/>
                </a:lnTo>
                <a:lnTo>
                  <a:pt x="f2141" y="f8677"/>
                </a:lnTo>
                <a:lnTo>
                  <a:pt x="f5537" y="f8678"/>
                </a:lnTo>
                <a:lnTo>
                  <a:pt x="f5538" y="f8679"/>
                </a:lnTo>
                <a:lnTo>
                  <a:pt x="f5539" y="f8680"/>
                </a:lnTo>
                <a:lnTo>
                  <a:pt x="f402" y="f8681"/>
                </a:lnTo>
                <a:lnTo>
                  <a:pt x="f5542" y="f8682"/>
                </a:lnTo>
                <a:lnTo>
                  <a:pt x="f5544" y="f8683"/>
                </a:lnTo>
                <a:lnTo>
                  <a:pt x="f5546" y="f8684"/>
                </a:lnTo>
                <a:close/>
                <a:moveTo>
                  <a:pt x="f5506" y="f8670"/>
                </a:moveTo>
                <a:lnTo>
                  <a:pt x="f2874" y="f8685"/>
                </a:lnTo>
                <a:lnTo>
                  <a:pt x="f5509" y="f8686"/>
                </a:lnTo>
                <a:lnTo>
                  <a:pt x="f348" y="f8687"/>
                </a:lnTo>
                <a:lnTo>
                  <a:pt x="f5512" y="f8688"/>
                </a:lnTo>
                <a:lnTo>
                  <a:pt x="f5514" y="f8689"/>
                </a:lnTo>
                <a:lnTo>
                  <a:pt x="f5516" y="f8690"/>
                </a:lnTo>
                <a:lnTo>
                  <a:pt x="f2136" y="f8691"/>
                </a:lnTo>
                <a:lnTo>
                  <a:pt x="f5519" y="f8692"/>
                </a:lnTo>
                <a:lnTo>
                  <a:pt x="f5521" y="f8693"/>
                </a:lnTo>
                <a:lnTo>
                  <a:pt x="f5523" y="f8694"/>
                </a:lnTo>
                <a:lnTo>
                  <a:pt x="f330" y="f8695"/>
                </a:lnTo>
                <a:lnTo>
                  <a:pt x="f5526" y="f8696"/>
                </a:lnTo>
                <a:lnTo>
                  <a:pt x="f5528" y="f8697"/>
                </a:lnTo>
                <a:lnTo>
                  <a:pt x="f5530" y="f8698"/>
                </a:lnTo>
                <a:close/>
                <a:moveTo>
                  <a:pt x="f8699" y="f8700"/>
                </a:moveTo>
                <a:lnTo>
                  <a:pt x="f8699" y="f8701"/>
                </a:lnTo>
                <a:lnTo>
                  <a:pt x="f8702" y="f8701"/>
                </a:lnTo>
                <a:lnTo>
                  <a:pt x="f8702" y="f8703"/>
                </a:lnTo>
                <a:lnTo>
                  <a:pt x="f1291" y="f8703"/>
                </a:lnTo>
                <a:lnTo>
                  <a:pt x="f1291" y="f8704"/>
                </a:lnTo>
                <a:lnTo>
                  <a:pt x="f8705" y="f8704"/>
                </a:lnTo>
                <a:lnTo>
                  <a:pt x="f8705" y="f8703"/>
                </a:lnTo>
                <a:lnTo>
                  <a:pt x="f8706" y="f8703"/>
                </a:lnTo>
                <a:lnTo>
                  <a:pt x="f8706" y="f8700"/>
                </a:lnTo>
                <a:close/>
                <a:moveTo>
                  <a:pt x="f8707" y="f8700"/>
                </a:moveTo>
                <a:lnTo>
                  <a:pt x="f8707" y="f8701"/>
                </a:lnTo>
                <a:lnTo>
                  <a:pt x="f8708" y="f8701"/>
                </a:lnTo>
                <a:lnTo>
                  <a:pt x="f8708" y="f8703"/>
                </a:lnTo>
                <a:lnTo>
                  <a:pt x="f1327" y="f8703"/>
                </a:lnTo>
                <a:lnTo>
                  <a:pt x="f1327" y="f8704"/>
                </a:lnTo>
                <a:lnTo>
                  <a:pt x="f8709" y="f8704"/>
                </a:lnTo>
                <a:lnTo>
                  <a:pt x="f8709" y="f8703"/>
                </a:lnTo>
                <a:lnTo>
                  <a:pt x="f8710" y="f8703"/>
                </a:lnTo>
                <a:lnTo>
                  <a:pt x="f8710" y="f8700"/>
                </a:lnTo>
                <a:close/>
                <a:moveTo>
                  <a:pt x="f8711" y="f8712"/>
                </a:moveTo>
                <a:lnTo>
                  <a:pt x="f8711" y="f8713"/>
                </a:lnTo>
                <a:lnTo>
                  <a:pt x="f8714" y="f8713"/>
                </a:lnTo>
                <a:lnTo>
                  <a:pt x="f8714" y="f8715"/>
                </a:lnTo>
                <a:lnTo>
                  <a:pt x="f1228" y="f8715"/>
                </a:lnTo>
                <a:lnTo>
                  <a:pt x="f1228" y="f8716"/>
                </a:lnTo>
                <a:lnTo>
                  <a:pt x="f8717" y="f8716"/>
                </a:lnTo>
                <a:lnTo>
                  <a:pt x="f8717" y="f8715"/>
                </a:lnTo>
                <a:lnTo>
                  <a:pt x="f8718" y="f8715"/>
                </a:lnTo>
                <a:lnTo>
                  <a:pt x="f8718" y="f8712"/>
                </a:lnTo>
                <a:close/>
                <a:moveTo>
                  <a:pt x="f8719" y="f8720"/>
                </a:moveTo>
                <a:lnTo>
                  <a:pt x="f8719" y="f8721"/>
                </a:lnTo>
                <a:lnTo>
                  <a:pt x="f7412" y="f8721"/>
                </a:lnTo>
                <a:lnTo>
                  <a:pt x="f7412" y="f8722"/>
                </a:lnTo>
                <a:lnTo>
                  <a:pt x="f180" y="f8722"/>
                </a:lnTo>
                <a:lnTo>
                  <a:pt x="f180" y="f8723"/>
                </a:lnTo>
                <a:lnTo>
                  <a:pt x="f6582" y="f8723"/>
                </a:lnTo>
                <a:lnTo>
                  <a:pt x="f6582" y="f8722"/>
                </a:lnTo>
                <a:lnTo>
                  <a:pt x="f2289" y="f8722"/>
                </a:lnTo>
                <a:lnTo>
                  <a:pt x="f2289" y="f8721"/>
                </a:lnTo>
                <a:lnTo>
                  <a:pt x="f8724" y="f8721"/>
                </a:lnTo>
                <a:lnTo>
                  <a:pt x="f8724" y="f8720"/>
                </a:lnTo>
                <a:close/>
                <a:moveTo>
                  <a:pt x="f7748" y="f8725"/>
                </a:moveTo>
                <a:lnTo>
                  <a:pt x="f7748" y="f8726"/>
                </a:lnTo>
                <a:lnTo>
                  <a:pt x="f2186" y="f8727"/>
                </a:lnTo>
                <a:lnTo>
                  <a:pt x="f8728" y="f8729"/>
                </a:lnTo>
                <a:lnTo>
                  <a:pt x="f7748" y="f8730"/>
                </a:lnTo>
                <a:lnTo>
                  <a:pt x="f7748" y="f8731"/>
                </a:lnTo>
                <a:cubicBezTo>
                  <a:pt x="f7748" y="f8732"/>
                  <a:pt x="f2949" y="f8733"/>
                  <a:pt x="f8734" y="f8733"/>
                </a:cubicBezTo>
                <a:lnTo>
                  <a:pt x="f8735" y="f8733"/>
                </a:lnTo>
                <a:lnTo>
                  <a:pt x="f8735" y="f8731"/>
                </a:lnTo>
                <a:lnTo>
                  <a:pt x="f8736" y="f8731"/>
                </a:lnTo>
                <a:cubicBezTo>
                  <a:pt x="f8737" y="f8731"/>
                  <a:pt x="f4930" y="f8738"/>
                  <a:pt x="f4930" y="f8739"/>
                </a:cubicBezTo>
                <a:lnTo>
                  <a:pt x="f4930" y="f8740"/>
                </a:lnTo>
                <a:lnTo>
                  <a:pt x="f8741" y="f8742"/>
                </a:lnTo>
                <a:cubicBezTo>
                  <a:pt x="f8743" y="f8744"/>
                  <a:pt x="f8745" y="f8746"/>
                  <a:pt x="f8747" y="f8748"/>
                </a:cubicBezTo>
                <a:cubicBezTo>
                  <a:pt x="f8749" y="f8750"/>
                  <a:pt x="f8751" y="f8752"/>
                  <a:pt x="f7762" y="f8753"/>
                </a:cubicBezTo>
                <a:lnTo>
                  <a:pt x="f8754" y="f8755"/>
                </a:lnTo>
                <a:cubicBezTo>
                  <a:pt x="f8756" y="f8757"/>
                  <a:pt x="f8758" y="f8759"/>
                  <a:pt x="f8760" y="f8761"/>
                </a:cubicBezTo>
                <a:cubicBezTo>
                  <a:pt x="f8762" y="f8763"/>
                  <a:pt x="f8764" y="f8765"/>
                  <a:pt x="f8766" y="f8767"/>
                </a:cubicBezTo>
                <a:lnTo>
                  <a:pt x="f7765" y="f8768"/>
                </a:lnTo>
                <a:lnTo>
                  <a:pt x="f4930" y="f8767"/>
                </a:lnTo>
                <a:lnTo>
                  <a:pt x="f4930" y="f8725"/>
                </a:lnTo>
                <a:close/>
                <a:moveTo>
                  <a:pt x="f6845" y="f8769"/>
                </a:moveTo>
                <a:cubicBezTo>
                  <a:pt x="f8770" y="f8769"/>
                  <a:pt x="f8771" y="f8772"/>
                  <a:pt x="f8773" y="f8774"/>
                </a:cubicBezTo>
                <a:cubicBezTo>
                  <a:pt x="f8775" y="f8776"/>
                  <a:pt x="f41" y="f8777"/>
                  <a:pt x="f41" y="f8778"/>
                </a:cubicBezTo>
                <a:cubicBezTo>
                  <a:pt x="f41" y="f8779"/>
                  <a:pt x="f8780" y="f8781"/>
                  <a:pt x="f8782" y="f8783"/>
                </a:cubicBezTo>
                <a:cubicBezTo>
                  <a:pt x="f8784" y="f8785"/>
                  <a:pt x="f2728" y="f8786"/>
                  <a:pt x="f8787" y="f8788"/>
                </a:cubicBezTo>
                <a:lnTo>
                  <a:pt x="f8789" y="f8790"/>
                </a:lnTo>
                <a:cubicBezTo>
                  <a:pt x="f8791" y="f8792"/>
                  <a:pt x="f8793" y="f8794"/>
                  <a:pt x="f8795" y="f8796"/>
                </a:cubicBezTo>
                <a:cubicBezTo>
                  <a:pt x="f8797" y="f8798"/>
                  <a:pt x="f8799" y="f8800"/>
                  <a:pt x="f8801" y="f8802"/>
                </a:cubicBezTo>
                <a:cubicBezTo>
                  <a:pt x="f8803" y="f8804"/>
                  <a:pt x="f4961" y="f8805"/>
                  <a:pt x="f5038" y="f8806"/>
                </a:cubicBezTo>
                <a:cubicBezTo>
                  <a:pt x="f8807" y="f8808"/>
                  <a:pt x="f8809" y="f8810"/>
                  <a:pt x="f8809" y="f8811"/>
                </a:cubicBezTo>
                <a:lnTo>
                  <a:pt x="f8809" y="f8812"/>
                </a:lnTo>
                <a:lnTo>
                  <a:pt x="f8813" y="f8812"/>
                </a:lnTo>
                <a:lnTo>
                  <a:pt x="f8813" y="f8814"/>
                </a:lnTo>
                <a:lnTo>
                  <a:pt x="f8815" y="f8814"/>
                </a:lnTo>
                <a:cubicBezTo>
                  <a:pt x="f8816" y="f8817"/>
                  <a:pt x="f6848" y="f8818"/>
                  <a:pt x="f6848" y="f8819"/>
                </a:cubicBezTo>
                <a:cubicBezTo>
                  <a:pt x="f6848" y="f8820"/>
                  <a:pt x="f6848" y="f8821"/>
                  <a:pt x="f6848" y="f8822"/>
                </a:cubicBezTo>
                <a:cubicBezTo>
                  <a:pt x="f6848" y="f8823"/>
                  <a:pt x="f100" y="f8824"/>
                  <a:pt x="f3099" y="f8825"/>
                </a:cubicBezTo>
                <a:cubicBezTo>
                  <a:pt x="f8826" y="f8827"/>
                  <a:pt x="f1825" y="f8828"/>
                  <a:pt x="f5966" y="f8829"/>
                </a:cubicBezTo>
                <a:lnTo>
                  <a:pt x="f8830" y="f8831"/>
                </a:lnTo>
                <a:cubicBezTo>
                  <a:pt x="f8832" y="f8833"/>
                  <a:pt x="f8834" y="f8835"/>
                  <a:pt x="f8836" y="f8837"/>
                </a:cubicBezTo>
                <a:cubicBezTo>
                  <a:pt x="f8838" y="f8839"/>
                  <a:pt x="f8587" y="f8840"/>
                  <a:pt x="f8587" y="f8841"/>
                </a:cubicBezTo>
                <a:cubicBezTo>
                  <a:pt x="f8587" y="f8842"/>
                  <a:pt x="f8843" y="f8844"/>
                  <a:pt x="f4979" y="f8845"/>
                </a:cubicBezTo>
                <a:cubicBezTo>
                  <a:pt x="f8846" y="f8847"/>
                  <a:pt x="f8848" y="f8849"/>
                  <a:pt x="f4977" y="f8850"/>
                </a:cubicBezTo>
                <a:cubicBezTo>
                  <a:pt x="f8851" y="f8852"/>
                  <a:pt x="f8853" y="f8854"/>
                  <a:pt x="f8855" y="f8856"/>
                </a:cubicBezTo>
                <a:cubicBezTo>
                  <a:pt x="f8857" y="f8858"/>
                  <a:pt x="f8859" y="f8860"/>
                  <a:pt x="f4395" y="f8860"/>
                </a:cubicBezTo>
                <a:cubicBezTo>
                  <a:pt x="f8861" y="f8860"/>
                  <a:pt x="f8862" y="f8863"/>
                  <a:pt x="f71" y="f8864"/>
                </a:cubicBezTo>
                <a:cubicBezTo>
                  <a:pt x="f8865" y="f8866"/>
                  <a:pt x="f8867" y="f8868"/>
                  <a:pt x="f8869" y="f8870"/>
                </a:cubicBezTo>
                <a:lnTo>
                  <a:pt x="f8869" y="f8871"/>
                </a:lnTo>
                <a:cubicBezTo>
                  <a:pt x="f5067" y="f8872"/>
                  <a:pt x="f8873" y="f8874"/>
                  <a:pt x="f8875" y="f8876"/>
                </a:cubicBezTo>
                <a:cubicBezTo>
                  <a:pt x="f8877" y="f8878"/>
                  <a:pt x="f8879" y="f8769"/>
                  <a:pt x="f6845" y="f8769"/>
                </a:cubicBezTo>
                <a:close/>
                <a:moveTo>
                  <a:pt x="f8880" y="f8881"/>
                </a:moveTo>
                <a:lnTo>
                  <a:pt x="f2015" y="f8882"/>
                </a:lnTo>
                <a:lnTo>
                  <a:pt x="f6397" y="f8883"/>
                </a:lnTo>
                <a:lnTo>
                  <a:pt x="f8884" y="f8885"/>
                </a:lnTo>
                <a:cubicBezTo>
                  <a:pt x="f7801" y="f8886"/>
                  <a:pt x="f8887" y="f8888"/>
                  <a:pt x="f3273" y="f8889"/>
                </a:cubicBezTo>
                <a:cubicBezTo>
                  <a:pt x="f8890" y="f8891"/>
                  <a:pt x="f8892" y="f8893"/>
                  <a:pt x="f8894" y="f8895"/>
                </a:cubicBezTo>
                <a:lnTo>
                  <a:pt x="f8894" y="f8896"/>
                </a:lnTo>
                <a:lnTo>
                  <a:pt x="f8897" y="f8896"/>
                </a:lnTo>
                <a:lnTo>
                  <a:pt x="f8897" y="f8898"/>
                </a:lnTo>
                <a:cubicBezTo>
                  <a:pt x="f8897" y="f8899"/>
                  <a:pt x="f8900" y="f8901"/>
                  <a:pt x="f8902" y="f8903"/>
                </a:cubicBezTo>
                <a:cubicBezTo>
                  <a:pt x="f8904" y="f8905"/>
                  <a:pt x="f6551" y="f8906"/>
                  <a:pt x="f5462" y="f8907"/>
                </a:cubicBezTo>
                <a:lnTo>
                  <a:pt x="f8908" y="f8909"/>
                </a:lnTo>
                <a:cubicBezTo>
                  <a:pt x="f8910" y="f8911"/>
                  <a:pt x="f8912" y="f8913"/>
                  <a:pt x="f8914" y="f8915"/>
                </a:cubicBezTo>
                <a:cubicBezTo>
                  <a:pt x="f8916" y="f8917"/>
                  <a:pt x="f8894" y="f8918"/>
                  <a:pt x="f8894" y="f8919"/>
                </a:cubicBezTo>
                <a:lnTo>
                  <a:pt x="f8920" y="f8921"/>
                </a:lnTo>
                <a:cubicBezTo>
                  <a:pt x="f8922" y="f8923"/>
                  <a:pt x="f8924" y="f8925"/>
                  <a:pt x="f3279" y="f8926"/>
                </a:cubicBezTo>
                <a:cubicBezTo>
                  <a:pt x="f8927" y="f8928"/>
                  <a:pt x="f8929" y="f8930"/>
                  <a:pt x="f8931" y="f8932"/>
                </a:cubicBezTo>
                <a:cubicBezTo>
                  <a:pt x="f8933" y="f8934"/>
                  <a:pt x="f8935" y="f8936"/>
                  <a:pt x="f8937" y="f8938"/>
                </a:cubicBezTo>
                <a:cubicBezTo>
                  <a:pt x="f8939" y="f8940"/>
                  <a:pt x="f8941" y="f8942"/>
                  <a:pt x="f8943" y="f8944"/>
                </a:cubicBezTo>
                <a:close/>
                <a:moveTo>
                  <a:pt x="f2611" y="f8945"/>
                </a:moveTo>
                <a:lnTo>
                  <a:pt x="f2611" y="f8946"/>
                </a:lnTo>
                <a:lnTo>
                  <a:pt x="f8947" y="f8946"/>
                </a:lnTo>
                <a:lnTo>
                  <a:pt x="f8947" y="f8948"/>
                </a:lnTo>
                <a:lnTo>
                  <a:pt x="f8949" y="f8948"/>
                </a:lnTo>
                <a:lnTo>
                  <a:pt x="f8949" y="f8946"/>
                </a:lnTo>
                <a:lnTo>
                  <a:pt x="f124" y="f8946"/>
                </a:lnTo>
                <a:lnTo>
                  <a:pt x="f124" y="f8950"/>
                </a:lnTo>
                <a:lnTo>
                  <a:pt x="f8949" y="f8950"/>
                </a:lnTo>
                <a:lnTo>
                  <a:pt x="f8949" y="f8951"/>
                </a:lnTo>
                <a:lnTo>
                  <a:pt x="f8947" y="f8951"/>
                </a:lnTo>
                <a:lnTo>
                  <a:pt x="f8947" y="f8950"/>
                </a:lnTo>
                <a:lnTo>
                  <a:pt x="f2611" y="f8950"/>
                </a:lnTo>
                <a:lnTo>
                  <a:pt x="f2611" y="f8952"/>
                </a:lnTo>
                <a:cubicBezTo>
                  <a:pt x="f2611" y="f8953"/>
                  <a:pt x="f8954" y="f8955"/>
                  <a:pt x="f5743" y="f8956"/>
                </a:cubicBezTo>
                <a:cubicBezTo>
                  <a:pt x="f6622" y="f8957"/>
                  <a:pt x="f8958" y="f8959"/>
                  <a:pt x="f8960" y="f8961"/>
                </a:cubicBezTo>
                <a:lnTo>
                  <a:pt x="f8962" y="f8963"/>
                </a:lnTo>
                <a:cubicBezTo>
                  <a:pt x="f5662" y="f8964"/>
                  <a:pt x="f1060" y="f8965"/>
                  <a:pt x="f8966" y="f8967"/>
                </a:cubicBezTo>
                <a:cubicBezTo>
                  <a:pt x="f8968" y="f8969"/>
                  <a:pt x="f753" y="f8970"/>
                  <a:pt x="f753" y="f8971"/>
                </a:cubicBezTo>
                <a:lnTo>
                  <a:pt x="f753" y="f8950"/>
                </a:lnTo>
                <a:lnTo>
                  <a:pt x="f8972" y="f8950"/>
                </a:lnTo>
                <a:lnTo>
                  <a:pt x="f8972" y="f8946"/>
                </a:lnTo>
                <a:lnTo>
                  <a:pt x="f753" y="f8946"/>
                </a:lnTo>
                <a:lnTo>
                  <a:pt x="f753" y="f8945"/>
                </a:lnTo>
                <a:close/>
                <a:moveTo>
                  <a:pt x="f2783" y="f8973"/>
                </a:moveTo>
                <a:lnTo>
                  <a:pt x="f2783" y="f8974"/>
                </a:lnTo>
                <a:lnTo>
                  <a:pt x="f8975" y="f8974"/>
                </a:lnTo>
                <a:lnTo>
                  <a:pt x="f8975" y="f8976"/>
                </a:lnTo>
                <a:lnTo>
                  <a:pt x="f8977" y="f8976"/>
                </a:lnTo>
                <a:lnTo>
                  <a:pt x="f8977" y="f8974"/>
                </a:lnTo>
                <a:lnTo>
                  <a:pt x="f276" y="f8974"/>
                </a:lnTo>
                <a:lnTo>
                  <a:pt x="f276" y="f8978"/>
                </a:lnTo>
                <a:lnTo>
                  <a:pt x="f8977" y="f8978"/>
                </a:lnTo>
                <a:lnTo>
                  <a:pt x="f8977" y="f8979"/>
                </a:lnTo>
                <a:lnTo>
                  <a:pt x="f8975" y="f8979"/>
                </a:lnTo>
                <a:lnTo>
                  <a:pt x="f8975" y="f8978"/>
                </a:lnTo>
                <a:lnTo>
                  <a:pt x="f2783" y="f8978"/>
                </a:lnTo>
                <a:lnTo>
                  <a:pt x="f2783" y="f8980"/>
                </a:lnTo>
                <a:cubicBezTo>
                  <a:pt x="f2783" y="f8981"/>
                  <a:pt x="f8982" y="f8983"/>
                  <a:pt x="f6029" y="f8984"/>
                </a:cubicBezTo>
                <a:cubicBezTo>
                  <a:pt x="f6684" y="f8985"/>
                  <a:pt x="f8986" y="f8987"/>
                  <a:pt x="f8988" y="f8989"/>
                </a:cubicBezTo>
                <a:lnTo>
                  <a:pt x="f8990" y="f8991"/>
                </a:lnTo>
                <a:cubicBezTo>
                  <a:pt x="f5870" y="f8992"/>
                  <a:pt x="f1422" y="f8993"/>
                  <a:pt x="f8994" y="f8995"/>
                </a:cubicBezTo>
                <a:cubicBezTo>
                  <a:pt x="f8996" y="f8997"/>
                  <a:pt x="f876" y="f8998"/>
                  <a:pt x="f876" y="f8999"/>
                </a:cubicBezTo>
                <a:lnTo>
                  <a:pt x="f876" y="f8978"/>
                </a:lnTo>
                <a:lnTo>
                  <a:pt x="f9000" y="f8978"/>
                </a:lnTo>
                <a:lnTo>
                  <a:pt x="f9000" y="f8974"/>
                </a:lnTo>
                <a:lnTo>
                  <a:pt x="f876" y="f8974"/>
                </a:lnTo>
                <a:lnTo>
                  <a:pt x="f876" y="f8973"/>
                </a:lnTo>
                <a:close/>
                <a:moveTo>
                  <a:pt x="f2895" y="f9001"/>
                </a:moveTo>
                <a:lnTo>
                  <a:pt x="f2895" y="f9002"/>
                </a:lnTo>
                <a:lnTo>
                  <a:pt x="f9003" y="f9002"/>
                </a:lnTo>
                <a:lnTo>
                  <a:pt x="f9003" y="f9004"/>
                </a:lnTo>
                <a:lnTo>
                  <a:pt x="f9005" y="f9004"/>
                </a:lnTo>
                <a:lnTo>
                  <a:pt x="f9005" y="f9002"/>
                </a:lnTo>
                <a:lnTo>
                  <a:pt x="f411" y="f9002"/>
                </a:lnTo>
                <a:lnTo>
                  <a:pt x="f411" y="f9006"/>
                </a:lnTo>
                <a:lnTo>
                  <a:pt x="f9005" y="f9006"/>
                </a:lnTo>
                <a:lnTo>
                  <a:pt x="f9005" y="f9007"/>
                </a:lnTo>
                <a:lnTo>
                  <a:pt x="f9003" y="f9007"/>
                </a:lnTo>
                <a:lnTo>
                  <a:pt x="f9003" y="f9006"/>
                </a:lnTo>
                <a:lnTo>
                  <a:pt x="f2895" y="f9006"/>
                </a:lnTo>
                <a:lnTo>
                  <a:pt x="f2895" y="f9008"/>
                </a:lnTo>
                <a:cubicBezTo>
                  <a:pt x="f2895" y="f9009"/>
                  <a:pt x="f9010" y="f9011"/>
                  <a:pt x="f6183" y="f9012"/>
                </a:cubicBezTo>
                <a:cubicBezTo>
                  <a:pt x="f6768" y="f9013"/>
                  <a:pt x="f9014" y="f9015"/>
                  <a:pt x="f9016" y="f9017"/>
                </a:cubicBezTo>
                <a:lnTo>
                  <a:pt x="f9018" y="f9019"/>
                </a:lnTo>
                <a:cubicBezTo>
                  <a:pt x="f6086" y="f9020"/>
                  <a:pt x="f1571" y="f9021"/>
                  <a:pt x="f9022" y="f9023"/>
                </a:cubicBezTo>
                <a:cubicBezTo>
                  <a:pt x="f9024" y="f9025"/>
                  <a:pt x="f976" y="f9026"/>
                  <a:pt x="f976" y="f9027"/>
                </a:cubicBezTo>
                <a:lnTo>
                  <a:pt x="f976" y="f9006"/>
                </a:lnTo>
                <a:lnTo>
                  <a:pt x="f9028" y="f9006"/>
                </a:lnTo>
                <a:lnTo>
                  <a:pt x="f9028" y="f9002"/>
                </a:lnTo>
                <a:lnTo>
                  <a:pt x="f976" y="f9002"/>
                </a:lnTo>
                <a:lnTo>
                  <a:pt x="f976" y="f9001"/>
                </a:lnTo>
                <a:close/>
                <a:moveTo>
                  <a:pt x="f2861" y="f9001"/>
                </a:moveTo>
                <a:lnTo>
                  <a:pt x="f2861" y="f9029"/>
                </a:lnTo>
                <a:lnTo>
                  <a:pt x="f9030" y="f9029"/>
                </a:lnTo>
                <a:lnTo>
                  <a:pt x="f9030" y="f9031"/>
                </a:lnTo>
                <a:lnTo>
                  <a:pt x="f9032" y="f9031"/>
                </a:lnTo>
                <a:lnTo>
                  <a:pt x="f9032" y="f9029"/>
                </a:lnTo>
                <a:lnTo>
                  <a:pt x="f348" y="f9029"/>
                </a:lnTo>
                <a:lnTo>
                  <a:pt x="f348" y="f9033"/>
                </a:lnTo>
                <a:lnTo>
                  <a:pt x="f9032" y="f9033"/>
                </a:lnTo>
                <a:lnTo>
                  <a:pt x="f9032" y="f9007"/>
                </a:lnTo>
                <a:lnTo>
                  <a:pt x="f9030" y="f9007"/>
                </a:lnTo>
                <a:lnTo>
                  <a:pt x="f9030" y="f9033"/>
                </a:lnTo>
                <a:lnTo>
                  <a:pt x="f2861" y="f9033"/>
                </a:lnTo>
                <a:lnTo>
                  <a:pt x="f2861" y="f9034"/>
                </a:lnTo>
                <a:cubicBezTo>
                  <a:pt x="f2861" y="f9009"/>
                  <a:pt x="f9035" y="f9036"/>
                  <a:pt x="f6260" y="f9037"/>
                </a:cubicBezTo>
                <a:cubicBezTo>
                  <a:pt x="f6728" y="f9013"/>
                  <a:pt x="f9038" y="f9039"/>
                  <a:pt x="f9040" y="f9041"/>
                </a:cubicBezTo>
                <a:lnTo>
                  <a:pt x="f9042" y="f9043"/>
                </a:lnTo>
                <a:cubicBezTo>
                  <a:pt x="f6116" y="f9044"/>
                  <a:pt x="f1500" y="f9045"/>
                  <a:pt x="f9046" y="f9023"/>
                </a:cubicBezTo>
                <a:cubicBezTo>
                  <a:pt x="f9047" y="f9025"/>
                  <a:pt x="f953" y="f9026"/>
                  <a:pt x="f953" y="f9048"/>
                </a:cubicBezTo>
                <a:lnTo>
                  <a:pt x="f953" y="f9033"/>
                </a:lnTo>
                <a:lnTo>
                  <a:pt x="f9049" y="f9033"/>
                </a:lnTo>
                <a:lnTo>
                  <a:pt x="f9049" y="f9029"/>
                </a:lnTo>
                <a:lnTo>
                  <a:pt x="f953" y="f9029"/>
                </a:lnTo>
                <a:lnTo>
                  <a:pt x="f953" y="f9001"/>
                </a:lnTo>
                <a:close/>
                <a:moveTo>
                  <a:pt x="f9050" y="f9051"/>
                </a:moveTo>
                <a:lnTo>
                  <a:pt x="f9052" y="f9053"/>
                </a:lnTo>
                <a:lnTo>
                  <a:pt x="f6827" y="f9054"/>
                </a:lnTo>
                <a:lnTo>
                  <a:pt x="f9055" y="f9056"/>
                </a:lnTo>
                <a:cubicBezTo>
                  <a:pt x="f8213" y="f9057"/>
                  <a:pt x="f9058" y="f9059"/>
                  <a:pt x="f3670" y="f9060"/>
                </a:cubicBezTo>
                <a:cubicBezTo>
                  <a:pt x="f9061" y="f9062"/>
                  <a:pt x="f9063" y="f9064"/>
                  <a:pt x="f9065" y="f9066"/>
                </a:cubicBezTo>
                <a:lnTo>
                  <a:pt x="f9065" y="f9067"/>
                </a:lnTo>
                <a:lnTo>
                  <a:pt x="f9068" y="f9067"/>
                </a:lnTo>
                <a:lnTo>
                  <a:pt x="f9068" y="f9069"/>
                </a:lnTo>
                <a:cubicBezTo>
                  <a:pt x="f9068" y="f9070"/>
                  <a:pt x="f9071" y="f9072"/>
                  <a:pt x="f9073" y="f9074"/>
                </a:cubicBezTo>
                <a:cubicBezTo>
                  <a:pt x="f9075" y="f9076"/>
                  <a:pt x="f6860" y="f9077"/>
                  <a:pt x="f5617" y="f9078"/>
                </a:cubicBezTo>
                <a:lnTo>
                  <a:pt x="f9079" y="f9080"/>
                </a:lnTo>
                <a:cubicBezTo>
                  <a:pt x="f9081" y="f9082"/>
                  <a:pt x="f9083" y="f9084"/>
                  <a:pt x="f9085" y="f9086"/>
                </a:cubicBezTo>
                <a:cubicBezTo>
                  <a:pt x="f9087" y="f9088"/>
                  <a:pt x="f9065" y="f9089"/>
                  <a:pt x="f9065" y="f9090"/>
                </a:cubicBezTo>
                <a:lnTo>
                  <a:pt x="f9091" y="f9092"/>
                </a:lnTo>
                <a:cubicBezTo>
                  <a:pt x="f9093" y="f9094"/>
                  <a:pt x="f9095" y="f9096"/>
                  <a:pt x="f3676" y="f9097"/>
                </a:cubicBezTo>
                <a:cubicBezTo>
                  <a:pt x="f9098" y="f9099"/>
                  <a:pt x="f9100" y="f9101"/>
                  <a:pt x="f9102" y="f9103"/>
                </a:cubicBezTo>
                <a:cubicBezTo>
                  <a:pt x="f9104" y="f9105"/>
                  <a:pt x="f9106" y="f9107"/>
                  <a:pt x="f9108" y="f9109"/>
                </a:cubicBezTo>
                <a:cubicBezTo>
                  <a:pt x="f9110" y="f9111"/>
                  <a:pt x="f9112" y="f9113"/>
                  <a:pt x="f9114" y="f9115"/>
                </a:cubicBezTo>
                <a:close/>
                <a:moveTo>
                  <a:pt x="f9116" y="f9117"/>
                </a:moveTo>
                <a:lnTo>
                  <a:pt x="f9116" y="f9118"/>
                </a:lnTo>
                <a:lnTo>
                  <a:pt x="f9119" y="f9118"/>
                </a:lnTo>
                <a:lnTo>
                  <a:pt x="f9119" y="f9120"/>
                </a:lnTo>
                <a:lnTo>
                  <a:pt x="f2015" y="f9120"/>
                </a:lnTo>
                <a:lnTo>
                  <a:pt x="f2015" y="f9121"/>
                </a:lnTo>
                <a:lnTo>
                  <a:pt x="f9122" y="f9121"/>
                </a:lnTo>
                <a:lnTo>
                  <a:pt x="f9122" y="f9120"/>
                </a:lnTo>
                <a:lnTo>
                  <a:pt x="f9123" y="f9120"/>
                </a:lnTo>
                <a:lnTo>
                  <a:pt x="f9123" y="f9117"/>
                </a:lnTo>
                <a:close/>
                <a:moveTo>
                  <a:pt x="f6412" y="f9124"/>
                </a:moveTo>
                <a:lnTo>
                  <a:pt x="f4008" y="f9125"/>
                </a:lnTo>
                <a:lnTo>
                  <a:pt x="f6415" y="f9126"/>
                </a:lnTo>
                <a:lnTo>
                  <a:pt x="f1291" y="f9127"/>
                </a:lnTo>
                <a:lnTo>
                  <a:pt x="f6418" y="f9128"/>
                </a:lnTo>
                <a:lnTo>
                  <a:pt x="f6420" y="f9129"/>
                </a:lnTo>
                <a:lnTo>
                  <a:pt x="f6422" y="f9130"/>
                </a:lnTo>
                <a:lnTo>
                  <a:pt x="f3116" y="f9131"/>
                </a:lnTo>
                <a:lnTo>
                  <a:pt x="f6425" y="f9132"/>
                </a:lnTo>
                <a:lnTo>
                  <a:pt x="f6427" y="f9133"/>
                </a:lnTo>
                <a:lnTo>
                  <a:pt x="f6429" y="f9134"/>
                </a:lnTo>
                <a:lnTo>
                  <a:pt x="f1282" y="f9135"/>
                </a:lnTo>
                <a:lnTo>
                  <a:pt x="f6432" y="f9136"/>
                </a:lnTo>
                <a:lnTo>
                  <a:pt x="f6434" y="f9137"/>
                </a:lnTo>
                <a:lnTo>
                  <a:pt x="f6436" y="f9138"/>
                </a:lnTo>
                <a:close/>
                <a:moveTo>
                  <a:pt x="f6438" y="f9139"/>
                </a:moveTo>
                <a:lnTo>
                  <a:pt x="f4030" y="f9125"/>
                </a:lnTo>
                <a:lnTo>
                  <a:pt x="f6439" y="f9126"/>
                </a:lnTo>
                <a:lnTo>
                  <a:pt x="f1327" y="f9127"/>
                </a:lnTo>
                <a:lnTo>
                  <a:pt x="f6440" y="f9128"/>
                </a:lnTo>
                <a:lnTo>
                  <a:pt x="f6442" y="f9140"/>
                </a:lnTo>
                <a:lnTo>
                  <a:pt x="f6443" y="f9130"/>
                </a:lnTo>
                <a:lnTo>
                  <a:pt x="f3121" y="f9131"/>
                </a:lnTo>
                <a:lnTo>
                  <a:pt x="f6445" y="f9132"/>
                </a:lnTo>
                <a:lnTo>
                  <a:pt x="f6446" y="f9133"/>
                </a:lnTo>
                <a:lnTo>
                  <a:pt x="f6448" y="f9134"/>
                </a:lnTo>
                <a:lnTo>
                  <a:pt x="f1318" y="f9135"/>
                </a:lnTo>
                <a:lnTo>
                  <a:pt x="f6449" y="f9136"/>
                </a:lnTo>
                <a:lnTo>
                  <a:pt x="f6450" y="f9141"/>
                </a:lnTo>
                <a:lnTo>
                  <a:pt x="f6451" y="f9138"/>
                </a:lnTo>
                <a:close/>
                <a:moveTo>
                  <a:pt x="f6452" y="f9139"/>
                </a:moveTo>
                <a:lnTo>
                  <a:pt x="f3978" y="f9142"/>
                </a:lnTo>
                <a:lnTo>
                  <a:pt x="f6455" y="f9143"/>
                </a:lnTo>
                <a:lnTo>
                  <a:pt x="f1228" y="f9144"/>
                </a:lnTo>
                <a:lnTo>
                  <a:pt x="f6458" y="f9145"/>
                </a:lnTo>
                <a:lnTo>
                  <a:pt x="f6460" y="f9140"/>
                </a:lnTo>
                <a:lnTo>
                  <a:pt x="f6462" y="f9146"/>
                </a:lnTo>
                <a:lnTo>
                  <a:pt x="f3111" y="f9147"/>
                </a:lnTo>
                <a:lnTo>
                  <a:pt x="f6464" y="f9148"/>
                </a:lnTo>
                <a:lnTo>
                  <a:pt x="f6465" y="f9149"/>
                </a:lnTo>
                <a:lnTo>
                  <a:pt x="f6467" y="f9150"/>
                </a:lnTo>
                <a:lnTo>
                  <a:pt x="f1210" y="f9151"/>
                </a:lnTo>
                <a:lnTo>
                  <a:pt x="f6470" y="f9152"/>
                </a:lnTo>
                <a:lnTo>
                  <a:pt x="f6472" y="f9153"/>
                </a:lnTo>
                <a:lnTo>
                  <a:pt x="f6474" y="f9154"/>
                </a:lnTo>
                <a:close/>
                <a:moveTo>
                  <a:pt x="f7774" y="f9155"/>
                </a:moveTo>
                <a:cubicBezTo>
                  <a:pt x="f9156" y="f9155"/>
                  <a:pt x="f9157" y="f9158"/>
                  <a:pt x="f9159" y="f9160"/>
                </a:cubicBezTo>
                <a:cubicBezTo>
                  <a:pt x="f9161" y="f9162"/>
                  <a:pt x="f124" y="f9163"/>
                  <a:pt x="f124" y="f9164"/>
                </a:cubicBezTo>
                <a:cubicBezTo>
                  <a:pt x="f124" y="f9165"/>
                  <a:pt x="f9166" y="f9167"/>
                  <a:pt x="f9168" y="f9169"/>
                </a:cubicBezTo>
                <a:cubicBezTo>
                  <a:pt x="f9170" y="f9171"/>
                  <a:pt x="f3323" y="f9172"/>
                  <a:pt x="f9173" y="f9174"/>
                </a:cubicBezTo>
                <a:lnTo>
                  <a:pt x="f9175" y="f9176"/>
                </a:lnTo>
                <a:cubicBezTo>
                  <a:pt x="f9177" y="f9178"/>
                  <a:pt x="f9179" y="f9180"/>
                  <a:pt x="f9181" y="f9182"/>
                </a:cubicBezTo>
                <a:cubicBezTo>
                  <a:pt x="f9183" y="f9184"/>
                  <a:pt x="f9185" y="f9186"/>
                  <a:pt x="f9187" y="f9188"/>
                </a:cubicBezTo>
                <a:cubicBezTo>
                  <a:pt x="f9189" y="f9190"/>
                  <a:pt x="f5663" y="f9191"/>
                  <a:pt x="f5761" y="f9192"/>
                </a:cubicBezTo>
                <a:cubicBezTo>
                  <a:pt x="f9193" y="f9194"/>
                  <a:pt x="f9195" y="f9196"/>
                  <a:pt x="f9195" y="f9197"/>
                </a:cubicBezTo>
                <a:lnTo>
                  <a:pt x="f9195" y="f9198"/>
                </a:lnTo>
                <a:lnTo>
                  <a:pt x="f9199" y="f9198"/>
                </a:lnTo>
                <a:lnTo>
                  <a:pt x="f9199" y="f9200"/>
                </a:lnTo>
                <a:lnTo>
                  <a:pt x="f9201" y="f9200"/>
                </a:lnTo>
                <a:cubicBezTo>
                  <a:pt x="f9202" y="f9203"/>
                  <a:pt x="f7777" y="f9204"/>
                  <a:pt x="f7777" y="f9205"/>
                </a:cubicBezTo>
                <a:cubicBezTo>
                  <a:pt x="f7777" y="f9206"/>
                  <a:pt x="f7777" y="f9207"/>
                  <a:pt x="f7777" y="f9208"/>
                </a:cubicBezTo>
                <a:cubicBezTo>
                  <a:pt x="f7777" y="f9209"/>
                  <a:pt x="f755" y="f9210"/>
                  <a:pt x="f3903" y="f9211"/>
                </a:cubicBezTo>
                <a:cubicBezTo>
                  <a:pt x="f9212" y="f9213"/>
                  <a:pt x="f2592" y="f9214"/>
                  <a:pt x="f6621" y="f9215"/>
                </a:cubicBezTo>
                <a:lnTo>
                  <a:pt x="f9216" y="f9217"/>
                </a:lnTo>
                <a:cubicBezTo>
                  <a:pt x="f9218" y="f9219"/>
                  <a:pt x="f9220" y="f9221"/>
                  <a:pt x="f9222" y="f9223"/>
                </a:cubicBezTo>
                <a:cubicBezTo>
                  <a:pt x="f9224" y="f9225"/>
                  <a:pt x="f8949" y="f9226"/>
                  <a:pt x="f8949" y="f9227"/>
                </a:cubicBezTo>
                <a:cubicBezTo>
                  <a:pt x="f8949" y="f9228"/>
                  <a:pt x="f9229" y="f9230"/>
                  <a:pt x="f5681" y="f9231"/>
                </a:cubicBezTo>
                <a:cubicBezTo>
                  <a:pt x="f9232" y="f9233"/>
                  <a:pt x="f9234" y="f9235"/>
                  <a:pt x="f5679" y="f9236"/>
                </a:cubicBezTo>
                <a:cubicBezTo>
                  <a:pt x="f9237" y="f9238"/>
                  <a:pt x="f9239" y="f9240"/>
                  <a:pt x="f9241" y="f9242"/>
                </a:cubicBezTo>
                <a:cubicBezTo>
                  <a:pt x="f9243" y="f9244"/>
                  <a:pt x="f9245" y="f9246"/>
                  <a:pt x="f5089" y="f9246"/>
                </a:cubicBezTo>
                <a:cubicBezTo>
                  <a:pt x="f9247" y="f9246"/>
                  <a:pt x="f9248" y="f9249"/>
                  <a:pt x="f726" y="f9250"/>
                </a:cubicBezTo>
                <a:cubicBezTo>
                  <a:pt x="f9251" y="f9252"/>
                  <a:pt x="f9253" y="f9254"/>
                  <a:pt x="f9255" y="f9256"/>
                </a:cubicBezTo>
                <a:lnTo>
                  <a:pt x="f9255" y="f9257"/>
                </a:lnTo>
                <a:cubicBezTo>
                  <a:pt x="f5790" y="f9258"/>
                  <a:pt x="f9259" y="f9260"/>
                  <a:pt x="f9261" y="f9262"/>
                </a:cubicBezTo>
                <a:cubicBezTo>
                  <a:pt x="f9263" y="f9264"/>
                  <a:pt x="f138" y="f9155"/>
                  <a:pt x="f7774" y="f9155"/>
                </a:cubicBezTo>
                <a:close/>
                <a:moveTo>
                  <a:pt x="f3122" y="f9265"/>
                </a:moveTo>
                <a:lnTo>
                  <a:pt x="f3122" y="f9266"/>
                </a:lnTo>
                <a:lnTo>
                  <a:pt x="f11" y="f9266"/>
                </a:lnTo>
                <a:lnTo>
                  <a:pt x="f11" y="f9267"/>
                </a:lnTo>
                <a:lnTo>
                  <a:pt x="f3122" y="f9267"/>
                </a:lnTo>
                <a:cubicBezTo>
                  <a:pt x="f8200" y="f9268"/>
                  <a:pt x="f9269" y="f9270"/>
                  <a:pt x="f9271" y="f9272"/>
                </a:cubicBezTo>
                <a:cubicBezTo>
                  <a:pt x="f8367" y="f9273"/>
                  <a:pt x="f9274" y="f9275"/>
                  <a:pt x="f180" y="f9276"/>
                </a:cubicBezTo>
                <a:lnTo>
                  <a:pt x="f1693" y="f9277"/>
                </a:lnTo>
                <a:cubicBezTo>
                  <a:pt x="f5111" y="f9278"/>
                  <a:pt x="f598" y="f9279"/>
                  <a:pt x="f1697" y="f9280"/>
                </a:cubicBezTo>
                <a:cubicBezTo>
                  <a:pt x="f9281" y="f9282"/>
                  <a:pt x="f9283" y="f9284"/>
                  <a:pt x="f9285" y="f9286"/>
                </a:cubicBezTo>
                <a:lnTo>
                  <a:pt x="f9287" y="f9286"/>
                </a:lnTo>
                <a:cubicBezTo>
                  <a:pt x="f9287" y="f9288"/>
                  <a:pt x="f9289" y="f9290"/>
                  <a:pt x="f4193" y="f9291"/>
                </a:cubicBezTo>
                <a:cubicBezTo>
                  <a:pt x="f9292" y="f9293"/>
                  <a:pt x="f9294" y="f9295"/>
                  <a:pt x="f9296" y="f9297"/>
                </a:cubicBezTo>
                <a:cubicBezTo>
                  <a:pt x="f7" y="f9298"/>
                  <a:pt x="f9299" y="f9300"/>
                  <a:pt x="f9301" y="f9302"/>
                </a:cubicBezTo>
                <a:cubicBezTo>
                  <a:pt x="f9303" y="f9304"/>
                  <a:pt x="f9305" y="f9306"/>
                  <a:pt x="f636" y="f9307"/>
                </a:cubicBezTo>
                <a:cubicBezTo>
                  <a:pt x="f9308" y="f9309"/>
                  <a:pt x="f9310" y="f9311"/>
                  <a:pt x="f9312" y="f9313"/>
                </a:cubicBezTo>
                <a:cubicBezTo>
                  <a:pt x="f9314" y="f9315"/>
                  <a:pt x="f9316" y="f9317"/>
                  <a:pt x="f9318" y="f9317"/>
                </a:cubicBezTo>
                <a:lnTo>
                  <a:pt x="f6578" y="f9317"/>
                </a:lnTo>
                <a:lnTo>
                  <a:pt x="f4181" y="f9319"/>
                </a:lnTo>
                <a:lnTo>
                  <a:pt x="f5177" y="f9319"/>
                </a:lnTo>
                <a:cubicBezTo>
                  <a:pt x="f9320" y="f9319"/>
                  <a:pt x="f9321" y="f9322"/>
                  <a:pt x="f7433" y="f9323"/>
                </a:cubicBezTo>
                <a:cubicBezTo>
                  <a:pt x="f9324" y="f9325"/>
                  <a:pt x="f9326" y="f9327"/>
                  <a:pt x="f9328" y="f9329"/>
                </a:cubicBezTo>
                <a:cubicBezTo>
                  <a:pt x="f9330" y="f9331"/>
                  <a:pt x="f9332" y="f9333"/>
                  <a:pt x="f9334" y="f9335"/>
                </a:cubicBezTo>
                <a:cubicBezTo>
                  <a:pt x="f9336" y="f9337"/>
                  <a:pt x="f9338" y="f9339"/>
                  <a:pt x="f9338" y="f9340"/>
                </a:cubicBezTo>
                <a:lnTo>
                  <a:pt x="f9338" y="f9341"/>
                </a:lnTo>
                <a:lnTo>
                  <a:pt x="f9342" y="f9341"/>
                </a:lnTo>
                <a:lnTo>
                  <a:pt x="f9342" y="f9265"/>
                </a:lnTo>
                <a:close/>
                <a:moveTo>
                  <a:pt x="f7940" y="f9343"/>
                </a:moveTo>
                <a:cubicBezTo>
                  <a:pt x="f9344" y="f9343"/>
                  <a:pt x="f9345" y="f9346"/>
                  <a:pt x="f9347" y="f9348"/>
                </a:cubicBezTo>
                <a:cubicBezTo>
                  <a:pt x="f9349" y="f9350"/>
                  <a:pt x="f276" y="f9351"/>
                  <a:pt x="f276" y="f9352"/>
                </a:cubicBezTo>
                <a:cubicBezTo>
                  <a:pt x="f276" y="f9353"/>
                  <a:pt x="f9354" y="f9355"/>
                  <a:pt x="f9356" y="f9357"/>
                </a:cubicBezTo>
                <a:cubicBezTo>
                  <a:pt x="f9358" y="f9359"/>
                  <a:pt x="f3500" y="f9360"/>
                  <a:pt x="f9361" y="f9362"/>
                </a:cubicBezTo>
                <a:lnTo>
                  <a:pt x="f9363" y="f9364"/>
                </a:lnTo>
                <a:cubicBezTo>
                  <a:pt x="f9365" y="f9366"/>
                  <a:pt x="f9367" y="f9368"/>
                  <a:pt x="f9369" y="f9370"/>
                </a:cubicBezTo>
                <a:cubicBezTo>
                  <a:pt x="f9371" y="f9372"/>
                  <a:pt x="f9373" y="f9374"/>
                  <a:pt x="f9375" y="f9376"/>
                </a:cubicBezTo>
                <a:cubicBezTo>
                  <a:pt x="f9377" y="f9378"/>
                  <a:pt x="f5871" y="f9379"/>
                  <a:pt x="f6047" y="f9380"/>
                </a:cubicBezTo>
                <a:cubicBezTo>
                  <a:pt x="f9381" y="f9382"/>
                  <a:pt x="f9383" y="f9384"/>
                  <a:pt x="f9383" y="f9385"/>
                </a:cubicBezTo>
                <a:lnTo>
                  <a:pt x="f9383" y="f9386"/>
                </a:lnTo>
                <a:lnTo>
                  <a:pt x="f9387" y="f9386"/>
                </a:lnTo>
                <a:lnTo>
                  <a:pt x="f9387" y="f9388"/>
                </a:lnTo>
                <a:lnTo>
                  <a:pt x="f9389" y="f9388"/>
                </a:lnTo>
                <a:cubicBezTo>
                  <a:pt x="f9390" y="f9391"/>
                  <a:pt x="f7943" y="f9392"/>
                  <a:pt x="f7943" y="f9393"/>
                </a:cubicBezTo>
                <a:cubicBezTo>
                  <a:pt x="f7943" y="f9394"/>
                  <a:pt x="f7943" y="f9395"/>
                  <a:pt x="f7943" y="f9396"/>
                </a:cubicBezTo>
                <a:cubicBezTo>
                  <a:pt x="f7943" y="f9397"/>
                  <a:pt x="f878" y="f9398"/>
                  <a:pt x="f4149" y="f9399"/>
                </a:cubicBezTo>
                <a:cubicBezTo>
                  <a:pt x="f9400" y="f9401"/>
                  <a:pt x="f2764" y="f9402"/>
                  <a:pt x="f6683" y="f9403"/>
                </a:cubicBezTo>
                <a:lnTo>
                  <a:pt x="f9404" y="f9405"/>
                </a:lnTo>
                <a:cubicBezTo>
                  <a:pt x="f9406" y="f9407"/>
                  <a:pt x="f9408" y="f9409"/>
                  <a:pt x="f9410" y="f9411"/>
                </a:cubicBezTo>
                <a:cubicBezTo>
                  <a:pt x="f9412" y="f9413"/>
                  <a:pt x="f8977" y="f9414"/>
                  <a:pt x="f8977" y="f9415"/>
                </a:cubicBezTo>
                <a:cubicBezTo>
                  <a:pt x="f8977" y="f9416"/>
                  <a:pt x="f9417" y="f9418"/>
                  <a:pt x="f5889" y="f9419"/>
                </a:cubicBezTo>
                <a:cubicBezTo>
                  <a:pt x="f9420" y="f9421"/>
                  <a:pt x="f9422" y="f9423"/>
                  <a:pt x="f5887" y="f9424"/>
                </a:cubicBezTo>
                <a:cubicBezTo>
                  <a:pt x="f9425" y="f9426"/>
                  <a:pt x="f9427" y="f9428"/>
                  <a:pt x="f9429" y="f9430"/>
                </a:cubicBezTo>
                <a:cubicBezTo>
                  <a:pt x="f9431" y="f9432"/>
                  <a:pt x="f9433" y="f9434"/>
                  <a:pt x="f5436" y="f9434"/>
                </a:cubicBezTo>
                <a:cubicBezTo>
                  <a:pt x="f9435" y="f9434"/>
                  <a:pt x="f9436" y="f9437"/>
                  <a:pt x="f849" y="f9438"/>
                </a:cubicBezTo>
                <a:cubicBezTo>
                  <a:pt x="f9439" y="f9440"/>
                  <a:pt x="f9441" y="f9442"/>
                  <a:pt x="f9443" y="f9444"/>
                </a:cubicBezTo>
                <a:lnTo>
                  <a:pt x="f9443" y="f9445"/>
                </a:lnTo>
                <a:cubicBezTo>
                  <a:pt x="f6076" y="f9446"/>
                  <a:pt x="f9447" y="f9448"/>
                  <a:pt x="f9449" y="f9450"/>
                </a:cubicBezTo>
                <a:cubicBezTo>
                  <a:pt x="f9451" y="f9452"/>
                  <a:pt x="f290" y="f9343"/>
                  <a:pt x="f7940" y="f9343"/>
                </a:cubicBezTo>
                <a:close/>
                <a:moveTo>
                  <a:pt x="f8034" y="f9453"/>
                </a:moveTo>
                <a:cubicBezTo>
                  <a:pt x="f9454" y="f9453"/>
                  <a:pt x="f9455" y="f9456"/>
                  <a:pt x="f9457" y="f9458"/>
                </a:cubicBezTo>
                <a:cubicBezTo>
                  <a:pt x="f9459" y="f9460"/>
                  <a:pt x="f411" y="f9461"/>
                  <a:pt x="f411" y="f9462"/>
                </a:cubicBezTo>
                <a:cubicBezTo>
                  <a:pt x="f411" y="f9463"/>
                  <a:pt x="f9464" y="f9465"/>
                  <a:pt x="f9466" y="f9467"/>
                </a:cubicBezTo>
                <a:cubicBezTo>
                  <a:pt x="f9468" y="f9469"/>
                  <a:pt x="f3601" y="f9470"/>
                  <a:pt x="f9471" y="f9472"/>
                </a:cubicBezTo>
                <a:lnTo>
                  <a:pt x="f9473" y="f9474"/>
                </a:lnTo>
                <a:cubicBezTo>
                  <a:pt x="f9475" y="f9476"/>
                  <a:pt x="f9477" y="f9478"/>
                  <a:pt x="f9479" y="f9480"/>
                </a:cubicBezTo>
                <a:cubicBezTo>
                  <a:pt x="f9481" y="f9482"/>
                  <a:pt x="f9483" y="f9484"/>
                  <a:pt x="f9485" y="f9486"/>
                </a:cubicBezTo>
                <a:cubicBezTo>
                  <a:pt x="f9487" y="f9488"/>
                  <a:pt x="f6087" y="f9489"/>
                  <a:pt x="f6201" y="f9490"/>
                </a:cubicBezTo>
                <a:cubicBezTo>
                  <a:pt x="f9491" y="f9492"/>
                  <a:pt x="f9493" y="f9494"/>
                  <a:pt x="f9493" y="f9495"/>
                </a:cubicBezTo>
                <a:lnTo>
                  <a:pt x="f9493" y="f9496"/>
                </a:lnTo>
                <a:lnTo>
                  <a:pt x="f9497" y="f9496"/>
                </a:lnTo>
                <a:lnTo>
                  <a:pt x="f9497" y="f9498"/>
                </a:lnTo>
                <a:lnTo>
                  <a:pt x="f9499" y="f9498"/>
                </a:lnTo>
                <a:cubicBezTo>
                  <a:pt x="f9500" y="f9501"/>
                  <a:pt x="f8037" y="f9502"/>
                  <a:pt x="f8037" y="f9503"/>
                </a:cubicBezTo>
                <a:cubicBezTo>
                  <a:pt x="f8037" y="f9504"/>
                  <a:pt x="f8037" y="f9505"/>
                  <a:pt x="f8037" y="f9506"/>
                </a:cubicBezTo>
                <a:cubicBezTo>
                  <a:pt x="f8037" y="f9507"/>
                  <a:pt x="f977" y="f9508"/>
                  <a:pt x="f4304" y="f9509"/>
                </a:cubicBezTo>
                <a:cubicBezTo>
                  <a:pt x="f9510" y="f9511"/>
                  <a:pt x="f2889" y="f9512"/>
                  <a:pt x="f6767" y="f9513"/>
                </a:cubicBezTo>
                <a:lnTo>
                  <a:pt x="f9514" y="f9515"/>
                </a:lnTo>
                <a:cubicBezTo>
                  <a:pt x="f9516" y="f9517"/>
                  <a:pt x="f9518" y="f9519"/>
                  <a:pt x="f9520" y="f9521"/>
                </a:cubicBezTo>
                <a:cubicBezTo>
                  <a:pt x="f9522" y="f9523"/>
                  <a:pt x="f9005" y="f9524"/>
                  <a:pt x="f9005" y="f9525"/>
                </a:cubicBezTo>
                <a:cubicBezTo>
                  <a:pt x="f9005" y="f9526"/>
                  <a:pt x="f9527" y="f9528"/>
                  <a:pt x="f6105" y="f9529"/>
                </a:cubicBezTo>
                <a:cubicBezTo>
                  <a:pt x="f9530" y="f9531"/>
                  <a:pt x="f9532" y="f9533"/>
                  <a:pt x="f6103" y="f9534"/>
                </a:cubicBezTo>
                <a:cubicBezTo>
                  <a:pt x="f9535" y="f9536"/>
                  <a:pt x="f9537" y="f9538"/>
                  <a:pt x="f9539" y="f9540"/>
                </a:cubicBezTo>
                <a:cubicBezTo>
                  <a:pt x="f9541" y="f9542"/>
                  <a:pt x="f9543" y="f9544"/>
                  <a:pt x="f5537" y="f9544"/>
                </a:cubicBezTo>
                <a:cubicBezTo>
                  <a:pt x="f9545" y="f9544"/>
                  <a:pt x="f9546" y="f9547"/>
                  <a:pt x="f963" y="f9548"/>
                </a:cubicBezTo>
                <a:cubicBezTo>
                  <a:pt x="f9549" y="f9550"/>
                  <a:pt x="f9551" y="f9552"/>
                  <a:pt x="f9553" y="f9554"/>
                </a:cubicBezTo>
                <a:lnTo>
                  <a:pt x="f9553" y="f9555"/>
                </a:lnTo>
                <a:cubicBezTo>
                  <a:pt x="f6230" y="f9556"/>
                  <a:pt x="f9557" y="f9558"/>
                  <a:pt x="f9559" y="f9560"/>
                </a:cubicBezTo>
                <a:cubicBezTo>
                  <a:pt x="f9561" y="f9562"/>
                  <a:pt x="f418" y="f9453"/>
                  <a:pt x="f8034" y="f9453"/>
                </a:cubicBezTo>
                <a:close/>
                <a:moveTo>
                  <a:pt x="f8041" y="f9563"/>
                </a:moveTo>
                <a:cubicBezTo>
                  <a:pt x="f9564" y="f9563"/>
                  <a:pt x="f9565" y="f9566"/>
                  <a:pt x="f9567" y="f9568"/>
                </a:cubicBezTo>
                <a:cubicBezTo>
                  <a:pt x="f9569" y="f9570"/>
                  <a:pt x="f348" y="f9571"/>
                  <a:pt x="f348" y="f9572"/>
                </a:cubicBezTo>
                <a:cubicBezTo>
                  <a:pt x="f348" y="f9573"/>
                  <a:pt x="f9574" y="f9575"/>
                  <a:pt x="f9576" y="f9577"/>
                </a:cubicBezTo>
                <a:cubicBezTo>
                  <a:pt x="f9578" y="f9579"/>
                  <a:pt x="f3557" y="f9580"/>
                  <a:pt x="f9581" y="f9582"/>
                </a:cubicBezTo>
                <a:lnTo>
                  <a:pt x="f9583" y="f9584"/>
                </a:lnTo>
                <a:cubicBezTo>
                  <a:pt x="f9585" y="f9586"/>
                  <a:pt x="f9587" y="f9478"/>
                  <a:pt x="f9588" y="f9589"/>
                </a:cubicBezTo>
                <a:cubicBezTo>
                  <a:pt x="f9590" y="f9591"/>
                  <a:pt x="f9592" y="f9593"/>
                  <a:pt x="f9594" y="f9595"/>
                </a:cubicBezTo>
                <a:cubicBezTo>
                  <a:pt x="f9596" y="f9597"/>
                  <a:pt x="f6117" y="f9598"/>
                  <a:pt x="f6276" y="f9599"/>
                </a:cubicBezTo>
                <a:cubicBezTo>
                  <a:pt x="f9600" y="f9492"/>
                  <a:pt x="f9601" y="f9602"/>
                  <a:pt x="f9601" y="f9603"/>
                </a:cubicBezTo>
                <a:lnTo>
                  <a:pt x="f9601" y="f9496"/>
                </a:lnTo>
                <a:lnTo>
                  <a:pt x="f9604" y="f9496"/>
                </a:lnTo>
                <a:lnTo>
                  <a:pt x="f9604" y="f9605"/>
                </a:lnTo>
                <a:lnTo>
                  <a:pt x="f9606" y="f9605"/>
                </a:lnTo>
                <a:cubicBezTo>
                  <a:pt x="f9607" y="f9608"/>
                  <a:pt x="f8043" y="f9502"/>
                  <a:pt x="f8043" y="f9609"/>
                </a:cubicBezTo>
                <a:cubicBezTo>
                  <a:pt x="f8043" y="f9504"/>
                  <a:pt x="f8043" y="f9505"/>
                  <a:pt x="f8043" y="f9610"/>
                </a:cubicBezTo>
                <a:cubicBezTo>
                  <a:pt x="f8043" y="f9611"/>
                  <a:pt x="f955" y="f9508"/>
                  <a:pt x="f4265" y="f9612"/>
                </a:cubicBezTo>
                <a:cubicBezTo>
                  <a:pt x="f9613" y="f9614"/>
                  <a:pt x="f2842" y="f9512"/>
                  <a:pt x="f6727" y="f9615"/>
                </a:cubicBezTo>
                <a:lnTo>
                  <a:pt x="f9616" y="f9617"/>
                </a:lnTo>
                <a:cubicBezTo>
                  <a:pt x="f9618" y="f9517"/>
                  <a:pt x="f9619" y="f9620"/>
                  <a:pt x="f9621" y="f9622"/>
                </a:cubicBezTo>
                <a:cubicBezTo>
                  <a:pt x="f9623" y="f9624"/>
                  <a:pt x="f9032" y="f9524"/>
                  <a:pt x="f9032" y="f9625"/>
                </a:cubicBezTo>
                <a:cubicBezTo>
                  <a:pt x="f9032" y="f9626"/>
                  <a:pt x="f9627" y="f9528"/>
                  <a:pt x="f6129" y="f9628"/>
                </a:cubicBezTo>
                <a:cubicBezTo>
                  <a:pt x="f9629" y="f9531"/>
                  <a:pt x="f9630" y="f9533"/>
                  <a:pt x="f6128" y="f9631"/>
                </a:cubicBezTo>
                <a:cubicBezTo>
                  <a:pt x="f9632" y="f9536"/>
                  <a:pt x="f9633" y="f9538"/>
                  <a:pt x="f9634" y="f9635"/>
                </a:cubicBezTo>
                <a:cubicBezTo>
                  <a:pt x="f9636" y="f9637"/>
                  <a:pt x="f9638" y="f9639"/>
                  <a:pt x="f5519" y="f9639"/>
                </a:cubicBezTo>
                <a:cubicBezTo>
                  <a:pt x="f9640" y="f9639"/>
                  <a:pt x="f9641" y="f9642"/>
                  <a:pt x="f926" y="f9643"/>
                </a:cubicBezTo>
                <a:cubicBezTo>
                  <a:pt x="f9644" y="f9645"/>
                  <a:pt x="f9646" y="f9647"/>
                  <a:pt x="f9648" y="f9649"/>
                </a:cubicBezTo>
                <a:lnTo>
                  <a:pt x="f9648" y="f9555"/>
                </a:lnTo>
                <a:cubicBezTo>
                  <a:pt x="f6299" y="f9556"/>
                  <a:pt x="f9650" y="f9558"/>
                  <a:pt x="f9651" y="f9652"/>
                </a:cubicBezTo>
                <a:cubicBezTo>
                  <a:pt x="f9653" y="f9562"/>
                  <a:pt x="f362" y="f9563"/>
                  <a:pt x="f8041" y="f9563"/>
                </a:cubicBezTo>
                <a:close/>
                <a:moveTo>
                  <a:pt x="f2" y="f2"/>
                </a:moveTo>
                <a:lnTo>
                  <a:pt x="f3" y="f2"/>
                </a:lnTo>
                <a:lnTo>
                  <a:pt x="f3" y="f4"/>
                </a:lnTo>
                <a:lnTo>
                  <a:pt x="f2" y="f4"/>
                </a:ln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nvGrpSpPr>
          <p:cNvPr id="17" name="Group 35">
            <a:extLst>
              <a:ext uri="{FF2B5EF4-FFF2-40B4-BE49-F238E27FC236}">
                <a16:creationId xmlns:a16="http://schemas.microsoft.com/office/drawing/2014/main" id="{EB856E41-28BA-48AD-852A-9701FD8C3D3D}"/>
              </a:ext>
            </a:extLst>
          </p:cNvPr>
          <p:cNvGrpSpPr/>
          <p:nvPr/>
        </p:nvGrpSpPr>
        <p:grpSpPr>
          <a:xfrm>
            <a:off x="3646709" y="1378686"/>
            <a:ext cx="4984193" cy="3924833"/>
            <a:chOff x="3646709" y="1378686"/>
            <a:chExt cx="4984193" cy="3924833"/>
          </a:xfrm>
        </p:grpSpPr>
        <p:grpSp>
          <p:nvGrpSpPr>
            <p:cNvPr id="18" name="Group 34">
              <a:extLst>
                <a:ext uri="{FF2B5EF4-FFF2-40B4-BE49-F238E27FC236}">
                  <a16:creationId xmlns:a16="http://schemas.microsoft.com/office/drawing/2014/main" id="{A32F6B21-250D-4872-9E52-35A9490BC9F4}"/>
                </a:ext>
              </a:extLst>
            </p:cNvPr>
            <p:cNvGrpSpPr/>
            <p:nvPr/>
          </p:nvGrpSpPr>
          <p:grpSpPr>
            <a:xfrm>
              <a:off x="3646709" y="1378686"/>
              <a:ext cx="4984193" cy="3924833"/>
              <a:chOff x="3646709" y="1378686"/>
              <a:chExt cx="4984193" cy="3924833"/>
            </a:xfrm>
          </p:grpSpPr>
          <p:sp>
            <p:nvSpPr>
              <p:cNvPr id="19" name="Rectangle: Rounded Corners 1">
                <a:extLst>
                  <a:ext uri="{FF2B5EF4-FFF2-40B4-BE49-F238E27FC236}">
                    <a16:creationId xmlns:a16="http://schemas.microsoft.com/office/drawing/2014/main" id="{007FC89C-117E-47F4-B56F-B5659DDDD43E}"/>
                  </a:ext>
                </a:extLst>
              </p:cNvPr>
              <p:cNvSpPr/>
              <p:nvPr/>
            </p:nvSpPr>
            <p:spPr>
              <a:xfrm>
                <a:off x="3646709" y="1554480"/>
                <a:ext cx="4887687" cy="3749039"/>
              </a:xfrm>
              <a:custGeom>
                <a:avLst/>
                <a:gdLst>
                  <a:gd name="f0" fmla="val 10800000"/>
                  <a:gd name="f1" fmla="val 5400000"/>
                  <a:gd name="f2" fmla="val 16200000"/>
                  <a:gd name="f3" fmla="val w"/>
                  <a:gd name="f4" fmla="val h"/>
                  <a:gd name="f5" fmla="val ss"/>
                  <a:gd name="f6" fmla="val 0"/>
                  <a:gd name="f7" fmla="*/ 5419351 1 1725033"/>
                  <a:gd name="f8" fmla="val 45"/>
                  <a:gd name="f9" fmla="val 147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0" name="TextBox 2">
                <a:extLst>
                  <a:ext uri="{FF2B5EF4-FFF2-40B4-BE49-F238E27FC236}">
                    <a16:creationId xmlns:a16="http://schemas.microsoft.com/office/drawing/2014/main" id="{3851A059-E833-4BD5-BA80-23D416DCB7D4}"/>
                  </a:ext>
                </a:extLst>
              </p:cNvPr>
              <p:cNvSpPr txBox="1"/>
              <p:nvPr/>
            </p:nvSpPr>
            <p:spPr>
              <a:xfrm>
                <a:off x="4240758" y="1692142"/>
                <a:ext cx="373682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DOWNLOADING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CONFIDENTIAL DATA…</a:t>
                </a:r>
                <a:endParaRPr lang="en-GB" sz="2400" b="1" i="0" u="none" strike="noStrike" kern="1200" cap="none" spc="0" baseline="0">
                  <a:solidFill>
                    <a:srgbClr val="00FF00"/>
                  </a:solidFill>
                  <a:uFillTx/>
                  <a:latin typeface="Facsimile" pitchFamily="2"/>
                </a:endParaRPr>
              </a:p>
            </p:txBody>
          </p:sp>
          <p:grpSp>
            <p:nvGrpSpPr>
              <p:cNvPr id="21" name="Picture 3">
                <a:extLst>
                  <a:ext uri="{FF2B5EF4-FFF2-40B4-BE49-F238E27FC236}">
                    <a16:creationId xmlns:a16="http://schemas.microsoft.com/office/drawing/2014/main" id="{F82E0A18-5685-49AD-960E-66671416F94E}"/>
                  </a:ext>
                </a:extLst>
              </p:cNvPr>
              <p:cNvGrpSpPr/>
              <p:nvPr/>
            </p:nvGrpSpPr>
            <p:grpSpPr>
              <a:xfrm>
                <a:off x="5022314" y="2660794"/>
                <a:ext cx="2147367" cy="1536402"/>
                <a:chOff x="5022314" y="2660794"/>
                <a:chExt cx="2147367" cy="1536402"/>
              </a:xfrm>
            </p:grpSpPr>
            <p:sp>
              <p:nvSpPr>
                <p:cNvPr id="22" name="Freeform: Shape 5">
                  <a:extLst>
                    <a:ext uri="{FF2B5EF4-FFF2-40B4-BE49-F238E27FC236}">
                      <a16:creationId xmlns:a16="http://schemas.microsoft.com/office/drawing/2014/main" id="{839F076E-253F-4485-B087-B2B9297CA009}"/>
                    </a:ext>
                  </a:extLst>
                </p:cNvPr>
                <p:cNvSpPr/>
                <p:nvPr/>
              </p:nvSpPr>
              <p:spPr>
                <a:xfrm>
                  <a:off x="5034000" y="2672434"/>
                  <a:ext cx="1897544" cy="1513130"/>
                </a:xfrm>
                <a:custGeom>
                  <a:avLst/>
                  <a:gdLst>
                    <a:gd name="f0" fmla="val 10800000"/>
                    <a:gd name="f1" fmla="val 5400000"/>
                    <a:gd name="f2" fmla="val 180"/>
                    <a:gd name="f3" fmla="val w"/>
                    <a:gd name="f4" fmla="val h"/>
                    <a:gd name="f5" fmla="val 0"/>
                    <a:gd name="f6" fmla="val 2561962"/>
                    <a:gd name="f7" fmla="val 2042945"/>
                    <a:gd name="f8" fmla="val 1891009"/>
                    <a:gd name="f9" fmla="val 1974936"/>
                    <a:gd name="f10" fmla="val 2493844"/>
                    <a:gd name="f11" fmla="val 2042946"/>
                    <a:gd name="f12" fmla="val 2409783"/>
                    <a:gd name="f13" fmla="val 152179"/>
                    <a:gd name="f14" fmla="val 68118"/>
                    <a:gd name="f15" fmla="val 151978"/>
                    <a:gd name="f16" fmla="val 68050"/>
                    <a:gd name="f17" fmla="+- 0 0 -90"/>
                    <a:gd name="f18" fmla="*/ f3 1 2561962"/>
                    <a:gd name="f19" fmla="*/ f4 1 2042945"/>
                    <a:gd name="f20" fmla="+- f7 0 f5"/>
                    <a:gd name="f21" fmla="+- f6 0 f5"/>
                    <a:gd name="f22" fmla="*/ f17 f0 1"/>
                    <a:gd name="f23" fmla="*/ f21 1 2561962"/>
                    <a:gd name="f24" fmla="*/ f20 1 2042945"/>
                    <a:gd name="f25" fmla="*/ 2561962 f21 1"/>
                    <a:gd name="f26" fmla="*/ 1891009 f20 1"/>
                    <a:gd name="f27" fmla="*/ 2409783 f21 1"/>
                    <a:gd name="f28" fmla="*/ 2042946 f20 1"/>
                    <a:gd name="f29" fmla="*/ 152179 f21 1"/>
                    <a:gd name="f30" fmla="*/ 0 f21 1"/>
                    <a:gd name="f31" fmla="*/ 151978 f20 1"/>
                    <a:gd name="f32" fmla="*/ 0 f20 1"/>
                    <a:gd name="f33" fmla="*/ f22 1 f2"/>
                    <a:gd name="f34" fmla="*/ f25 1 2561962"/>
                    <a:gd name="f35" fmla="*/ f26 1 2042945"/>
                    <a:gd name="f36" fmla="*/ f27 1 2561962"/>
                    <a:gd name="f37" fmla="*/ f28 1 2042945"/>
                    <a:gd name="f38" fmla="*/ f29 1 2561962"/>
                    <a:gd name="f39" fmla="*/ f30 1 2561962"/>
                    <a:gd name="f40" fmla="*/ f31 1 2042945"/>
                    <a:gd name="f41" fmla="*/ f32 1 2042945"/>
                    <a:gd name="f42" fmla="*/ f5 1 f23"/>
                    <a:gd name="f43" fmla="*/ f6 1 f23"/>
                    <a:gd name="f44" fmla="*/ f5 1 f24"/>
                    <a:gd name="f45" fmla="*/ f7 1 f24"/>
                    <a:gd name="f46" fmla="+- f33 0 f1"/>
                    <a:gd name="f47" fmla="*/ f34 1 f23"/>
                    <a:gd name="f48" fmla="*/ f35 1 f24"/>
                    <a:gd name="f49" fmla="*/ f36 1 f23"/>
                    <a:gd name="f50" fmla="*/ f37 1 f24"/>
                    <a:gd name="f51" fmla="*/ f38 1 f23"/>
                    <a:gd name="f52" fmla="*/ f39 1 f23"/>
                    <a:gd name="f53" fmla="*/ f40 1 f24"/>
                    <a:gd name="f54" fmla="*/ f41 1 f24"/>
                    <a:gd name="f55" fmla="*/ f42 f18 1"/>
                    <a:gd name="f56" fmla="*/ f43 f18 1"/>
                    <a:gd name="f57" fmla="*/ f45 f19 1"/>
                    <a:gd name="f58" fmla="*/ f44 f19 1"/>
                    <a:gd name="f59" fmla="*/ f47 f18 1"/>
                    <a:gd name="f60" fmla="*/ f48 f19 1"/>
                    <a:gd name="f61" fmla="*/ f49 f18 1"/>
                    <a:gd name="f62" fmla="*/ f50 f19 1"/>
                    <a:gd name="f63" fmla="*/ f51 f18 1"/>
                    <a:gd name="f64" fmla="*/ f52 f18 1"/>
                    <a:gd name="f65" fmla="*/ f53 f19 1"/>
                    <a:gd name="f66" fmla="*/ f54 f19 1"/>
                  </a:gdLst>
                  <a:ahLst/>
                  <a:cxnLst>
                    <a:cxn ang="3cd4">
                      <a:pos x="hc" y="t"/>
                    </a:cxn>
                    <a:cxn ang="0">
                      <a:pos x="r" y="vc"/>
                    </a:cxn>
                    <a:cxn ang="cd4">
                      <a:pos x="hc" y="b"/>
                    </a:cxn>
                    <a:cxn ang="cd2">
                      <a:pos x="l" y="vc"/>
                    </a:cxn>
                    <a:cxn ang="f46">
                      <a:pos x="f59" y="f60"/>
                    </a:cxn>
                    <a:cxn ang="f46">
                      <a:pos x="f61" y="f62"/>
                    </a:cxn>
                    <a:cxn ang="f46">
                      <a:pos x="f63" y="f62"/>
                    </a:cxn>
                    <a:cxn ang="f46">
                      <a:pos x="f64" y="f60"/>
                    </a:cxn>
                    <a:cxn ang="f46">
                      <a:pos x="f64" y="f65"/>
                    </a:cxn>
                    <a:cxn ang="f46">
                      <a:pos x="f63" y="f66"/>
                    </a:cxn>
                    <a:cxn ang="f46">
                      <a:pos x="f61" y="f66"/>
                    </a:cxn>
                    <a:cxn ang="f46">
                      <a:pos x="f59" y="f65"/>
                    </a:cxn>
                    <a:cxn ang="f46">
                      <a:pos x="f59" y="f60"/>
                    </a:cxn>
                  </a:cxnLst>
                  <a:rect l="f55" t="f58" r="f56" b="f57"/>
                  <a:pathLst>
                    <a:path w="2561962" h="2042945">
                      <a:moveTo>
                        <a:pt x="f6" y="f8"/>
                      </a:moveTo>
                      <a:cubicBezTo>
                        <a:pt x="f6" y="f9"/>
                        <a:pt x="f10" y="f11"/>
                        <a:pt x="f12" y="f11"/>
                      </a:cubicBezTo>
                      <a:lnTo>
                        <a:pt x="f13" y="f11"/>
                      </a:lnTo>
                      <a:cubicBezTo>
                        <a:pt x="f14" y="f11"/>
                        <a:pt x="f5" y="f9"/>
                        <a:pt x="f5" y="f8"/>
                      </a:cubicBezTo>
                      <a:lnTo>
                        <a:pt x="f5" y="f15"/>
                      </a:lnTo>
                      <a:cubicBezTo>
                        <a:pt x="f5" y="f16"/>
                        <a:pt x="f14" y="f5"/>
                        <a:pt x="f13" y="f5"/>
                      </a:cubicBezTo>
                      <a:lnTo>
                        <a:pt x="f12" y="f5"/>
                      </a:lnTo>
                      <a:cubicBezTo>
                        <a:pt x="f10" y="f5"/>
                        <a:pt x="f6" y="f16"/>
                        <a:pt x="f6" y="f15"/>
                      </a:cubicBezTo>
                      <a:lnTo>
                        <a:pt x="f6" y="f8"/>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3" name="Freeform: Shape 6">
                  <a:extLst>
                    <a:ext uri="{FF2B5EF4-FFF2-40B4-BE49-F238E27FC236}">
                      <a16:creationId xmlns:a16="http://schemas.microsoft.com/office/drawing/2014/main" id="{C6E26091-F38C-4F74-945C-F5DCCAF03949}"/>
                    </a:ext>
                  </a:extLst>
                </p:cNvPr>
                <p:cNvSpPr/>
                <p:nvPr/>
              </p:nvSpPr>
              <p:spPr>
                <a:xfrm>
                  <a:off x="5022314" y="2660794"/>
                  <a:ext cx="1920889" cy="1536402"/>
                </a:xfrm>
                <a:custGeom>
                  <a:avLst/>
                  <a:gdLst>
                    <a:gd name="f0" fmla="val 10800000"/>
                    <a:gd name="f1" fmla="val 5400000"/>
                    <a:gd name="f2" fmla="val 180"/>
                    <a:gd name="f3" fmla="val w"/>
                    <a:gd name="f4" fmla="val h"/>
                    <a:gd name="f5" fmla="val 0"/>
                    <a:gd name="f6" fmla="val 2593480"/>
                    <a:gd name="f7" fmla="val 2074372"/>
                    <a:gd name="f8" fmla="val 2577742"/>
                    <a:gd name="f9" fmla="val 1906722"/>
                    <a:gd name="f10" fmla="val 2562003"/>
                    <a:gd name="f11" fmla="val 1944410"/>
                    <a:gd name="f12" fmla="val 2546757"/>
                    <a:gd name="f13" fmla="val 1978333"/>
                    <a:gd name="f14" fmla="val 2522042"/>
                    <a:gd name="f15" fmla="val 2003049"/>
                    <a:gd name="f16" fmla="val 2497287"/>
                    <a:gd name="f17" fmla="val 2027724"/>
                    <a:gd name="f18" fmla="val 2463269"/>
                    <a:gd name="f19" fmla="val 2042946"/>
                    <a:gd name="f20" fmla="val 2425563"/>
                    <a:gd name="f21" fmla="val 167959"/>
                    <a:gd name="f22" fmla="val 130211"/>
                    <a:gd name="f23" fmla="val 96193"/>
                    <a:gd name="f24" fmla="val 71479"/>
                    <a:gd name="f25" fmla="val 46764"/>
                    <a:gd name="f26" fmla="val 31518"/>
                    <a:gd name="f27" fmla="val 167691"/>
                    <a:gd name="f28" fmla="val 130004"/>
                    <a:gd name="f29" fmla="val 96040"/>
                    <a:gd name="f30" fmla="val 71324"/>
                    <a:gd name="f31" fmla="val 46649"/>
                    <a:gd name="f32" fmla="val 31427"/>
                    <a:gd name="f33" fmla="val 75048"/>
                    <a:gd name="f34" fmla="val 2518313"/>
                    <a:gd name="f35" fmla="val 75208"/>
                    <a:gd name="f36" fmla="val 41"/>
                    <a:gd name="f37" fmla="val 1999325"/>
                    <a:gd name="f38" fmla="val 2074373"/>
                    <a:gd name="f39" fmla="+- 0 0 -90"/>
                    <a:gd name="f40" fmla="*/ f3 1 2593480"/>
                    <a:gd name="f41" fmla="*/ f4 1 2074372"/>
                    <a:gd name="f42" fmla="+- f7 0 f5"/>
                    <a:gd name="f43" fmla="+- f6 0 f5"/>
                    <a:gd name="f44" fmla="*/ f39 f0 1"/>
                    <a:gd name="f45" fmla="*/ f43 1 2593480"/>
                    <a:gd name="f46" fmla="*/ f42 1 2074372"/>
                    <a:gd name="f47" fmla="*/ 2577742 f43 1"/>
                    <a:gd name="f48" fmla="*/ 1906722 f42 1"/>
                    <a:gd name="f49" fmla="*/ 2562003 f43 1"/>
                    <a:gd name="f50" fmla="*/ 2522042 f43 1"/>
                    <a:gd name="f51" fmla="*/ 2003049 f42 1"/>
                    <a:gd name="f52" fmla="*/ 2425563 f43 1"/>
                    <a:gd name="f53" fmla="*/ 2042946 f42 1"/>
                    <a:gd name="f54" fmla="*/ 167959 f43 1"/>
                    <a:gd name="f55" fmla="*/ 71479 f43 1"/>
                    <a:gd name="f56" fmla="*/ 31518 f43 1"/>
                    <a:gd name="f57" fmla="*/ 167691 f42 1"/>
                    <a:gd name="f58" fmla="*/ 71324 f42 1"/>
                    <a:gd name="f59" fmla="*/ 31427 f42 1"/>
                    <a:gd name="f60" fmla="*/ 2593480 f43 1"/>
                    <a:gd name="f61" fmla="*/ 0 f42 1"/>
                    <a:gd name="f62" fmla="*/ 0 f43 1"/>
                    <a:gd name="f63" fmla="*/ 2074373 f42 1"/>
                    <a:gd name="f64" fmla="*/ f44 1 f2"/>
                    <a:gd name="f65" fmla="*/ f47 1 2593480"/>
                    <a:gd name="f66" fmla="*/ f48 1 2074372"/>
                    <a:gd name="f67" fmla="*/ f49 1 2593480"/>
                    <a:gd name="f68" fmla="*/ f50 1 2593480"/>
                    <a:gd name="f69" fmla="*/ f51 1 2074372"/>
                    <a:gd name="f70" fmla="*/ f52 1 2593480"/>
                    <a:gd name="f71" fmla="*/ f53 1 2074372"/>
                    <a:gd name="f72" fmla="*/ f54 1 2593480"/>
                    <a:gd name="f73" fmla="*/ f55 1 2593480"/>
                    <a:gd name="f74" fmla="*/ f56 1 2593480"/>
                    <a:gd name="f75" fmla="*/ f57 1 2074372"/>
                    <a:gd name="f76" fmla="*/ f58 1 2074372"/>
                    <a:gd name="f77" fmla="*/ f59 1 2074372"/>
                    <a:gd name="f78" fmla="*/ f60 1 2593480"/>
                    <a:gd name="f79" fmla="*/ f61 1 2074372"/>
                    <a:gd name="f80" fmla="*/ f62 1 2593480"/>
                    <a:gd name="f81" fmla="*/ f63 1 2074372"/>
                    <a:gd name="f82" fmla="*/ f5 1 f45"/>
                    <a:gd name="f83" fmla="*/ f6 1 f45"/>
                    <a:gd name="f84" fmla="*/ f5 1 f46"/>
                    <a:gd name="f85" fmla="*/ f7 1 f46"/>
                    <a:gd name="f86" fmla="+- f64 0 f1"/>
                    <a:gd name="f87" fmla="*/ f65 1 f45"/>
                    <a:gd name="f88" fmla="*/ f66 1 f46"/>
                    <a:gd name="f89" fmla="*/ f67 1 f45"/>
                    <a:gd name="f90" fmla="*/ f68 1 f45"/>
                    <a:gd name="f91" fmla="*/ f69 1 f46"/>
                    <a:gd name="f92" fmla="*/ f70 1 f45"/>
                    <a:gd name="f93" fmla="*/ f71 1 f46"/>
                    <a:gd name="f94" fmla="*/ f72 1 f45"/>
                    <a:gd name="f95" fmla="*/ f73 1 f45"/>
                    <a:gd name="f96" fmla="*/ f74 1 f45"/>
                    <a:gd name="f97" fmla="*/ f75 1 f46"/>
                    <a:gd name="f98" fmla="*/ f76 1 f46"/>
                    <a:gd name="f99" fmla="*/ f77 1 f46"/>
                    <a:gd name="f100" fmla="*/ f78 1 f45"/>
                    <a:gd name="f101" fmla="*/ f79 1 f46"/>
                    <a:gd name="f102" fmla="*/ f80 1 f45"/>
                    <a:gd name="f103" fmla="*/ f81 1 f46"/>
                    <a:gd name="f104" fmla="*/ f82 f40 1"/>
                    <a:gd name="f105" fmla="*/ f83 f40 1"/>
                    <a:gd name="f106" fmla="*/ f85 f41 1"/>
                    <a:gd name="f107" fmla="*/ f84 f41 1"/>
                    <a:gd name="f108" fmla="*/ f87 f40 1"/>
                    <a:gd name="f109" fmla="*/ f88 f41 1"/>
                    <a:gd name="f110" fmla="*/ f89 f40 1"/>
                    <a:gd name="f111" fmla="*/ f90 f40 1"/>
                    <a:gd name="f112" fmla="*/ f91 f41 1"/>
                    <a:gd name="f113" fmla="*/ f92 f40 1"/>
                    <a:gd name="f114" fmla="*/ f93 f41 1"/>
                    <a:gd name="f115" fmla="*/ f94 f40 1"/>
                    <a:gd name="f116" fmla="*/ f95 f40 1"/>
                    <a:gd name="f117" fmla="*/ f96 f40 1"/>
                    <a:gd name="f118" fmla="*/ f97 f41 1"/>
                    <a:gd name="f119" fmla="*/ f98 f41 1"/>
                    <a:gd name="f120" fmla="*/ f99 f41 1"/>
                    <a:gd name="f121" fmla="*/ f100 f40 1"/>
                    <a:gd name="f122" fmla="*/ f101 f41 1"/>
                    <a:gd name="f123" fmla="*/ f102 f40 1"/>
                    <a:gd name="f124" fmla="*/ f103 f41 1"/>
                  </a:gdLst>
                  <a:ahLst/>
                  <a:cxnLst>
                    <a:cxn ang="3cd4">
                      <a:pos x="hc" y="t"/>
                    </a:cxn>
                    <a:cxn ang="0">
                      <a:pos x="r" y="vc"/>
                    </a:cxn>
                    <a:cxn ang="cd4">
                      <a:pos x="hc" y="b"/>
                    </a:cxn>
                    <a:cxn ang="cd2">
                      <a:pos x="l" y="vc"/>
                    </a:cxn>
                    <a:cxn ang="f86">
                      <a:pos x="f108" y="f109"/>
                    </a:cxn>
                    <a:cxn ang="f86">
                      <a:pos x="f110" y="f109"/>
                    </a:cxn>
                    <a:cxn ang="f86">
                      <a:pos x="f111" y="f112"/>
                    </a:cxn>
                    <a:cxn ang="f86">
                      <a:pos x="f113" y="f114"/>
                    </a:cxn>
                    <a:cxn ang="f86">
                      <a:pos x="f115" y="f114"/>
                    </a:cxn>
                    <a:cxn ang="f86">
                      <a:pos x="f116" y="f112"/>
                    </a:cxn>
                    <a:cxn ang="f86">
                      <a:pos x="f117" y="f109"/>
                    </a:cxn>
                    <a:cxn ang="f86">
                      <a:pos x="f117" y="f118"/>
                    </a:cxn>
                    <a:cxn ang="f86">
                      <a:pos x="f116" y="f119"/>
                    </a:cxn>
                    <a:cxn ang="f86">
                      <a:pos x="f115" y="f120"/>
                    </a:cxn>
                    <a:cxn ang="f86">
                      <a:pos x="f113" y="f120"/>
                    </a:cxn>
                    <a:cxn ang="f86">
                      <a:pos x="f111" y="f119"/>
                    </a:cxn>
                    <a:cxn ang="f86">
                      <a:pos x="f110" y="f118"/>
                    </a:cxn>
                    <a:cxn ang="f86">
                      <a:pos x="f110" y="f109"/>
                    </a:cxn>
                    <a:cxn ang="f86">
                      <a:pos x="f121" y="f109"/>
                    </a:cxn>
                    <a:cxn ang="f86">
                      <a:pos x="f121" y="f118"/>
                    </a:cxn>
                    <a:cxn ang="f86">
                      <a:pos x="f113" y="f122"/>
                    </a:cxn>
                    <a:cxn ang="f86">
                      <a:pos x="f115" y="f122"/>
                    </a:cxn>
                    <a:cxn ang="f86">
                      <a:pos x="f123" y="f118"/>
                    </a:cxn>
                    <a:cxn ang="f86">
                      <a:pos x="f123" y="f109"/>
                    </a:cxn>
                    <a:cxn ang="f86">
                      <a:pos x="f115" y="f124"/>
                    </a:cxn>
                    <a:cxn ang="f86">
                      <a:pos x="f113" y="f124"/>
                    </a:cxn>
                    <a:cxn ang="f86">
                      <a:pos x="f121" y="f109"/>
                    </a:cxn>
                    <a:cxn ang="f86">
                      <a:pos x="f108" y="f109"/>
                    </a:cxn>
                  </a:cxnLst>
                  <a:rect l="f104" t="f107" r="f105" b="f106"/>
                  <a:pathLst>
                    <a:path w="2593480" h="2074372">
                      <a:moveTo>
                        <a:pt x="f8" y="f9"/>
                      </a:moveTo>
                      <a:lnTo>
                        <a:pt x="f10" y="f9"/>
                      </a:lnTo>
                      <a:cubicBezTo>
                        <a:pt x="f10" y="f11"/>
                        <a:pt x="f12" y="f13"/>
                        <a:pt x="f14" y="f15"/>
                      </a:cubicBezTo>
                      <a:cubicBezTo>
                        <a:pt x="f16" y="f17"/>
                        <a:pt x="f18" y="f19"/>
                        <a:pt x="f20" y="f19"/>
                      </a:cubicBezTo>
                      <a:lnTo>
                        <a:pt x="f21" y="f19"/>
                      </a:lnTo>
                      <a:cubicBezTo>
                        <a:pt x="f22" y="f19"/>
                        <a:pt x="f23" y="f17"/>
                        <a:pt x="f24" y="f15"/>
                      </a:cubicBezTo>
                      <a:cubicBezTo>
                        <a:pt x="f25" y="f13"/>
                        <a:pt x="f26" y="f11"/>
                        <a:pt x="f26" y="f9"/>
                      </a:cubicBezTo>
                      <a:lnTo>
                        <a:pt x="f26" y="f27"/>
                      </a:lnTo>
                      <a:cubicBezTo>
                        <a:pt x="f26" y="f28"/>
                        <a:pt x="f25" y="f29"/>
                        <a:pt x="f24" y="f30"/>
                      </a:cubicBezTo>
                      <a:cubicBezTo>
                        <a:pt x="f23" y="f31"/>
                        <a:pt x="f22" y="f32"/>
                        <a:pt x="f21" y="f32"/>
                      </a:cubicBezTo>
                      <a:lnTo>
                        <a:pt x="f20" y="f32"/>
                      </a:lnTo>
                      <a:cubicBezTo>
                        <a:pt x="f18" y="f32"/>
                        <a:pt x="f16" y="f31"/>
                        <a:pt x="f14" y="f30"/>
                      </a:cubicBezTo>
                      <a:cubicBezTo>
                        <a:pt x="f12" y="f29"/>
                        <a:pt x="f10" y="f28"/>
                        <a:pt x="f10" y="f27"/>
                      </a:cubicBezTo>
                      <a:lnTo>
                        <a:pt x="f10" y="f9"/>
                      </a:lnTo>
                      <a:lnTo>
                        <a:pt x="f6" y="f9"/>
                      </a:lnTo>
                      <a:lnTo>
                        <a:pt x="f6" y="f27"/>
                      </a:lnTo>
                      <a:cubicBezTo>
                        <a:pt x="f6" y="f33"/>
                        <a:pt x="f34" y="f5"/>
                        <a:pt x="f20" y="f5"/>
                      </a:cubicBezTo>
                      <a:lnTo>
                        <a:pt x="f21" y="f5"/>
                      </a:lnTo>
                      <a:cubicBezTo>
                        <a:pt x="f35" y="f5"/>
                        <a:pt x="f36" y="f33"/>
                        <a:pt x="f5" y="f27"/>
                      </a:cubicBezTo>
                      <a:lnTo>
                        <a:pt x="f5" y="f9"/>
                      </a:lnTo>
                      <a:cubicBezTo>
                        <a:pt x="f36" y="f37"/>
                        <a:pt x="f35" y="f38"/>
                        <a:pt x="f21" y="f38"/>
                      </a:cubicBezTo>
                      <a:lnTo>
                        <a:pt x="f20" y="f38"/>
                      </a:lnTo>
                      <a:cubicBezTo>
                        <a:pt x="f34" y="f38"/>
                        <a:pt x="f6" y="f37"/>
                        <a:pt x="f6"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4" name="Freeform: Shape 7">
                  <a:extLst>
                    <a:ext uri="{FF2B5EF4-FFF2-40B4-BE49-F238E27FC236}">
                      <a16:creationId xmlns:a16="http://schemas.microsoft.com/office/drawing/2014/main" id="{F8543E90-B5DE-4711-878E-00E3DCC6F003}"/>
                    </a:ext>
                  </a:extLst>
                </p:cNvPr>
                <p:cNvSpPr/>
                <p:nvPr/>
              </p:nvSpPr>
              <p:spPr>
                <a:xfrm>
                  <a:off x="5140308" y="2775606"/>
                  <a:ext cx="1684928" cy="1409959"/>
                </a:xfrm>
                <a:custGeom>
                  <a:avLst/>
                  <a:gdLst>
                    <a:gd name="f0" fmla="val 10800000"/>
                    <a:gd name="f1" fmla="val 5400000"/>
                    <a:gd name="f2" fmla="val 180"/>
                    <a:gd name="f3" fmla="val w"/>
                    <a:gd name="f4" fmla="val h"/>
                    <a:gd name="f5" fmla="val 0"/>
                    <a:gd name="f6" fmla="val 2274899"/>
                    <a:gd name="f7" fmla="val 1903653"/>
                    <a:gd name="f8" fmla="val 2274900"/>
                    <a:gd name="f9" fmla="+- 0 0 -90"/>
                    <a:gd name="f10" fmla="*/ f3 1 2274899"/>
                    <a:gd name="f11" fmla="*/ f4 1 1903653"/>
                    <a:gd name="f12" fmla="+- f7 0 f5"/>
                    <a:gd name="f13" fmla="+- f6 0 f5"/>
                    <a:gd name="f14" fmla="*/ f9 f0 1"/>
                    <a:gd name="f15" fmla="*/ f13 1 2274899"/>
                    <a:gd name="f16" fmla="*/ f12 1 1903653"/>
                    <a:gd name="f17" fmla="*/ 2274900 f13 1"/>
                    <a:gd name="f18" fmla="*/ 1903653 f12 1"/>
                    <a:gd name="f19" fmla="*/ 0 f13 1"/>
                    <a:gd name="f20" fmla="*/ 0 f12 1"/>
                    <a:gd name="f21" fmla="*/ f14 1 f2"/>
                    <a:gd name="f22" fmla="*/ f17 1 2274899"/>
                    <a:gd name="f23" fmla="*/ f18 1 1903653"/>
                    <a:gd name="f24" fmla="*/ f19 1 2274899"/>
                    <a:gd name="f25" fmla="*/ f20 1 1903653"/>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 ang="f30">
                      <a:pos x="f39" y="f40"/>
                    </a:cxn>
                  </a:cxnLst>
                  <a:rect l="f35" t="f38" r="f36" b="f37"/>
                  <a:pathLst>
                    <a:path w="2274899" h="1903653">
                      <a:moveTo>
                        <a:pt x="f8" y="f7"/>
                      </a:moveTo>
                      <a:lnTo>
                        <a:pt x="f5" y="f7"/>
                      </a:lnTo>
                      <a:lnTo>
                        <a:pt x="f5" y="f5"/>
                      </a:lnTo>
                      <a:lnTo>
                        <a:pt x="f8" y="f5"/>
                      </a:lnTo>
                      <a:lnTo>
                        <a:pt x="f8" y="f7"/>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5" name="Freeform: Shape 8">
                  <a:extLst>
                    <a:ext uri="{FF2B5EF4-FFF2-40B4-BE49-F238E27FC236}">
                      <a16:creationId xmlns:a16="http://schemas.microsoft.com/office/drawing/2014/main" id="{5A9C5408-EE36-4BA0-B558-EA0A8164C8B2}"/>
                    </a:ext>
                  </a:extLst>
                </p:cNvPr>
                <p:cNvSpPr/>
                <p:nvPr/>
              </p:nvSpPr>
              <p:spPr>
                <a:xfrm>
                  <a:off x="5128650" y="2763966"/>
                  <a:ext cx="1708236" cy="1433230"/>
                </a:xfrm>
                <a:custGeom>
                  <a:avLst/>
                  <a:gdLst>
                    <a:gd name="f0" fmla="val 10800000"/>
                    <a:gd name="f1" fmla="val 5400000"/>
                    <a:gd name="f2" fmla="val 180"/>
                    <a:gd name="f3" fmla="val w"/>
                    <a:gd name="f4" fmla="val h"/>
                    <a:gd name="f5" fmla="val 0"/>
                    <a:gd name="f6" fmla="val 2306376"/>
                    <a:gd name="f7" fmla="val 1935079"/>
                    <a:gd name="f8" fmla="val 2290638"/>
                    <a:gd name="f9" fmla="val 1919367"/>
                    <a:gd name="f10" fmla="val 1903653"/>
                    <a:gd name="f11" fmla="val 31477"/>
                    <a:gd name="f12" fmla="val 31427"/>
                    <a:gd name="f13" fmla="val 2274900"/>
                    <a:gd name="f14" fmla="val 2306377"/>
                    <a:gd name="f15" fmla="val 15713"/>
                    <a:gd name="f16" fmla="val 11580"/>
                    <a:gd name="f17" fmla="val 2304696"/>
                    <a:gd name="f18" fmla="val 7529"/>
                    <a:gd name="f19" fmla="val 2301786"/>
                    <a:gd name="f20" fmla="val 4583"/>
                    <a:gd name="f21" fmla="val 2298835"/>
                    <a:gd name="f22" fmla="val 1678"/>
                    <a:gd name="f23" fmla="val 2294778"/>
                    <a:gd name="f24" fmla="val 15738"/>
                    <a:gd name="f25" fmla="val 11599"/>
                    <a:gd name="f26" fmla="val 7541"/>
                    <a:gd name="f27" fmla="val 4590"/>
                    <a:gd name="f28" fmla="val 1680"/>
                    <a:gd name="f29" fmla="val 1923500"/>
                    <a:gd name="f30" fmla="val 1927551"/>
                    <a:gd name="f31" fmla="val 1930497"/>
                    <a:gd name="f32" fmla="val 1933402"/>
                    <a:gd name="f33" fmla="val 1935080"/>
                    <a:gd name="f34" fmla="+- 0 0 -90"/>
                    <a:gd name="f35" fmla="*/ f3 1 2306376"/>
                    <a:gd name="f36" fmla="*/ f4 1 1935079"/>
                    <a:gd name="f37" fmla="+- f7 0 f5"/>
                    <a:gd name="f38" fmla="+- f6 0 f5"/>
                    <a:gd name="f39" fmla="*/ f34 f0 1"/>
                    <a:gd name="f40" fmla="*/ f38 1 2306376"/>
                    <a:gd name="f41" fmla="*/ f37 1 1935079"/>
                    <a:gd name="f42" fmla="*/ 2290638 f38 1"/>
                    <a:gd name="f43" fmla="*/ 1919367 f37 1"/>
                    <a:gd name="f44" fmla="*/ 1903653 f37 1"/>
                    <a:gd name="f45" fmla="*/ 31477 f38 1"/>
                    <a:gd name="f46" fmla="*/ 31427 f37 1"/>
                    <a:gd name="f47" fmla="*/ 2274900 f38 1"/>
                    <a:gd name="f48" fmla="*/ 2306377 f38 1"/>
                    <a:gd name="f49" fmla="*/ 15713 f37 1"/>
                    <a:gd name="f50" fmla="*/ 2301786 f38 1"/>
                    <a:gd name="f51" fmla="*/ 4583 f37 1"/>
                    <a:gd name="f52" fmla="*/ 0 f37 1"/>
                    <a:gd name="f53" fmla="*/ 15738 f38 1"/>
                    <a:gd name="f54" fmla="*/ 4590 f38 1"/>
                    <a:gd name="f55" fmla="*/ 0 f38 1"/>
                    <a:gd name="f56" fmla="*/ 1930497 f37 1"/>
                    <a:gd name="f57" fmla="*/ 1935080 f37 1"/>
                    <a:gd name="f58" fmla="*/ f39 1 f2"/>
                    <a:gd name="f59" fmla="*/ f42 1 2306376"/>
                    <a:gd name="f60" fmla="*/ f43 1 1935079"/>
                    <a:gd name="f61" fmla="*/ f44 1 1935079"/>
                    <a:gd name="f62" fmla="*/ f45 1 2306376"/>
                    <a:gd name="f63" fmla="*/ f46 1 1935079"/>
                    <a:gd name="f64" fmla="*/ f47 1 2306376"/>
                    <a:gd name="f65" fmla="*/ f48 1 2306376"/>
                    <a:gd name="f66" fmla="*/ f49 1 1935079"/>
                    <a:gd name="f67" fmla="*/ f50 1 2306376"/>
                    <a:gd name="f68" fmla="*/ f51 1 1935079"/>
                    <a:gd name="f69" fmla="*/ f52 1 1935079"/>
                    <a:gd name="f70" fmla="*/ f53 1 2306376"/>
                    <a:gd name="f71" fmla="*/ f54 1 2306376"/>
                    <a:gd name="f72" fmla="*/ f55 1 2306376"/>
                    <a:gd name="f73" fmla="*/ f56 1 1935079"/>
                    <a:gd name="f74" fmla="*/ f57 1 1935079"/>
                    <a:gd name="f75" fmla="*/ f5 1 f40"/>
                    <a:gd name="f76" fmla="*/ f6 1 f40"/>
                    <a:gd name="f77" fmla="*/ f5 1 f41"/>
                    <a:gd name="f78" fmla="*/ f7 1 f41"/>
                    <a:gd name="f79" fmla="+- f58 0 f1"/>
                    <a:gd name="f80" fmla="*/ f59 1 f40"/>
                    <a:gd name="f81" fmla="*/ f60 1 f41"/>
                    <a:gd name="f82" fmla="*/ f61 1 f41"/>
                    <a:gd name="f83" fmla="*/ f62 1 f40"/>
                    <a:gd name="f84" fmla="*/ f63 1 f41"/>
                    <a:gd name="f85" fmla="*/ f64 1 f40"/>
                    <a:gd name="f86" fmla="*/ f65 1 f40"/>
                    <a:gd name="f87" fmla="*/ f66 1 f41"/>
                    <a:gd name="f88" fmla="*/ f67 1 f40"/>
                    <a:gd name="f89" fmla="*/ f68 1 f41"/>
                    <a:gd name="f90" fmla="*/ f69 1 f41"/>
                    <a:gd name="f91" fmla="*/ f70 1 f40"/>
                    <a:gd name="f92" fmla="*/ f71 1 f40"/>
                    <a:gd name="f93" fmla="*/ f72 1 f40"/>
                    <a:gd name="f94" fmla="*/ f73 1 f41"/>
                    <a:gd name="f95" fmla="*/ f74 1 f41"/>
                    <a:gd name="f96" fmla="*/ f75 f35 1"/>
                    <a:gd name="f97" fmla="*/ f76 f35 1"/>
                    <a:gd name="f98" fmla="*/ f78 f36 1"/>
                    <a:gd name="f99" fmla="*/ f77 f36 1"/>
                    <a:gd name="f100" fmla="*/ f80 f35 1"/>
                    <a:gd name="f101" fmla="*/ f81 f36 1"/>
                    <a:gd name="f102" fmla="*/ f82 f36 1"/>
                    <a:gd name="f103" fmla="*/ f83 f35 1"/>
                    <a:gd name="f104" fmla="*/ f84 f36 1"/>
                    <a:gd name="f105" fmla="*/ f85 f35 1"/>
                    <a:gd name="f106" fmla="*/ f86 f35 1"/>
                    <a:gd name="f107" fmla="*/ f87 f36 1"/>
                    <a:gd name="f108" fmla="*/ f88 f35 1"/>
                    <a:gd name="f109" fmla="*/ f89 f36 1"/>
                    <a:gd name="f110" fmla="*/ f90 f36 1"/>
                    <a:gd name="f111" fmla="*/ f91 f35 1"/>
                    <a:gd name="f112" fmla="*/ f92 f35 1"/>
                    <a:gd name="f113" fmla="*/ f93 f35 1"/>
                    <a:gd name="f114" fmla="*/ f94 f36 1"/>
                    <a:gd name="f115" fmla="*/ f95 f36 1"/>
                  </a:gdLst>
                  <a:ahLst/>
                  <a:cxnLst>
                    <a:cxn ang="3cd4">
                      <a:pos x="hc" y="t"/>
                    </a:cxn>
                    <a:cxn ang="0">
                      <a:pos x="r" y="vc"/>
                    </a:cxn>
                    <a:cxn ang="cd4">
                      <a:pos x="hc" y="b"/>
                    </a:cxn>
                    <a:cxn ang="cd2">
                      <a:pos x="l" y="vc"/>
                    </a:cxn>
                    <a:cxn ang="f79">
                      <a:pos x="f100" y="f101"/>
                    </a:cxn>
                    <a:cxn ang="f79">
                      <a:pos x="f100" y="f102"/>
                    </a:cxn>
                    <a:cxn ang="f79">
                      <a:pos x="f103" y="f102"/>
                    </a:cxn>
                    <a:cxn ang="f79">
                      <a:pos x="f103" y="f104"/>
                    </a:cxn>
                    <a:cxn ang="f79">
                      <a:pos x="f105" y="f104"/>
                    </a:cxn>
                    <a:cxn ang="f79">
                      <a:pos x="f105" y="f101"/>
                    </a:cxn>
                    <a:cxn ang="f79">
                      <a:pos x="f100" y="f101"/>
                    </a:cxn>
                    <a:cxn ang="f79">
                      <a:pos x="f100" y="f102"/>
                    </a:cxn>
                    <a:cxn ang="f79">
                      <a:pos x="f100" y="f101"/>
                    </a:cxn>
                    <a:cxn ang="f79">
                      <a:pos x="f106" y="f101"/>
                    </a:cxn>
                    <a:cxn ang="f79">
                      <a:pos x="f106" y="f107"/>
                    </a:cxn>
                    <a:cxn ang="f79">
                      <a:pos x="f108" y="f109"/>
                    </a:cxn>
                    <a:cxn ang="f79">
                      <a:pos x="f100" y="f110"/>
                    </a:cxn>
                    <a:cxn ang="f79">
                      <a:pos x="f111" y="f110"/>
                    </a:cxn>
                    <a:cxn ang="f79">
                      <a:pos x="f112" y="f109"/>
                    </a:cxn>
                    <a:cxn ang="f79">
                      <a:pos x="f113" y="f107"/>
                    </a:cxn>
                    <a:cxn ang="f79">
                      <a:pos x="f113" y="f101"/>
                    </a:cxn>
                    <a:cxn ang="f79">
                      <a:pos x="f112" y="f114"/>
                    </a:cxn>
                    <a:cxn ang="f79">
                      <a:pos x="f111" y="f115"/>
                    </a:cxn>
                    <a:cxn ang="f79">
                      <a:pos x="f100" y="f115"/>
                    </a:cxn>
                    <a:cxn ang="f79">
                      <a:pos x="f108" y="f114"/>
                    </a:cxn>
                    <a:cxn ang="f79">
                      <a:pos x="f106" y="f101"/>
                    </a:cxn>
                    <a:cxn ang="f79">
                      <a:pos x="f100" y="f101"/>
                    </a:cxn>
                  </a:cxnLst>
                  <a:rect l="f96" t="f99" r="f97" b="f98"/>
                  <a:pathLst>
                    <a:path w="2306376" h="1935079">
                      <a:moveTo>
                        <a:pt x="f8" y="f9"/>
                      </a:moveTo>
                      <a:lnTo>
                        <a:pt x="f8" y="f10"/>
                      </a:lnTo>
                      <a:lnTo>
                        <a:pt x="f11" y="f10"/>
                      </a:lnTo>
                      <a:lnTo>
                        <a:pt x="f11" y="f12"/>
                      </a:lnTo>
                      <a:lnTo>
                        <a:pt x="f13" y="f12"/>
                      </a:lnTo>
                      <a:lnTo>
                        <a:pt x="f13" y="f9"/>
                      </a:lnTo>
                      <a:lnTo>
                        <a:pt x="f8" y="f9"/>
                      </a:lnTo>
                      <a:lnTo>
                        <a:pt x="f8" y="f10"/>
                      </a:lnTo>
                      <a:lnTo>
                        <a:pt x="f8" y="f9"/>
                      </a:lnTo>
                      <a:lnTo>
                        <a:pt x="f14" y="f9"/>
                      </a:lnTo>
                      <a:lnTo>
                        <a:pt x="f14" y="f15"/>
                      </a:lnTo>
                      <a:cubicBezTo>
                        <a:pt x="f14" y="f16"/>
                        <a:pt x="f17" y="f18"/>
                        <a:pt x="f19" y="f20"/>
                      </a:cubicBezTo>
                      <a:cubicBezTo>
                        <a:pt x="f21" y="f22"/>
                        <a:pt x="f23" y="f5"/>
                        <a:pt x="f8" y="f5"/>
                      </a:cubicBezTo>
                      <a:lnTo>
                        <a:pt x="f24" y="f5"/>
                      </a:lnTo>
                      <a:cubicBezTo>
                        <a:pt x="f25" y="f5"/>
                        <a:pt x="f26" y="f22"/>
                        <a:pt x="f27" y="f20"/>
                      </a:cubicBezTo>
                      <a:cubicBezTo>
                        <a:pt x="f28" y="f18"/>
                        <a:pt x="f5" y="f16"/>
                        <a:pt x="f5" y="f15"/>
                      </a:cubicBezTo>
                      <a:lnTo>
                        <a:pt x="f5" y="f9"/>
                      </a:lnTo>
                      <a:cubicBezTo>
                        <a:pt x="f5" y="f29"/>
                        <a:pt x="f28" y="f30"/>
                        <a:pt x="f27" y="f31"/>
                      </a:cubicBezTo>
                      <a:cubicBezTo>
                        <a:pt x="f26" y="f32"/>
                        <a:pt x="f25" y="f33"/>
                        <a:pt x="f24" y="f33"/>
                      </a:cubicBezTo>
                      <a:lnTo>
                        <a:pt x="f8" y="f33"/>
                      </a:lnTo>
                      <a:cubicBezTo>
                        <a:pt x="f23" y="f33"/>
                        <a:pt x="f21" y="f32"/>
                        <a:pt x="f19" y="f31"/>
                      </a:cubicBezTo>
                      <a:cubicBezTo>
                        <a:pt x="f17" y="f30"/>
                        <a:pt x="f14" y="f29"/>
                        <a:pt x="f14"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6" name="Freeform: Shape 9">
                  <a:extLst>
                    <a:ext uri="{FF2B5EF4-FFF2-40B4-BE49-F238E27FC236}">
                      <a16:creationId xmlns:a16="http://schemas.microsoft.com/office/drawing/2014/main" id="{ED35E4E8-B373-4DEE-B1BA-EC8B46F084B6}"/>
                    </a:ext>
                  </a:extLst>
                </p:cNvPr>
                <p:cNvSpPr/>
                <p:nvPr/>
              </p:nvSpPr>
              <p:spPr>
                <a:xfrm>
                  <a:off x="5049682" y="2821308"/>
                  <a:ext cx="2108341" cy="1364257"/>
                </a:xfrm>
                <a:custGeom>
                  <a:avLst/>
                  <a:gdLst>
                    <a:gd name="f0" fmla="val 10800000"/>
                    <a:gd name="f1" fmla="val 5400000"/>
                    <a:gd name="f2" fmla="val 180"/>
                    <a:gd name="f3" fmla="val w"/>
                    <a:gd name="f4" fmla="val h"/>
                    <a:gd name="f5" fmla="val 0"/>
                    <a:gd name="f6" fmla="val 2846569"/>
                    <a:gd name="f7" fmla="val 1841945"/>
                    <a:gd name="f8" fmla="val 2566570"/>
                    <a:gd name="f9" fmla="val 1697824"/>
                    <a:gd name="f10" fmla="val 2552348"/>
                    <a:gd name="f11" fmla="val 1777414"/>
                    <a:gd name="f12" fmla="val 2472672"/>
                    <a:gd name="f13" fmla="val 2388611"/>
                    <a:gd name="f14" fmla="val 131007"/>
                    <a:gd name="f15" fmla="val 46946"/>
                    <a:gd name="f16" fmla="+- 0 0 10926"/>
                    <a:gd name="f17" fmla="val 1739"/>
                    <a:gd name="f18" fmla="val 205396"/>
                    <a:gd name="f19" fmla="val 416446"/>
                    <a:gd name="f20" fmla="val 218060"/>
                    <a:gd name="f21" fmla="val 336856"/>
                    <a:gd name="f22" fmla="val 297285"/>
                    <a:gd name="f23" fmla="val 272284"/>
                    <a:gd name="f24" fmla="val 382371"/>
                    <a:gd name="f25" fmla="val 1114085"/>
                    <a:gd name="f26" fmla="val 1343645"/>
                    <a:gd name="f27" fmla="val 2715839"/>
                    <a:gd name="f28" fmla="val 2801089"/>
                    <a:gd name="f29" fmla="val 2858633"/>
                    <a:gd name="f30" fmla="val 64531"/>
                    <a:gd name="f31" fmla="val 2844411"/>
                    <a:gd name="f32" fmla="val 144162"/>
                    <a:gd name="f33" fmla="+- 0 0 -90"/>
                    <a:gd name="f34" fmla="*/ f3 1 2846569"/>
                    <a:gd name="f35" fmla="*/ f4 1 1841945"/>
                    <a:gd name="f36" fmla="+- f7 0 f5"/>
                    <a:gd name="f37" fmla="+- f6 0 f5"/>
                    <a:gd name="f38" fmla="*/ f33 f0 1"/>
                    <a:gd name="f39" fmla="*/ f37 1 2846569"/>
                    <a:gd name="f40" fmla="*/ f36 1 1841945"/>
                    <a:gd name="f41" fmla="*/ 2566570 f37 1"/>
                    <a:gd name="f42" fmla="*/ 1697824 f36 1"/>
                    <a:gd name="f43" fmla="*/ 2388611 f37 1"/>
                    <a:gd name="f44" fmla="*/ 1841945 f36 1"/>
                    <a:gd name="f45" fmla="*/ 131007 f37 1"/>
                    <a:gd name="f46" fmla="*/ 1739 f37 1"/>
                    <a:gd name="f47" fmla="*/ 205396 f37 1"/>
                    <a:gd name="f48" fmla="*/ 416446 f36 1"/>
                    <a:gd name="f49" fmla="*/ 382371 f37 1"/>
                    <a:gd name="f50" fmla="*/ 272284 f36 1"/>
                    <a:gd name="f51" fmla="*/ 1114085 f37 1"/>
                    <a:gd name="f52" fmla="*/ 1343645 f37 1"/>
                    <a:gd name="f53" fmla="*/ 0 f36 1"/>
                    <a:gd name="f54" fmla="*/ 2715839 f37 1"/>
                    <a:gd name="f55" fmla="*/ 2844411 f37 1"/>
                    <a:gd name="f56" fmla="*/ 144162 f36 1"/>
                    <a:gd name="f57" fmla="*/ f38 1 f2"/>
                    <a:gd name="f58" fmla="*/ f41 1 2846569"/>
                    <a:gd name="f59" fmla="*/ f42 1 1841945"/>
                    <a:gd name="f60" fmla="*/ f43 1 2846569"/>
                    <a:gd name="f61" fmla="*/ f44 1 1841945"/>
                    <a:gd name="f62" fmla="*/ f45 1 2846569"/>
                    <a:gd name="f63" fmla="*/ f46 1 2846569"/>
                    <a:gd name="f64" fmla="*/ f47 1 2846569"/>
                    <a:gd name="f65" fmla="*/ f48 1 1841945"/>
                    <a:gd name="f66" fmla="*/ f49 1 2846569"/>
                    <a:gd name="f67" fmla="*/ f50 1 1841945"/>
                    <a:gd name="f68" fmla="*/ f51 1 2846569"/>
                    <a:gd name="f69" fmla="*/ f52 1 2846569"/>
                    <a:gd name="f70" fmla="*/ f53 1 1841945"/>
                    <a:gd name="f71" fmla="*/ f54 1 2846569"/>
                    <a:gd name="f72" fmla="*/ f55 1 2846569"/>
                    <a:gd name="f73" fmla="*/ f56 1 1841945"/>
                    <a:gd name="f74" fmla="*/ f5 1 f39"/>
                    <a:gd name="f75" fmla="*/ f6 1 f39"/>
                    <a:gd name="f76" fmla="*/ f5 1 f40"/>
                    <a:gd name="f77" fmla="*/ f7 1 f40"/>
                    <a:gd name="f78" fmla="+- f57 0 f1"/>
                    <a:gd name="f79" fmla="*/ f58 1 f39"/>
                    <a:gd name="f80" fmla="*/ f59 1 f40"/>
                    <a:gd name="f81" fmla="*/ f60 1 f39"/>
                    <a:gd name="f82" fmla="*/ f61 1 f40"/>
                    <a:gd name="f83" fmla="*/ f62 1 f39"/>
                    <a:gd name="f84" fmla="*/ f63 1 f39"/>
                    <a:gd name="f85" fmla="*/ f64 1 f39"/>
                    <a:gd name="f86" fmla="*/ f65 1 f40"/>
                    <a:gd name="f87" fmla="*/ f66 1 f39"/>
                    <a:gd name="f88" fmla="*/ f67 1 f40"/>
                    <a:gd name="f89" fmla="*/ f68 1 f39"/>
                    <a:gd name="f90" fmla="*/ f69 1 f39"/>
                    <a:gd name="f91" fmla="*/ f70 1 f40"/>
                    <a:gd name="f92" fmla="*/ f71 1 f39"/>
                    <a:gd name="f93" fmla="*/ f72 1 f39"/>
                    <a:gd name="f94" fmla="*/ f73 1 f40"/>
                    <a:gd name="f95" fmla="*/ f74 f34 1"/>
                    <a:gd name="f96" fmla="*/ f75 f34 1"/>
                    <a:gd name="f97" fmla="*/ f77 f35 1"/>
                    <a:gd name="f98" fmla="*/ f76 f35 1"/>
                    <a:gd name="f99" fmla="*/ f79 f34 1"/>
                    <a:gd name="f100" fmla="*/ f80 f35 1"/>
                    <a:gd name="f101" fmla="*/ f81 f34 1"/>
                    <a:gd name="f102" fmla="*/ f82 f35 1"/>
                    <a:gd name="f103" fmla="*/ f83 f34 1"/>
                    <a:gd name="f104" fmla="*/ f84 f34 1"/>
                    <a:gd name="f105" fmla="*/ f85 f34 1"/>
                    <a:gd name="f106" fmla="*/ f86 f35 1"/>
                    <a:gd name="f107" fmla="*/ f87 f34 1"/>
                    <a:gd name="f108" fmla="*/ f88 f35 1"/>
                    <a:gd name="f109" fmla="*/ f89 f34 1"/>
                    <a:gd name="f110" fmla="*/ f90 f34 1"/>
                    <a:gd name="f111" fmla="*/ f91 f35 1"/>
                    <a:gd name="f112" fmla="*/ f92 f34 1"/>
                    <a:gd name="f113" fmla="*/ f93 f34 1"/>
                    <a:gd name="f114" fmla="*/ f94 f35 1"/>
                  </a:gdLst>
                  <a:ahLst/>
                  <a:cxnLst>
                    <a:cxn ang="3cd4">
                      <a:pos x="hc" y="t"/>
                    </a:cxn>
                    <a:cxn ang="0">
                      <a:pos x="r" y="vc"/>
                    </a:cxn>
                    <a:cxn ang="cd4">
                      <a:pos x="hc" y="b"/>
                    </a:cxn>
                    <a:cxn ang="cd2">
                      <a:pos x="l" y="vc"/>
                    </a:cxn>
                    <a:cxn ang="f78">
                      <a:pos x="f99" y="f100"/>
                    </a:cxn>
                    <a:cxn ang="f78">
                      <a:pos x="f101" y="f102"/>
                    </a:cxn>
                    <a:cxn ang="f78">
                      <a:pos x="f103" y="f102"/>
                    </a:cxn>
                    <a:cxn ang="f78">
                      <a:pos x="f104" y="f100"/>
                    </a:cxn>
                    <a:cxn ang="f78">
                      <a:pos x="f105" y="f106"/>
                    </a:cxn>
                    <a:cxn ang="f78">
                      <a:pos x="f107" y="f108"/>
                    </a:cxn>
                    <a:cxn ang="f78">
                      <a:pos x="f109" y="f108"/>
                    </a:cxn>
                    <a:cxn ang="f78">
                      <a:pos x="f110" y="f111"/>
                    </a:cxn>
                    <a:cxn ang="f78">
                      <a:pos x="f112" y="f111"/>
                    </a:cxn>
                    <a:cxn ang="f78">
                      <a:pos x="f113" y="f114"/>
                    </a:cxn>
                    <a:cxn ang="f78">
                      <a:pos x="f99" y="f100"/>
                    </a:cxn>
                  </a:cxnLst>
                  <a:rect l="f95" t="f98" r="f96" b="f97"/>
                  <a:pathLst>
                    <a:path w="2846569" h="1841945">
                      <a:moveTo>
                        <a:pt x="f8" y="f9"/>
                      </a:moveTo>
                      <a:cubicBezTo>
                        <a:pt x="f10" y="f11"/>
                        <a:pt x="f12" y="f7"/>
                        <a:pt x="f13" y="f7"/>
                      </a:cubicBezTo>
                      <a:lnTo>
                        <a:pt x="f14" y="f7"/>
                      </a:lnTo>
                      <a:cubicBezTo>
                        <a:pt x="f15" y="f7"/>
                        <a:pt x="f16" y="f11"/>
                        <a:pt x="f17" y="f9"/>
                      </a:cubicBezTo>
                      <a:lnTo>
                        <a:pt x="f18" y="f19"/>
                      </a:lnTo>
                      <a:cubicBezTo>
                        <a:pt x="f20" y="f21"/>
                        <a:pt x="f22" y="f23"/>
                        <a:pt x="f24" y="f23"/>
                      </a:cubicBezTo>
                      <a:lnTo>
                        <a:pt x="f25" y="f23"/>
                      </a:lnTo>
                      <a:lnTo>
                        <a:pt x="f26" y="f5"/>
                      </a:lnTo>
                      <a:lnTo>
                        <a:pt x="f27" y="f5"/>
                      </a:lnTo>
                      <a:cubicBezTo>
                        <a:pt x="f28" y="f5"/>
                        <a:pt x="f29" y="f30"/>
                        <a:pt x="f31" y="f32"/>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7" name="Freeform: Shape 10">
                  <a:extLst>
                    <a:ext uri="{FF2B5EF4-FFF2-40B4-BE49-F238E27FC236}">
                      <a16:creationId xmlns:a16="http://schemas.microsoft.com/office/drawing/2014/main" id="{D707763F-2E58-4A67-80D4-F88EE6B29506}"/>
                    </a:ext>
                  </a:extLst>
                </p:cNvPr>
                <p:cNvSpPr/>
                <p:nvPr/>
              </p:nvSpPr>
              <p:spPr>
                <a:xfrm>
                  <a:off x="5038005" y="2809667"/>
                  <a:ext cx="2131676" cy="1387528"/>
                </a:xfrm>
                <a:custGeom>
                  <a:avLst/>
                  <a:gdLst>
                    <a:gd name="f0" fmla="val 10800000"/>
                    <a:gd name="f1" fmla="val 5400000"/>
                    <a:gd name="f2" fmla="val 180"/>
                    <a:gd name="f3" fmla="val w"/>
                    <a:gd name="f4" fmla="val h"/>
                    <a:gd name="f5" fmla="val 0"/>
                    <a:gd name="f6" fmla="val 2878083"/>
                    <a:gd name="f7" fmla="val 1873372"/>
                    <a:gd name="f8" fmla="val 2582332"/>
                    <a:gd name="f9" fmla="val 1713537"/>
                    <a:gd name="f10" fmla="val 2566840"/>
                    <a:gd name="f11" fmla="val 1710755"/>
                    <a:gd name="f12" fmla="val 2560528"/>
                    <a:gd name="f13" fmla="val 1746233"/>
                    <a:gd name="f14" fmla="val 2539256"/>
                    <a:gd name="f15" fmla="val 1779255"/>
                    <a:gd name="f16" fmla="val 2509624"/>
                    <a:gd name="f17" fmla="val 1803235"/>
                    <a:gd name="f18" fmla="val 2479991"/>
                    <a:gd name="f19" fmla="val 1827255"/>
                    <a:gd name="f20" fmla="val 2442326"/>
                    <a:gd name="f21" fmla="val 1841986"/>
                    <a:gd name="f22" fmla="val 2404373"/>
                    <a:gd name="f23" fmla="val 1841945"/>
                    <a:gd name="f24" fmla="val 146769"/>
                    <a:gd name="f25" fmla="val 112259"/>
                    <a:gd name="f26" fmla="val 1841904"/>
                    <a:gd name="f27" fmla="val 83610"/>
                    <a:gd name="f28" fmla="val 1830038"/>
                    <a:gd name="f29" fmla="val 63487"/>
                    <a:gd name="f30" fmla="val 1811010"/>
                    <a:gd name="f31" fmla="val 43363"/>
                    <a:gd name="f32" fmla="val 1791900"/>
                    <a:gd name="f33" fmla="val 31518"/>
                    <a:gd name="f34" fmla="val 1765670"/>
                    <a:gd name="f35" fmla="val 31477"/>
                    <a:gd name="f36" fmla="val 1735143"/>
                    <a:gd name="f37" fmla="val 1728924"/>
                    <a:gd name="f38" fmla="val 31969"/>
                    <a:gd name="f39" fmla="val 1722540"/>
                    <a:gd name="f40" fmla="val 33034"/>
                    <a:gd name="f41" fmla="val 1715993"/>
                    <a:gd name="f42" fmla="val 236691"/>
                    <a:gd name="f43" fmla="val 434614"/>
                    <a:gd name="f44" fmla="val 242306"/>
                    <a:gd name="f45" fmla="val 399259"/>
                    <a:gd name="f46" fmla="val 263004"/>
                    <a:gd name="f47" fmla="val 366359"/>
                    <a:gd name="f48" fmla="val 292432"/>
                    <a:gd name="f49" fmla="val 342421"/>
                    <a:gd name="f50" fmla="val 321859"/>
                    <a:gd name="f51" fmla="val 318442"/>
                    <a:gd name="f52" fmla="val 359607"/>
                    <a:gd name="f53" fmla="val 303670"/>
                    <a:gd name="f54" fmla="val 398133"/>
                    <a:gd name="f55" fmla="val 303710"/>
                    <a:gd name="f56" fmla="val 1129847"/>
                    <a:gd name="f57" fmla="val 1134520"/>
                    <a:gd name="f58" fmla="val 1138864"/>
                    <a:gd name="f59" fmla="val 301664"/>
                    <a:gd name="f60" fmla="val 1141897"/>
                    <a:gd name="f61" fmla="val 298104"/>
                    <a:gd name="f62" fmla="val 1366702"/>
                    <a:gd name="f63" fmla="val 31427"/>
                    <a:gd name="f64" fmla="val 2731601"/>
                    <a:gd name="f65" fmla="val 2766275"/>
                    <a:gd name="f66" fmla="val 31468"/>
                    <a:gd name="f67" fmla="val 2794924"/>
                    <a:gd name="f68" fmla="val 43130"/>
                    <a:gd name="f69" fmla="val 2814925"/>
                    <a:gd name="f70" fmla="val 61749"/>
                    <a:gd name="f71" fmla="val 2834885"/>
                    <a:gd name="f72" fmla="val 80449"/>
                    <a:gd name="f73" fmla="val 2846525"/>
                    <a:gd name="f74" fmla="val 106024"/>
                    <a:gd name="f75" fmla="val 2846607"/>
                    <a:gd name="f76" fmla="val 135978"/>
                    <a:gd name="f77" fmla="val 142812"/>
                    <a:gd name="f78" fmla="val 2845951"/>
                    <a:gd name="f79" fmla="val 149891"/>
                    <a:gd name="f80" fmla="val 2844680"/>
                    <a:gd name="f81" fmla="val 157134"/>
                    <a:gd name="f82" fmla="val 2597825"/>
                    <a:gd name="f83" fmla="val 1716279"/>
                    <a:gd name="f84" fmla="val 2875665"/>
                    <a:gd name="f85" fmla="val 162658"/>
                    <a:gd name="f86" fmla="val 2877264"/>
                    <a:gd name="f87" fmla="val 153615"/>
                    <a:gd name="f88" fmla="val 2878084"/>
                    <a:gd name="f89" fmla="val 144694"/>
                    <a:gd name="f90" fmla="val 2878124"/>
                    <a:gd name="f91" fmla="val 97677"/>
                    <a:gd name="f92" fmla="val 2862632"/>
                    <a:gd name="f93" fmla="val 63140"/>
                    <a:gd name="f94" fmla="val 2836401"/>
                    <a:gd name="f95" fmla="val 38792"/>
                    <a:gd name="f96" fmla="val 2810171"/>
                    <a:gd name="f97" fmla="val 14322"/>
                    <a:gd name="f98" fmla="val 2773407"/>
                    <a:gd name="f99" fmla="val 1359407"/>
                    <a:gd name="f100" fmla="val 1354735"/>
                    <a:gd name="f101" fmla="val 1350349"/>
                    <a:gd name="f102" fmla="val 2046"/>
                    <a:gd name="f103" fmla="val 1347357"/>
                    <a:gd name="f104" fmla="val 5606"/>
                    <a:gd name="f105" fmla="val 1122511"/>
                    <a:gd name="f106" fmla="val 272284"/>
                    <a:gd name="f107" fmla="val 351574"/>
                    <a:gd name="f108" fmla="val 272325"/>
                    <a:gd name="f109" fmla="val 307186"/>
                    <a:gd name="f110" fmla="val 289838"/>
                    <a:gd name="f111" fmla="val 272554"/>
                    <a:gd name="f112" fmla="val 318073"/>
                    <a:gd name="f113" fmla="val 237921"/>
                    <a:gd name="f114" fmla="val 346268"/>
                    <a:gd name="f115" fmla="val 212674"/>
                    <a:gd name="f116" fmla="val 385469"/>
                    <a:gd name="f117" fmla="val 205624"/>
                    <a:gd name="f118" fmla="val 429704"/>
                    <a:gd name="f119" fmla="val 1926"/>
                    <a:gd name="f120" fmla="val 1711041"/>
                    <a:gd name="f121" fmla="val 656"/>
                    <a:gd name="f122" fmla="val 1719184"/>
                    <a:gd name="f123" fmla="val 1727246"/>
                    <a:gd name="f124" fmla="+- 0 0 41"/>
                    <a:gd name="f125" fmla="val 1773977"/>
                    <a:gd name="f126" fmla="val 15493"/>
                    <a:gd name="f127" fmla="val 1809005"/>
                    <a:gd name="f128" fmla="val 41805"/>
                    <a:gd name="f129" fmla="val 1833843"/>
                    <a:gd name="f130" fmla="val 68118"/>
                    <a:gd name="f131" fmla="val 1858723"/>
                    <a:gd name="f132" fmla="val 104964"/>
                    <a:gd name="f133" fmla="val 1873413"/>
                    <a:gd name="f134" fmla="val 2450482"/>
                    <a:gd name="f135" fmla="val 1873331"/>
                    <a:gd name="f136" fmla="val 2494664"/>
                    <a:gd name="f137" fmla="val 1855817"/>
                    <a:gd name="f138" fmla="val 2529461"/>
                    <a:gd name="f139" fmla="val 1827664"/>
                    <a:gd name="f140" fmla="val 2564217"/>
                    <a:gd name="f141" fmla="val 1799470"/>
                    <a:gd name="f142" fmla="val 2589914"/>
                    <a:gd name="f143" fmla="val 1760391"/>
                    <a:gd name="f144" fmla="+- 0 0 -90"/>
                    <a:gd name="f145" fmla="*/ f3 1 2878083"/>
                    <a:gd name="f146" fmla="*/ f4 1 1873372"/>
                    <a:gd name="f147" fmla="+- f7 0 f5"/>
                    <a:gd name="f148" fmla="+- f6 0 f5"/>
                    <a:gd name="f149" fmla="*/ f144 f0 1"/>
                    <a:gd name="f150" fmla="*/ f148 1 2878083"/>
                    <a:gd name="f151" fmla="*/ f147 1 1873372"/>
                    <a:gd name="f152" fmla="*/ 2582332 f148 1"/>
                    <a:gd name="f153" fmla="*/ 1713537 f147 1"/>
                    <a:gd name="f154" fmla="*/ 2566840 f148 1"/>
                    <a:gd name="f155" fmla="*/ 1710755 f147 1"/>
                    <a:gd name="f156" fmla="*/ 2509624 f148 1"/>
                    <a:gd name="f157" fmla="*/ 1803235 f147 1"/>
                    <a:gd name="f158" fmla="*/ 2404373 f148 1"/>
                    <a:gd name="f159" fmla="*/ 1841945 f147 1"/>
                    <a:gd name="f160" fmla="*/ 146769 f148 1"/>
                    <a:gd name="f161" fmla="*/ 63487 f148 1"/>
                    <a:gd name="f162" fmla="*/ 1811010 f147 1"/>
                    <a:gd name="f163" fmla="*/ 31477 f148 1"/>
                    <a:gd name="f164" fmla="*/ 1735143 f147 1"/>
                    <a:gd name="f165" fmla="*/ 33034 f148 1"/>
                    <a:gd name="f166" fmla="*/ 1715993 f147 1"/>
                    <a:gd name="f167" fmla="*/ 236691 f148 1"/>
                    <a:gd name="f168" fmla="*/ 434614 f147 1"/>
                    <a:gd name="f169" fmla="*/ 292432 f148 1"/>
                    <a:gd name="f170" fmla="*/ 342421 f147 1"/>
                    <a:gd name="f171" fmla="*/ 398133 f148 1"/>
                    <a:gd name="f172" fmla="*/ 303710 f147 1"/>
                    <a:gd name="f173" fmla="*/ 1129847 f148 1"/>
                    <a:gd name="f174" fmla="*/ 1141897 f148 1"/>
                    <a:gd name="f175" fmla="*/ 298104 f147 1"/>
                    <a:gd name="f176" fmla="*/ 1366702 f148 1"/>
                    <a:gd name="f177" fmla="*/ 31427 f147 1"/>
                    <a:gd name="f178" fmla="*/ 2731601 f148 1"/>
                    <a:gd name="f179" fmla="*/ 2814925 f148 1"/>
                    <a:gd name="f180" fmla="*/ 61749 f147 1"/>
                    <a:gd name="f181" fmla="*/ 2846607 f148 1"/>
                    <a:gd name="f182" fmla="*/ 135978 f147 1"/>
                    <a:gd name="f183" fmla="*/ 2844680 f148 1"/>
                    <a:gd name="f184" fmla="*/ 157134 f147 1"/>
                    <a:gd name="f185" fmla="*/ 2597825 f148 1"/>
                    <a:gd name="f186" fmla="*/ 1716279 f147 1"/>
                    <a:gd name="f187" fmla="*/ 2875665 f148 1"/>
                    <a:gd name="f188" fmla="*/ 162658 f147 1"/>
                    <a:gd name="f189" fmla="*/ 2878084 f148 1"/>
                    <a:gd name="f190" fmla="*/ 2836401 f148 1"/>
                    <a:gd name="f191" fmla="*/ 38792 f147 1"/>
                    <a:gd name="f192" fmla="*/ 0 f147 1"/>
                    <a:gd name="f193" fmla="*/ 1359407 f148 1"/>
                    <a:gd name="f194" fmla="*/ 1347357 f148 1"/>
                    <a:gd name="f195" fmla="*/ 5606 f147 1"/>
                    <a:gd name="f196" fmla="*/ 1122511 f148 1"/>
                    <a:gd name="f197" fmla="*/ 272284 f147 1"/>
                    <a:gd name="f198" fmla="*/ 272554 f148 1"/>
                    <a:gd name="f199" fmla="*/ 318073 f147 1"/>
                    <a:gd name="f200" fmla="*/ 205624 f148 1"/>
                    <a:gd name="f201" fmla="*/ 429704 f147 1"/>
                    <a:gd name="f202" fmla="*/ 1926 f148 1"/>
                    <a:gd name="f203" fmla="*/ 1711041 f147 1"/>
                    <a:gd name="f204" fmla="*/ 0 f148 1"/>
                    <a:gd name="f205" fmla="*/ 41805 f148 1"/>
                    <a:gd name="f206" fmla="*/ 1833843 f147 1"/>
                    <a:gd name="f207" fmla="*/ 1873372 f147 1"/>
                    <a:gd name="f208" fmla="*/ 2529461 f148 1"/>
                    <a:gd name="f209" fmla="*/ 1827664 f147 1"/>
                    <a:gd name="f210" fmla="*/ f149 1 f2"/>
                    <a:gd name="f211" fmla="*/ f152 1 2878083"/>
                    <a:gd name="f212" fmla="*/ f153 1 1873372"/>
                    <a:gd name="f213" fmla="*/ f154 1 2878083"/>
                    <a:gd name="f214" fmla="*/ f155 1 1873372"/>
                    <a:gd name="f215" fmla="*/ f156 1 2878083"/>
                    <a:gd name="f216" fmla="*/ f157 1 1873372"/>
                    <a:gd name="f217" fmla="*/ f158 1 2878083"/>
                    <a:gd name="f218" fmla="*/ f159 1 1873372"/>
                    <a:gd name="f219" fmla="*/ f160 1 2878083"/>
                    <a:gd name="f220" fmla="*/ f161 1 2878083"/>
                    <a:gd name="f221" fmla="*/ f162 1 1873372"/>
                    <a:gd name="f222" fmla="*/ f163 1 2878083"/>
                    <a:gd name="f223" fmla="*/ f164 1 1873372"/>
                    <a:gd name="f224" fmla="*/ f165 1 2878083"/>
                    <a:gd name="f225" fmla="*/ f166 1 1873372"/>
                    <a:gd name="f226" fmla="*/ f167 1 2878083"/>
                    <a:gd name="f227" fmla="*/ f168 1 1873372"/>
                    <a:gd name="f228" fmla="*/ f169 1 2878083"/>
                    <a:gd name="f229" fmla="*/ f170 1 1873372"/>
                    <a:gd name="f230" fmla="*/ f171 1 2878083"/>
                    <a:gd name="f231" fmla="*/ f172 1 1873372"/>
                    <a:gd name="f232" fmla="*/ f173 1 2878083"/>
                    <a:gd name="f233" fmla="*/ f174 1 2878083"/>
                    <a:gd name="f234" fmla="*/ f175 1 1873372"/>
                    <a:gd name="f235" fmla="*/ f176 1 2878083"/>
                    <a:gd name="f236" fmla="*/ f177 1 1873372"/>
                    <a:gd name="f237" fmla="*/ f178 1 2878083"/>
                    <a:gd name="f238" fmla="*/ f179 1 2878083"/>
                    <a:gd name="f239" fmla="*/ f180 1 1873372"/>
                    <a:gd name="f240" fmla="*/ f181 1 2878083"/>
                    <a:gd name="f241" fmla="*/ f182 1 1873372"/>
                    <a:gd name="f242" fmla="*/ f183 1 2878083"/>
                    <a:gd name="f243" fmla="*/ f184 1 1873372"/>
                    <a:gd name="f244" fmla="*/ f185 1 2878083"/>
                    <a:gd name="f245" fmla="*/ f186 1 1873372"/>
                    <a:gd name="f246" fmla="*/ f187 1 2878083"/>
                    <a:gd name="f247" fmla="*/ f188 1 1873372"/>
                    <a:gd name="f248" fmla="*/ f189 1 2878083"/>
                    <a:gd name="f249" fmla="*/ f190 1 2878083"/>
                    <a:gd name="f250" fmla="*/ f191 1 1873372"/>
                    <a:gd name="f251" fmla="*/ f192 1 1873372"/>
                    <a:gd name="f252" fmla="*/ f193 1 2878083"/>
                    <a:gd name="f253" fmla="*/ f194 1 2878083"/>
                    <a:gd name="f254" fmla="*/ f195 1 1873372"/>
                    <a:gd name="f255" fmla="*/ f196 1 2878083"/>
                    <a:gd name="f256" fmla="*/ f197 1 1873372"/>
                    <a:gd name="f257" fmla="*/ f198 1 2878083"/>
                    <a:gd name="f258" fmla="*/ f199 1 1873372"/>
                    <a:gd name="f259" fmla="*/ f200 1 2878083"/>
                    <a:gd name="f260" fmla="*/ f201 1 1873372"/>
                    <a:gd name="f261" fmla="*/ f202 1 2878083"/>
                    <a:gd name="f262" fmla="*/ f203 1 1873372"/>
                    <a:gd name="f263" fmla="*/ f204 1 2878083"/>
                    <a:gd name="f264" fmla="*/ f205 1 2878083"/>
                    <a:gd name="f265" fmla="*/ f206 1 1873372"/>
                    <a:gd name="f266" fmla="*/ f207 1 1873372"/>
                    <a:gd name="f267" fmla="*/ f208 1 2878083"/>
                    <a:gd name="f268" fmla="*/ f209 1 1873372"/>
                    <a:gd name="f269" fmla="*/ f5 1 f150"/>
                    <a:gd name="f270" fmla="*/ f6 1 f150"/>
                    <a:gd name="f271" fmla="*/ f5 1 f151"/>
                    <a:gd name="f272" fmla="*/ f7 1 f151"/>
                    <a:gd name="f273" fmla="+- f210 0 f1"/>
                    <a:gd name="f274" fmla="*/ f211 1 f150"/>
                    <a:gd name="f275" fmla="*/ f212 1 f151"/>
                    <a:gd name="f276" fmla="*/ f213 1 f150"/>
                    <a:gd name="f277" fmla="*/ f214 1 f151"/>
                    <a:gd name="f278" fmla="*/ f215 1 f150"/>
                    <a:gd name="f279" fmla="*/ f216 1 f151"/>
                    <a:gd name="f280" fmla="*/ f217 1 f150"/>
                    <a:gd name="f281" fmla="*/ f218 1 f151"/>
                    <a:gd name="f282" fmla="*/ f219 1 f150"/>
                    <a:gd name="f283" fmla="*/ f220 1 f150"/>
                    <a:gd name="f284" fmla="*/ f221 1 f151"/>
                    <a:gd name="f285" fmla="*/ f222 1 f150"/>
                    <a:gd name="f286" fmla="*/ f223 1 f151"/>
                    <a:gd name="f287" fmla="*/ f224 1 f150"/>
                    <a:gd name="f288" fmla="*/ f225 1 f151"/>
                    <a:gd name="f289" fmla="*/ f226 1 f150"/>
                    <a:gd name="f290" fmla="*/ f227 1 f151"/>
                    <a:gd name="f291" fmla="*/ f228 1 f150"/>
                    <a:gd name="f292" fmla="*/ f229 1 f151"/>
                    <a:gd name="f293" fmla="*/ f230 1 f150"/>
                    <a:gd name="f294" fmla="*/ f231 1 f151"/>
                    <a:gd name="f295" fmla="*/ f232 1 f150"/>
                    <a:gd name="f296" fmla="*/ f233 1 f150"/>
                    <a:gd name="f297" fmla="*/ f234 1 f151"/>
                    <a:gd name="f298" fmla="*/ f235 1 f150"/>
                    <a:gd name="f299" fmla="*/ f236 1 f151"/>
                    <a:gd name="f300" fmla="*/ f237 1 f150"/>
                    <a:gd name="f301" fmla="*/ f238 1 f150"/>
                    <a:gd name="f302" fmla="*/ f239 1 f151"/>
                    <a:gd name="f303" fmla="*/ f240 1 f150"/>
                    <a:gd name="f304" fmla="*/ f241 1 f151"/>
                    <a:gd name="f305" fmla="*/ f242 1 f150"/>
                    <a:gd name="f306" fmla="*/ f243 1 f151"/>
                    <a:gd name="f307" fmla="*/ f244 1 f150"/>
                    <a:gd name="f308" fmla="*/ f245 1 f151"/>
                    <a:gd name="f309" fmla="*/ f246 1 f150"/>
                    <a:gd name="f310" fmla="*/ f247 1 f151"/>
                    <a:gd name="f311" fmla="*/ f248 1 f150"/>
                    <a:gd name="f312" fmla="*/ f249 1 f150"/>
                    <a:gd name="f313" fmla="*/ f250 1 f151"/>
                    <a:gd name="f314" fmla="*/ f251 1 f151"/>
                    <a:gd name="f315" fmla="*/ f252 1 f150"/>
                    <a:gd name="f316" fmla="*/ f253 1 f150"/>
                    <a:gd name="f317" fmla="*/ f254 1 f151"/>
                    <a:gd name="f318" fmla="*/ f255 1 f150"/>
                    <a:gd name="f319" fmla="*/ f256 1 f151"/>
                    <a:gd name="f320" fmla="*/ f257 1 f150"/>
                    <a:gd name="f321" fmla="*/ f258 1 f151"/>
                    <a:gd name="f322" fmla="*/ f259 1 f150"/>
                    <a:gd name="f323" fmla="*/ f260 1 f151"/>
                    <a:gd name="f324" fmla="*/ f261 1 f150"/>
                    <a:gd name="f325" fmla="*/ f262 1 f151"/>
                    <a:gd name="f326" fmla="*/ f263 1 f150"/>
                    <a:gd name="f327" fmla="*/ f264 1 f150"/>
                    <a:gd name="f328" fmla="*/ f265 1 f151"/>
                    <a:gd name="f329" fmla="*/ f266 1 f151"/>
                    <a:gd name="f330" fmla="*/ f267 1 f150"/>
                    <a:gd name="f331" fmla="*/ f268 1 f151"/>
                    <a:gd name="f332" fmla="*/ f269 f145 1"/>
                    <a:gd name="f333" fmla="*/ f270 f145 1"/>
                    <a:gd name="f334" fmla="*/ f272 f146 1"/>
                    <a:gd name="f335" fmla="*/ f271 f146 1"/>
                    <a:gd name="f336" fmla="*/ f274 f145 1"/>
                    <a:gd name="f337" fmla="*/ f275 f146 1"/>
                    <a:gd name="f338" fmla="*/ f276 f145 1"/>
                    <a:gd name="f339" fmla="*/ f277 f146 1"/>
                    <a:gd name="f340" fmla="*/ f278 f145 1"/>
                    <a:gd name="f341" fmla="*/ f279 f146 1"/>
                    <a:gd name="f342" fmla="*/ f280 f145 1"/>
                    <a:gd name="f343" fmla="*/ f281 f146 1"/>
                    <a:gd name="f344" fmla="*/ f282 f145 1"/>
                    <a:gd name="f345" fmla="*/ f283 f145 1"/>
                    <a:gd name="f346" fmla="*/ f284 f146 1"/>
                    <a:gd name="f347" fmla="*/ f285 f145 1"/>
                    <a:gd name="f348" fmla="*/ f286 f146 1"/>
                    <a:gd name="f349" fmla="*/ f287 f145 1"/>
                    <a:gd name="f350" fmla="*/ f288 f146 1"/>
                    <a:gd name="f351" fmla="*/ f289 f145 1"/>
                    <a:gd name="f352" fmla="*/ f290 f146 1"/>
                    <a:gd name="f353" fmla="*/ f291 f145 1"/>
                    <a:gd name="f354" fmla="*/ f292 f146 1"/>
                    <a:gd name="f355" fmla="*/ f293 f145 1"/>
                    <a:gd name="f356" fmla="*/ f294 f146 1"/>
                    <a:gd name="f357" fmla="*/ f295 f145 1"/>
                    <a:gd name="f358" fmla="*/ f296 f145 1"/>
                    <a:gd name="f359" fmla="*/ f297 f146 1"/>
                    <a:gd name="f360" fmla="*/ f298 f145 1"/>
                    <a:gd name="f361" fmla="*/ f299 f146 1"/>
                    <a:gd name="f362" fmla="*/ f300 f145 1"/>
                    <a:gd name="f363" fmla="*/ f301 f145 1"/>
                    <a:gd name="f364" fmla="*/ f302 f146 1"/>
                    <a:gd name="f365" fmla="*/ f303 f145 1"/>
                    <a:gd name="f366" fmla="*/ f304 f146 1"/>
                    <a:gd name="f367" fmla="*/ f305 f145 1"/>
                    <a:gd name="f368" fmla="*/ f306 f146 1"/>
                    <a:gd name="f369" fmla="*/ f307 f145 1"/>
                    <a:gd name="f370" fmla="*/ f308 f146 1"/>
                    <a:gd name="f371" fmla="*/ f309 f145 1"/>
                    <a:gd name="f372" fmla="*/ f310 f146 1"/>
                    <a:gd name="f373" fmla="*/ f311 f145 1"/>
                    <a:gd name="f374" fmla="*/ f312 f145 1"/>
                    <a:gd name="f375" fmla="*/ f313 f146 1"/>
                    <a:gd name="f376" fmla="*/ f314 f146 1"/>
                    <a:gd name="f377" fmla="*/ f315 f145 1"/>
                    <a:gd name="f378" fmla="*/ f316 f145 1"/>
                    <a:gd name="f379" fmla="*/ f317 f146 1"/>
                    <a:gd name="f380" fmla="*/ f318 f145 1"/>
                    <a:gd name="f381" fmla="*/ f319 f146 1"/>
                    <a:gd name="f382" fmla="*/ f320 f145 1"/>
                    <a:gd name="f383" fmla="*/ f321 f146 1"/>
                    <a:gd name="f384" fmla="*/ f322 f145 1"/>
                    <a:gd name="f385" fmla="*/ f323 f146 1"/>
                    <a:gd name="f386" fmla="*/ f324 f145 1"/>
                    <a:gd name="f387" fmla="*/ f325 f146 1"/>
                    <a:gd name="f388" fmla="*/ f326 f145 1"/>
                    <a:gd name="f389" fmla="*/ f327 f145 1"/>
                    <a:gd name="f390" fmla="*/ f328 f146 1"/>
                    <a:gd name="f391" fmla="*/ f329 f146 1"/>
                    <a:gd name="f392" fmla="*/ f330 f145 1"/>
                    <a:gd name="f393" fmla="*/ f331 f146 1"/>
                  </a:gdLst>
                  <a:ahLst/>
                  <a:cxnLst>
                    <a:cxn ang="3cd4">
                      <a:pos x="hc" y="t"/>
                    </a:cxn>
                    <a:cxn ang="0">
                      <a:pos x="r" y="vc"/>
                    </a:cxn>
                    <a:cxn ang="cd4">
                      <a:pos x="hc" y="b"/>
                    </a:cxn>
                    <a:cxn ang="cd2">
                      <a:pos x="l" y="vc"/>
                    </a:cxn>
                    <a:cxn ang="f273">
                      <a:pos x="f336" y="f337"/>
                    </a:cxn>
                    <a:cxn ang="f273">
                      <a:pos x="f338" y="f339"/>
                    </a:cxn>
                    <a:cxn ang="f273">
                      <a:pos x="f340" y="f341"/>
                    </a:cxn>
                    <a:cxn ang="f273">
                      <a:pos x="f342" y="f343"/>
                    </a:cxn>
                    <a:cxn ang="f273">
                      <a:pos x="f344" y="f343"/>
                    </a:cxn>
                    <a:cxn ang="f273">
                      <a:pos x="f345" y="f346"/>
                    </a:cxn>
                    <a:cxn ang="f273">
                      <a:pos x="f347" y="f348"/>
                    </a:cxn>
                    <a:cxn ang="f273">
                      <a:pos x="f349" y="f350"/>
                    </a:cxn>
                    <a:cxn ang="f273">
                      <a:pos x="f351" y="f352"/>
                    </a:cxn>
                    <a:cxn ang="f273">
                      <a:pos x="f353" y="f354"/>
                    </a:cxn>
                    <a:cxn ang="f273">
                      <a:pos x="f355" y="f356"/>
                    </a:cxn>
                    <a:cxn ang="f273">
                      <a:pos x="f357" y="f356"/>
                    </a:cxn>
                    <a:cxn ang="f273">
                      <a:pos x="f358" y="f359"/>
                    </a:cxn>
                    <a:cxn ang="f273">
                      <a:pos x="f360" y="f361"/>
                    </a:cxn>
                    <a:cxn ang="f273">
                      <a:pos x="f362" y="f361"/>
                    </a:cxn>
                    <a:cxn ang="f273">
                      <a:pos x="f363" y="f364"/>
                    </a:cxn>
                    <a:cxn ang="f273">
                      <a:pos x="f365" y="f366"/>
                    </a:cxn>
                    <a:cxn ang="f273">
                      <a:pos x="f367" y="f368"/>
                    </a:cxn>
                    <a:cxn ang="f273">
                      <a:pos x="f338" y="f339"/>
                    </a:cxn>
                    <a:cxn ang="f273">
                      <a:pos x="f336" y="f337"/>
                    </a:cxn>
                    <a:cxn ang="f273">
                      <a:pos x="f369" y="f370"/>
                    </a:cxn>
                    <a:cxn ang="f273">
                      <a:pos x="f371" y="f372"/>
                    </a:cxn>
                    <a:cxn ang="f273">
                      <a:pos x="f373" y="f366"/>
                    </a:cxn>
                    <a:cxn ang="f273">
                      <a:pos x="f374" y="f375"/>
                    </a:cxn>
                    <a:cxn ang="f273">
                      <a:pos x="f362" y="f376"/>
                    </a:cxn>
                    <a:cxn ang="f273">
                      <a:pos x="f377" y="f376"/>
                    </a:cxn>
                    <a:cxn ang="f273">
                      <a:pos x="f378" y="f379"/>
                    </a:cxn>
                    <a:cxn ang="f273">
                      <a:pos x="f380" y="f381"/>
                    </a:cxn>
                    <a:cxn ang="f273">
                      <a:pos x="f355" y="f381"/>
                    </a:cxn>
                    <a:cxn ang="f273">
                      <a:pos x="f382" y="f383"/>
                    </a:cxn>
                    <a:cxn ang="f273">
                      <a:pos x="f384" y="f385"/>
                    </a:cxn>
                    <a:cxn ang="f273">
                      <a:pos x="f386" y="f387"/>
                    </a:cxn>
                    <a:cxn ang="f273">
                      <a:pos x="f388" y="f348"/>
                    </a:cxn>
                    <a:cxn ang="f273">
                      <a:pos x="f389" y="f390"/>
                    </a:cxn>
                    <a:cxn ang="f273">
                      <a:pos x="f344" y="f391"/>
                    </a:cxn>
                    <a:cxn ang="f273">
                      <a:pos x="f342" y="f391"/>
                    </a:cxn>
                    <a:cxn ang="f273">
                      <a:pos x="f392" y="f393"/>
                    </a:cxn>
                    <a:cxn ang="f273">
                      <a:pos x="f369" y="f370"/>
                    </a:cxn>
                    <a:cxn ang="f273">
                      <a:pos x="f336" y="f337"/>
                    </a:cxn>
                  </a:cxnLst>
                  <a:rect l="f332" t="f335" r="f333" b="f334"/>
                  <a:pathLst>
                    <a:path w="2878083" h="1873372">
                      <a:moveTo>
                        <a:pt x="f8" y="f9"/>
                      </a:moveTo>
                      <a:lnTo>
                        <a:pt x="f10" y="f11"/>
                      </a:lnTo>
                      <a:cubicBezTo>
                        <a:pt x="f12" y="f13"/>
                        <a:pt x="f14" y="f15"/>
                        <a:pt x="f16" y="f17"/>
                      </a:cubicBezTo>
                      <a:cubicBezTo>
                        <a:pt x="f18" y="f19"/>
                        <a:pt x="f20" y="f21"/>
                        <a:pt x="f22" y="f23"/>
                      </a:cubicBezTo>
                      <a:lnTo>
                        <a:pt x="f24" y="f23"/>
                      </a:lnTo>
                      <a:cubicBezTo>
                        <a:pt x="f25" y="f26"/>
                        <a:pt x="f27" y="f28"/>
                        <a:pt x="f29" y="f30"/>
                      </a:cubicBezTo>
                      <a:cubicBezTo>
                        <a:pt x="f31" y="f32"/>
                        <a:pt x="f33" y="f34"/>
                        <a:pt x="f35" y="f36"/>
                      </a:cubicBezTo>
                      <a:cubicBezTo>
                        <a:pt x="f35" y="f37"/>
                        <a:pt x="f38" y="f39"/>
                        <a:pt x="f40" y="f41"/>
                      </a:cubicBezTo>
                      <a:lnTo>
                        <a:pt x="f42" y="f43"/>
                      </a:lnTo>
                      <a:cubicBezTo>
                        <a:pt x="f44" y="f45"/>
                        <a:pt x="f46" y="f47"/>
                        <a:pt x="f48" y="f49"/>
                      </a:cubicBezTo>
                      <a:cubicBezTo>
                        <a:pt x="f50" y="f51"/>
                        <a:pt x="f52" y="f53"/>
                        <a:pt x="f54" y="f55"/>
                      </a:cubicBezTo>
                      <a:lnTo>
                        <a:pt x="f56" y="f55"/>
                      </a:lnTo>
                      <a:cubicBezTo>
                        <a:pt x="f57" y="f55"/>
                        <a:pt x="f58" y="f59"/>
                        <a:pt x="f60" y="f61"/>
                      </a:cubicBezTo>
                      <a:lnTo>
                        <a:pt x="f62" y="f63"/>
                      </a:lnTo>
                      <a:lnTo>
                        <a:pt x="f64" y="f63"/>
                      </a:lnTo>
                      <a:cubicBezTo>
                        <a:pt x="f65" y="f66"/>
                        <a:pt x="f67" y="f68"/>
                        <a:pt x="f69" y="f70"/>
                      </a:cubicBezTo>
                      <a:cubicBezTo>
                        <a:pt x="f71" y="f72"/>
                        <a:pt x="f73" y="f74"/>
                        <a:pt x="f75" y="f76"/>
                      </a:cubicBezTo>
                      <a:cubicBezTo>
                        <a:pt x="f75" y="f77"/>
                        <a:pt x="f78" y="f79"/>
                        <a:pt x="f80" y="f81"/>
                      </a:cubicBezTo>
                      <a:lnTo>
                        <a:pt x="f10" y="f11"/>
                      </a:lnTo>
                      <a:lnTo>
                        <a:pt x="f8" y="f9"/>
                      </a:lnTo>
                      <a:lnTo>
                        <a:pt x="f82" y="f83"/>
                      </a:lnTo>
                      <a:lnTo>
                        <a:pt x="f84" y="f85"/>
                      </a:lnTo>
                      <a:cubicBezTo>
                        <a:pt x="f86" y="f87"/>
                        <a:pt x="f88" y="f89"/>
                        <a:pt x="f88" y="f76"/>
                      </a:cubicBezTo>
                      <a:cubicBezTo>
                        <a:pt x="f90" y="f91"/>
                        <a:pt x="f92" y="f93"/>
                        <a:pt x="f94" y="f95"/>
                      </a:cubicBezTo>
                      <a:cubicBezTo>
                        <a:pt x="f96" y="f97"/>
                        <a:pt x="f98" y="f5"/>
                        <a:pt x="f64" y="f5"/>
                      </a:cubicBezTo>
                      <a:lnTo>
                        <a:pt x="f99" y="f5"/>
                      </a:lnTo>
                      <a:cubicBezTo>
                        <a:pt x="f100" y="f5"/>
                        <a:pt x="f101" y="f102"/>
                        <a:pt x="f103" y="f104"/>
                      </a:cubicBezTo>
                      <a:lnTo>
                        <a:pt x="f105" y="f106"/>
                      </a:lnTo>
                      <a:lnTo>
                        <a:pt x="f54" y="f106"/>
                      </a:lnTo>
                      <a:cubicBezTo>
                        <a:pt x="f107" y="f108"/>
                        <a:pt x="f109" y="f110"/>
                        <a:pt x="f111" y="f112"/>
                      </a:cubicBezTo>
                      <a:cubicBezTo>
                        <a:pt x="f113" y="f114"/>
                        <a:pt x="f115" y="f116"/>
                        <a:pt x="f117" y="f118"/>
                      </a:cubicBezTo>
                      <a:lnTo>
                        <a:pt x="f119" y="f120"/>
                      </a:lnTo>
                      <a:cubicBezTo>
                        <a:pt x="f121" y="f122"/>
                        <a:pt x="f5" y="f123"/>
                        <a:pt x="f5" y="f36"/>
                      </a:cubicBezTo>
                      <a:cubicBezTo>
                        <a:pt x="f124" y="f125"/>
                        <a:pt x="f126" y="f127"/>
                        <a:pt x="f128" y="f129"/>
                      </a:cubicBezTo>
                      <a:cubicBezTo>
                        <a:pt x="f130" y="f131"/>
                        <a:pt x="f132" y="f133"/>
                        <a:pt x="f24" y="f7"/>
                      </a:cubicBezTo>
                      <a:lnTo>
                        <a:pt x="f22" y="f7"/>
                      </a:lnTo>
                      <a:cubicBezTo>
                        <a:pt x="f134" y="f135"/>
                        <a:pt x="f136" y="f137"/>
                        <a:pt x="f138" y="f139"/>
                      </a:cubicBezTo>
                      <a:cubicBezTo>
                        <a:pt x="f140" y="f141"/>
                        <a:pt x="f142" y="f143"/>
                        <a:pt x="f82" y="f83"/>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grpSp>
          <p:sp>
            <p:nvSpPr>
              <p:cNvPr id="28" name="TextBox 31">
                <a:extLst>
                  <a:ext uri="{FF2B5EF4-FFF2-40B4-BE49-F238E27FC236}">
                    <a16:creationId xmlns:a16="http://schemas.microsoft.com/office/drawing/2014/main" id="{D520766A-0D3A-4B70-B17B-804F0E01F508}"/>
                  </a:ext>
                </a:extLst>
              </p:cNvPr>
              <p:cNvSpPr txBox="1"/>
              <p:nvPr/>
            </p:nvSpPr>
            <p:spPr>
              <a:xfrm rot="20816829">
                <a:off x="5366130" y="3392030"/>
                <a:ext cx="1327644" cy="307777"/>
              </a:xfrm>
              <a:prstGeom prst="rect">
                <a:avLst/>
              </a:prstGeom>
              <a:noFill/>
              <a:ln w="28575" cap="flat">
                <a:solidFill>
                  <a:srgbClr val="00FF00"/>
                </a:solidFill>
                <a:prstDash val="solid"/>
                <a:miter/>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dirty="0">
                    <a:solidFill>
                      <a:srgbClr val="FF0000"/>
                    </a:solidFill>
                    <a:latin typeface="Facsimile" pitchFamily="2"/>
                  </a:rPr>
                  <a:t>DATABASE</a:t>
                </a:r>
                <a:endParaRPr lang="en-GB" sz="1400" b="1" i="0" u="none" strike="noStrike" kern="1200" cap="none" spc="0" baseline="0" dirty="0">
                  <a:solidFill>
                    <a:srgbClr val="FF0000"/>
                  </a:solidFill>
                  <a:uFillTx/>
                  <a:latin typeface="Facsimile" pitchFamily="2"/>
                </a:endParaRPr>
              </a:p>
            </p:txBody>
          </p:sp>
          <p:sp>
            <p:nvSpPr>
              <p:cNvPr id="29" name="Oval 32">
                <a:extLst>
                  <a:ext uri="{FF2B5EF4-FFF2-40B4-BE49-F238E27FC236}">
                    <a16:creationId xmlns:a16="http://schemas.microsoft.com/office/drawing/2014/main" id="{C9323E15-2520-4178-A230-E56B4EBBD40D}"/>
                  </a:ext>
                </a:extLst>
              </p:cNvPr>
              <p:cNvSpPr/>
              <p:nvPr/>
            </p:nvSpPr>
            <p:spPr>
              <a:xfrm>
                <a:off x="8271936" y="1389055"/>
                <a:ext cx="358966" cy="35896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0" name="TextBox 33">
                <a:extLst>
                  <a:ext uri="{FF2B5EF4-FFF2-40B4-BE49-F238E27FC236}">
                    <a16:creationId xmlns:a16="http://schemas.microsoft.com/office/drawing/2014/main" id="{F3C33916-406C-4F84-9B46-E137DC089EFD}"/>
                  </a:ext>
                </a:extLst>
              </p:cNvPr>
              <p:cNvSpPr txBox="1"/>
              <p:nvPr/>
            </p:nvSpPr>
            <p:spPr>
              <a:xfrm>
                <a:off x="8285616" y="1378686"/>
                <a:ext cx="33681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FF00"/>
                    </a:solidFill>
                    <a:uFillTx/>
                    <a:latin typeface="Montserrat" pitchFamily="2"/>
                  </a:rPr>
                  <a:t>X</a:t>
                </a:r>
                <a:endParaRPr lang="en-GB" sz="1800" b="0" i="0" u="none" strike="noStrike" kern="1200" cap="none" spc="0" baseline="0">
                  <a:solidFill>
                    <a:srgbClr val="00FF00"/>
                  </a:solidFill>
                  <a:uFillTx/>
                  <a:latin typeface="Montserrat" pitchFamily="2"/>
                </a:endParaRPr>
              </a:p>
            </p:txBody>
          </p:sp>
        </p:grpSp>
        <p:sp>
          <p:nvSpPr>
            <p:cNvPr id="31" name="Rectangle: Rounded Corners 11">
              <a:extLst>
                <a:ext uri="{FF2B5EF4-FFF2-40B4-BE49-F238E27FC236}">
                  <a16:creationId xmlns:a16="http://schemas.microsoft.com/office/drawing/2014/main" id="{108AD069-E972-4757-9FBB-22973CEC694B}"/>
                </a:ext>
              </a:extLst>
            </p:cNvPr>
            <p:cNvSpPr/>
            <p:nvPr/>
          </p:nvSpPr>
          <p:spPr>
            <a:xfrm>
              <a:off x="4071256" y="4554553"/>
              <a:ext cx="4060374" cy="391610"/>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grpSp>
        <p:nvGrpSpPr>
          <p:cNvPr id="32" name="Group 30">
            <a:extLst>
              <a:ext uri="{FF2B5EF4-FFF2-40B4-BE49-F238E27FC236}">
                <a16:creationId xmlns:a16="http://schemas.microsoft.com/office/drawing/2014/main" id="{35206B61-B646-4D4C-9825-104CB944C3C2}"/>
              </a:ext>
            </a:extLst>
          </p:cNvPr>
          <p:cNvGrpSpPr/>
          <p:nvPr/>
        </p:nvGrpSpPr>
        <p:grpSpPr>
          <a:xfrm>
            <a:off x="4111169" y="4588358"/>
            <a:ext cx="3996001" cy="323999"/>
            <a:chOff x="4111169" y="4588358"/>
            <a:chExt cx="3996001" cy="323999"/>
          </a:xfrm>
        </p:grpSpPr>
        <p:grpSp>
          <p:nvGrpSpPr>
            <p:cNvPr id="33" name="Group 28">
              <a:extLst>
                <a:ext uri="{FF2B5EF4-FFF2-40B4-BE49-F238E27FC236}">
                  <a16:creationId xmlns:a16="http://schemas.microsoft.com/office/drawing/2014/main" id="{FD076198-049C-4E51-9753-B13E45F4D89B}"/>
                </a:ext>
              </a:extLst>
            </p:cNvPr>
            <p:cNvGrpSpPr/>
            <p:nvPr/>
          </p:nvGrpSpPr>
          <p:grpSpPr>
            <a:xfrm>
              <a:off x="4111169" y="4588358"/>
              <a:ext cx="3996001" cy="323999"/>
              <a:chOff x="4111169" y="4588358"/>
              <a:chExt cx="3996001" cy="323999"/>
            </a:xfrm>
          </p:grpSpPr>
          <p:sp>
            <p:nvSpPr>
              <p:cNvPr id="34" name="Rectangle: Rounded Corners 12">
                <a:extLst>
                  <a:ext uri="{FF2B5EF4-FFF2-40B4-BE49-F238E27FC236}">
                    <a16:creationId xmlns:a16="http://schemas.microsoft.com/office/drawing/2014/main" id="{D0F64906-F7D6-4E4F-9E0B-943B0BB2DBCD}"/>
                  </a:ext>
                </a:extLst>
              </p:cNvPr>
              <p:cNvSpPr/>
              <p:nvPr/>
            </p:nvSpPr>
            <p:spPr>
              <a:xfrm>
                <a:off x="4111169" y="4588358"/>
                <a:ext cx="3996001" cy="32399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cxnSp>
            <p:nvCxnSpPr>
              <p:cNvPr id="35" name="Straight Connector 17">
                <a:extLst>
                  <a:ext uri="{FF2B5EF4-FFF2-40B4-BE49-F238E27FC236}">
                    <a16:creationId xmlns:a16="http://schemas.microsoft.com/office/drawing/2014/main" id="{087AE6EE-AF9C-4594-921E-B02C49393F75}"/>
                  </a:ext>
                </a:extLst>
              </p:cNvPr>
              <p:cNvCxnSpPr/>
              <p:nvPr/>
            </p:nvCxnSpPr>
            <p:spPr>
              <a:xfrm>
                <a:off x="5073146" y="4588358"/>
                <a:ext cx="0" cy="323999"/>
              </a:xfrm>
              <a:prstGeom prst="straightConnector1">
                <a:avLst/>
              </a:prstGeom>
              <a:noFill/>
              <a:ln w="9528" cap="flat">
                <a:solidFill>
                  <a:srgbClr val="00FF00"/>
                </a:solidFill>
                <a:prstDash val="solid"/>
                <a:miter/>
              </a:ln>
            </p:spPr>
          </p:cxnSp>
          <p:cxnSp>
            <p:nvCxnSpPr>
              <p:cNvPr id="36" name="Straight Connector 18">
                <a:extLst>
                  <a:ext uri="{FF2B5EF4-FFF2-40B4-BE49-F238E27FC236}">
                    <a16:creationId xmlns:a16="http://schemas.microsoft.com/office/drawing/2014/main" id="{1A69FA76-5EC7-4C61-A3A4-B1B79E62CC95}"/>
                  </a:ext>
                </a:extLst>
              </p:cNvPr>
              <p:cNvCxnSpPr/>
              <p:nvPr/>
            </p:nvCxnSpPr>
            <p:spPr>
              <a:xfrm>
                <a:off x="5409956" y="4588358"/>
                <a:ext cx="0" cy="323999"/>
              </a:xfrm>
              <a:prstGeom prst="straightConnector1">
                <a:avLst/>
              </a:prstGeom>
              <a:noFill/>
              <a:ln w="9528" cap="flat">
                <a:solidFill>
                  <a:srgbClr val="00FF00"/>
                </a:solidFill>
                <a:prstDash val="solid"/>
                <a:miter/>
              </a:ln>
            </p:spPr>
          </p:cxnSp>
          <p:cxnSp>
            <p:nvCxnSpPr>
              <p:cNvPr id="37" name="Straight Connector 19">
                <a:extLst>
                  <a:ext uri="{FF2B5EF4-FFF2-40B4-BE49-F238E27FC236}">
                    <a16:creationId xmlns:a16="http://schemas.microsoft.com/office/drawing/2014/main" id="{A3D797BB-42DA-45C8-B1B9-CC72E0C7EA2E}"/>
                  </a:ext>
                </a:extLst>
              </p:cNvPr>
              <p:cNvCxnSpPr/>
              <p:nvPr/>
            </p:nvCxnSpPr>
            <p:spPr>
              <a:xfrm>
                <a:off x="5746775" y="4588358"/>
                <a:ext cx="0" cy="323999"/>
              </a:xfrm>
              <a:prstGeom prst="straightConnector1">
                <a:avLst/>
              </a:prstGeom>
              <a:noFill/>
              <a:ln w="9528" cap="flat">
                <a:solidFill>
                  <a:srgbClr val="00FF00"/>
                </a:solidFill>
                <a:prstDash val="solid"/>
                <a:miter/>
              </a:ln>
            </p:spPr>
          </p:cxnSp>
          <p:cxnSp>
            <p:nvCxnSpPr>
              <p:cNvPr id="38" name="Straight Connector 20">
                <a:extLst>
                  <a:ext uri="{FF2B5EF4-FFF2-40B4-BE49-F238E27FC236}">
                    <a16:creationId xmlns:a16="http://schemas.microsoft.com/office/drawing/2014/main" id="{162ED781-143A-4C59-8E09-59049F5F133E}"/>
                  </a:ext>
                </a:extLst>
              </p:cNvPr>
              <p:cNvCxnSpPr/>
              <p:nvPr/>
            </p:nvCxnSpPr>
            <p:spPr>
              <a:xfrm>
                <a:off x="6083585" y="4588358"/>
                <a:ext cx="0" cy="323999"/>
              </a:xfrm>
              <a:prstGeom prst="straightConnector1">
                <a:avLst/>
              </a:prstGeom>
              <a:noFill/>
              <a:ln w="9528" cap="flat">
                <a:solidFill>
                  <a:srgbClr val="00FF00"/>
                </a:solidFill>
                <a:prstDash val="solid"/>
                <a:miter/>
              </a:ln>
            </p:spPr>
          </p:cxnSp>
          <p:cxnSp>
            <p:nvCxnSpPr>
              <p:cNvPr id="39" name="Straight Connector 21">
                <a:extLst>
                  <a:ext uri="{FF2B5EF4-FFF2-40B4-BE49-F238E27FC236}">
                    <a16:creationId xmlns:a16="http://schemas.microsoft.com/office/drawing/2014/main" id="{DC4CA56D-4731-4300-BAC7-51046BDC6490}"/>
                  </a:ext>
                </a:extLst>
              </p:cNvPr>
              <p:cNvCxnSpPr/>
              <p:nvPr/>
            </p:nvCxnSpPr>
            <p:spPr>
              <a:xfrm>
                <a:off x="6420395" y="4588358"/>
                <a:ext cx="0" cy="323999"/>
              </a:xfrm>
              <a:prstGeom prst="straightConnector1">
                <a:avLst/>
              </a:prstGeom>
              <a:noFill/>
              <a:ln w="9528" cap="flat">
                <a:solidFill>
                  <a:srgbClr val="00FF00"/>
                </a:solidFill>
                <a:prstDash val="solid"/>
                <a:miter/>
              </a:ln>
            </p:spPr>
          </p:cxnSp>
          <p:cxnSp>
            <p:nvCxnSpPr>
              <p:cNvPr id="40" name="Straight Connector 22">
                <a:extLst>
                  <a:ext uri="{FF2B5EF4-FFF2-40B4-BE49-F238E27FC236}">
                    <a16:creationId xmlns:a16="http://schemas.microsoft.com/office/drawing/2014/main" id="{D67F1F8D-D2E6-4EDB-8010-E30E615D1F49}"/>
                  </a:ext>
                </a:extLst>
              </p:cNvPr>
              <p:cNvCxnSpPr/>
              <p:nvPr/>
            </p:nvCxnSpPr>
            <p:spPr>
              <a:xfrm>
                <a:off x="7094024" y="4588358"/>
                <a:ext cx="0" cy="323999"/>
              </a:xfrm>
              <a:prstGeom prst="straightConnector1">
                <a:avLst/>
              </a:prstGeom>
              <a:noFill/>
              <a:ln w="9528" cap="flat">
                <a:solidFill>
                  <a:srgbClr val="00FF00"/>
                </a:solidFill>
                <a:prstDash val="solid"/>
                <a:miter/>
              </a:ln>
            </p:spPr>
          </p:cxnSp>
          <p:cxnSp>
            <p:nvCxnSpPr>
              <p:cNvPr id="41" name="Straight Connector 23">
                <a:extLst>
                  <a:ext uri="{FF2B5EF4-FFF2-40B4-BE49-F238E27FC236}">
                    <a16:creationId xmlns:a16="http://schemas.microsoft.com/office/drawing/2014/main" id="{91C9C5DB-2621-4E1F-9312-19D43A3DECBC}"/>
                  </a:ext>
                </a:extLst>
              </p:cNvPr>
              <p:cNvCxnSpPr/>
              <p:nvPr/>
            </p:nvCxnSpPr>
            <p:spPr>
              <a:xfrm>
                <a:off x="6757214" y="4588358"/>
                <a:ext cx="0" cy="323999"/>
              </a:xfrm>
              <a:prstGeom prst="straightConnector1">
                <a:avLst/>
              </a:prstGeom>
              <a:noFill/>
              <a:ln w="9528" cap="flat">
                <a:solidFill>
                  <a:srgbClr val="00FF00"/>
                </a:solidFill>
                <a:prstDash val="solid"/>
                <a:miter/>
              </a:ln>
            </p:spPr>
          </p:cxnSp>
          <p:cxnSp>
            <p:nvCxnSpPr>
              <p:cNvPr id="42" name="Straight Connector 24">
                <a:extLst>
                  <a:ext uri="{FF2B5EF4-FFF2-40B4-BE49-F238E27FC236}">
                    <a16:creationId xmlns:a16="http://schemas.microsoft.com/office/drawing/2014/main" id="{E1A5E4BB-B315-4A4B-9F41-9E749F2F0D2C}"/>
                  </a:ext>
                </a:extLst>
              </p:cNvPr>
              <p:cNvCxnSpPr/>
              <p:nvPr/>
            </p:nvCxnSpPr>
            <p:spPr>
              <a:xfrm>
                <a:off x="7430835" y="4588358"/>
                <a:ext cx="0" cy="323999"/>
              </a:xfrm>
              <a:prstGeom prst="straightConnector1">
                <a:avLst/>
              </a:prstGeom>
              <a:noFill/>
              <a:ln w="9528" cap="flat">
                <a:solidFill>
                  <a:srgbClr val="00FF00"/>
                </a:solidFill>
                <a:prstDash val="solid"/>
                <a:miter/>
              </a:ln>
            </p:spPr>
          </p:cxnSp>
          <p:cxnSp>
            <p:nvCxnSpPr>
              <p:cNvPr id="43" name="Straight Connector 26">
                <a:extLst>
                  <a:ext uri="{FF2B5EF4-FFF2-40B4-BE49-F238E27FC236}">
                    <a16:creationId xmlns:a16="http://schemas.microsoft.com/office/drawing/2014/main" id="{2E8E1534-4054-4E22-B6A7-18AB7E7167D9}"/>
                  </a:ext>
                </a:extLst>
              </p:cNvPr>
              <p:cNvCxnSpPr/>
              <p:nvPr/>
            </p:nvCxnSpPr>
            <p:spPr>
              <a:xfrm>
                <a:off x="4399516" y="4588358"/>
                <a:ext cx="0" cy="323999"/>
              </a:xfrm>
              <a:prstGeom prst="straightConnector1">
                <a:avLst/>
              </a:prstGeom>
              <a:noFill/>
              <a:ln w="9528" cap="flat">
                <a:solidFill>
                  <a:srgbClr val="00FF00"/>
                </a:solidFill>
                <a:prstDash val="solid"/>
                <a:miter/>
              </a:ln>
            </p:spPr>
          </p:cxnSp>
          <p:cxnSp>
            <p:nvCxnSpPr>
              <p:cNvPr id="44" name="Straight Connector 27">
                <a:extLst>
                  <a:ext uri="{FF2B5EF4-FFF2-40B4-BE49-F238E27FC236}">
                    <a16:creationId xmlns:a16="http://schemas.microsoft.com/office/drawing/2014/main" id="{B2425F3F-7B4E-4CF1-898C-2D21BC17C047}"/>
                  </a:ext>
                </a:extLst>
              </p:cNvPr>
              <p:cNvCxnSpPr/>
              <p:nvPr/>
            </p:nvCxnSpPr>
            <p:spPr>
              <a:xfrm>
                <a:off x="4736335" y="4588358"/>
                <a:ext cx="0" cy="323999"/>
              </a:xfrm>
              <a:prstGeom prst="straightConnector1">
                <a:avLst/>
              </a:prstGeom>
              <a:noFill/>
              <a:ln w="9528" cap="flat">
                <a:solidFill>
                  <a:srgbClr val="00FF00"/>
                </a:solidFill>
                <a:prstDash val="solid"/>
                <a:miter/>
              </a:ln>
            </p:spPr>
          </p:cxnSp>
        </p:grpSp>
        <p:sp>
          <p:nvSpPr>
            <p:cNvPr id="45" name="TextBox 33">
              <a:extLst>
                <a:ext uri="{FF2B5EF4-FFF2-40B4-BE49-F238E27FC236}">
                  <a16:creationId xmlns:a16="http://schemas.microsoft.com/office/drawing/2014/main" id="{5B26219C-DBAF-400B-833D-FDE51AD7793B}"/>
                </a:ext>
              </a:extLst>
            </p:cNvPr>
            <p:cNvSpPr txBox="1"/>
            <p:nvPr/>
          </p:nvSpPr>
          <p:spPr>
            <a:xfrm>
              <a:off x="7510351" y="4595134"/>
              <a:ext cx="583780"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FF00"/>
                  </a:solidFill>
                  <a:uFillTx/>
                  <a:latin typeface="Montserrat" pitchFamily="2"/>
                </a:rPr>
                <a:t>100%</a:t>
              </a:r>
              <a:endParaRPr lang="en-GB" sz="1200" b="0" i="0" u="none" strike="noStrike" kern="1200" cap="none" spc="0" baseline="0">
                <a:solidFill>
                  <a:srgbClr val="00FF00"/>
                </a:solidFill>
                <a:uFillTx/>
                <a:latin typeface="Montserrat" pitchFamily="2"/>
              </a:endParaRPr>
            </a:p>
          </p:txBody>
        </p:sp>
      </p:grpSp>
      <p:sp>
        <p:nvSpPr>
          <p:cNvPr id="47" name="TextBox 46">
            <a:extLst>
              <a:ext uri="{FF2B5EF4-FFF2-40B4-BE49-F238E27FC236}">
                <a16:creationId xmlns:a16="http://schemas.microsoft.com/office/drawing/2014/main" id="{767B71B0-DA84-4CE4-ADC0-52BE5C64D3F5}"/>
              </a:ext>
            </a:extLst>
          </p:cNvPr>
          <p:cNvSpPr txBox="1"/>
          <p:nvPr/>
        </p:nvSpPr>
        <p:spPr>
          <a:xfrm>
            <a:off x="3962250" y="2921168"/>
            <a:ext cx="4267515" cy="10156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gn="ctr"/>
            <a:r>
              <a:rPr lang="vi-VN" sz="6000" b="1" dirty="0">
                <a:ln w="0"/>
                <a:solidFill>
                  <a:srgbClr val="00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TẠO BẢNG</a:t>
            </a:r>
            <a:endParaRPr lang="en-US" sz="6000" b="1" dirty="0">
              <a:ln w="0"/>
              <a:solidFill>
                <a:srgbClr val="00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63508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 presetClass="entr" presetSubtype="1" repeatCount="indefinite"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ppt_x</p:attrName>
                                        </p:attrNameLst>
                                      </p:cBhvr>
                                      <p:tavLst>
                                        <p:tav tm="0">
                                          <p:val>
                                            <p:strVal val="#ppt_x"/>
                                          </p:val>
                                        </p:tav>
                                        <p:tav tm="100000">
                                          <p:val>
                                            <p:strVal val="#ppt_x"/>
                                          </p:val>
                                        </p:tav>
                                      </p:tavLst>
                                    </p:anim>
                                    <p:anim calcmode="lin" valueType="num">
                                      <p:cBhvr>
                                        <p:cTn id="8" dur="3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grpId="0" nodeType="withEffect">
                                  <p:stCondLst>
                                    <p:cond delay="1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0" fill="hold"/>
                                        <p:tgtEl>
                                          <p:spTgt spid="3"/>
                                        </p:tgtEl>
                                        <p:attrNameLst>
                                          <p:attrName>ppt_x</p:attrName>
                                        </p:attrNameLst>
                                      </p:cBhvr>
                                      <p:tavLst>
                                        <p:tav tm="0">
                                          <p:val>
                                            <p:strVal val="#ppt_x"/>
                                          </p:val>
                                        </p:tav>
                                        <p:tav tm="100000">
                                          <p:val>
                                            <p:strVal val="#ppt_x"/>
                                          </p:val>
                                        </p:tav>
                                      </p:tavLst>
                                    </p:anim>
                                    <p:anim calcmode="lin" valueType="num">
                                      <p:cBhvr>
                                        <p:cTn id="12" dur="3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grpId="0" nodeType="withEffect">
                                  <p:stCondLst>
                                    <p:cond delay="90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0" fill="hold"/>
                                        <p:tgtEl>
                                          <p:spTgt spid="4"/>
                                        </p:tgtEl>
                                        <p:attrNameLst>
                                          <p:attrName>ppt_x</p:attrName>
                                        </p:attrNameLst>
                                      </p:cBhvr>
                                      <p:tavLst>
                                        <p:tav tm="0">
                                          <p:val>
                                            <p:strVal val="#ppt_x"/>
                                          </p:val>
                                        </p:tav>
                                        <p:tav tm="100000">
                                          <p:val>
                                            <p:strVal val="#ppt_x"/>
                                          </p:val>
                                        </p:tav>
                                      </p:tavLst>
                                    </p:anim>
                                    <p:anim calcmode="lin" valueType="num">
                                      <p:cBhvr>
                                        <p:cTn id="16" dur="3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grpId="0" nodeType="withEffect">
                                  <p:stCondLst>
                                    <p:cond delay="2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3000" fill="hold"/>
                                        <p:tgtEl>
                                          <p:spTgt spid="5"/>
                                        </p:tgtEl>
                                        <p:attrNameLst>
                                          <p:attrName>ppt_x</p:attrName>
                                        </p:attrNameLst>
                                      </p:cBhvr>
                                      <p:tavLst>
                                        <p:tav tm="0">
                                          <p:val>
                                            <p:strVal val="#ppt_x"/>
                                          </p:val>
                                        </p:tav>
                                        <p:tav tm="100000">
                                          <p:val>
                                            <p:strVal val="#ppt_x"/>
                                          </p:val>
                                        </p:tav>
                                      </p:tavLst>
                                    </p:anim>
                                    <p:anim calcmode="lin" valueType="num">
                                      <p:cBhvr>
                                        <p:cTn id="20" dur="30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grpId="0" nodeType="withEffect">
                                  <p:stCondLst>
                                    <p:cond delay="2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0" fill="hold"/>
                                        <p:tgtEl>
                                          <p:spTgt spid="6"/>
                                        </p:tgtEl>
                                        <p:attrNameLst>
                                          <p:attrName>ppt_x</p:attrName>
                                        </p:attrNameLst>
                                      </p:cBhvr>
                                      <p:tavLst>
                                        <p:tav tm="0">
                                          <p:val>
                                            <p:strVal val="#ppt_x"/>
                                          </p:val>
                                        </p:tav>
                                        <p:tav tm="100000">
                                          <p:val>
                                            <p:strVal val="#ppt_x"/>
                                          </p:val>
                                        </p:tav>
                                      </p:tavLst>
                                    </p:anim>
                                    <p:anim calcmode="lin" valueType="num">
                                      <p:cBhvr>
                                        <p:cTn id="24" dur="3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grpId="0" nodeType="withEffect">
                                  <p:stCondLst>
                                    <p:cond delay="600"/>
                                  </p:stCondLst>
                                  <p:childTnLst>
                                    <p:set>
                                      <p:cBhvr>
                                        <p:cTn id="26" dur="1" fill="hold">
                                          <p:stCondLst>
                                            <p:cond delay="0"/>
                                          </p:stCondLst>
                                        </p:cTn>
                                        <p:tgtEl>
                                          <p:spTgt spid="7"/>
                                        </p:tgtEl>
                                        <p:attrNameLst>
                                          <p:attrName>style.visibility</p:attrName>
                                        </p:attrNameLst>
                                      </p:cBhvr>
                                      <p:to>
                                        <p:strVal val="visible"/>
                                      </p:to>
                                    </p:set>
                                    <p:anim calcmode="lin" valueType="num">
                                      <p:cBhvr>
                                        <p:cTn id="27" dur="3000" fill="hold"/>
                                        <p:tgtEl>
                                          <p:spTgt spid="7"/>
                                        </p:tgtEl>
                                        <p:attrNameLst>
                                          <p:attrName>ppt_x</p:attrName>
                                        </p:attrNameLst>
                                      </p:cBhvr>
                                      <p:tavLst>
                                        <p:tav tm="0">
                                          <p:val>
                                            <p:strVal val="#ppt_x"/>
                                          </p:val>
                                        </p:tav>
                                        <p:tav tm="100000">
                                          <p:val>
                                            <p:strVal val="#ppt_x"/>
                                          </p:val>
                                        </p:tav>
                                      </p:tavLst>
                                    </p:anim>
                                    <p:anim calcmode="lin" valueType="num">
                                      <p:cBhvr>
                                        <p:cTn id="28" dur="3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grpId="0" nodeType="withEffect">
                                  <p:stCondLst>
                                    <p:cond delay="1500"/>
                                  </p:stCondLst>
                                  <p:childTnLst>
                                    <p:set>
                                      <p:cBhvr>
                                        <p:cTn id="30" dur="1" fill="hold">
                                          <p:stCondLst>
                                            <p:cond delay="0"/>
                                          </p:stCondLst>
                                        </p:cTn>
                                        <p:tgtEl>
                                          <p:spTgt spid="8"/>
                                        </p:tgtEl>
                                        <p:attrNameLst>
                                          <p:attrName>style.visibility</p:attrName>
                                        </p:attrNameLst>
                                      </p:cBhvr>
                                      <p:to>
                                        <p:strVal val="visible"/>
                                      </p:to>
                                    </p:set>
                                    <p:anim calcmode="lin" valueType="num">
                                      <p:cBhvr>
                                        <p:cTn id="31" dur="3000" fill="hold"/>
                                        <p:tgtEl>
                                          <p:spTgt spid="8"/>
                                        </p:tgtEl>
                                        <p:attrNameLst>
                                          <p:attrName>ppt_x</p:attrName>
                                        </p:attrNameLst>
                                      </p:cBhvr>
                                      <p:tavLst>
                                        <p:tav tm="0">
                                          <p:val>
                                            <p:strVal val="#ppt_x"/>
                                          </p:val>
                                        </p:tav>
                                        <p:tav tm="100000">
                                          <p:val>
                                            <p:strVal val="#ppt_x"/>
                                          </p:val>
                                        </p:tav>
                                      </p:tavLst>
                                    </p:anim>
                                    <p:anim calcmode="lin" valueType="num">
                                      <p:cBhvr>
                                        <p:cTn id="32" dur="30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grpId="0" nodeType="withEffect">
                                  <p:stCondLst>
                                    <p:cond delay="1750"/>
                                  </p:stCondLst>
                                  <p:childTnLst>
                                    <p:set>
                                      <p:cBhvr>
                                        <p:cTn id="34" dur="1" fill="hold">
                                          <p:stCondLst>
                                            <p:cond delay="0"/>
                                          </p:stCondLst>
                                        </p:cTn>
                                        <p:tgtEl>
                                          <p:spTgt spid="9"/>
                                        </p:tgtEl>
                                        <p:attrNameLst>
                                          <p:attrName>style.visibility</p:attrName>
                                        </p:attrNameLst>
                                      </p:cBhvr>
                                      <p:to>
                                        <p:strVal val="visible"/>
                                      </p:to>
                                    </p:set>
                                    <p:anim calcmode="lin" valueType="num">
                                      <p:cBhvr>
                                        <p:cTn id="35" dur="3000" fill="hold"/>
                                        <p:tgtEl>
                                          <p:spTgt spid="9"/>
                                        </p:tgtEl>
                                        <p:attrNameLst>
                                          <p:attrName>ppt_x</p:attrName>
                                        </p:attrNameLst>
                                      </p:cBhvr>
                                      <p:tavLst>
                                        <p:tav tm="0">
                                          <p:val>
                                            <p:strVal val="#ppt_x"/>
                                          </p:val>
                                        </p:tav>
                                        <p:tav tm="100000">
                                          <p:val>
                                            <p:strVal val="#ppt_x"/>
                                          </p:val>
                                        </p:tav>
                                      </p:tavLst>
                                    </p:anim>
                                    <p:anim calcmode="lin" valueType="num">
                                      <p:cBhvr>
                                        <p:cTn id="36" dur="30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grpId="0" nodeType="withEffect">
                                  <p:stCondLst>
                                    <p:cond delay="2000"/>
                                  </p:stCondLst>
                                  <p:childTnLst>
                                    <p:set>
                                      <p:cBhvr>
                                        <p:cTn id="38" dur="1" fill="hold">
                                          <p:stCondLst>
                                            <p:cond delay="0"/>
                                          </p:stCondLst>
                                        </p:cTn>
                                        <p:tgtEl>
                                          <p:spTgt spid="10"/>
                                        </p:tgtEl>
                                        <p:attrNameLst>
                                          <p:attrName>style.visibility</p:attrName>
                                        </p:attrNameLst>
                                      </p:cBhvr>
                                      <p:to>
                                        <p:strVal val="visible"/>
                                      </p:to>
                                    </p:set>
                                    <p:anim calcmode="lin" valueType="num">
                                      <p:cBhvr>
                                        <p:cTn id="39" dur="3000" fill="hold"/>
                                        <p:tgtEl>
                                          <p:spTgt spid="10"/>
                                        </p:tgtEl>
                                        <p:attrNameLst>
                                          <p:attrName>ppt_x</p:attrName>
                                        </p:attrNameLst>
                                      </p:cBhvr>
                                      <p:tavLst>
                                        <p:tav tm="0">
                                          <p:val>
                                            <p:strVal val="#ppt_x"/>
                                          </p:val>
                                        </p:tav>
                                        <p:tav tm="100000">
                                          <p:val>
                                            <p:strVal val="#ppt_x"/>
                                          </p:val>
                                        </p:tav>
                                      </p:tavLst>
                                    </p:anim>
                                    <p:anim calcmode="lin" valueType="num">
                                      <p:cBhvr>
                                        <p:cTn id="40" dur="3000" fill="hold"/>
                                        <p:tgtEl>
                                          <p:spTgt spid="10"/>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grpId="0" nodeType="withEffect">
                                  <p:stCondLst>
                                    <p:cond delay="3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3000" fill="hold"/>
                                        <p:tgtEl>
                                          <p:spTgt spid="11"/>
                                        </p:tgtEl>
                                        <p:attrNameLst>
                                          <p:attrName>ppt_x</p:attrName>
                                        </p:attrNameLst>
                                      </p:cBhvr>
                                      <p:tavLst>
                                        <p:tav tm="0">
                                          <p:val>
                                            <p:strVal val="#ppt_x"/>
                                          </p:val>
                                        </p:tav>
                                        <p:tav tm="100000">
                                          <p:val>
                                            <p:strVal val="#ppt_x"/>
                                          </p:val>
                                        </p:tav>
                                      </p:tavLst>
                                    </p:anim>
                                    <p:anim calcmode="lin" valueType="num">
                                      <p:cBhvr>
                                        <p:cTn id="44" dur="30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grpId="0" nodeType="withEffect">
                                  <p:stCondLst>
                                    <p:cond delay="3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3000" fill="hold"/>
                                        <p:tgtEl>
                                          <p:spTgt spid="12"/>
                                        </p:tgtEl>
                                        <p:attrNameLst>
                                          <p:attrName>ppt_x</p:attrName>
                                        </p:attrNameLst>
                                      </p:cBhvr>
                                      <p:tavLst>
                                        <p:tav tm="0">
                                          <p:val>
                                            <p:strVal val="#ppt_x"/>
                                          </p:val>
                                        </p:tav>
                                        <p:tav tm="100000">
                                          <p:val>
                                            <p:strVal val="#ppt_x"/>
                                          </p:val>
                                        </p:tav>
                                      </p:tavLst>
                                    </p:anim>
                                    <p:anim calcmode="lin" valueType="num">
                                      <p:cBhvr>
                                        <p:cTn id="48" dur="3000" fill="hold"/>
                                        <p:tgtEl>
                                          <p:spTgt spid="12"/>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grpId="0" nodeType="withEffect">
                                  <p:stCondLst>
                                    <p:cond delay="1900"/>
                                  </p:stCondLst>
                                  <p:childTnLst>
                                    <p:set>
                                      <p:cBhvr>
                                        <p:cTn id="50" dur="1" fill="hold">
                                          <p:stCondLst>
                                            <p:cond delay="0"/>
                                          </p:stCondLst>
                                        </p:cTn>
                                        <p:tgtEl>
                                          <p:spTgt spid="13"/>
                                        </p:tgtEl>
                                        <p:attrNameLst>
                                          <p:attrName>style.visibility</p:attrName>
                                        </p:attrNameLst>
                                      </p:cBhvr>
                                      <p:to>
                                        <p:strVal val="visible"/>
                                      </p:to>
                                    </p:set>
                                    <p:anim calcmode="lin" valueType="num">
                                      <p:cBhvr>
                                        <p:cTn id="51" dur="3000" fill="hold"/>
                                        <p:tgtEl>
                                          <p:spTgt spid="13"/>
                                        </p:tgtEl>
                                        <p:attrNameLst>
                                          <p:attrName>ppt_x</p:attrName>
                                        </p:attrNameLst>
                                      </p:cBhvr>
                                      <p:tavLst>
                                        <p:tav tm="0">
                                          <p:val>
                                            <p:strVal val="#ppt_x"/>
                                          </p:val>
                                        </p:tav>
                                        <p:tav tm="100000">
                                          <p:val>
                                            <p:strVal val="#ppt_x"/>
                                          </p:val>
                                        </p:tav>
                                      </p:tavLst>
                                    </p:anim>
                                    <p:anim calcmode="lin" valueType="num">
                                      <p:cBhvr>
                                        <p:cTn id="52" dur="3000" fill="hold"/>
                                        <p:tgtEl>
                                          <p:spTgt spid="13"/>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grpId="0" nodeType="withEffect">
                                  <p:stCondLst>
                                    <p:cond delay="7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3000" fill="hold"/>
                                        <p:tgtEl>
                                          <p:spTgt spid="14"/>
                                        </p:tgtEl>
                                        <p:attrNameLst>
                                          <p:attrName>ppt_x</p:attrName>
                                        </p:attrNameLst>
                                      </p:cBhvr>
                                      <p:tavLst>
                                        <p:tav tm="0">
                                          <p:val>
                                            <p:strVal val="#ppt_x"/>
                                          </p:val>
                                        </p:tav>
                                        <p:tav tm="100000">
                                          <p:val>
                                            <p:strVal val="#ppt_x"/>
                                          </p:val>
                                        </p:tav>
                                      </p:tavLst>
                                    </p:anim>
                                    <p:anim calcmode="lin" valueType="num">
                                      <p:cBhvr>
                                        <p:cTn id="56" dur="3000" fill="hold"/>
                                        <p:tgtEl>
                                          <p:spTgt spid="14"/>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 calcmode="lin" valueType="num">
                                      <p:cBhvr>
                                        <p:cTn id="59" dur="3000" fill="hold"/>
                                        <p:tgtEl>
                                          <p:spTgt spid="15"/>
                                        </p:tgtEl>
                                        <p:attrNameLst>
                                          <p:attrName>ppt_x</p:attrName>
                                        </p:attrNameLst>
                                      </p:cBhvr>
                                      <p:tavLst>
                                        <p:tav tm="0">
                                          <p:val>
                                            <p:strVal val="#ppt_x"/>
                                          </p:val>
                                        </p:tav>
                                        <p:tav tm="100000">
                                          <p:val>
                                            <p:strVal val="#ppt_x"/>
                                          </p:val>
                                        </p:tav>
                                      </p:tavLst>
                                    </p:anim>
                                    <p:anim calcmode="lin" valueType="num">
                                      <p:cBhvr>
                                        <p:cTn id="60" dur="3000" fill="hold"/>
                                        <p:tgtEl>
                                          <p:spTgt spid="15"/>
                                        </p:tgtEl>
                                        <p:attrNameLst>
                                          <p:attrName>ppt_y</p:attrName>
                                        </p:attrNameLst>
                                      </p:cBhvr>
                                      <p:tavLst>
                                        <p:tav tm="0">
                                          <p:val>
                                            <p:strVal val="0-#ppt_h/2"/>
                                          </p:val>
                                        </p:tav>
                                        <p:tav tm="100000">
                                          <p:val>
                                            <p:strVal val="#ppt_y"/>
                                          </p:val>
                                        </p:tav>
                                      </p:tavLst>
                                    </p:anim>
                                  </p:childTnLst>
                                </p:cTn>
                              </p:par>
                              <p:par>
                                <p:cTn id="61" presetID="16" presetClass="entr" presetSubtype="42" fill="hold" nodeType="withEffect">
                                  <p:stCondLst>
                                    <p:cond delay="500"/>
                                  </p:stCondLst>
                                  <p:childTnLst>
                                    <p:set>
                                      <p:cBhvr>
                                        <p:cTn id="62" dur="1" fill="hold">
                                          <p:stCondLst>
                                            <p:cond delay="0"/>
                                          </p:stCondLst>
                                        </p:cTn>
                                        <p:tgtEl>
                                          <p:spTgt spid="17"/>
                                        </p:tgtEl>
                                        <p:attrNameLst>
                                          <p:attrName>style.visibility</p:attrName>
                                        </p:attrNameLst>
                                      </p:cBhvr>
                                      <p:to>
                                        <p:strVal val="visible"/>
                                      </p:to>
                                    </p:set>
                                    <p:animEffect transition="in" filter="barn(outHorizontal)">
                                      <p:cBhvr>
                                        <p:cTn id="63" dur="500"/>
                                        <p:tgtEl>
                                          <p:spTgt spid="17"/>
                                        </p:tgtEl>
                                      </p:cBhvr>
                                    </p:animEffect>
                                  </p:childTnLst>
                                </p:cTn>
                              </p:par>
                              <p:par>
                                <p:cTn id="64" presetID="22" presetClass="entr" presetSubtype="8" fill="hold" nodeType="withEffect">
                                  <p:stCondLst>
                                    <p:cond delay="100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1000"/>
                                        <p:tgtEl>
                                          <p:spTgt spid="32"/>
                                        </p:tgtEl>
                                      </p:cBhvr>
                                    </p:animEffect>
                                  </p:childTnLst>
                                </p:cTn>
                              </p:par>
                              <p:par>
                                <p:cTn id="67" presetID="16" presetClass="exit" presetSubtype="26" fill="hold" nodeType="withEffect">
                                  <p:stCondLst>
                                    <p:cond delay="2250"/>
                                  </p:stCondLst>
                                  <p:childTnLst>
                                    <p:animEffect transition="out" filter="barn(inHorizontal)">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6" presetClass="exit" presetSubtype="26" fill="hold" nodeType="withEffect">
                                  <p:stCondLst>
                                    <p:cond delay="2250"/>
                                  </p:stCondLst>
                                  <p:childTnLst>
                                    <p:animEffect transition="out" filter="barn(inHorizontal)">
                                      <p:cBhvr>
                                        <p:cTn id="71" dur="500"/>
                                        <p:tgtEl>
                                          <p:spTgt spid="32"/>
                                        </p:tgtEl>
                                      </p:cBhvr>
                                    </p:animEffect>
                                    <p:set>
                                      <p:cBhvr>
                                        <p:cTn id="72" dur="1" fill="hold">
                                          <p:stCondLst>
                                            <p:cond delay="499"/>
                                          </p:stCondLst>
                                        </p:cTn>
                                        <p:tgtEl>
                                          <p:spTgt spid="32"/>
                                        </p:tgtEl>
                                        <p:attrNameLst>
                                          <p:attrName>style.visibility</p:attrName>
                                        </p:attrNameLst>
                                      </p:cBhvr>
                                      <p:to>
                                        <p:strVal val="hidden"/>
                                      </p:to>
                                    </p:set>
                                  </p:childTnLst>
                                </p:cTn>
                              </p:par>
                              <p:par>
                                <p:cTn id="73" presetID="22" presetClass="entr" presetSubtype="4" fill="hold" grpId="0" nodeType="withEffect">
                                  <p:stCondLst>
                                    <p:cond delay="225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3" name="Rectangle 2"/>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4">
            <a:extLst>
              <a:ext uri="{FF2B5EF4-FFF2-40B4-BE49-F238E27FC236}">
                <a16:creationId xmlns:a16="http://schemas.microsoft.com/office/drawing/2014/main" id="{A6E77165-103D-4421-BAEE-38C582FBA4F4}"/>
              </a:ext>
            </a:extLst>
          </p:cNvPr>
          <p:cNvSpPr/>
          <p:nvPr/>
        </p:nvSpPr>
        <p:spPr>
          <a:xfrm>
            <a:off x="834766"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206520" y="69633"/>
            <a:ext cx="7053343" cy="707886"/>
            <a:chOff x="206520" y="69633"/>
            <a:chExt cx="7053343" cy="707886"/>
          </a:xfrm>
        </p:grpSpPr>
        <p:grpSp>
          <p:nvGrpSpPr>
            <p:cNvPr id="27"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30"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1"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TẠO BẢNG</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sp>
          <p:nvSpPr>
            <p:cNvPr id="28"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grpSp>
      <p:sp>
        <p:nvSpPr>
          <p:cNvPr id="5" name="Rectangle 14">
            <a:extLst>
              <a:ext uri="{FF2B5EF4-FFF2-40B4-BE49-F238E27FC236}">
                <a16:creationId xmlns:a16="http://schemas.microsoft.com/office/drawing/2014/main" id="{287A81AF-8437-7A5E-0444-DFDC54FC517D}"/>
              </a:ext>
            </a:extLst>
          </p:cNvPr>
          <p:cNvSpPr/>
          <p:nvPr/>
        </p:nvSpPr>
        <p:spPr>
          <a:xfrm>
            <a:off x="6666510"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0B1DF2A-EBD6-7776-4A6B-6FBE240F5243}"/>
              </a:ext>
            </a:extLst>
          </p:cNvPr>
          <p:cNvPicPr>
            <a:picLocks noChangeAspect="1"/>
          </p:cNvPicPr>
          <p:nvPr/>
        </p:nvPicPr>
        <p:blipFill>
          <a:blip r:embed="rId4"/>
          <a:stretch>
            <a:fillRect/>
          </a:stretch>
        </p:blipFill>
        <p:spPr>
          <a:xfrm>
            <a:off x="1139704" y="2040642"/>
            <a:ext cx="3910141" cy="3579574"/>
          </a:xfrm>
          <a:prstGeom prst="rect">
            <a:avLst/>
          </a:prstGeom>
        </p:spPr>
      </p:pic>
      <p:pic>
        <p:nvPicPr>
          <p:cNvPr id="14" name="Picture 13">
            <a:extLst>
              <a:ext uri="{FF2B5EF4-FFF2-40B4-BE49-F238E27FC236}">
                <a16:creationId xmlns:a16="http://schemas.microsoft.com/office/drawing/2014/main" id="{2DD2F303-1052-2011-6771-0DC8C54246FD}"/>
              </a:ext>
            </a:extLst>
          </p:cNvPr>
          <p:cNvPicPr>
            <a:picLocks noChangeAspect="1"/>
          </p:cNvPicPr>
          <p:nvPr/>
        </p:nvPicPr>
        <p:blipFill>
          <a:blip r:embed="rId5"/>
          <a:stretch>
            <a:fillRect/>
          </a:stretch>
        </p:blipFill>
        <p:spPr>
          <a:xfrm>
            <a:off x="7048349" y="2965617"/>
            <a:ext cx="3927045" cy="1969455"/>
          </a:xfrm>
          <a:prstGeom prst="rect">
            <a:avLst/>
          </a:prstGeom>
        </p:spPr>
      </p:pic>
    </p:spTree>
    <p:extLst>
      <p:ext uri="{BB962C8B-B14F-4D97-AF65-F5344CB8AC3E}">
        <p14:creationId xmlns:p14="http://schemas.microsoft.com/office/powerpoint/2010/main" val="353605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10" presetClass="entr" presetSubtype="0" repeatCount="500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3" name="Rectangle 2"/>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4">
            <a:extLst>
              <a:ext uri="{FF2B5EF4-FFF2-40B4-BE49-F238E27FC236}">
                <a16:creationId xmlns:a16="http://schemas.microsoft.com/office/drawing/2014/main" id="{A6E77165-103D-4421-BAEE-38C582FBA4F4}"/>
              </a:ext>
            </a:extLst>
          </p:cNvPr>
          <p:cNvSpPr/>
          <p:nvPr/>
        </p:nvSpPr>
        <p:spPr>
          <a:xfrm>
            <a:off x="834766"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206520" y="69633"/>
            <a:ext cx="7053343" cy="707886"/>
            <a:chOff x="206520" y="69633"/>
            <a:chExt cx="7053343" cy="707886"/>
          </a:xfrm>
        </p:grpSpPr>
        <p:grpSp>
          <p:nvGrpSpPr>
            <p:cNvPr id="27"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30"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1"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TẠO BẢNG</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sp>
          <p:nvSpPr>
            <p:cNvPr id="28"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grpSp>
      <p:sp>
        <p:nvSpPr>
          <p:cNvPr id="5" name="Rectangle 14">
            <a:extLst>
              <a:ext uri="{FF2B5EF4-FFF2-40B4-BE49-F238E27FC236}">
                <a16:creationId xmlns:a16="http://schemas.microsoft.com/office/drawing/2014/main" id="{287A81AF-8437-7A5E-0444-DFDC54FC517D}"/>
              </a:ext>
            </a:extLst>
          </p:cNvPr>
          <p:cNvSpPr/>
          <p:nvPr/>
        </p:nvSpPr>
        <p:spPr>
          <a:xfrm>
            <a:off x="6666510"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chemeClr val="bg1">
                  <a:lumMod val="85000"/>
                </a:schemeClr>
              </a:solidFill>
              <a:uFillTx/>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88B4E66C-9F3B-6CFE-9E44-345C6C1379C6}"/>
              </a:ext>
            </a:extLst>
          </p:cNvPr>
          <p:cNvPicPr>
            <a:picLocks noChangeAspect="1"/>
          </p:cNvPicPr>
          <p:nvPr/>
        </p:nvPicPr>
        <p:blipFill>
          <a:blip r:embed="rId4"/>
          <a:stretch>
            <a:fillRect/>
          </a:stretch>
        </p:blipFill>
        <p:spPr>
          <a:xfrm>
            <a:off x="1194669" y="3102685"/>
            <a:ext cx="3970918" cy="1695320"/>
          </a:xfrm>
          <a:prstGeom prst="rect">
            <a:avLst/>
          </a:prstGeom>
        </p:spPr>
      </p:pic>
      <p:pic>
        <p:nvPicPr>
          <p:cNvPr id="14" name="Picture 13">
            <a:extLst>
              <a:ext uri="{FF2B5EF4-FFF2-40B4-BE49-F238E27FC236}">
                <a16:creationId xmlns:a16="http://schemas.microsoft.com/office/drawing/2014/main" id="{2443EB2E-5606-954F-3634-5144BB807FDC}"/>
              </a:ext>
            </a:extLst>
          </p:cNvPr>
          <p:cNvPicPr>
            <a:picLocks noChangeAspect="1"/>
          </p:cNvPicPr>
          <p:nvPr/>
        </p:nvPicPr>
        <p:blipFill>
          <a:blip r:embed="rId5"/>
          <a:stretch>
            <a:fillRect/>
          </a:stretch>
        </p:blipFill>
        <p:spPr>
          <a:xfrm>
            <a:off x="6950181" y="3102685"/>
            <a:ext cx="4023560" cy="1695320"/>
          </a:xfrm>
          <a:prstGeom prst="rect">
            <a:avLst/>
          </a:prstGeom>
        </p:spPr>
      </p:pic>
    </p:spTree>
    <p:extLst>
      <p:ext uri="{BB962C8B-B14F-4D97-AF65-F5344CB8AC3E}">
        <p14:creationId xmlns:p14="http://schemas.microsoft.com/office/powerpoint/2010/main" val="193125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10" presetClass="entr" presetSubtype="0" repeatCount="500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3" name="Rectangle 2"/>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4">
            <a:extLst>
              <a:ext uri="{FF2B5EF4-FFF2-40B4-BE49-F238E27FC236}">
                <a16:creationId xmlns:a16="http://schemas.microsoft.com/office/drawing/2014/main" id="{A6E77165-103D-4421-BAEE-38C582FBA4F4}"/>
              </a:ext>
            </a:extLst>
          </p:cNvPr>
          <p:cNvSpPr/>
          <p:nvPr/>
        </p:nvSpPr>
        <p:spPr>
          <a:xfrm>
            <a:off x="834766"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206520" y="69633"/>
            <a:ext cx="7053343" cy="707886"/>
            <a:chOff x="206520" y="69633"/>
            <a:chExt cx="7053343" cy="707886"/>
          </a:xfrm>
        </p:grpSpPr>
        <p:grpSp>
          <p:nvGrpSpPr>
            <p:cNvPr id="27"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30"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1"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TẠO BẢNG</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sp>
          <p:nvSpPr>
            <p:cNvPr id="28"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grpSp>
      <p:sp>
        <p:nvSpPr>
          <p:cNvPr id="5" name="Rectangle 14">
            <a:extLst>
              <a:ext uri="{FF2B5EF4-FFF2-40B4-BE49-F238E27FC236}">
                <a16:creationId xmlns:a16="http://schemas.microsoft.com/office/drawing/2014/main" id="{287A81AF-8437-7A5E-0444-DFDC54FC517D}"/>
              </a:ext>
            </a:extLst>
          </p:cNvPr>
          <p:cNvSpPr/>
          <p:nvPr/>
        </p:nvSpPr>
        <p:spPr>
          <a:xfrm>
            <a:off x="6666510"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CA2B200-CB25-9E5B-37AC-85F5E70A142F}"/>
              </a:ext>
            </a:extLst>
          </p:cNvPr>
          <p:cNvPicPr>
            <a:picLocks noChangeAspect="1"/>
          </p:cNvPicPr>
          <p:nvPr/>
        </p:nvPicPr>
        <p:blipFill>
          <a:blip r:embed="rId4"/>
          <a:stretch>
            <a:fillRect/>
          </a:stretch>
        </p:blipFill>
        <p:spPr>
          <a:xfrm>
            <a:off x="1226435" y="2831694"/>
            <a:ext cx="3907386" cy="2225599"/>
          </a:xfrm>
          <a:prstGeom prst="rect">
            <a:avLst/>
          </a:prstGeom>
        </p:spPr>
      </p:pic>
      <p:pic>
        <p:nvPicPr>
          <p:cNvPr id="14" name="Picture 13">
            <a:extLst>
              <a:ext uri="{FF2B5EF4-FFF2-40B4-BE49-F238E27FC236}">
                <a16:creationId xmlns:a16="http://schemas.microsoft.com/office/drawing/2014/main" id="{5426399F-4D35-B1A6-2EAE-B8538E354FF0}"/>
              </a:ext>
            </a:extLst>
          </p:cNvPr>
          <p:cNvPicPr>
            <a:picLocks noChangeAspect="1"/>
          </p:cNvPicPr>
          <p:nvPr/>
        </p:nvPicPr>
        <p:blipFill>
          <a:blip r:embed="rId5"/>
          <a:stretch>
            <a:fillRect/>
          </a:stretch>
        </p:blipFill>
        <p:spPr>
          <a:xfrm>
            <a:off x="7101736" y="2586917"/>
            <a:ext cx="3820271" cy="2715155"/>
          </a:xfrm>
          <a:prstGeom prst="rect">
            <a:avLst/>
          </a:prstGeom>
        </p:spPr>
      </p:pic>
    </p:spTree>
    <p:extLst>
      <p:ext uri="{BB962C8B-B14F-4D97-AF65-F5344CB8AC3E}">
        <p14:creationId xmlns:p14="http://schemas.microsoft.com/office/powerpoint/2010/main" val="341063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10" presetClass="entr" presetSubtype="0" repeatCount="500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3" name="Rectangle 2"/>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4">
            <a:extLst>
              <a:ext uri="{FF2B5EF4-FFF2-40B4-BE49-F238E27FC236}">
                <a16:creationId xmlns:a16="http://schemas.microsoft.com/office/drawing/2014/main" id="{A6E77165-103D-4421-BAEE-38C582FBA4F4}"/>
              </a:ext>
            </a:extLst>
          </p:cNvPr>
          <p:cNvSpPr/>
          <p:nvPr/>
        </p:nvSpPr>
        <p:spPr>
          <a:xfrm>
            <a:off x="834766"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206520" y="69633"/>
            <a:ext cx="7053343" cy="707886"/>
            <a:chOff x="206520" y="69633"/>
            <a:chExt cx="7053343" cy="707886"/>
          </a:xfrm>
        </p:grpSpPr>
        <p:grpSp>
          <p:nvGrpSpPr>
            <p:cNvPr id="27"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30"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1"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TẠO BẢNG</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sp>
          <p:nvSpPr>
            <p:cNvPr id="28"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grpSp>
      <p:sp>
        <p:nvSpPr>
          <p:cNvPr id="5" name="Rectangle 14">
            <a:extLst>
              <a:ext uri="{FF2B5EF4-FFF2-40B4-BE49-F238E27FC236}">
                <a16:creationId xmlns:a16="http://schemas.microsoft.com/office/drawing/2014/main" id="{287A81AF-8437-7A5E-0444-DFDC54FC517D}"/>
              </a:ext>
            </a:extLst>
          </p:cNvPr>
          <p:cNvSpPr/>
          <p:nvPr/>
        </p:nvSpPr>
        <p:spPr>
          <a:xfrm>
            <a:off x="6666510"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AC7D788-9DA9-E808-CBE7-B83C3319D2D6}"/>
              </a:ext>
            </a:extLst>
          </p:cNvPr>
          <p:cNvPicPr>
            <a:picLocks noChangeAspect="1"/>
          </p:cNvPicPr>
          <p:nvPr/>
        </p:nvPicPr>
        <p:blipFill>
          <a:blip r:embed="rId4"/>
          <a:stretch>
            <a:fillRect/>
          </a:stretch>
        </p:blipFill>
        <p:spPr>
          <a:xfrm>
            <a:off x="1159667" y="2920185"/>
            <a:ext cx="4040921" cy="2557144"/>
          </a:xfrm>
          <a:prstGeom prst="rect">
            <a:avLst/>
          </a:prstGeom>
        </p:spPr>
      </p:pic>
      <p:pic>
        <p:nvPicPr>
          <p:cNvPr id="14" name="Picture 13">
            <a:extLst>
              <a:ext uri="{FF2B5EF4-FFF2-40B4-BE49-F238E27FC236}">
                <a16:creationId xmlns:a16="http://schemas.microsoft.com/office/drawing/2014/main" id="{A1D60094-A936-FB2C-0276-448140585933}"/>
              </a:ext>
            </a:extLst>
          </p:cNvPr>
          <p:cNvPicPr>
            <a:picLocks noChangeAspect="1"/>
          </p:cNvPicPr>
          <p:nvPr/>
        </p:nvPicPr>
        <p:blipFill>
          <a:blip r:embed="rId5"/>
          <a:stretch>
            <a:fillRect/>
          </a:stretch>
        </p:blipFill>
        <p:spPr>
          <a:xfrm>
            <a:off x="7143338" y="3129561"/>
            <a:ext cx="3888995" cy="2138392"/>
          </a:xfrm>
          <a:prstGeom prst="rect">
            <a:avLst/>
          </a:prstGeom>
        </p:spPr>
      </p:pic>
    </p:spTree>
    <p:extLst>
      <p:ext uri="{BB962C8B-B14F-4D97-AF65-F5344CB8AC3E}">
        <p14:creationId xmlns:p14="http://schemas.microsoft.com/office/powerpoint/2010/main" val="122195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10" presetClass="entr" presetSubtype="0" repeatCount="500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3" name="Rectangle 2"/>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4">
            <a:extLst>
              <a:ext uri="{FF2B5EF4-FFF2-40B4-BE49-F238E27FC236}">
                <a16:creationId xmlns:a16="http://schemas.microsoft.com/office/drawing/2014/main" id="{A6E77165-103D-4421-BAEE-38C582FBA4F4}"/>
              </a:ext>
            </a:extLst>
          </p:cNvPr>
          <p:cNvSpPr/>
          <p:nvPr/>
        </p:nvSpPr>
        <p:spPr>
          <a:xfrm>
            <a:off x="834766"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206520" y="69633"/>
            <a:ext cx="7053343" cy="707886"/>
            <a:chOff x="206520" y="69633"/>
            <a:chExt cx="7053343" cy="707886"/>
          </a:xfrm>
        </p:grpSpPr>
        <p:grpSp>
          <p:nvGrpSpPr>
            <p:cNvPr id="27"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30"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1"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TẠO BẢNG</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sp>
          <p:nvSpPr>
            <p:cNvPr id="28"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grpSp>
      <p:sp>
        <p:nvSpPr>
          <p:cNvPr id="5" name="Rectangle 14">
            <a:extLst>
              <a:ext uri="{FF2B5EF4-FFF2-40B4-BE49-F238E27FC236}">
                <a16:creationId xmlns:a16="http://schemas.microsoft.com/office/drawing/2014/main" id="{287A81AF-8437-7A5E-0444-DFDC54FC517D}"/>
              </a:ext>
            </a:extLst>
          </p:cNvPr>
          <p:cNvSpPr/>
          <p:nvPr/>
        </p:nvSpPr>
        <p:spPr>
          <a:xfrm>
            <a:off x="6666510"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chemeClr val="bg1">
                  <a:lumMod val="85000"/>
                </a:schemeClr>
              </a:solidFill>
              <a:uFillTx/>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EC86675D-E099-47FD-7749-35843BFB4D38}"/>
              </a:ext>
            </a:extLst>
          </p:cNvPr>
          <p:cNvPicPr>
            <a:picLocks noChangeAspect="1"/>
          </p:cNvPicPr>
          <p:nvPr/>
        </p:nvPicPr>
        <p:blipFill>
          <a:blip r:embed="rId4"/>
          <a:stretch>
            <a:fillRect/>
          </a:stretch>
        </p:blipFill>
        <p:spPr>
          <a:xfrm>
            <a:off x="884525" y="2759178"/>
            <a:ext cx="4548434" cy="2372033"/>
          </a:xfrm>
          <a:prstGeom prst="rect">
            <a:avLst/>
          </a:prstGeom>
        </p:spPr>
      </p:pic>
      <p:pic>
        <p:nvPicPr>
          <p:cNvPr id="20" name="Picture 19">
            <a:extLst>
              <a:ext uri="{FF2B5EF4-FFF2-40B4-BE49-F238E27FC236}">
                <a16:creationId xmlns:a16="http://schemas.microsoft.com/office/drawing/2014/main" id="{9018EDB9-66E1-FD71-9A30-0274CD6082D9}"/>
              </a:ext>
            </a:extLst>
          </p:cNvPr>
          <p:cNvPicPr>
            <a:picLocks noChangeAspect="1"/>
          </p:cNvPicPr>
          <p:nvPr/>
        </p:nvPicPr>
        <p:blipFill>
          <a:blip r:embed="rId5"/>
          <a:stretch>
            <a:fillRect/>
          </a:stretch>
        </p:blipFill>
        <p:spPr>
          <a:xfrm>
            <a:off x="7259863" y="2860364"/>
            <a:ext cx="3549461" cy="2090778"/>
          </a:xfrm>
          <a:prstGeom prst="rect">
            <a:avLst/>
          </a:prstGeom>
        </p:spPr>
      </p:pic>
    </p:spTree>
    <p:extLst>
      <p:ext uri="{BB962C8B-B14F-4D97-AF65-F5344CB8AC3E}">
        <p14:creationId xmlns:p14="http://schemas.microsoft.com/office/powerpoint/2010/main" val="139848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childTnLst>
                                </p:cTn>
                              </p:par>
                              <p:par>
                                <p:cTn id="14" presetID="10" presetClass="entr" presetSubtype="0" fill="hold" nodeType="withEffect">
                                  <p:stCondLst>
                                    <p:cond delay="1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10" presetClass="entr" presetSubtype="0" repeatCount="500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3" name="Rectangle 2"/>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4">
            <a:extLst>
              <a:ext uri="{FF2B5EF4-FFF2-40B4-BE49-F238E27FC236}">
                <a16:creationId xmlns:a16="http://schemas.microsoft.com/office/drawing/2014/main" id="{A6E77165-103D-4421-BAEE-38C582FBA4F4}"/>
              </a:ext>
            </a:extLst>
          </p:cNvPr>
          <p:cNvSpPr/>
          <p:nvPr/>
        </p:nvSpPr>
        <p:spPr>
          <a:xfrm>
            <a:off x="834766"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206520" y="69633"/>
            <a:ext cx="7053343" cy="707886"/>
            <a:chOff x="206520" y="69633"/>
            <a:chExt cx="7053343" cy="707886"/>
          </a:xfrm>
        </p:grpSpPr>
        <p:grpSp>
          <p:nvGrpSpPr>
            <p:cNvPr id="27"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30"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1"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TẠO BẢNG</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sp>
          <p:nvSpPr>
            <p:cNvPr id="28"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grpSp>
      <p:sp>
        <p:nvSpPr>
          <p:cNvPr id="5" name="Rectangle 14">
            <a:extLst>
              <a:ext uri="{FF2B5EF4-FFF2-40B4-BE49-F238E27FC236}">
                <a16:creationId xmlns:a16="http://schemas.microsoft.com/office/drawing/2014/main" id="{287A81AF-8437-7A5E-0444-DFDC54FC517D}"/>
              </a:ext>
            </a:extLst>
          </p:cNvPr>
          <p:cNvSpPr/>
          <p:nvPr/>
        </p:nvSpPr>
        <p:spPr>
          <a:xfrm>
            <a:off x="6666510"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chemeClr val="bg1">
                  <a:lumMod val="85000"/>
                </a:schemeClr>
              </a:solidFill>
              <a:uFillTx/>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38529D7-7EC7-CCA7-F755-3CBF11C0D16D}"/>
              </a:ext>
            </a:extLst>
          </p:cNvPr>
          <p:cNvPicPr>
            <a:picLocks noChangeAspect="1"/>
          </p:cNvPicPr>
          <p:nvPr/>
        </p:nvPicPr>
        <p:blipFill>
          <a:blip r:embed="rId4"/>
          <a:stretch>
            <a:fillRect/>
          </a:stretch>
        </p:blipFill>
        <p:spPr>
          <a:xfrm>
            <a:off x="1341230" y="2693961"/>
            <a:ext cx="3476310" cy="2512768"/>
          </a:xfrm>
          <a:prstGeom prst="rect">
            <a:avLst/>
          </a:prstGeom>
        </p:spPr>
      </p:pic>
      <p:pic>
        <p:nvPicPr>
          <p:cNvPr id="18" name="Picture 17">
            <a:extLst>
              <a:ext uri="{FF2B5EF4-FFF2-40B4-BE49-F238E27FC236}">
                <a16:creationId xmlns:a16="http://schemas.microsoft.com/office/drawing/2014/main" id="{4D1FE72A-B127-DB6F-C8E3-08F4E653735F}"/>
              </a:ext>
            </a:extLst>
          </p:cNvPr>
          <p:cNvPicPr>
            <a:picLocks noChangeAspect="1"/>
          </p:cNvPicPr>
          <p:nvPr/>
        </p:nvPicPr>
        <p:blipFill>
          <a:blip r:embed="rId5"/>
          <a:stretch>
            <a:fillRect/>
          </a:stretch>
        </p:blipFill>
        <p:spPr>
          <a:xfrm>
            <a:off x="6888141" y="2801035"/>
            <a:ext cx="4469093" cy="2298620"/>
          </a:xfrm>
          <a:prstGeom prst="rect">
            <a:avLst/>
          </a:prstGeom>
        </p:spPr>
      </p:pic>
    </p:spTree>
    <p:extLst>
      <p:ext uri="{BB962C8B-B14F-4D97-AF65-F5344CB8AC3E}">
        <p14:creationId xmlns:p14="http://schemas.microsoft.com/office/powerpoint/2010/main" val="332190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10" presetClass="entr" presetSubtype="0" repeatCount="500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3" name="Rectangle 2"/>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4">
            <a:extLst>
              <a:ext uri="{FF2B5EF4-FFF2-40B4-BE49-F238E27FC236}">
                <a16:creationId xmlns:a16="http://schemas.microsoft.com/office/drawing/2014/main" id="{A6E77165-103D-4421-BAEE-38C582FBA4F4}"/>
              </a:ext>
            </a:extLst>
          </p:cNvPr>
          <p:cNvSpPr/>
          <p:nvPr/>
        </p:nvSpPr>
        <p:spPr>
          <a:xfrm>
            <a:off x="834766"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sp>
        <p:nvSpPr>
          <p:cNvPr id="26"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206520" y="69633"/>
            <a:ext cx="7053343" cy="707886"/>
            <a:chOff x="206520" y="69633"/>
            <a:chExt cx="7053343" cy="707886"/>
          </a:xfrm>
        </p:grpSpPr>
        <p:grpSp>
          <p:nvGrpSpPr>
            <p:cNvPr id="27"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30"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1"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TẠO BẢNG</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sp>
          <p:nvSpPr>
            <p:cNvPr id="28"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grpSp>
      <p:sp>
        <p:nvSpPr>
          <p:cNvPr id="5" name="Rectangle 14">
            <a:extLst>
              <a:ext uri="{FF2B5EF4-FFF2-40B4-BE49-F238E27FC236}">
                <a16:creationId xmlns:a16="http://schemas.microsoft.com/office/drawing/2014/main" id="{287A81AF-8437-7A5E-0444-DFDC54FC517D}"/>
              </a:ext>
            </a:extLst>
          </p:cNvPr>
          <p:cNvSpPr/>
          <p:nvPr/>
        </p:nvSpPr>
        <p:spPr>
          <a:xfrm>
            <a:off x="6666510"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chemeClr val="bg1">
                  <a:lumMod val="85000"/>
                </a:schemeClr>
              </a:solidFill>
              <a:uFillTx/>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C7C5C60-AABB-D2E5-8AD0-78B15839BEF7}"/>
              </a:ext>
            </a:extLst>
          </p:cNvPr>
          <p:cNvPicPr>
            <a:picLocks noChangeAspect="1"/>
          </p:cNvPicPr>
          <p:nvPr/>
        </p:nvPicPr>
        <p:blipFill>
          <a:blip r:embed="rId4"/>
          <a:stretch>
            <a:fillRect/>
          </a:stretch>
        </p:blipFill>
        <p:spPr>
          <a:xfrm>
            <a:off x="948856" y="2852042"/>
            <a:ext cx="4462544" cy="1999881"/>
          </a:xfrm>
          <a:prstGeom prst="rect">
            <a:avLst/>
          </a:prstGeom>
        </p:spPr>
      </p:pic>
      <p:pic>
        <p:nvPicPr>
          <p:cNvPr id="14" name="Picture 13">
            <a:extLst>
              <a:ext uri="{FF2B5EF4-FFF2-40B4-BE49-F238E27FC236}">
                <a16:creationId xmlns:a16="http://schemas.microsoft.com/office/drawing/2014/main" id="{7BBB6AC0-CF7E-4372-D0BF-79D68016DC69}"/>
              </a:ext>
            </a:extLst>
          </p:cNvPr>
          <p:cNvPicPr>
            <a:picLocks noChangeAspect="1"/>
          </p:cNvPicPr>
          <p:nvPr/>
        </p:nvPicPr>
        <p:blipFill>
          <a:blip r:embed="rId5"/>
          <a:stretch>
            <a:fillRect/>
          </a:stretch>
        </p:blipFill>
        <p:spPr>
          <a:xfrm>
            <a:off x="7178053" y="2852042"/>
            <a:ext cx="3315245" cy="1985553"/>
          </a:xfrm>
          <a:prstGeom prst="rect">
            <a:avLst/>
          </a:prstGeom>
        </p:spPr>
      </p:pic>
    </p:spTree>
    <p:extLst>
      <p:ext uri="{BB962C8B-B14F-4D97-AF65-F5344CB8AC3E}">
        <p14:creationId xmlns:p14="http://schemas.microsoft.com/office/powerpoint/2010/main" val="17071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10" presetClass="entr" presetSubtype="0" repeatCount="500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3" name="Rectangle 2"/>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4">
            <a:extLst>
              <a:ext uri="{FF2B5EF4-FFF2-40B4-BE49-F238E27FC236}">
                <a16:creationId xmlns:a16="http://schemas.microsoft.com/office/drawing/2014/main" id="{A6E77165-103D-4421-BAEE-38C582FBA4F4}"/>
              </a:ext>
            </a:extLst>
          </p:cNvPr>
          <p:cNvSpPr/>
          <p:nvPr/>
        </p:nvSpPr>
        <p:spPr>
          <a:xfrm>
            <a:off x="834766"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206520" y="69633"/>
            <a:ext cx="7053343" cy="707886"/>
            <a:chOff x="206520" y="69633"/>
            <a:chExt cx="7053343" cy="707886"/>
          </a:xfrm>
        </p:grpSpPr>
        <p:grpSp>
          <p:nvGrpSpPr>
            <p:cNvPr id="27"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30"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1"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TẠO BẢNG</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sp>
          <p:nvSpPr>
            <p:cNvPr id="28"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grpSp>
      <p:sp>
        <p:nvSpPr>
          <p:cNvPr id="5" name="Rectangle 14">
            <a:extLst>
              <a:ext uri="{FF2B5EF4-FFF2-40B4-BE49-F238E27FC236}">
                <a16:creationId xmlns:a16="http://schemas.microsoft.com/office/drawing/2014/main" id="{287A81AF-8437-7A5E-0444-DFDC54FC517D}"/>
              </a:ext>
            </a:extLst>
          </p:cNvPr>
          <p:cNvSpPr/>
          <p:nvPr/>
        </p:nvSpPr>
        <p:spPr>
          <a:xfrm>
            <a:off x="6666510" y="1640321"/>
            <a:ext cx="4690724" cy="462004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chemeClr val="bg1">
                  <a:lumMod val="85000"/>
                </a:schemeClr>
              </a:solidFill>
              <a:uFillTx/>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ECCFB43-FB4F-AC97-9620-48A794EA969F}"/>
              </a:ext>
            </a:extLst>
          </p:cNvPr>
          <p:cNvPicPr>
            <a:picLocks noChangeAspect="1"/>
          </p:cNvPicPr>
          <p:nvPr/>
        </p:nvPicPr>
        <p:blipFill>
          <a:blip r:embed="rId4"/>
          <a:stretch>
            <a:fillRect/>
          </a:stretch>
        </p:blipFill>
        <p:spPr>
          <a:xfrm>
            <a:off x="896434" y="2880520"/>
            <a:ext cx="4567388" cy="2083938"/>
          </a:xfrm>
          <a:prstGeom prst="rect">
            <a:avLst/>
          </a:prstGeom>
        </p:spPr>
      </p:pic>
      <p:pic>
        <p:nvPicPr>
          <p:cNvPr id="17" name="Picture 16">
            <a:extLst>
              <a:ext uri="{FF2B5EF4-FFF2-40B4-BE49-F238E27FC236}">
                <a16:creationId xmlns:a16="http://schemas.microsoft.com/office/drawing/2014/main" id="{90768966-9DD9-C2C2-9762-2483D96E5C50}"/>
              </a:ext>
            </a:extLst>
          </p:cNvPr>
          <p:cNvPicPr>
            <a:picLocks noChangeAspect="1"/>
          </p:cNvPicPr>
          <p:nvPr/>
        </p:nvPicPr>
        <p:blipFill>
          <a:blip r:embed="rId5"/>
          <a:stretch>
            <a:fillRect/>
          </a:stretch>
        </p:blipFill>
        <p:spPr>
          <a:xfrm>
            <a:off x="6973202" y="2687962"/>
            <a:ext cx="4077339" cy="2469055"/>
          </a:xfrm>
          <a:prstGeom prst="rect">
            <a:avLst/>
          </a:prstGeom>
        </p:spPr>
      </p:pic>
    </p:spTree>
    <p:extLst>
      <p:ext uri="{BB962C8B-B14F-4D97-AF65-F5344CB8AC3E}">
        <p14:creationId xmlns:p14="http://schemas.microsoft.com/office/powerpoint/2010/main" val="46976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10" presetClass="entr" presetSubtype="0" repeatCount="500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B6E13F94-BE2D-4C64-A6F3-FBBF140E9CDC}"/>
              </a:ext>
            </a:extLst>
          </p:cNvPr>
          <p:cNvSpPr/>
          <p:nvPr/>
        </p:nvSpPr>
        <p:spPr>
          <a:xfrm>
            <a:off x="58483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 name="Rectangle 25">
            <a:extLst>
              <a:ext uri="{FF2B5EF4-FFF2-40B4-BE49-F238E27FC236}">
                <a16:creationId xmlns:a16="http://schemas.microsoft.com/office/drawing/2014/main" id="{6BE8EF89-3E5A-421C-B3EF-5456D71BF1EF}"/>
              </a:ext>
            </a:extLst>
          </p:cNvPr>
          <p:cNvSpPr/>
          <p:nvPr/>
        </p:nvSpPr>
        <p:spPr>
          <a:xfrm>
            <a:off x="11582403"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Rectangle 26">
            <a:extLst>
              <a:ext uri="{FF2B5EF4-FFF2-40B4-BE49-F238E27FC236}">
                <a16:creationId xmlns:a16="http://schemas.microsoft.com/office/drawing/2014/main" id="{0029C00D-2726-466D-AD0D-772E5906218D}"/>
              </a:ext>
            </a:extLst>
          </p:cNvPr>
          <p:cNvSpPr/>
          <p:nvPr/>
        </p:nvSpPr>
        <p:spPr>
          <a:xfrm>
            <a:off x="1108710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 name="Rectangle 27">
            <a:extLst>
              <a:ext uri="{FF2B5EF4-FFF2-40B4-BE49-F238E27FC236}">
                <a16:creationId xmlns:a16="http://schemas.microsoft.com/office/drawing/2014/main" id="{4AA17327-46E6-4BEB-8EB5-D9D486846508}"/>
              </a:ext>
            </a:extLst>
          </p:cNvPr>
          <p:cNvSpPr/>
          <p:nvPr/>
        </p:nvSpPr>
        <p:spPr>
          <a:xfrm>
            <a:off x="967739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Rectangle 28">
            <a:extLst>
              <a:ext uri="{FF2B5EF4-FFF2-40B4-BE49-F238E27FC236}">
                <a16:creationId xmlns:a16="http://schemas.microsoft.com/office/drawing/2014/main" id="{7D8CBD10-434A-40C4-97AF-8D7435157EEF}"/>
              </a:ext>
            </a:extLst>
          </p:cNvPr>
          <p:cNvSpPr/>
          <p:nvPr/>
        </p:nvSpPr>
        <p:spPr>
          <a:xfrm>
            <a:off x="8858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7" name="Rectangle 29">
            <a:extLst>
              <a:ext uri="{FF2B5EF4-FFF2-40B4-BE49-F238E27FC236}">
                <a16:creationId xmlns:a16="http://schemas.microsoft.com/office/drawing/2014/main" id="{AE154565-BA65-442C-8DA0-88156EB5C367}"/>
              </a:ext>
            </a:extLst>
          </p:cNvPr>
          <p:cNvSpPr/>
          <p:nvPr/>
        </p:nvSpPr>
        <p:spPr>
          <a:xfrm>
            <a:off x="7715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Rectangle 30">
            <a:extLst>
              <a:ext uri="{FF2B5EF4-FFF2-40B4-BE49-F238E27FC236}">
                <a16:creationId xmlns:a16="http://schemas.microsoft.com/office/drawing/2014/main" id="{FAC6776A-FF90-4E27-A7A0-4909E2A65464}"/>
              </a:ext>
            </a:extLst>
          </p:cNvPr>
          <p:cNvSpPr/>
          <p:nvPr/>
        </p:nvSpPr>
        <p:spPr>
          <a:xfrm>
            <a:off x="68389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9" name="Rectangle 31">
            <a:extLst>
              <a:ext uri="{FF2B5EF4-FFF2-40B4-BE49-F238E27FC236}">
                <a16:creationId xmlns:a16="http://schemas.microsoft.com/office/drawing/2014/main" id="{2259C301-4722-47C4-BD17-4076E33ACEAF}"/>
              </a:ext>
            </a:extLst>
          </p:cNvPr>
          <p:cNvSpPr/>
          <p:nvPr/>
        </p:nvSpPr>
        <p:spPr>
          <a:xfrm>
            <a:off x="53911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0" name="Rectangle 32">
            <a:extLst>
              <a:ext uri="{FF2B5EF4-FFF2-40B4-BE49-F238E27FC236}">
                <a16:creationId xmlns:a16="http://schemas.microsoft.com/office/drawing/2014/main" id="{DC405D8C-6C2C-426C-810A-B747CBD3300E}"/>
              </a:ext>
            </a:extLst>
          </p:cNvPr>
          <p:cNvSpPr/>
          <p:nvPr/>
        </p:nvSpPr>
        <p:spPr>
          <a:xfrm>
            <a:off x="4486275"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1" name="Rectangle 33">
            <a:extLst>
              <a:ext uri="{FF2B5EF4-FFF2-40B4-BE49-F238E27FC236}">
                <a16:creationId xmlns:a16="http://schemas.microsoft.com/office/drawing/2014/main" id="{5B720F00-08B6-488C-98D9-D368FE22EDC2}"/>
              </a:ext>
            </a:extLst>
          </p:cNvPr>
          <p:cNvSpPr/>
          <p:nvPr/>
        </p:nvSpPr>
        <p:spPr>
          <a:xfrm>
            <a:off x="3581403" y="71627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2" name="Rectangle 34">
            <a:extLst>
              <a:ext uri="{FF2B5EF4-FFF2-40B4-BE49-F238E27FC236}">
                <a16:creationId xmlns:a16="http://schemas.microsoft.com/office/drawing/2014/main" id="{51BE6B1D-2F13-4AF2-8A37-7BB0592269A3}"/>
              </a:ext>
            </a:extLst>
          </p:cNvPr>
          <p:cNvSpPr/>
          <p:nvPr/>
        </p:nvSpPr>
        <p:spPr>
          <a:xfrm>
            <a:off x="220980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3" name="Rectangle 35">
            <a:extLst>
              <a:ext uri="{FF2B5EF4-FFF2-40B4-BE49-F238E27FC236}">
                <a16:creationId xmlns:a16="http://schemas.microsoft.com/office/drawing/2014/main" id="{06E25B7C-560B-4793-B580-87B4693A151C}"/>
              </a:ext>
            </a:extLst>
          </p:cNvPr>
          <p:cNvSpPr/>
          <p:nvPr/>
        </p:nvSpPr>
        <p:spPr>
          <a:xfrm>
            <a:off x="1738310"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4" name="Rectangle 36">
            <a:extLst>
              <a:ext uri="{FF2B5EF4-FFF2-40B4-BE49-F238E27FC236}">
                <a16:creationId xmlns:a16="http://schemas.microsoft.com/office/drawing/2014/main" id="{974E1F57-76A2-4916-A15A-EB9313FADB22}"/>
              </a:ext>
            </a:extLst>
          </p:cNvPr>
          <p:cNvSpPr/>
          <p:nvPr/>
        </p:nvSpPr>
        <p:spPr>
          <a:xfrm>
            <a:off x="66678"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5" name="Rectangle 37">
            <a:extLst>
              <a:ext uri="{FF2B5EF4-FFF2-40B4-BE49-F238E27FC236}">
                <a16:creationId xmlns:a16="http://schemas.microsoft.com/office/drawing/2014/main" id="{F0B6064D-BCEC-430C-94D7-FD2234D95686}"/>
              </a:ext>
            </a:extLst>
          </p:cNvPr>
          <p:cNvSpPr/>
          <p:nvPr/>
        </p:nvSpPr>
        <p:spPr>
          <a:xfrm>
            <a:off x="5524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6" name="Freeform: Shape 24">
            <a:extLst>
              <a:ext uri="{FF2B5EF4-FFF2-40B4-BE49-F238E27FC236}">
                <a16:creationId xmlns:a16="http://schemas.microsoft.com/office/drawing/2014/main" id="{7D07A8CD-ABD9-4BBE-A883-9D1EFB93D839}"/>
              </a:ext>
            </a:extLst>
          </p:cNvPr>
          <p:cNvSpPr/>
          <p:nvPr/>
        </p:nvSpPr>
        <p:spPr>
          <a:xfrm>
            <a:off x="0" y="0"/>
            <a:ext cx="12191996" cy="6999514"/>
          </a:xfrm>
          <a:custGeom>
            <a:avLst/>
            <a:gdLst>
              <a:gd name="f0" fmla="val w"/>
              <a:gd name="f1" fmla="val h"/>
              <a:gd name="f2" fmla="val 0"/>
              <a:gd name="f3" fmla="val 12191998"/>
              <a:gd name="f4" fmla="val 6829083"/>
              <a:gd name="f5" fmla="val 6078776"/>
              <a:gd name="f6" fmla="val 6564479"/>
              <a:gd name="f7" fmla="val 6062095"/>
              <a:gd name="f8" fmla="val 6656345"/>
              <a:gd name="f9" fmla="val 6021801"/>
              <a:gd name="f10" fmla="val 6708621"/>
              <a:gd name="f11" fmla="val 5957895"/>
              <a:gd name="f12" fmla="val 6721308"/>
              <a:gd name="f13" fmla="val 5966000"/>
              <a:gd name="f14" fmla="val 6754436"/>
              <a:gd name="f15" fmla="val 6003592"/>
              <a:gd name="f16" fmla="val 6743863"/>
              <a:gd name="f17" fmla="val 6033431"/>
              <a:gd name="f18" fmla="val 6724715"/>
              <a:gd name="f19" fmla="val 6055516"/>
              <a:gd name="f20" fmla="val 6696991"/>
              <a:gd name="f21" fmla="val 6077601"/>
              <a:gd name="f22" fmla="val 6669267"/>
              <a:gd name="f23" fmla="val 6093225"/>
              <a:gd name="f24" fmla="val 6632379"/>
              <a:gd name="f25" fmla="val 6102388"/>
              <a:gd name="f26" fmla="val 6586329"/>
              <a:gd name="f27" fmla="val 7896168"/>
              <a:gd name="f28" fmla="val 6542593"/>
              <a:gd name="f29" fmla="val 7830264"/>
              <a:gd name="f30" fmla="val 6682858"/>
              <a:gd name="f31" fmla="val 6715633"/>
              <a:gd name="f32" fmla="val 7915199"/>
              <a:gd name="f33" fmla="val 6765325"/>
              <a:gd name="f34" fmla="val 7944803"/>
              <a:gd name="f35" fmla="val 6641976"/>
              <a:gd name="f36" fmla="val 6688497"/>
              <a:gd name="f37" fmla="val 7859163"/>
              <a:gd name="f38" fmla="val 7927886"/>
              <a:gd name="f39" fmla="val 279959"/>
              <a:gd name="f40" fmla="val 6522605"/>
              <a:gd name="f41" fmla="val 256698"/>
              <a:gd name="f42" fmla="val 6539169"/>
              <a:gd name="f43" fmla="val 263042"/>
              <a:gd name="f44" fmla="val 6555615"/>
              <a:gd name="f45" fmla="val 268270"/>
              <a:gd name="f46" fmla="val 6571181"/>
              <a:gd name="f47" fmla="val 272381"/>
              <a:gd name="f48" fmla="val 6585865"/>
              <a:gd name="f49" fmla="val 276493"/>
              <a:gd name="f50" fmla="val 6600550"/>
              <a:gd name="f51" fmla="val 279489"/>
              <a:gd name="f52" fmla="val 6613883"/>
              <a:gd name="f53" fmla="val 281368"/>
              <a:gd name="f54" fmla="val 6625866"/>
              <a:gd name="f55" fmla="val 306038"/>
              <a:gd name="f56" fmla="val 6609302"/>
              <a:gd name="f57" fmla="val 305098"/>
              <a:gd name="f58" fmla="val 6600138"/>
              <a:gd name="f59" fmla="val 302337"/>
              <a:gd name="f60" fmla="val 6588215"/>
              <a:gd name="f61" fmla="val 297756"/>
              <a:gd name="f62" fmla="val 6573531"/>
              <a:gd name="f63" fmla="val 293174"/>
              <a:gd name="f64" fmla="val 6558846"/>
              <a:gd name="f65" fmla="val 287242"/>
              <a:gd name="f66" fmla="val 6541871"/>
              <a:gd name="f67" fmla="val 363836"/>
              <a:gd name="f68" fmla="val 6518728"/>
              <a:gd name="f69" fmla="val 361251"/>
              <a:gd name="f70" fmla="val 6577701"/>
              <a:gd name="f71" fmla="val 353087"/>
              <a:gd name="f72" fmla="val 6626747"/>
              <a:gd name="f73" fmla="val 339342"/>
              <a:gd name="f74" fmla="val 6665866"/>
              <a:gd name="f75" fmla="val 325597"/>
              <a:gd name="f76" fmla="val 6704985"/>
              <a:gd name="f77" fmla="val 306273"/>
              <a:gd name="f78" fmla="val 6735235"/>
              <a:gd name="f79" fmla="val 6756615"/>
              <a:gd name="f80" fmla="val 297932"/>
              <a:gd name="f81" fmla="val 6783047"/>
              <a:gd name="f82" fmla="val 312264"/>
              <a:gd name="f83" fmla="val 6772239"/>
              <a:gd name="f84" fmla="val 325010"/>
              <a:gd name="f85" fmla="val 6757966"/>
              <a:gd name="f86" fmla="val 336170"/>
              <a:gd name="f87" fmla="val 6740227"/>
              <a:gd name="f88" fmla="val 347330"/>
              <a:gd name="f89" fmla="val 6722489"/>
              <a:gd name="f90" fmla="val 356787"/>
              <a:gd name="f91" fmla="val 6702342"/>
              <a:gd name="f92" fmla="val 364540"/>
              <a:gd name="f93" fmla="val 6679786"/>
              <a:gd name="f94" fmla="val 372294"/>
              <a:gd name="f95" fmla="val 6657231"/>
              <a:gd name="f96" fmla="val 378520"/>
              <a:gd name="f97" fmla="val 6632855"/>
              <a:gd name="f98" fmla="val 383219"/>
              <a:gd name="f99" fmla="val 6606658"/>
              <a:gd name="f100" fmla="val 387918"/>
              <a:gd name="f101" fmla="val 6580462"/>
              <a:gd name="f102" fmla="val 391090"/>
              <a:gd name="f103" fmla="val 6553384"/>
              <a:gd name="f104" fmla="val 392735"/>
              <a:gd name="f105" fmla="val 6525424"/>
              <a:gd name="f106" fmla="val 3832692"/>
              <a:gd name="f107" fmla="val 6506681"/>
              <a:gd name="f108" fmla="val 3741767"/>
              <a:gd name="f109" fmla="val 6519016"/>
              <a:gd name="f110" fmla="val 3745995"/>
              <a:gd name="f111" fmla="val 6550734"/>
              <a:gd name="f112" fmla="val 3818947"/>
              <a:gd name="f113" fmla="val 6540866"/>
              <a:gd name="f114" fmla="val 3809785"/>
              <a:gd name="f115" fmla="val 6580573"/>
              <a:gd name="f116" fmla="val 3797450"/>
              <a:gd name="f117" fmla="val 6616579"/>
              <a:gd name="f118" fmla="val 3781944"/>
              <a:gd name="f119" fmla="val 6648885"/>
              <a:gd name="f120" fmla="val 3766436"/>
              <a:gd name="f121" fmla="val 6681190"/>
              <a:gd name="f122" fmla="val 3747052"/>
              <a:gd name="f123" fmla="val 6710383"/>
              <a:gd name="f124" fmla="val 3723793"/>
              <a:gd name="f125" fmla="val 6736462"/>
              <a:gd name="f126" fmla="val 3743176"/>
              <a:gd name="f127" fmla="val 6758313"/>
              <a:gd name="f128" fmla="val 3754454"/>
              <a:gd name="f129" fmla="val 6746330"/>
              <a:gd name="f130" fmla="val 3765320"/>
              <a:gd name="f131" fmla="val 6732116"/>
              <a:gd name="f132" fmla="val 3775776"/>
              <a:gd name="f133" fmla="val 6715670"/>
              <a:gd name="f134" fmla="val 3786230"/>
              <a:gd name="f135" fmla="val 6699223"/>
              <a:gd name="f136" fmla="val 3796509"/>
              <a:gd name="f137" fmla="val 6679957"/>
              <a:gd name="f138" fmla="val 3806612"/>
              <a:gd name="f139" fmla="val 6657872"/>
              <a:gd name="f140" fmla="val 3813896"/>
              <a:gd name="f141" fmla="val 6667974"/>
              <a:gd name="f142" fmla="val 3821649"/>
              <a:gd name="f143" fmla="val 6681308"/>
              <a:gd name="f144" fmla="val 3829873"/>
              <a:gd name="f145" fmla="val 6697872"/>
              <a:gd name="f146" fmla="val 3838097"/>
              <a:gd name="f147" fmla="val 6714436"/>
              <a:gd name="f148" fmla="val 3847259"/>
              <a:gd name="f149" fmla="val 6734113"/>
              <a:gd name="f150" fmla="val 3857361"/>
              <a:gd name="f151" fmla="val 6756903"/>
              <a:gd name="f152" fmla="val 3879564"/>
              <a:gd name="f153" fmla="val 6732233"/>
              <a:gd name="f154" fmla="val 3872986"/>
              <a:gd name="f155" fmla="val 6717432"/>
              <a:gd name="f156" fmla="val 3864646"/>
              <a:gd name="f157" fmla="val 6701396"/>
              <a:gd name="f158" fmla="val 3854543"/>
              <a:gd name="f159" fmla="val 6684127"/>
              <a:gd name="f160" fmla="val 3844440"/>
              <a:gd name="f161" fmla="val 6666859"/>
              <a:gd name="f162" fmla="val 3833044"/>
              <a:gd name="f163" fmla="val 6648004"/>
              <a:gd name="f164" fmla="val 3820357"/>
              <a:gd name="f165" fmla="val 6627563"/>
              <a:gd name="f166" fmla="val 3825762"/>
              <a:gd name="f167" fmla="val 6613936"/>
              <a:gd name="f168" fmla="val 3831165"/>
              <a:gd name="f169" fmla="val 6599486"/>
              <a:gd name="f170" fmla="val 3836568"/>
              <a:gd name="f171" fmla="val 6584215"/>
              <a:gd name="f172" fmla="val 3841972"/>
              <a:gd name="f173" fmla="val 6568943"/>
              <a:gd name="f174" fmla="val 3847611"/>
              <a:gd name="f175" fmla="val 6551792"/>
              <a:gd name="f176" fmla="val 3853485"/>
              <a:gd name="f177" fmla="val 6532761"/>
              <a:gd name="f178" fmla="val 5974458"/>
              <a:gd name="f179" fmla="val 6505271"/>
              <a:gd name="f180" fmla="val 5956485"/>
              <a:gd name="f181" fmla="val 6529941"/>
              <a:gd name="f182" fmla="val 5963769"/>
              <a:gd name="f183" fmla="val 6540044"/>
              <a:gd name="f184" fmla="val 5970875"/>
              <a:gd name="f185" fmla="val 6550382"/>
              <a:gd name="f186" fmla="val 5977808"/>
              <a:gd name="f187" fmla="val 6560955"/>
              <a:gd name="f188" fmla="val 5984738"/>
              <a:gd name="f189" fmla="val 6571528"/>
              <a:gd name="f190" fmla="val 5990905"/>
              <a:gd name="f191" fmla="val 6581865"/>
              <a:gd name="f192" fmla="val 5996309"/>
              <a:gd name="f193" fmla="val 6591968"/>
              <a:gd name="f194" fmla="val 6015692"/>
              <a:gd name="f195" fmla="val 6566946"/>
              <a:gd name="f196" fmla="val 6010993"/>
              <a:gd name="f197" fmla="val 6557783"/>
              <a:gd name="f198" fmla="val 6005237"/>
              <a:gd name="f199" fmla="val 6547915"/>
              <a:gd name="f200" fmla="val 5998423"/>
              <a:gd name="f201" fmla="val 6537342"/>
              <a:gd name="f202" fmla="val 5991610"/>
              <a:gd name="f203" fmla="val 6526769"/>
              <a:gd name="f204" fmla="val 5983621"/>
              <a:gd name="f205" fmla="val 6516079"/>
              <a:gd name="f206" fmla="val 2094459"/>
              <a:gd name="f207" fmla="val 6494039"/>
              <a:gd name="f208" fmla="val 1973577"/>
              <a:gd name="f209" fmla="val 6498268"/>
              <a:gd name="f210" fmla="val 6528577"/>
              <a:gd name="f211" fmla="val 2079304"/>
              <a:gd name="f212" fmla="val 2079774"/>
              <a:gd name="f213" fmla="val 6530927"/>
              <a:gd name="f214" fmla="val 2080009"/>
              <a:gd name="f215" fmla="val 6533276"/>
              <a:gd name="f216" fmla="val 6535626"/>
              <a:gd name="f217" fmla="val 6537740"/>
              <a:gd name="f218" fmla="val 6539855"/>
              <a:gd name="f219" fmla="val 6541969"/>
              <a:gd name="f220" fmla="val 6547138"/>
              <a:gd name="f221" fmla="val 6552307"/>
              <a:gd name="f222" fmla="val 6557476"/>
              <a:gd name="f223" fmla="val 2078834"/>
              <a:gd name="f224" fmla="val 6562645"/>
              <a:gd name="f225" fmla="val 2078012"/>
              <a:gd name="f226" fmla="val 6568519"/>
              <a:gd name="f227" fmla="val 2076837"/>
              <a:gd name="f228" fmla="val 6575097"/>
              <a:gd name="f229" fmla="val 1980273"/>
              <a:gd name="f230" fmla="val 6605406"/>
              <a:gd name="f231" fmla="val 2072608"/>
              <a:gd name="f232" fmla="val 2068849"/>
              <a:gd name="f233" fmla="val 6636889"/>
              <a:gd name="f234" fmla="val 2060156"/>
              <a:gd name="f235" fmla="val 6663321"/>
              <a:gd name="f236" fmla="val 2046529"/>
              <a:gd name="f237" fmla="val 6684702"/>
              <a:gd name="f238" fmla="val 2032902"/>
              <a:gd name="f239" fmla="val 6706082"/>
              <a:gd name="f240" fmla="val 2014106"/>
              <a:gd name="f241" fmla="val 6722411"/>
              <a:gd name="f242" fmla="val 1990141"/>
              <a:gd name="f243" fmla="val 6733688"/>
              <a:gd name="f244" fmla="val 2005295"/>
              <a:gd name="f245" fmla="val 6759768"/>
              <a:gd name="f246" fmla="val 2040068"/>
              <a:gd name="f247" fmla="val 6744027"/>
              <a:gd name="f248" fmla="val 2066030"/>
              <a:gd name="f249" fmla="val 6715832"/>
              <a:gd name="f250" fmla="val 2083181"/>
              <a:gd name="f251" fmla="val 6675186"/>
              <a:gd name="f252" fmla="val 2100333"/>
              <a:gd name="f253" fmla="val 6634540"/>
              <a:gd name="f254" fmla="val 2109144"/>
              <a:gd name="f255" fmla="val 6580149"/>
              <a:gd name="f256" fmla="val 2109614"/>
              <a:gd name="f257" fmla="val 6512013"/>
              <a:gd name="f258" fmla="val 11314585"/>
              <a:gd name="f259" fmla="val 6456875"/>
              <a:gd name="f260" fmla="val 11223659"/>
              <a:gd name="f261" fmla="val 6469210"/>
              <a:gd name="f262" fmla="val 11227888"/>
              <a:gd name="f263" fmla="val 6500928"/>
              <a:gd name="f264" fmla="val 11300840"/>
              <a:gd name="f265" fmla="val 6491060"/>
              <a:gd name="f266" fmla="val 11291677"/>
              <a:gd name="f267" fmla="val 6530767"/>
              <a:gd name="f268" fmla="val 11279342"/>
              <a:gd name="f269" fmla="val 6566773"/>
              <a:gd name="f270" fmla="val 11263835"/>
              <a:gd name="f271" fmla="val 6599079"/>
              <a:gd name="f272" fmla="val 11248329"/>
              <a:gd name="f273" fmla="val 6631384"/>
              <a:gd name="f274" fmla="val 11228945"/>
              <a:gd name="f275" fmla="val 6660577"/>
              <a:gd name="f276" fmla="val 11205685"/>
              <a:gd name="f277" fmla="val 6686656"/>
              <a:gd name="f278" fmla="val 11225069"/>
              <a:gd name="f279" fmla="val 6708507"/>
              <a:gd name="f280" fmla="val 11236346"/>
              <a:gd name="f281" fmla="val 6696524"/>
              <a:gd name="f282" fmla="val 11247213"/>
              <a:gd name="f283" fmla="val 6682310"/>
              <a:gd name="f284" fmla="val 11257668"/>
              <a:gd name="f285" fmla="val 6665864"/>
              <a:gd name="f286" fmla="val 11268123"/>
              <a:gd name="f287" fmla="val 6649417"/>
              <a:gd name="f288" fmla="val 11278402"/>
              <a:gd name="f289" fmla="val 6630151"/>
              <a:gd name="f290" fmla="val 11288505"/>
              <a:gd name="f291" fmla="val 6608066"/>
              <a:gd name="f292" fmla="val 11295789"/>
              <a:gd name="f293" fmla="val 6618168"/>
              <a:gd name="f294" fmla="val 11303542"/>
              <a:gd name="f295" fmla="val 6631502"/>
              <a:gd name="f296" fmla="val 11311765"/>
              <a:gd name="f297" fmla="val 6648066"/>
              <a:gd name="f298" fmla="val 11319988"/>
              <a:gd name="f299" fmla="val 6664630"/>
              <a:gd name="f300" fmla="val 11329151"/>
              <a:gd name="f301" fmla="val 6684307"/>
              <a:gd name="f302" fmla="val 11339254"/>
              <a:gd name="f303" fmla="val 6707097"/>
              <a:gd name="f304" fmla="val 11361457"/>
              <a:gd name="f305" fmla="val 6682427"/>
              <a:gd name="f306" fmla="val 11354879"/>
              <a:gd name="f307" fmla="val 6667626"/>
              <a:gd name="f308" fmla="val 11346538"/>
              <a:gd name="f309" fmla="val 6651590"/>
              <a:gd name="f310" fmla="val 11336435"/>
              <a:gd name="f311" fmla="val 6634321"/>
              <a:gd name="f312" fmla="val 11326332"/>
              <a:gd name="f313" fmla="val 6617053"/>
              <a:gd name="f314" fmla="val 11314937"/>
              <a:gd name="f315" fmla="val 6598198"/>
              <a:gd name="f316" fmla="val 11302250"/>
              <a:gd name="f317" fmla="val 6577757"/>
              <a:gd name="f318" fmla="val 11307654"/>
              <a:gd name="f319" fmla="val 6564130"/>
              <a:gd name="f320" fmla="val 11313057"/>
              <a:gd name="f321" fmla="val 6549680"/>
              <a:gd name="f322" fmla="val 11318461"/>
              <a:gd name="f323" fmla="val 6534409"/>
              <a:gd name="f324" fmla="val 11323865"/>
              <a:gd name="f325" fmla="val 6519137"/>
              <a:gd name="f326" fmla="val 11329504"/>
              <a:gd name="f327" fmla="val 6501986"/>
              <a:gd name="f328" fmla="val 11335378"/>
              <a:gd name="f329" fmla="val 6482955"/>
              <a:gd name="f330" fmla="val 9121453"/>
              <a:gd name="f331" fmla="val 6427959"/>
              <a:gd name="f332" fmla="val 9030527"/>
              <a:gd name="f333" fmla="val 6440294"/>
              <a:gd name="f334" fmla="val 9034756"/>
              <a:gd name="f335" fmla="val 6472012"/>
              <a:gd name="f336" fmla="val 9107708"/>
              <a:gd name="f337" fmla="val 6462144"/>
              <a:gd name="f338" fmla="val 9098545"/>
              <a:gd name="f339" fmla="val 6501851"/>
              <a:gd name="f340" fmla="val 9086210"/>
              <a:gd name="f341" fmla="val 6537857"/>
              <a:gd name="f342" fmla="val 9070703"/>
              <a:gd name="f343" fmla="val 6570163"/>
              <a:gd name="f344" fmla="val 9055197"/>
              <a:gd name="f345" fmla="val 6602468"/>
              <a:gd name="f346" fmla="val 9035813"/>
              <a:gd name="f347" fmla="val 6631661"/>
              <a:gd name="f348" fmla="val 9012553"/>
              <a:gd name="f349" fmla="val 6657740"/>
              <a:gd name="f350" fmla="val 9031937"/>
              <a:gd name="f351" fmla="val 6679591"/>
              <a:gd name="f352" fmla="val 9043214"/>
              <a:gd name="f353" fmla="val 6667608"/>
              <a:gd name="f354" fmla="val 9054081"/>
              <a:gd name="f355" fmla="val 6653394"/>
              <a:gd name="f356" fmla="val 9064536"/>
              <a:gd name="f357" fmla="val 6636948"/>
              <a:gd name="f358" fmla="val 9074991"/>
              <a:gd name="f359" fmla="val 6620501"/>
              <a:gd name="f360" fmla="val 9085270"/>
              <a:gd name="f361" fmla="val 6601235"/>
              <a:gd name="f362" fmla="val 9095373"/>
              <a:gd name="f363" fmla="val 6579150"/>
              <a:gd name="f364" fmla="val 9102657"/>
              <a:gd name="f365" fmla="val 6589252"/>
              <a:gd name="f366" fmla="val 9110410"/>
              <a:gd name="f367" fmla="val 6602586"/>
              <a:gd name="f368" fmla="val 9118633"/>
              <a:gd name="f369" fmla="val 6619150"/>
              <a:gd name="f370" fmla="val 9126856"/>
              <a:gd name="f371" fmla="val 6635714"/>
              <a:gd name="f372" fmla="val 9136019"/>
              <a:gd name="f373" fmla="val 6655391"/>
              <a:gd name="f374" fmla="val 9146122"/>
              <a:gd name="f375" fmla="val 6678181"/>
              <a:gd name="f376" fmla="val 9168325"/>
              <a:gd name="f377" fmla="val 6653511"/>
              <a:gd name="f378" fmla="val 9161747"/>
              <a:gd name="f379" fmla="val 6638710"/>
              <a:gd name="f380" fmla="val 9153406"/>
              <a:gd name="f381" fmla="val 6622674"/>
              <a:gd name="f382" fmla="val 9143303"/>
              <a:gd name="f383" fmla="val 6605405"/>
              <a:gd name="f384" fmla="val 9133200"/>
              <a:gd name="f385" fmla="val 6588137"/>
              <a:gd name="f386" fmla="val 9121805"/>
              <a:gd name="f387" fmla="val 6569282"/>
              <a:gd name="f388" fmla="val 9109118"/>
              <a:gd name="f389" fmla="val 6548841"/>
              <a:gd name="f390" fmla="val 9114522"/>
              <a:gd name="f391" fmla="val 6535214"/>
              <a:gd name="f392" fmla="val 9119925"/>
              <a:gd name="f393" fmla="val 6520764"/>
              <a:gd name="f394" fmla="val 9125329"/>
              <a:gd name="f395" fmla="val 6505493"/>
              <a:gd name="f396" fmla="val 9130733"/>
              <a:gd name="f397" fmla="val 6490221"/>
              <a:gd name="f398" fmla="val 9136372"/>
              <a:gd name="f399" fmla="val 6473070"/>
              <a:gd name="f400" fmla="val 9142246"/>
              <a:gd name="f401" fmla="val 6454039"/>
              <a:gd name="f402" fmla="val 2420613"/>
              <a:gd name="f403" fmla="val 2329688"/>
              <a:gd name="f404" fmla="val 2333917"/>
              <a:gd name="f405" fmla="val 2406869"/>
              <a:gd name="f406" fmla="val 2397706"/>
              <a:gd name="f407" fmla="val 2385371"/>
              <a:gd name="f408" fmla="val 2369864"/>
              <a:gd name="f409" fmla="val 2354358"/>
              <a:gd name="f410" fmla="val 2334974"/>
              <a:gd name="f411" fmla="val 2311714"/>
              <a:gd name="f412" fmla="val 2331098"/>
              <a:gd name="f413" fmla="val 2342375"/>
              <a:gd name="f414" fmla="val 2353242"/>
              <a:gd name="f415" fmla="val 2363697"/>
              <a:gd name="f416" fmla="val 2374152"/>
              <a:gd name="f417" fmla="val 2384431"/>
              <a:gd name="f418" fmla="val 2394534"/>
              <a:gd name="f419" fmla="val 2401817"/>
              <a:gd name="f420" fmla="val 2409571"/>
              <a:gd name="f421" fmla="val 2417794"/>
              <a:gd name="f422" fmla="val 2426017"/>
              <a:gd name="f423" fmla="val 2435180"/>
              <a:gd name="f424" fmla="val 2445283"/>
              <a:gd name="f425" fmla="val 2467486"/>
              <a:gd name="f426" fmla="val 2460907"/>
              <a:gd name="f427" fmla="val 2452567"/>
              <a:gd name="f428" fmla="val 2442464"/>
              <a:gd name="f429" fmla="val 2432361"/>
              <a:gd name="f430" fmla="val 2420966"/>
              <a:gd name="f431" fmla="val 2408279"/>
              <a:gd name="f432" fmla="val 2413682"/>
              <a:gd name="f433" fmla="val 2419087"/>
              <a:gd name="f434" fmla="val 2424490"/>
              <a:gd name="f435" fmla="val 2429894"/>
              <a:gd name="f436" fmla="val 2435533"/>
              <a:gd name="f437" fmla="val 2441407"/>
              <a:gd name="f438" fmla="val 4840039"/>
              <a:gd name="f439" fmla="val 6417839"/>
              <a:gd name="f440" fmla="val 4719157"/>
              <a:gd name="f441" fmla="val 6422068"/>
              <a:gd name="f442" fmla="val 6452377"/>
              <a:gd name="f443" fmla="val 4824884"/>
              <a:gd name="f444" fmla="val 4825354"/>
              <a:gd name="f445" fmla="val 6454727"/>
              <a:gd name="f446" fmla="val 4825589"/>
              <a:gd name="f447" fmla="val 6457076"/>
              <a:gd name="f448" fmla="val 6459426"/>
              <a:gd name="f449" fmla="val 6461540"/>
              <a:gd name="f450" fmla="val 6463655"/>
              <a:gd name="f451" fmla="val 6465769"/>
              <a:gd name="f452" fmla="val 6470938"/>
              <a:gd name="f453" fmla="val 6476107"/>
              <a:gd name="f454" fmla="val 6481276"/>
              <a:gd name="f455" fmla="val 4824414"/>
              <a:gd name="f456" fmla="val 6486445"/>
              <a:gd name="f457" fmla="val 4823592"/>
              <a:gd name="f458" fmla="val 6492319"/>
              <a:gd name="f459" fmla="val 4822417"/>
              <a:gd name="f460" fmla="val 6498897"/>
              <a:gd name="f461" fmla="val 4725853"/>
              <a:gd name="f462" fmla="val 6529206"/>
              <a:gd name="f463" fmla="val 4818188"/>
              <a:gd name="f464" fmla="val 4814429"/>
              <a:gd name="f465" fmla="val 6560689"/>
              <a:gd name="f466" fmla="val 4805736"/>
              <a:gd name="f467" fmla="val 6587121"/>
              <a:gd name="f468" fmla="val 4792109"/>
              <a:gd name="f469" fmla="val 6608502"/>
              <a:gd name="f470" fmla="val 4778482"/>
              <a:gd name="f471" fmla="val 6629882"/>
              <a:gd name="f472" fmla="val 4759686"/>
              <a:gd name="f473" fmla="val 6646211"/>
              <a:gd name="f474" fmla="val 4735721"/>
              <a:gd name="f475" fmla="val 6657488"/>
              <a:gd name="f476" fmla="val 4750875"/>
              <a:gd name="f477" fmla="val 6683568"/>
              <a:gd name="f478" fmla="val 4785648"/>
              <a:gd name="f479" fmla="val 6667827"/>
              <a:gd name="f480" fmla="val 4811610"/>
              <a:gd name="f481" fmla="val 6639632"/>
              <a:gd name="f482" fmla="val 4828761"/>
              <a:gd name="f483" fmla="val 6598986"/>
              <a:gd name="f484" fmla="val 4845912"/>
              <a:gd name="f485" fmla="val 6558340"/>
              <a:gd name="f486" fmla="val 4854723"/>
              <a:gd name="f487" fmla="val 6503949"/>
              <a:gd name="f488" fmla="val 4855193"/>
              <a:gd name="f489" fmla="val 6435813"/>
              <a:gd name="f490" fmla="val 6111249"/>
              <a:gd name="f491" fmla="val 6137328"/>
              <a:gd name="f492" fmla="val 6138973"/>
              <a:gd name="f493" fmla="val 364247"/>
              <a:gd name="f494" fmla="val 6140676"/>
              <a:gd name="f495" fmla="val 363659"/>
              <a:gd name="f496" fmla="val 6142438"/>
              <a:gd name="f497" fmla="val 363072"/>
              <a:gd name="f498" fmla="val 6144200"/>
              <a:gd name="f499" fmla="val 361662"/>
              <a:gd name="f500" fmla="val 6146726"/>
              <a:gd name="f501" fmla="val 359430"/>
              <a:gd name="f502" fmla="val 6150016"/>
              <a:gd name="f503" fmla="val 357198"/>
              <a:gd name="f504" fmla="val 6153305"/>
              <a:gd name="f505" fmla="val 353850"/>
              <a:gd name="f506" fmla="val 6157710"/>
              <a:gd name="f507" fmla="val 349386"/>
              <a:gd name="f508" fmla="val 6163231"/>
              <a:gd name="f509" fmla="val 344922"/>
              <a:gd name="f510" fmla="val 6168753"/>
              <a:gd name="f511" fmla="val 338931"/>
              <a:gd name="f512" fmla="val 6176095"/>
              <a:gd name="f513" fmla="val 331413"/>
              <a:gd name="f514" fmla="val 6185258"/>
              <a:gd name="f515" fmla="val 316611"/>
              <a:gd name="f516" fmla="val 6202879"/>
              <a:gd name="f517" fmla="val 305686"/>
              <a:gd name="f518" fmla="val 6221323"/>
              <a:gd name="f519" fmla="val 298637"/>
              <a:gd name="f520" fmla="val 6240589"/>
              <a:gd name="f521" fmla="val 291588"/>
              <a:gd name="f522" fmla="val 6259854"/>
              <a:gd name="f523" fmla="val 288064"/>
              <a:gd name="f524" fmla="val 6280883"/>
              <a:gd name="f525" fmla="val 6303673"/>
              <a:gd name="f526" fmla="val 6332219"/>
              <a:gd name="f527" fmla="val 318373"/>
              <a:gd name="f528" fmla="val 6301911"/>
              <a:gd name="f529" fmla="val 6282880"/>
              <a:gd name="f530" fmla="val 321310"/>
              <a:gd name="f531" fmla="val 6265376"/>
              <a:gd name="f532" fmla="val 327183"/>
              <a:gd name="f533" fmla="val 6249399"/>
              <a:gd name="f534" fmla="val 333057"/>
              <a:gd name="f535" fmla="val 6233423"/>
              <a:gd name="f536" fmla="val 342338"/>
              <a:gd name="f537" fmla="val 6217681"/>
              <a:gd name="f538" fmla="val 355025"/>
              <a:gd name="f539" fmla="val 6202174"/>
              <a:gd name="f540" fmla="val 359019"/>
              <a:gd name="f541" fmla="val 6197241"/>
              <a:gd name="f542" fmla="val 362250"/>
              <a:gd name="f543" fmla="val 6193305"/>
              <a:gd name="f544" fmla="val 364717"/>
              <a:gd name="f545" fmla="val 6190368"/>
              <a:gd name="f546" fmla="val 367184"/>
              <a:gd name="f547" fmla="val 6187431"/>
              <a:gd name="f548" fmla="val 369063"/>
              <a:gd name="f549" fmla="val 6185199"/>
              <a:gd name="f550" fmla="val 370355"/>
              <a:gd name="f551" fmla="val 6183672"/>
              <a:gd name="f552" fmla="val 371648"/>
              <a:gd name="f553" fmla="val 6182145"/>
              <a:gd name="f554" fmla="val 372646"/>
              <a:gd name="f555" fmla="val 6181029"/>
              <a:gd name="f556" fmla="val 373351"/>
              <a:gd name="f557" fmla="val 6180324"/>
              <a:gd name="f558" fmla="val 374056"/>
              <a:gd name="f559" fmla="val 6179619"/>
              <a:gd name="f560" fmla="val 374643"/>
              <a:gd name="f561" fmla="val 6178915"/>
              <a:gd name="f562" fmla="val 375113"/>
              <a:gd name="f563" fmla="val 6178209"/>
              <a:gd name="f564" fmla="val 6156829"/>
              <a:gd name="f565" fmla="val 401545"/>
              <a:gd name="f566" fmla="val 6137916"/>
              <a:gd name="f567" fmla="val 6121469"/>
              <a:gd name="f568" fmla="val 5963182"/>
              <a:gd name="f569" fmla="val 6099202"/>
              <a:gd name="f570" fmla="val 6125633"/>
              <a:gd name="f571" fmla="val 6046353"/>
              <a:gd name="f572" fmla="val 6048820"/>
              <a:gd name="f573" fmla="val 6171449"/>
              <a:gd name="f574" fmla="val 6046940"/>
              <a:gd name="f575" fmla="val 6045002"/>
              <a:gd name="f576" fmla="val 6171390"/>
              <a:gd name="f577" fmla="val 6043005"/>
              <a:gd name="f578" fmla="val 6171273"/>
              <a:gd name="f579" fmla="val 6041009"/>
              <a:gd name="f580" fmla="val 6171155"/>
              <a:gd name="f581" fmla="val 6037896"/>
              <a:gd name="f582" fmla="val 6171096"/>
              <a:gd name="f583" fmla="val 6033666"/>
              <a:gd name="f584" fmla="val 6011110"/>
              <a:gd name="f585" fmla="val 5992549"/>
              <a:gd name="f586" fmla="val 6177675"/>
              <a:gd name="f587" fmla="val 5977982"/>
              <a:gd name="f588" fmla="val 6190832"/>
              <a:gd name="f589" fmla="val 5963651"/>
              <a:gd name="f590" fmla="val 6203754"/>
              <a:gd name="f591" fmla="val 6220906"/>
              <a:gd name="f592" fmla="val 6242286"/>
              <a:gd name="f593" fmla="val 6267191"/>
              <a:gd name="f594" fmla="val 5966822"/>
              <a:gd name="f595" fmla="val 6286810"/>
              <a:gd name="f596" fmla="val 5987499"/>
              <a:gd name="f597" fmla="val 6301141"/>
              <a:gd name="f598" fmla="val 6008174"/>
              <a:gd name="f599" fmla="val 6315473"/>
              <a:gd name="f600" fmla="val 6036720"/>
              <a:gd name="f601" fmla="val 6322639"/>
              <a:gd name="f602" fmla="val 6073137"/>
              <a:gd name="f603" fmla="val 6081596"/>
              <a:gd name="f604" fmla="val 6295150"/>
              <a:gd name="f605" fmla="val 6080186"/>
              <a:gd name="f606" fmla="val 6295385"/>
              <a:gd name="f607" fmla="val 6078658"/>
              <a:gd name="f608" fmla="val 6295503"/>
              <a:gd name="f609" fmla="val 6077014"/>
              <a:gd name="f610" fmla="val 6075370"/>
              <a:gd name="f611" fmla="val 6073020"/>
              <a:gd name="f612" fmla="val 6069967"/>
              <a:gd name="f613" fmla="val 6043652"/>
              <a:gd name="f614" fmla="val 6023445"/>
              <a:gd name="f615" fmla="val 6290745"/>
              <a:gd name="f616" fmla="val 6009348"/>
              <a:gd name="f617" fmla="val 6281229"/>
              <a:gd name="f618" fmla="val 5995252"/>
              <a:gd name="f619" fmla="val 6271714"/>
              <a:gd name="f620" fmla="val 5988204"/>
              <a:gd name="f621" fmla="val 6258146"/>
              <a:gd name="f622" fmla="val 6240524"/>
              <a:gd name="f623" fmla="val 6227132"/>
              <a:gd name="f624" fmla="val 5993078"/>
              <a:gd name="f625" fmla="val 6216618"/>
              <a:gd name="f626" fmla="val 6002829"/>
              <a:gd name="f627" fmla="val 6208982"/>
              <a:gd name="f628" fmla="val 6012579"/>
              <a:gd name="f629" fmla="val 6201346"/>
              <a:gd name="f630" fmla="val 6026266"/>
              <a:gd name="f631" fmla="val 6197528"/>
              <a:gd name="f632" fmla="val 6043887"/>
              <a:gd name="f633" fmla="val 6048350"/>
              <a:gd name="f634" fmla="val 6053636"/>
              <a:gd name="f635" fmla="val 6197763"/>
              <a:gd name="f636" fmla="val 6059745"/>
              <a:gd name="f637" fmla="val 6198233"/>
              <a:gd name="f638" fmla="val 6065854"/>
              <a:gd name="f639" fmla="val 6198703"/>
              <a:gd name="f640" fmla="val 6072902"/>
              <a:gd name="f641" fmla="val 6199525"/>
              <a:gd name="f642" fmla="val 6080891"/>
              <a:gd name="f643" fmla="val 6200700"/>
              <a:gd name="f644" fmla="val 6073842"/>
              <a:gd name="f645" fmla="val 7951146"/>
              <a:gd name="f646" fmla="val 6088945"/>
              <a:gd name="f647" fmla="val 6093174"/>
              <a:gd name="f648" fmla="val 6123483"/>
              <a:gd name="f649" fmla="val 7935992"/>
              <a:gd name="f650" fmla="val 7936462"/>
              <a:gd name="f651" fmla="val 6125833"/>
              <a:gd name="f652" fmla="val 7936697"/>
              <a:gd name="f653" fmla="val 6128182"/>
              <a:gd name="f654" fmla="val 6130532"/>
              <a:gd name="f655" fmla="val 6132646"/>
              <a:gd name="f656" fmla="val 6134761"/>
              <a:gd name="f657" fmla="val 6136875"/>
              <a:gd name="f658" fmla="val 6142044"/>
              <a:gd name="f659" fmla="val 6147213"/>
              <a:gd name="f660" fmla="val 6152382"/>
              <a:gd name="f661" fmla="val 7935522"/>
              <a:gd name="f662" fmla="val 6157551"/>
              <a:gd name="f663" fmla="val 7934700"/>
              <a:gd name="f664" fmla="val 6163425"/>
              <a:gd name="f665" fmla="val 7933525"/>
              <a:gd name="f666" fmla="val 6170003"/>
              <a:gd name="f667" fmla="val 7836961"/>
              <a:gd name="f668" fmla="val 6200312"/>
              <a:gd name="f669" fmla="val 7929296"/>
              <a:gd name="f670" fmla="val 7925537"/>
              <a:gd name="f671" fmla="val 6231795"/>
              <a:gd name="f672" fmla="val 7916844"/>
              <a:gd name="f673" fmla="val 6258227"/>
              <a:gd name="f674" fmla="val 7903216"/>
              <a:gd name="f675" fmla="val 6279608"/>
              <a:gd name="f676" fmla="val 7889589"/>
              <a:gd name="f677" fmla="val 6300988"/>
              <a:gd name="f678" fmla="val 7870793"/>
              <a:gd name="f679" fmla="val 6317317"/>
              <a:gd name="f680" fmla="val 7846828"/>
              <a:gd name="f681" fmla="val 6328594"/>
              <a:gd name="f682" fmla="val 7861983"/>
              <a:gd name="f683" fmla="val 6354674"/>
              <a:gd name="f684" fmla="val 7896755"/>
              <a:gd name="f685" fmla="val 6338933"/>
              <a:gd name="f686" fmla="val 7922717"/>
              <a:gd name="f687" fmla="val 6310738"/>
              <a:gd name="f688" fmla="val 7939869"/>
              <a:gd name="f689" fmla="val 6270092"/>
              <a:gd name="f690" fmla="val 7957020"/>
              <a:gd name="f691" fmla="val 6229446"/>
              <a:gd name="f692" fmla="val 7965831"/>
              <a:gd name="f693" fmla="val 6175055"/>
              <a:gd name="f694" fmla="val 7966301"/>
              <a:gd name="f695" fmla="val 6106919"/>
              <a:gd name="f696" fmla="val 6081933"/>
              <a:gd name="f697" fmla="val 6098497"/>
              <a:gd name="f698" fmla="val 3730136"/>
              <a:gd name="f699" fmla="val 6114943"/>
              <a:gd name="f700" fmla="val 3735364"/>
              <a:gd name="f701" fmla="val 6130509"/>
              <a:gd name="f702" fmla="val 3739476"/>
              <a:gd name="f703" fmla="val 6145193"/>
              <a:gd name="f704" fmla="val 3743588"/>
              <a:gd name="f705" fmla="val 6159878"/>
              <a:gd name="f706" fmla="val 3746583"/>
              <a:gd name="f707" fmla="val 6173211"/>
              <a:gd name="f708" fmla="val 3748463"/>
              <a:gd name="f709" fmla="val 6185194"/>
              <a:gd name="f710" fmla="val 3773133"/>
              <a:gd name="f711" fmla="val 6168630"/>
              <a:gd name="f712" fmla="val 3772192"/>
              <a:gd name="f713" fmla="val 6159466"/>
              <a:gd name="f714" fmla="val 3769432"/>
              <a:gd name="f715" fmla="val 6147543"/>
              <a:gd name="f716" fmla="val 3764850"/>
              <a:gd name="f717" fmla="val 6132859"/>
              <a:gd name="f718" fmla="val 3760268"/>
              <a:gd name="f719" fmla="val 6118174"/>
              <a:gd name="f720" fmla="val 3754336"/>
              <a:gd name="f721" fmla="val 6101199"/>
              <a:gd name="f722" fmla="val 3830930"/>
              <a:gd name="f723" fmla="val 6078056"/>
              <a:gd name="f724" fmla="val 3828346"/>
              <a:gd name="f725" fmla="val 6137029"/>
              <a:gd name="f726" fmla="val 3820181"/>
              <a:gd name="f727" fmla="val 6186075"/>
              <a:gd name="f728" fmla="val 3806437"/>
              <a:gd name="f729" fmla="val 6225194"/>
              <a:gd name="f730" fmla="val 3792692"/>
              <a:gd name="f731" fmla="val 6264313"/>
              <a:gd name="f732" fmla="val 3773367"/>
              <a:gd name="f733" fmla="val 6294563"/>
              <a:gd name="f734" fmla="val 6315943"/>
              <a:gd name="f735" fmla="val 3765026"/>
              <a:gd name="f736" fmla="val 6342375"/>
              <a:gd name="f737" fmla="val 3779359"/>
              <a:gd name="f738" fmla="val 6331567"/>
              <a:gd name="f739" fmla="val 3792104"/>
              <a:gd name="f740" fmla="val 6317294"/>
              <a:gd name="f741" fmla="val 3803265"/>
              <a:gd name="f742" fmla="val 6299555"/>
              <a:gd name="f743" fmla="val 3814424"/>
              <a:gd name="f744" fmla="val 6281817"/>
              <a:gd name="f745" fmla="val 3823881"/>
              <a:gd name="f746" fmla="val 6261670"/>
              <a:gd name="f747" fmla="val 3831635"/>
              <a:gd name="f748" fmla="val 6239114"/>
              <a:gd name="f749" fmla="val 3839389"/>
              <a:gd name="f750" fmla="val 6216559"/>
              <a:gd name="f751" fmla="val 3845615"/>
              <a:gd name="f752" fmla="val 6192183"/>
              <a:gd name="f753" fmla="val 3850313"/>
              <a:gd name="f754" fmla="val 6165986"/>
              <a:gd name="f755" fmla="val 3855012"/>
              <a:gd name="f756" fmla="val 6139790"/>
              <a:gd name="f757" fmla="val 3858184"/>
              <a:gd name="f758" fmla="val 6112712"/>
              <a:gd name="f759" fmla="val 3859829"/>
              <a:gd name="f760" fmla="val 6084752"/>
              <a:gd name="f761" fmla="val 2024326"/>
              <a:gd name="f762" fmla="val 6035106"/>
              <a:gd name="f763" fmla="val 2020802"/>
              <a:gd name="f764" fmla="val 6068469"/>
              <a:gd name="f765" fmla="val 2014987"/>
              <a:gd name="f766" fmla="val 6098366"/>
              <a:gd name="f767" fmla="val 2006881"/>
              <a:gd name="f768" fmla="val 6124798"/>
              <a:gd name="f769" fmla="val 1998775"/>
              <a:gd name="f770" fmla="val 6151230"/>
              <a:gd name="f771" fmla="val 1987674"/>
              <a:gd name="f772" fmla="val 6174079"/>
              <a:gd name="f773" fmla="val 6193345"/>
              <a:gd name="f774" fmla="val 1994370"/>
              <a:gd name="f775" fmla="val 6212728"/>
              <a:gd name="f776" fmla="val 2012461"/>
              <a:gd name="f777" fmla="val 6185004"/>
              <a:gd name="f778" fmla="val 2025266"/>
              <a:gd name="f779" fmla="val 6155635"/>
              <a:gd name="f780" fmla="val 2032784"/>
              <a:gd name="f781" fmla="val 6124622"/>
              <a:gd name="f782" fmla="val 2081067"/>
              <a:gd name="f783" fmla="val 2075428"/>
              <a:gd name="f784" fmla="val 6208969"/>
              <a:gd name="f785" fmla="val 2048761"/>
              <a:gd name="f786" fmla="val 6274167"/>
              <a:gd name="f787" fmla="val 2001066"/>
              <a:gd name="f788" fmla="val 6320218"/>
              <a:gd name="f789" fmla="val 2017630"/>
              <a:gd name="f790" fmla="val 6344888"/>
              <a:gd name="f791" fmla="val 2044179"/>
              <a:gd name="f792" fmla="val 6319983"/>
              <a:gd name="f793" fmla="val 2065384"/>
              <a:gd name="f794" fmla="val 6288558"/>
              <a:gd name="f795" fmla="val 2081243"/>
              <a:gd name="f796" fmla="val 6250614"/>
              <a:gd name="f797" fmla="val 2097102"/>
              <a:gd name="f798" fmla="val 6212669"/>
              <a:gd name="f799" fmla="val 2107499"/>
              <a:gd name="f800" fmla="val 6167030"/>
              <a:gd name="f801" fmla="val 2112433"/>
              <a:gd name="f802" fmla="val 6113697"/>
              <a:gd name="f803" fmla="val 2096221"/>
              <a:gd name="f804" fmla="val 6090084"/>
              <a:gd name="f805" fmla="val 2039480"/>
              <a:gd name="f806" fmla="val 6094313"/>
              <a:gd name="f807" fmla="val 2042770"/>
              <a:gd name="f808" fmla="val 6083741"/>
              <a:gd name="f809" fmla="val 2045237"/>
              <a:gd name="f810" fmla="val 6074225"/>
              <a:gd name="f811" fmla="val 2046881"/>
              <a:gd name="f812" fmla="val 6065767"/>
              <a:gd name="f813" fmla="val 2048526"/>
              <a:gd name="f814" fmla="val 6057309"/>
              <a:gd name="f815" fmla="val 2050288"/>
              <a:gd name="f816" fmla="val 6050260"/>
              <a:gd name="f817" fmla="val 2052168"/>
              <a:gd name="f818" fmla="val 6044621"/>
              <a:gd name="f819" fmla="val 6032127"/>
              <a:gd name="f820" fmla="val 6048691"/>
              <a:gd name="f821" fmla="val 11212029"/>
              <a:gd name="f822" fmla="val 6065137"/>
              <a:gd name="f823" fmla="val 11217257"/>
              <a:gd name="f824" fmla="val 6080703"/>
              <a:gd name="f825" fmla="val 11221368"/>
              <a:gd name="f826" fmla="val 6095387"/>
              <a:gd name="f827" fmla="val 11225480"/>
              <a:gd name="f828" fmla="val 6110072"/>
              <a:gd name="f829" fmla="val 11228475"/>
              <a:gd name="f830" fmla="val 6123405"/>
              <a:gd name="f831" fmla="val 11230355"/>
              <a:gd name="f832" fmla="val 6135388"/>
              <a:gd name="f833" fmla="val 11255025"/>
              <a:gd name="f834" fmla="val 6118824"/>
              <a:gd name="f835" fmla="val 11254085"/>
              <a:gd name="f836" fmla="val 6109660"/>
              <a:gd name="f837" fmla="val 11251324"/>
              <a:gd name="f838" fmla="val 6097737"/>
              <a:gd name="f839" fmla="val 11246743"/>
              <a:gd name="f840" fmla="val 6083053"/>
              <a:gd name="f841" fmla="val 11242161"/>
              <a:gd name="f842" fmla="val 6068368"/>
              <a:gd name="f843" fmla="val 11236229"/>
              <a:gd name="f844" fmla="val 6051393"/>
              <a:gd name="f845" fmla="val 11312822"/>
              <a:gd name="f846" fmla="val 6028250"/>
              <a:gd name="f847" fmla="val 11310238"/>
              <a:gd name="f848" fmla="val 6087223"/>
              <a:gd name="f849" fmla="val 11302073"/>
              <a:gd name="f850" fmla="val 6136269"/>
              <a:gd name="f851" fmla="val 11288329"/>
              <a:gd name="f852" fmla="val 6175388"/>
              <a:gd name="f853" fmla="val 11274584"/>
              <a:gd name="f854" fmla="val 6214507"/>
              <a:gd name="f855" fmla="val 11255260"/>
              <a:gd name="f856" fmla="val 6244757"/>
              <a:gd name="f857" fmla="val 6266137"/>
              <a:gd name="f858" fmla="val 11246919"/>
              <a:gd name="f859" fmla="val 6292569"/>
              <a:gd name="f860" fmla="val 11261251"/>
              <a:gd name="f861" fmla="val 6281761"/>
              <a:gd name="f862" fmla="val 11273997"/>
              <a:gd name="f863" fmla="val 6267488"/>
              <a:gd name="f864" fmla="val 11285157"/>
              <a:gd name="f865" fmla="val 6249749"/>
              <a:gd name="f866" fmla="val 11296317"/>
              <a:gd name="f867" fmla="val 6232011"/>
              <a:gd name="f868" fmla="val 11305774"/>
              <a:gd name="f869" fmla="val 6211864"/>
              <a:gd name="f870" fmla="val 11313527"/>
              <a:gd name="f871" fmla="val 6189308"/>
              <a:gd name="f872" fmla="val 11321281"/>
              <a:gd name="f873" fmla="val 6166753"/>
              <a:gd name="f874" fmla="val 11327507"/>
              <a:gd name="f875" fmla="val 6142377"/>
              <a:gd name="f876" fmla="val 11332206"/>
              <a:gd name="f877" fmla="val 6116180"/>
              <a:gd name="f878" fmla="val 11336905"/>
              <a:gd name="f879" fmla="val 6089984"/>
              <a:gd name="f880" fmla="val 11340077"/>
              <a:gd name="f881" fmla="val 6062906"/>
              <a:gd name="f882" fmla="val 11341721"/>
              <a:gd name="f883" fmla="val 6034946"/>
              <a:gd name="f884" fmla="val 6003211"/>
              <a:gd name="f885" fmla="val 6019775"/>
              <a:gd name="f886" fmla="val 9018897"/>
              <a:gd name="f887" fmla="val 6036221"/>
              <a:gd name="f888" fmla="val 9024125"/>
              <a:gd name="f889" fmla="val 6051787"/>
              <a:gd name="f890" fmla="val 9028236"/>
              <a:gd name="f891" fmla="val 6066471"/>
              <a:gd name="f892" fmla="val 9032348"/>
              <a:gd name="f893" fmla="val 6081156"/>
              <a:gd name="f894" fmla="val 9035343"/>
              <a:gd name="f895" fmla="val 6094489"/>
              <a:gd name="f896" fmla="val 9037223"/>
              <a:gd name="f897" fmla="val 6106472"/>
              <a:gd name="f898" fmla="val 9061893"/>
              <a:gd name="f899" fmla="val 6089908"/>
              <a:gd name="f900" fmla="val 9060953"/>
              <a:gd name="f901" fmla="val 6080744"/>
              <a:gd name="f902" fmla="val 9058192"/>
              <a:gd name="f903" fmla="val 6068821"/>
              <a:gd name="f904" fmla="val 9053611"/>
              <a:gd name="f905" fmla="val 6054137"/>
              <a:gd name="f906" fmla="val 9049029"/>
              <a:gd name="f907" fmla="val 6039452"/>
              <a:gd name="f908" fmla="val 9043097"/>
              <a:gd name="f909" fmla="val 6022477"/>
              <a:gd name="f910" fmla="val 2318058"/>
              <a:gd name="f911" fmla="val 2323286"/>
              <a:gd name="f912" fmla="val 2327397"/>
              <a:gd name="f913" fmla="val 2331509"/>
              <a:gd name="f914" fmla="val 2334504"/>
              <a:gd name="f915" fmla="val 2336384"/>
              <a:gd name="f916" fmla="val 2361054"/>
              <a:gd name="f917" fmla="val 2360114"/>
              <a:gd name="f918" fmla="val 2357353"/>
              <a:gd name="f919" fmla="val 2352772"/>
              <a:gd name="f920" fmla="val 2348190"/>
              <a:gd name="f921" fmla="val 2342258"/>
              <a:gd name="f922" fmla="val 9119690"/>
              <a:gd name="f923" fmla="val 5999334"/>
              <a:gd name="f924" fmla="val 9117106"/>
              <a:gd name="f925" fmla="val 6058307"/>
              <a:gd name="f926" fmla="val 9108941"/>
              <a:gd name="f927" fmla="val 6107353"/>
              <a:gd name="f928" fmla="val 9095197"/>
              <a:gd name="f929" fmla="val 6146472"/>
              <a:gd name="f930" fmla="val 9081452"/>
              <a:gd name="f931" fmla="val 6185591"/>
              <a:gd name="f932" fmla="val 9062128"/>
              <a:gd name="f933" fmla="val 6215841"/>
              <a:gd name="f934" fmla="val 6237221"/>
              <a:gd name="f935" fmla="val 9053787"/>
              <a:gd name="f936" fmla="val 6263653"/>
              <a:gd name="f937" fmla="val 9068119"/>
              <a:gd name="f938" fmla="val 6252845"/>
              <a:gd name="f939" fmla="val 9080865"/>
              <a:gd name="f940" fmla="val 6238572"/>
              <a:gd name="f941" fmla="val 9092025"/>
              <a:gd name="f942" fmla="val 6220833"/>
              <a:gd name="f943" fmla="val 9103185"/>
              <a:gd name="f944" fmla="val 6203095"/>
              <a:gd name="f945" fmla="val 9112642"/>
              <a:gd name="f946" fmla="val 6182948"/>
              <a:gd name="f947" fmla="val 9120395"/>
              <a:gd name="f948" fmla="val 6160392"/>
              <a:gd name="f949" fmla="val 9128149"/>
              <a:gd name="f950" fmla="val 6137837"/>
              <a:gd name="f951" fmla="val 9134375"/>
              <a:gd name="f952" fmla="val 6113461"/>
              <a:gd name="f953" fmla="val 9139074"/>
              <a:gd name="f954" fmla="val 6087264"/>
              <a:gd name="f955" fmla="val 9143773"/>
              <a:gd name="f956" fmla="val 6061068"/>
              <a:gd name="f957" fmla="val 9146945"/>
              <a:gd name="f958" fmla="val 6033990"/>
              <a:gd name="f959" fmla="val 9148589"/>
              <a:gd name="f960" fmla="val 6006030"/>
              <a:gd name="f961" fmla="val 2418852"/>
              <a:gd name="f962" fmla="val 2416267"/>
              <a:gd name="f963" fmla="val 2408103"/>
              <a:gd name="f964" fmla="val 2394358"/>
              <a:gd name="f965" fmla="val 2380613"/>
              <a:gd name="f966" fmla="val 2361289"/>
              <a:gd name="f967" fmla="val 2352948"/>
              <a:gd name="f968" fmla="val 2367280"/>
              <a:gd name="f969" fmla="val 2380026"/>
              <a:gd name="f970" fmla="val 2391186"/>
              <a:gd name="f971" fmla="val 2402346"/>
              <a:gd name="f972" fmla="val 2411803"/>
              <a:gd name="f973" fmla="val 2419556"/>
              <a:gd name="f974" fmla="val 2427310"/>
              <a:gd name="f975" fmla="val 2433536"/>
              <a:gd name="f976" fmla="val 2438235"/>
              <a:gd name="f977" fmla="val 2442934"/>
              <a:gd name="f978" fmla="val 2446106"/>
              <a:gd name="f979" fmla="val 2447750"/>
              <a:gd name="f980" fmla="val 4769906"/>
              <a:gd name="f981" fmla="val 5958906"/>
              <a:gd name="f982" fmla="val 4766381"/>
              <a:gd name="f983" fmla="val 5992269"/>
              <a:gd name="f984" fmla="val 4760567"/>
              <a:gd name="f985" fmla="val 6022166"/>
              <a:gd name="f986" fmla="val 4752461"/>
              <a:gd name="f987" fmla="val 6048598"/>
              <a:gd name="f988" fmla="val 4744356"/>
              <a:gd name="f989" fmla="val 6075030"/>
              <a:gd name="f990" fmla="val 4733254"/>
              <a:gd name="f991" fmla="val 6097879"/>
              <a:gd name="f992" fmla="val 6117145"/>
              <a:gd name="f993" fmla="val 4739951"/>
              <a:gd name="f994" fmla="val 6136528"/>
              <a:gd name="f995" fmla="val 4758041"/>
              <a:gd name="f996" fmla="val 6108804"/>
              <a:gd name="f997" fmla="val 4770846"/>
              <a:gd name="f998" fmla="val 6079435"/>
              <a:gd name="f999" fmla="val 4778364"/>
              <a:gd name="f1000" fmla="val 6048422"/>
              <a:gd name="f1001" fmla="val 4826647"/>
              <a:gd name="f1002" fmla="val 4821008"/>
              <a:gd name="f1003" fmla="val 6132769"/>
              <a:gd name="f1004" fmla="val 4794342"/>
              <a:gd name="f1005" fmla="val 6197967"/>
              <a:gd name="f1006" fmla="val 4746646"/>
              <a:gd name="f1007" fmla="val 6244018"/>
              <a:gd name="f1008" fmla="val 4763210"/>
              <a:gd name="f1009" fmla="val 6268688"/>
              <a:gd name="f1010" fmla="val 4789759"/>
              <a:gd name="f1011" fmla="val 6243783"/>
              <a:gd name="f1012" fmla="val 4810964"/>
              <a:gd name="f1013" fmla="val 6212358"/>
              <a:gd name="f1014" fmla="val 4826822"/>
              <a:gd name="f1015" fmla="val 6174414"/>
              <a:gd name="f1016" fmla="val 4842682"/>
              <a:gd name="f1017" fmla="val 6136469"/>
              <a:gd name="f1018" fmla="val 4853079"/>
              <a:gd name="f1019" fmla="val 6090830"/>
              <a:gd name="f1020" fmla="val 4858013"/>
              <a:gd name="f1021" fmla="val 6037497"/>
              <a:gd name="f1022" fmla="val 4841801"/>
              <a:gd name="f1023" fmla="val 6013884"/>
              <a:gd name="f1024" fmla="val 4785061"/>
              <a:gd name="f1025" fmla="val 6018113"/>
              <a:gd name="f1026" fmla="val 4788350"/>
              <a:gd name="f1027" fmla="val 6007541"/>
              <a:gd name="f1028" fmla="val 4790817"/>
              <a:gd name="f1029" fmla="val 5998025"/>
              <a:gd name="f1030" fmla="val 4792461"/>
              <a:gd name="f1031" fmla="val 5989567"/>
              <a:gd name="f1032" fmla="val 4794106"/>
              <a:gd name="f1033" fmla="val 5981109"/>
              <a:gd name="f1034" fmla="val 4795868"/>
              <a:gd name="f1035" fmla="val 5974060"/>
              <a:gd name="f1036" fmla="val 4797747"/>
              <a:gd name="f1037" fmla="val 5968421"/>
              <a:gd name="f1038" fmla="val 322602"/>
              <a:gd name="f1039" fmla="val 5690387"/>
              <a:gd name="f1040" fmla="val 5830652"/>
              <a:gd name="f1041" fmla="val 5863427"/>
              <a:gd name="f1042" fmla="val 341633"/>
              <a:gd name="f1043" fmla="val 5913119"/>
              <a:gd name="f1044" fmla="val 371237"/>
              <a:gd name="f1045" fmla="val 5789770"/>
              <a:gd name="f1046" fmla="val 5836291"/>
              <a:gd name="f1047" fmla="val 285597"/>
              <a:gd name="f1048" fmla="val 354320"/>
              <a:gd name="f1049" fmla="val 5670577"/>
              <a:gd name="f1050" fmla="val 5696656"/>
              <a:gd name="f1051" fmla="val 5698301"/>
              <a:gd name="f1052" fmla="val 3831341"/>
              <a:gd name="f1053" fmla="val 5700004"/>
              <a:gd name="f1054" fmla="val 3830754"/>
              <a:gd name="f1055" fmla="val 5701766"/>
              <a:gd name="f1056" fmla="val 3830167"/>
              <a:gd name="f1057" fmla="val 5703528"/>
              <a:gd name="f1058" fmla="val 3828756"/>
              <a:gd name="f1059" fmla="val 5706054"/>
              <a:gd name="f1060" fmla="val 3826525"/>
              <a:gd name="f1061" fmla="val 5709344"/>
              <a:gd name="f1062" fmla="val 3824292"/>
              <a:gd name="f1063" fmla="val 5712633"/>
              <a:gd name="f1064" fmla="val 3820945"/>
              <a:gd name="f1065" fmla="val 5717038"/>
              <a:gd name="f1066" fmla="val 3816481"/>
              <a:gd name="f1067" fmla="val 5722559"/>
              <a:gd name="f1068" fmla="val 3812017"/>
              <a:gd name="f1069" fmla="val 5728081"/>
              <a:gd name="f1070" fmla="val 3806025"/>
              <a:gd name="f1071" fmla="val 5735423"/>
              <a:gd name="f1072" fmla="val 3798507"/>
              <a:gd name="f1073" fmla="val 5744586"/>
              <a:gd name="f1074" fmla="val 3783705"/>
              <a:gd name="f1075" fmla="val 5762207"/>
              <a:gd name="f1076" fmla="val 3772780"/>
              <a:gd name="f1077" fmla="val 5780651"/>
              <a:gd name="f1078" fmla="val 3765732"/>
              <a:gd name="f1079" fmla="val 5799917"/>
              <a:gd name="f1080" fmla="val 3758683"/>
              <a:gd name="f1081" fmla="val 5819182"/>
              <a:gd name="f1082" fmla="val 3755159"/>
              <a:gd name="f1083" fmla="val 5840211"/>
              <a:gd name="f1084" fmla="val 5863001"/>
              <a:gd name="f1085" fmla="val 5891547"/>
              <a:gd name="f1086" fmla="val 3785467"/>
              <a:gd name="f1087" fmla="val 5861239"/>
              <a:gd name="f1088" fmla="val 5842208"/>
              <a:gd name="f1089" fmla="val 3788404"/>
              <a:gd name="f1090" fmla="val 5824704"/>
              <a:gd name="f1091" fmla="val 3794277"/>
              <a:gd name="f1092" fmla="val 5808727"/>
              <a:gd name="f1093" fmla="val 3800152"/>
              <a:gd name="f1094" fmla="val 5792751"/>
              <a:gd name="f1095" fmla="val 3809433"/>
              <a:gd name="f1096" fmla="val 5777009"/>
              <a:gd name="f1097" fmla="val 3822119"/>
              <a:gd name="f1098" fmla="val 5761502"/>
              <a:gd name="f1099" fmla="val 3826113"/>
              <a:gd name="f1100" fmla="val 5756569"/>
              <a:gd name="f1101" fmla="val 3829344"/>
              <a:gd name="f1102" fmla="val 5752633"/>
              <a:gd name="f1103" fmla="val 3831811"/>
              <a:gd name="f1104" fmla="val 5749696"/>
              <a:gd name="f1105" fmla="val 3834278"/>
              <a:gd name="f1106" fmla="val 5746759"/>
              <a:gd name="f1107" fmla="val 3836157"/>
              <a:gd name="f1108" fmla="val 5744527"/>
              <a:gd name="f1109" fmla="val 3837450"/>
              <a:gd name="f1110" fmla="val 5743000"/>
              <a:gd name="f1111" fmla="val 3838742"/>
              <a:gd name="f1112" fmla="val 5741473"/>
              <a:gd name="f1113" fmla="val 3839740"/>
              <a:gd name="f1114" fmla="val 5740357"/>
              <a:gd name="f1115" fmla="val 3840446"/>
              <a:gd name="f1116" fmla="val 5739652"/>
              <a:gd name="f1117" fmla="val 3841150"/>
              <a:gd name="f1118" fmla="val 5738947"/>
              <a:gd name="f1119" fmla="val 3841738"/>
              <a:gd name="f1120" fmla="val 5738243"/>
              <a:gd name="f1121" fmla="val 3842208"/>
              <a:gd name="f1122" fmla="val 5737537"/>
              <a:gd name="f1123" fmla="val 5716157"/>
              <a:gd name="f1124" fmla="val 3868640"/>
              <a:gd name="f1125" fmla="val 5697244"/>
              <a:gd name="f1126" fmla="val 5680797"/>
              <a:gd name="f1127" fmla="val 6022388"/>
              <a:gd name="f1128" fmla="val 5668815"/>
              <a:gd name="f1129" fmla="val 5809080"/>
              <a:gd name="f1130" fmla="val 5841855"/>
              <a:gd name="f1131" fmla="val 6041419"/>
              <a:gd name="f1132" fmla="val 6071023"/>
              <a:gd name="f1133" fmla="val 5768198"/>
              <a:gd name="f1134" fmla="val 5814719"/>
              <a:gd name="f1135" fmla="val 5985383"/>
              <a:gd name="f1136" fmla="val 6054106"/>
              <a:gd name="f1137" fmla="val 5663574"/>
              <a:gd name="f1138" fmla="val 5690006"/>
              <a:gd name="f1139" fmla="val 2063445"/>
              <a:gd name="f1140" fmla="val 2065912"/>
              <a:gd name="f1141" fmla="val 5735821"/>
              <a:gd name="f1142" fmla="val 2064033"/>
              <a:gd name="f1143" fmla="val 2062094"/>
              <a:gd name="f1144" fmla="val 5735762"/>
              <a:gd name="f1145" fmla="val 2060097"/>
              <a:gd name="f1146" fmla="val 5735645"/>
              <a:gd name="f1147" fmla="val 2058100"/>
              <a:gd name="f1148" fmla="val 5735527"/>
              <a:gd name="f1149" fmla="val 2054987"/>
              <a:gd name="f1150" fmla="val 5735468"/>
              <a:gd name="f1151" fmla="val 2050758"/>
              <a:gd name="f1152" fmla="val 2028203"/>
              <a:gd name="f1153" fmla="val 2009642"/>
              <a:gd name="f1154" fmla="val 5742047"/>
              <a:gd name="f1155" fmla="val 1995075"/>
              <a:gd name="f1156" fmla="val 5755204"/>
              <a:gd name="f1157" fmla="val 1980743"/>
              <a:gd name="f1158" fmla="val 5768126"/>
              <a:gd name="f1159" fmla="val 5785278"/>
              <a:gd name="f1160" fmla="val 5806658"/>
              <a:gd name="f1161" fmla="val 5831563"/>
              <a:gd name="f1162" fmla="val 1983915"/>
              <a:gd name="f1163" fmla="val 5851181"/>
              <a:gd name="f1164" fmla="val 2004590"/>
              <a:gd name="f1165" fmla="val 5865513"/>
              <a:gd name="f1166" fmla="val 5879845"/>
              <a:gd name="f1167" fmla="val 2053812"/>
              <a:gd name="f1168" fmla="val 5887011"/>
              <a:gd name="f1169" fmla="val 2090230"/>
              <a:gd name="f1170" fmla="val 2098688"/>
              <a:gd name="f1171" fmla="val 5859522"/>
              <a:gd name="f1172" fmla="val 2097279"/>
              <a:gd name="f1173" fmla="val 5859757"/>
              <a:gd name="f1174" fmla="val 2095751"/>
              <a:gd name="f1175" fmla="val 5859874"/>
              <a:gd name="f1176" fmla="val 2094106"/>
              <a:gd name="f1177" fmla="val 2092462"/>
              <a:gd name="f1178" fmla="val 2090112"/>
              <a:gd name="f1179" fmla="val 2087058"/>
              <a:gd name="f1180" fmla="val 2060743"/>
              <a:gd name="f1181" fmla="val 2040538"/>
              <a:gd name="f1182" fmla="val 5855117"/>
              <a:gd name="f1183" fmla="val 2026441"/>
              <a:gd name="f1184" fmla="val 5845601"/>
              <a:gd name="f1185" fmla="val 2012344"/>
              <a:gd name="f1186" fmla="val 5836086"/>
              <a:gd name="f1187" fmla="val 5822517"/>
              <a:gd name="f1188" fmla="val 5804896"/>
              <a:gd name="f1189" fmla="val 5791504"/>
              <a:gd name="f1190" fmla="val 2010170"/>
              <a:gd name="f1191" fmla="val 5780990"/>
              <a:gd name="f1192" fmla="val 2019921"/>
              <a:gd name="f1193" fmla="val 5773354"/>
              <a:gd name="f1194" fmla="val 2029671"/>
              <a:gd name="f1195" fmla="val 5765718"/>
              <a:gd name="f1196" fmla="val 2043357"/>
              <a:gd name="f1197" fmla="val 5761900"/>
              <a:gd name="f1198" fmla="val 2060978"/>
              <a:gd name="f1199" fmla="val 2065442"/>
              <a:gd name="f1200" fmla="val 2070729"/>
              <a:gd name="f1201" fmla="val 5762135"/>
              <a:gd name="f1202" fmla="val 5762605"/>
              <a:gd name="f1203" fmla="val 2082946"/>
              <a:gd name="f1204" fmla="val 5763075"/>
              <a:gd name="f1205" fmla="val 2089995"/>
              <a:gd name="f1206" fmla="val 5763897"/>
              <a:gd name="f1207" fmla="val 2097984"/>
              <a:gd name="f1208" fmla="val 5765072"/>
              <a:gd name="f1209" fmla="val 2090934"/>
              <a:gd name="f1210" fmla="val 9935843"/>
              <a:gd name="f1211" fmla="val 5651953"/>
              <a:gd name="f1212" fmla="val 9844917"/>
              <a:gd name="f1213" fmla="val 5664288"/>
              <a:gd name="f1214" fmla="val 9849146"/>
              <a:gd name="f1215" fmla="val 5696006"/>
              <a:gd name="f1216" fmla="val 9922098"/>
              <a:gd name="f1217" fmla="val 5686138"/>
              <a:gd name="f1218" fmla="val 9912935"/>
              <a:gd name="f1219" fmla="val 5725845"/>
              <a:gd name="f1220" fmla="val 9900600"/>
              <a:gd name="f1221" fmla="val 5761851"/>
              <a:gd name="f1222" fmla="val 9885093"/>
              <a:gd name="f1223" fmla="val 5794157"/>
              <a:gd name="f1224" fmla="val 9869587"/>
              <a:gd name="f1225" fmla="val 5826462"/>
              <a:gd name="f1226" fmla="val 9850203"/>
              <a:gd name="f1227" fmla="val 5855655"/>
              <a:gd name="f1228" fmla="val 9826943"/>
              <a:gd name="f1229" fmla="val 5881734"/>
              <a:gd name="f1230" fmla="val 9846327"/>
              <a:gd name="f1231" fmla="val 5903585"/>
              <a:gd name="f1232" fmla="val 9857604"/>
              <a:gd name="f1233" fmla="val 5891602"/>
              <a:gd name="f1234" fmla="val 9868471"/>
              <a:gd name="f1235" fmla="val 5877388"/>
              <a:gd name="f1236" fmla="val 9878926"/>
              <a:gd name="f1237" fmla="val 5860942"/>
              <a:gd name="f1238" fmla="val 9889381"/>
              <a:gd name="f1239" fmla="val 5844495"/>
              <a:gd name="f1240" fmla="val 9899660"/>
              <a:gd name="f1241" fmla="val 5825229"/>
              <a:gd name="f1242" fmla="val 9909763"/>
              <a:gd name="f1243" fmla="val 5803144"/>
              <a:gd name="f1244" fmla="val 9917047"/>
              <a:gd name="f1245" fmla="val 5813246"/>
              <a:gd name="f1246" fmla="val 9924800"/>
              <a:gd name="f1247" fmla="val 5826580"/>
              <a:gd name="f1248" fmla="val 9933023"/>
              <a:gd name="f1249" fmla="val 5843144"/>
              <a:gd name="f1250" fmla="val 9941246"/>
              <a:gd name="f1251" fmla="val 5859708"/>
              <a:gd name="f1252" fmla="val 9950409"/>
              <a:gd name="f1253" fmla="val 5879385"/>
              <a:gd name="f1254" fmla="val 9960512"/>
              <a:gd name="f1255" fmla="val 5902175"/>
              <a:gd name="f1256" fmla="val 9982715"/>
              <a:gd name="f1257" fmla="val 5877505"/>
              <a:gd name="f1258" fmla="val 9976137"/>
              <a:gd name="f1259" fmla="val 5862704"/>
              <a:gd name="f1260" fmla="val 9967796"/>
              <a:gd name="f1261" fmla="val 5846668"/>
              <a:gd name="f1262" fmla="val 9957693"/>
              <a:gd name="f1263" fmla="val 5829399"/>
              <a:gd name="f1264" fmla="val 9947590"/>
              <a:gd name="f1265" fmla="val 5812131"/>
              <a:gd name="f1266" fmla="val 9936195"/>
              <a:gd name="f1267" fmla="val 5793276"/>
              <a:gd name="f1268" fmla="val 9923508"/>
              <a:gd name="f1269" fmla="val 5772835"/>
              <a:gd name="f1270" fmla="val 9928912"/>
              <a:gd name="f1271" fmla="val 5759208"/>
              <a:gd name="f1272" fmla="val 9934315"/>
              <a:gd name="f1273" fmla="val 5744758"/>
              <a:gd name="f1274" fmla="val 9939719"/>
              <a:gd name="f1275" fmla="val 5729487"/>
              <a:gd name="f1276" fmla="val 9945123"/>
              <a:gd name="f1277" fmla="val 5714215"/>
              <a:gd name="f1278" fmla="val 9950762"/>
              <a:gd name="f1279" fmla="val 5697064"/>
              <a:gd name="f1280" fmla="val 9956636"/>
              <a:gd name="f1281" fmla="val 5678033"/>
              <a:gd name="f1282" fmla="val 5699596"/>
              <a:gd name="f1283" fmla="val 5608671"/>
              <a:gd name="f1284" fmla="val 5612900"/>
              <a:gd name="f1285" fmla="val 5685852"/>
              <a:gd name="f1286" fmla="val 5676689"/>
              <a:gd name="f1287" fmla="val 5664354"/>
              <a:gd name="f1288" fmla="val 5648847"/>
              <a:gd name="f1289" fmla="val 5633341"/>
              <a:gd name="f1290" fmla="val 5613958"/>
              <a:gd name="f1291" fmla="val 5590697"/>
              <a:gd name="f1292" fmla="val 5610081"/>
              <a:gd name="f1293" fmla="val 5621358"/>
              <a:gd name="f1294" fmla="val 5632224"/>
              <a:gd name="f1295" fmla="val 5642680"/>
              <a:gd name="f1296" fmla="val 5653135"/>
              <a:gd name="f1297" fmla="val 5663415"/>
              <a:gd name="f1298" fmla="val 5673517"/>
              <a:gd name="f1299" fmla="val 5680800"/>
              <a:gd name="f1300" fmla="val 5688554"/>
              <a:gd name="f1301" fmla="val 5696777"/>
              <a:gd name="f1302" fmla="val 5705000"/>
              <a:gd name="f1303" fmla="val 5714164"/>
              <a:gd name="f1304" fmla="val 5724266"/>
              <a:gd name="f1305" fmla="val 5746468"/>
              <a:gd name="f1306" fmla="val 5739891"/>
              <a:gd name="f1307" fmla="val 5731550"/>
              <a:gd name="f1308" fmla="val 5721447"/>
              <a:gd name="f1309" fmla="val 5711344"/>
              <a:gd name="f1310" fmla="val 5699949"/>
              <a:gd name="f1311" fmla="val 5687261"/>
              <a:gd name="f1312" fmla="val 5692665"/>
              <a:gd name="f1313" fmla="val 5698069"/>
              <a:gd name="f1314" fmla="val 5703472"/>
              <a:gd name="f1315" fmla="val 5708877"/>
              <a:gd name="f1316" fmla="val 5714516"/>
              <a:gd name="f1317" fmla="val 5720390"/>
              <a:gd name="f1318" fmla="val 703735"/>
              <a:gd name="f1319" fmla="val 612809"/>
              <a:gd name="f1320" fmla="val 617038"/>
              <a:gd name="f1321" fmla="val 689990"/>
              <a:gd name="f1322" fmla="val 680827"/>
              <a:gd name="f1323" fmla="val 668492"/>
              <a:gd name="f1324" fmla="val 652985"/>
              <a:gd name="f1325" fmla="val 637479"/>
              <a:gd name="f1326" fmla="val 618095"/>
              <a:gd name="f1327" fmla="val 594835"/>
              <a:gd name="f1328" fmla="val 614219"/>
              <a:gd name="f1329" fmla="val 625496"/>
              <a:gd name="f1330" fmla="val 636363"/>
              <a:gd name="f1331" fmla="val 646818"/>
              <a:gd name="f1332" fmla="val 657273"/>
              <a:gd name="f1333" fmla="val 667552"/>
              <a:gd name="f1334" fmla="val 677655"/>
              <a:gd name="f1335" fmla="val 684938"/>
              <a:gd name="f1336" fmla="val 692692"/>
              <a:gd name="f1337" fmla="val 700915"/>
              <a:gd name="f1338" fmla="val 709138"/>
              <a:gd name="f1339" fmla="val 718301"/>
              <a:gd name="f1340" fmla="val 728404"/>
              <a:gd name="f1341" fmla="val 750607"/>
              <a:gd name="f1342" fmla="val 744028"/>
              <a:gd name="f1343" fmla="val 735688"/>
              <a:gd name="f1344" fmla="val 725585"/>
              <a:gd name="f1345" fmla="val 715482"/>
              <a:gd name="f1346" fmla="val 704087"/>
              <a:gd name="f1347" fmla="val 691400"/>
              <a:gd name="f1348" fmla="val 696803"/>
              <a:gd name="f1349" fmla="val 702207"/>
              <a:gd name="f1350" fmla="val 707611"/>
              <a:gd name="f1351" fmla="val 713015"/>
              <a:gd name="f1352" fmla="val 718654"/>
              <a:gd name="f1353" fmla="val 724528"/>
              <a:gd name="f1354" fmla="val 7881014"/>
              <a:gd name="f1355" fmla="val 5630012"/>
              <a:gd name="f1356" fmla="val 7877489"/>
              <a:gd name="f1357" fmla="val 5663375"/>
              <a:gd name="f1358" fmla="val 7871674"/>
              <a:gd name="f1359" fmla="val 5693272"/>
              <a:gd name="f1360" fmla="val 7863569"/>
              <a:gd name="f1361" fmla="val 5719704"/>
              <a:gd name="f1362" fmla="val 7855463"/>
              <a:gd name="f1363" fmla="val 5746136"/>
              <a:gd name="f1364" fmla="val 7844361"/>
              <a:gd name="f1365" fmla="val 5768985"/>
              <a:gd name="f1366" fmla="val 5788251"/>
              <a:gd name="f1367" fmla="val 7851058"/>
              <a:gd name="f1368" fmla="val 5807634"/>
              <a:gd name="f1369" fmla="val 7869149"/>
              <a:gd name="f1370" fmla="val 5779910"/>
              <a:gd name="f1371" fmla="val 7881953"/>
              <a:gd name="f1372" fmla="val 5750541"/>
              <a:gd name="f1373" fmla="val 7889472"/>
              <a:gd name="f1374" fmla="val 5719528"/>
              <a:gd name="f1375" fmla="val 7937754"/>
              <a:gd name="f1376" fmla="val 7932115"/>
              <a:gd name="f1377" fmla="val 5803875"/>
              <a:gd name="f1378" fmla="val 7905449"/>
              <a:gd name="f1379" fmla="val 5869073"/>
              <a:gd name="f1380" fmla="val 7857754"/>
              <a:gd name="f1381" fmla="val 5915124"/>
              <a:gd name="f1382" fmla="val 7874318"/>
              <a:gd name="f1383" fmla="val 5939794"/>
              <a:gd name="f1384" fmla="val 7900867"/>
              <a:gd name="f1385" fmla="val 5914889"/>
              <a:gd name="f1386" fmla="val 7922071"/>
              <a:gd name="f1387" fmla="val 5883464"/>
              <a:gd name="f1388" fmla="val 7937930"/>
              <a:gd name="f1389" fmla="val 5845520"/>
              <a:gd name="f1390" fmla="val 7953789"/>
              <a:gd name="f1391" fmla="val 5807575"/>
              <a:gd name="f1392" fmla="val 7964186"/>
              <a:gd name="f1393" fmla="val 5761936"/>
              <a:gd name="f1394" fmla="val 7969120"/>
              <a:gd name="f1395" fmla="val 5708603"/>
              <a:gd name="f1396" fmla="val 7952908"/>
              <a:gd name="f1397" fmla="val 5684990"/>
              <a:gd name="f1398" fmla="val 5689219"/>
              <a:gd name="f1399" fmla="val 7899457"/>
              <a:gd name="f1400" fmla="val 5678647"/>
              <a:gd name="f1401" fmla="val 7901924"/>
              <a:gd name="f1402" fmla="val 5669131"/>
              <a:gd name="f1403" fmla="val 7903569"/>
              <a:gd name="f1404" fmla="val 5660673"/>
              <a:gd name="f1405" fmla="val 7905214"/>
              <a:gd name="f1406" fmla="val 5652215"/>
              <a:gd name="f1407" fmla="val 7906976"/>
              <a:gd name="f1408" fmla="val 5645166"/>
              <a:gd name="f1409" fmla="val 7908855"/>
              <a:gd name="f1410" fmla="val 5639527"/>
              <a:gd name="f1411" fmla="val 5620771"/>
              <a:gd name="f1412" fmla="val 5646850"/>
              <a:gd name="f1413" fmla="val 5648495"/>
              <a:gd name="f1414" fmla="val 11313234"/>
              <a:gd name="f1415" fmla="val 5650198"/>
              <a:gd name="f1416" fmla="val 11312646"/>
              <a:gd name="f1417" fmla="val 5651960"/>
              <a:gd name="f1418" fmla="val 11312059"/>
              <a:gd name="f1419" fmla="val 5653722"/>
              <a:gd name="f1420" fmla="val 11310649"/>
              <a:gd name="f1421" fmla="val 5656248"/>
              <a:gd name="f1422" fmla="val 11308417"/>
              <a:gd name="f1423" fmla="val 5659538"/>
              <a:gd name="f1424" fmla="val 11306185"/>
              <a:gd name="f1425" fmla="val 5662827"/>
              <a:gd name="f1426" fmla="val 11302837"/>
              <a:gd name="f1427" fmla="val 5667232"/>
              <a:gd name="f1428" fmla="val 11298373"/>
              <a:gd name="f1429" fmla="val 5672753"/>
              <a:gd name="f1430" fmla="val 11293909"/>
              <a:gd name="f1431" fmla="val 5678275"/>
              <a:gd name="f1432" fmla="val 11287918"/>
              <a:gd name="f1433" fmla="val 5685617"/>
              <a:gd name="f1434" fmla="val 11280399"/>
              <a:gd name="f1435" fmla="val 5694780"/>
              <a:gd name="f1436" fmla="val 11265598"/>
              <a:gd name="f1437" fmla="val 5712401"/>
              <a:gd name="f1438" fmla="val 11254672"/>
              <a:gd name="f1439" fmla="val 5730845"/>
              <a:gd name="f1440" fmla="val 11247624"/>
              <a:gd name="f1441" fmla="val 5750111"/>
              <a:gd name="f1442" fmla="val 11240575"/>
              <a:gd name="f1443" fmla="val 5769376"/>
              <a:gd name="f1444" fmla="val 11237051"/>
              <a:gd name="f1445" fmla="val 5790405"/>
              <a:gd name="f1446" fmla="val 5813195"/>
              <a:gd name="f1447" fmla="val 5841741"/>
              <a:gd name="f1448" fmla="val 11267360"/>
              <a:gd name="f1449" fmla="val 5811433"/>
              <a:gd name="f1450" fmla="val 5792402"/>
              <a:gd name="f1451" fmla="val 11270296"/>
              <a:gd name="f1452" fmla="val 5774898"/>
              <a:gd name="f1453" fmla="val 11276170"/>
              <a:gd name="f1454" fmla="val 5758921"/>
              <a:gd name="f1455" fmla="val 11282044"/>
              <a:gd name="f1456" fmla="val 5742945"/>
              <a:gd name="f1457" fmla="val 11291325"/>
              <a:gd name="f1458" fmla="val 5727203"/>
              <a:gd name="f1459" fmla="val 11304012"/>
              <a:gd name="f1460" fmla="val 5711696"/>
              <a:gd name="f1461" fmla="val 11308006"/>
              <a:gd name="f1462" fmla="val 5706763"/>
              <a:gd name="f1463" fmla="val 11311237"/>
              <a:gd name="f1464" fmla="val 5702827"/>
              <a:gd name="f1465" fmla="val 11313704"/>
              <a:gd name="f1466" fmla="val 5699890"/>
              <a:gd name="f1467" fmla="val 11316170"/>
              <a:gd name="f1468" fmla="val 5696953"/>
              <a:gd name="f1469" fmla="val 11318050"/>
              <a:gd name="f1470" fmla="val 5694721"/>
              <a:gd name="f1471" fmla="val 11319342"/>
              <a:gd name="f1472" fmla="val 5693194"/>
              <a:gd name="f1473" fmla="val 11320635"/>
              <a:gd name="f1474" fmla="val 5691667"/>
              <a:gd name="f1475" fmla="val 11321633"/>
              <a:gd name="f1476" fmla="val 5690551"/>
              <a:gd name="f1477" fmla="val 11322338"/>
              <a:gd name="f1478" fmla="val 5689846"/>
              <a:gd name="f1479" fmla="val 11323043"/>
              <a:gd name="f1480" fmla="val 5689141"/>
              <a:gd name="f1481" fmla="val 11323630"/>
              <a:gd name="f1482" fmla="val 5688437"/>
              <a:gd name="f1483" fmla="val 11324100"/>
              <a:gd name="f1484" fmla="val 5687731"/>
              <a:gd name="f1485" fmla="val 5666351"/>
              <a:gd name="f1486" fmla="val 11350532"/>
              <a:gd name="f1487" fmla="val 5647438"/>
              <a:gd name="f1488" fmla="val 5630991"/>
              <a:gd name="f1489" fmla="val 5591855"/>
              <a:gd name="f1490" fmla="val 5617934"/>
              <a:gd name="f1491" fmla="val 5619579"/>
              <a:gd name="f1492" fmla="val 9120102"/>
              <a:gd name="f1493" fmla="val 5621282"/>
              <a:gd name="f1494" fmla="val 9119514"/>
              <a:gd name="f1495" fmla="val 5623044"/>
              <a:gd name="f1496" fmla="val 9118927"/>
              <a:gd name="f1497" fmla="val 5624806"/>
              <a:gd name="f1498" fmla="val 9117517"/>
              <a:gd name="f1499" fmla="val 5627332"/>
              <a:gd name="f1500" fmla="val 9115285"/>
              <a:gd name="f1501" fmla="val 5630622"/>
              <a:gd name="f1502" fmla="val 9113053"/>
              <a:gd name="f1503" fmla="val 5633911"/>
              <a:gd name="f1504" fmla="val 9109705"/>
              <a:gd name="f1505" fmla="val 5638316"/>
              <a:gd name="f1506" fmla="val 9105241"/>
              <a:gd name="f1507" fmla="val 5643837"/>
              <a:gd name="f1508" fmla="val 9100777"/>
              <a:gd name="f1509" fmla="val 5649359"/>
              <a:gd name="f1510" fmla="val 9094786"/>
              <a:gd name="f1511" fmla="val 5656701"/>
              <a:gd name="f1512" fmla="val 9087267"/>
              <a:gd name="f1513" fmla="val 5665864"/>
              <a:gd name="f1514" fmla="val 9072466"/>
              <a:gd name="f1515" fmla="val 5683485"/>
              <a:gd name="f1516" fmla="val 9061540"/>
              <a:gd name="f1517" fmla="val 5701929"/>
              <a:gd name="f1518" fmla="val 9054492"/>
              <a:gd name="f1519" fmla="val 5721195"/>
              <a:gd name="f1520" fmla="val 9047443"/>
              <a:gd name="f1521" fmla="val 5740460"/>
              <a:gd name="f1522" fmla="val 9043919"/>
              <a:gd name="f1523" fmla="val 5761489"/>
              <a:gd name="f1524" fmla="val 5784279"/>
              <a:gd name="f1525" fmla="val 5812825"/>
              <a:gd name="f1526" fmla="val 9074228"/>
              <a:gd name="f1527" fmla="val 5782517"/>
              <a:gd name="f1528" fmla="val 5763486"/>
              <a:gd name="f1529" fmla="val 9077164"/>
              <a:gd name="f1530" fmla="val 5745982"/>
              <a:gd name="f1531" fmla="val 9083038"/>
              <a:gd name="f1532" fmla="val 5730005"/>
              <a:gd name="f1533" fmla="val 9088912"/>
              <a:gd name="f1534" fmla="val 5714029"/>
              <a:gd name="f1535" fmla="val 9098193"/>
              <a:gd name="f1536" fmla="val 5698287"/>
              <a:gd name="f1537" fmla="val 9110880"/>
              <a:gd name="f1538" fmla="val 5682780"/>
              <a:gd name="f1539" fmla="val 9114874"/>
              <a:gd name="f1540" fmla="val 5677847"/>
              <a:gd name="f1541" fmla="val 9118105"/>
              <a:gd name="f1542" fmla="val 5673911"/>
              <a:gd name="f1543" fmla="val 9120572"/>
              <a:gd name="f1544" fmla="val 5670974"/>
              <a:gd name="f1545" fmla="val 9123038"/>
              <a:gd name="f1546" fmla="val 5668037"/>
              <a:gd name="f1547" fmla="val 9124918"/>
              <a:gd name="f1548" fmla="val 5665805"/>
              <a:gd name="f1549" fmla="val 9126210"/>
              <a:gd name="f1550" fmla="val 5664278"/>
              <a:gd name="f1551" fmla="val 9127503"/>
              <a:gd name="f1552" fmla="val 5662751"/>
              <a:gd name="f1553" fmla="val 9128501"/>
              <a:gd name="f1554" fmla="val 5661635"/>
              <a:gd name="f1555" fmla="val 9129206"/>
              <a:gd name="f1556" fmla="val 5660930"/>
              <a:gd name="f1557" fmla="val 9129911"/>
              <a:gd name="f1558" fmla="val 5660225"/>
              <a:gd name="f1559" fmla="val 9130498"/>
              <a:gd name="f1560" fmla="val 5659521"/>
              <a:gd name="f1561" fmla="val 9130968"/>
              <a:gd name="f1562" fmla="val 5658815"/>
              <a:gd name="f1563" fmla="val 5637435"/>
              <a:gd name="f1564" fmla="val 9157400"/>
              <a:gd name="f1565" fmla="val 5618522"/>
              <a:gd name="f1566" fmla="val 5602075"/>
              <a:gd name="f1567" fmla="val 2419262"/>
              <a:gd name="f1568" fmla="val 2418675"/>
              <a:gd name="f1569" fmla="val 2418088"/>
              <a:gd name="f1570" fmla="val 2416678"/>
              <a:gd name="f1571" fmla="val 2414446"/>
              <a:gd name="f1572" fmla="val 2412214"/>
              <a:gd name="f1573" fmla="val 2408866"/>
              <a:gd name="f1574" fmla="val 2404402"/>
              <a:gd name="f1575" fmla="val 2399938"/>
              <a:gd name="f1576" fmla="val 2393947"/>
              <a:gd name="f1577" fmla="val 2386428"/>
              <a:gd name="f1578" fmla="val 2371626"/>
              <a:gd name="f1579" fmla="val 2360701"/>
              <a:gd name="f1580" fmla="val 2353653"/>
              <a:gd name="f1581" fmla="val 2346604"/>
              <a:gd name="f1582" fmla="val 2343080"/>
              <a:gd name="f1583" fmla="val 2373388"/>
              <a:gd name="f1584" fmla="val 2376326"/>
              <a:gd name="f1585" fmla="val 2382199"/>
              <a:gd name="f1586" fmla="val 2388073"/>
              <a:gd name="f1587" fmla="val 2397353"/>
              <a:gd name="f1588" fmla="val 2410041"/>
              <a:gd name="f1589" fmla="val 2414035"/>
              <a:gd name="f1590" fmla="val 2417265"/>
              <a:gd name="f1591" fmla="val 2419732"/>
              <a:gd name="f1592" fmla="val 2422200"/>
              <a:gd name="f1593" fmla="val 2424079"/>
              <a:gd name="f1594" fmla="val 2425371"/>
              <a:gd name="f1595" fmla="val 2426664"/>
              <a:gd name="f1596" fmla="val 2427662"/>
              <a:gd name="f1597" fmla="val 2428367"/>
              <a:gd name="f1598" fmla="val 2429072"/>
              <a:gd name="f1599" fmla="val 2429659"/>
              <a:gd name="f1600" fmla="val 2430129"/>
              <a:gd name="f1601" fmla="val 2456561"/>
              <a:gd name="f1602" fmla="val 5587374"/>
              <a:gd name="f1603" fmla="val 5613806"/>
              <a:gd name="f1604" fmla="val 4809025"/>
              <a:gd name="f1605" fmla="val 4811492"/>
              <a:gd name="f1606" fmla="val 5659621"/>
              <a:gd name="f1607" fmla="val 4809613"/>
              <a:gd name="f1608" fmla="val 4807674"/>
              <a:gd name="f1609" fmla="val 5659562"/>
              <a:gd name="f1610" fmla="val 4805677"/>
              <a:gd name="f1611" fmla="val 5659445"/>
              <a:gd name="f1612" fmla="val 4803681"/>
              <a:gd name="f1613" fmla="val 5659327"/>
              <a:gd name="f1614" fmla="val 4800568"/>
              <a:gd name="f1615" fmla="val 5659268"/>
              <a:gd name="f1616" fmla="val 4796338"/>
              <a:gd name="f1617" fmla="val 4773782"/>
              <a:gd name="f1618" fmla="val 4755221"/>
              <a:gd name="f1619" fmla="val 5665847"/>
              <a:gd name="f1620" fmla="val 4740655"/>
              <a:gd name="f1621" fmla="val 5679004"/>
              <a:gd name="f1622" fmla="val 4726322"/>
              <a:gd name="f1623" fmla="val 5691926"/>
              <a:gd name="f1624" fmla="val 5709078"/>
              <a:gd name="f1625" fmla="val 5730458"/>
              <a:gd name="f1626" fmla="val 5755363"/>
              <a:gd name="f1627" fmla="val 4729495"/>
              <a:gd name="f1628" fmla="val 5774981"/>
              <a:gd name="f1629" fmla="val 4750170"/>
              <a:gd name="f1630" fmla="val 5789313"/>
              <a:gd name="f1631" fmla="val 5803645"/>
              <a:gd name="f1632" fmla="val 4799393"/>
              <a:gd name="f1633" fmla="val 5810811"/>
              <a:gd name="f1634" fmla="val 4835810"/>
              <a:gd name="f1635" fmla="val 4844268"/>
              <a:gd name="f1636" fmla="val 5783322"/>
              <a:gd name="f1637" fmla="val 4842858"/>
              <a:gd name="f1638" fmla="val 5783557"/>
              <a:gd name="f1639" fmla="val 4841331"/>
              <a:gd name="f1640" fmla="val 5783674"/>
              <a:gd name="f1641" fmla="val 4839686"/>
              <a:gd name="f1642" fmla="val 4838042"/>
              <a:gd name="f1643" fmla="val 4835692"/>
              <a:gd name="f1644" fmla="val 4832638"/>
              <a:gd name="f1645" fmla="val 4806323"/>
              <a:gd name="f1646" fmla="val 4786118"/>
              <a:gd name="f1647" fmla="val 5778917"/>
              <a:gd name="f1648" fmla="val 4772021"/>
              <a:gd name="f1649" fmla="val 5769401"/>
              <a:gd name="f1650" fmla="val 4757924"/>
              <a:gd name="f1651" fmla="val 5759886"/>
              <a:gd name="f1652" fmla="val 5746317"/>
              <a:gd name="f1653" fmla="val 5728696"/>
              <a:gd name="f1654" fmla="val 5715304"/>
              <a:gd name="f1655" fmla="val 4755750"/>
              <a:gd name="f1656" fmla="val 5704790"/>
              <a:gd name="f1657" fmla="val 4765501"/>
              <a:gd name="f1658" fmla="val 5697154"/>
              <a:gd name="f1659" fmla="val 4775251"/>
              <a:gd name="f1660" fmla="val 5689518"/>
              <a:gd name="f1661" fmla="val 4788937"/>
              <a:gd name="f1662" fmla="val 5685700"/>
              <a:gd name="f1663" fmla="val 4806558"/>
              <a:gd name="f1664" fmla="val 4811022"/>
              <a:gd name="f1665" fmla="val 4816308"/>
              <a:gd name="f1666" fmla="val 5685935"/>
              <a:gd name="f1667" fmla="val 5686405"/>
              <a:gd name="f1668" fmla="val 4828526"/>
              <a:gd name="f1669" fmla="val 5686875"/>
              <a:gd name="f1670" fmla="val 4835575"/>
              <a:gd name="f1671" fmla="val 5687697"/>
              <a:gd name="f1672" fmla="val 4843563"/>
              <a:gd name="f1673" fmla="val 5688872"/>
              <a:gd name="f1674" fmla="val 4836515"/>
              <a:gd name="f1675" fmla="val 6068557"/>
              <a:gd name="f1676" fmla="val 5278261"/>
              <a:gd name="f1677" fmla="val 5282490"/>
              <a:gd name="f1678" fmla="val 5308569"/>
              <a:gd name="f1679" fmla="val 6054459"/>
              <a:gd name="f1680" fmla="val 6050466"/>
              <a:gd name="f1681" fmla="val 5328775"/>
              <a:gd name="f1682" fmla="val 6042241"/>
              <a:gd name="f1683" fmla="val 5345339"/>
              <a:gd name="f1684" fmla="val 6029789"/>
              <a:gd name="f1685" fmla="val 5358262"/>
              <a:gd name="f1686" fmla="val 5329363"/>
              <a:gd name="f1687" fmla="val 6006178"/>
              <a:gd name="f1688" fmla="val 5327953"/>
              <a:gd name="f1689" fmla="val 5402315"/>
              <a:gd name="f1690" fmla="val 5433093"/>
              <a:gd name="f1691" fmla="val 5996074"/>
              <a:gd name="f1692" fmla="val 5459643"/>
              <a:gd name="f1693" fmla="val 5975869"/>
              <a:gd name="f1694" fmla="val 5481963"/>
              <a:gd name="f1695" fmla="val 5993843"/>
              <a:gd name="f1696" fmla="val 5499936"/>
              <a:gd name="f1697" fmla="val 6017806"/>
              <a:gd name="f1698" fmla="val 5475971"/>
              <a:gd name="f1699" fmla="val 5443431"/>
              <a:gd name="f1700" fmla="val 5372006"/>
              <a:gd name="f1701" fmla="val 6040714"/>
              <a:gd name="f1702" fmla="val 5385751"/>
              <a:gd name="f1703" fmla="val 6049879"/>
              <a:gd name="f1704" fmla="val 5375648"/>
              <a:gd name="f1705" fmla="val 6057866"/>
              <a:gd name="f1706" fmla="val 5364018"/>
              <a:gd name="f1707" fmla="val 6064679"/>
              <a:gd name="f1708" fmla="val 5350860"/>
              <a:gd name="f1709" fmla="val 6071493"/>
              <a:gd name="f1710" fmla="val 5337704"/>
              <a:gd name="f1711" fmla="val 6078189"/>
              <a:gd name="f1712" fmla="val 5322197"/>
              <a:gd name="f1713" fmla="val 6084767"/>
              <a:gd name="f1714" fmla="val 5304341"/>
              <a:gd name="f1715" fmla="val 2095868"/>
              <a:gd name="f1716" fmla="val 5271601"/>
              <a:gd name="f1717" fmla="val 2079187"/>
              <a:gd name="f1718" fmla="val 5363466"/>
              <a:gd name="f1719" fmla="val 2038893"/>
              <a:gd name="f1720" fmla="val 5415743"/>
              <a:gd name="f1721" fmla="val 1974987"/>
              <a:gd name="f1722" fmla="val 5428430"/>
              <a:gd name="f1723" fmla="val 1983092"/>
              <a:gd name="f1724" fmla="val 5461558"/>
              <a:gd name="f1725" fmla="val 2020684"/>
              <a:gd name="f1726" fmla="val 5450985"/>
              <a:gd name="f1727" fmla="val 2050523"/>
              <a:gd name="f1728" fmla="val 5431837"/>
              <a:gd name="f1729" fmla="val 5404113"/>
              <a:gd name="f1730" fmla="val 2094694"/>
              <a:gd name="f1731" fmla="val 5376389"/>
              <a:gd name="f1732" fmla="val 2110319"/>
              <a:gd name="f1733" fmla="val 5339501"/>
              <a:gd name="f1734" fmla="val 2119481"/>
              <a:gd name="f1735" fmla="val 5293451"/>
              <a:gd name="f1736" fmla="val 5258480"/>
              <a:gd name="f1737" fmla="val 5284912"/>
              <a:gd name="f1738" fmla="val 7920133"/>
              <a:gd name="f1739" fmla="val 7922600"/>
              <a:gd name="f1740" fmla="val 5330727"/>
              <a:gd name="f1741" fmla="val 7920720"/>
              <a:gd name="f1742" fmla="val 7918782"/>
              <a:gd name="f1743" fmla="val 5330668"/>
              <a:gd name="f1744" fmla="val 7916785"/>
              <a:gd name="f1745" fmla="val 5330551"/>
              <a:gd name="f1746" fmla="val 7914788"/>
              <a:gd name="f1747" fmla="val 5330433"/>
              <a:gd name="f1748" fmla="val 7911675"/>
              <a:gd name="f1749" fmla="val 5330374"/>
              <a:gd name="f1750" fmla="val 7907446"/>
              <a:gd name="f1751" fmla="val 7884890"/>
              <a:gd name="f1752" fmla="val 7866329"/>
              <a:gd name="f1753" fmla="val 5336953"/>
              <a:gd name="f1754" fmla="val 7851762"/>
              <a:gd name="f1755" fmla="val 5350110"/>
              <a:gd name="f1756" fmla="val 7837430"/>
              <a:gd name="f1757" fmla="val 5363032"/>
              <a:gd name="f1758" fmla="val 5380184"/>
              <a:gd name="f1759" fmla="val 5401564"/>
              <a:gd name="f1760" fmla="val 5426469"/>
              <a:gd name="f1761" fmla="val 7840602"/>
              <a:gd name="f1762" fmla="val 5446087"/>
              <a:gd name="f1763" fmla="val 7861278"/>
              <a:gd name="f1764" fmla="val 5460419"/>
              <a:gd name="f1765" fmla="val 5474751"/>
              <a:gd name="f1766" fmla="val 7910500"/>
              <a:gd name="f1767" fmla="val 5481917"/>
              <a:gd name="f1768" fmla="val 7946917"/>
              <a:gd name="f1769" fmla="val 7955375"/>
              <a:gd name="f1770" fmla="val 5454428"/>
              <a:gd name="f1771" fmla="val 7953966"/>
              <a:gd name="f1772" fmla="val 5454663"/>
              <a:gd name="f1773" fmla="val 7952438"/>
              <a:gd name="f1774" fmla="val 5454780"/>
              <a:gd name="f1775" fmla="val 7950794"/>
              <a:gd name="f1776" fmla="val 7949149"/>
              <a:gd name="f1777" fmla="val 7946800"/>
              <a:gd name="f1778" fmla="val 7943745"/>
              <a:gd name="f1779" fmla="val 7917431"/>
              <a:gd name="f1780" fmla="val 7897225"/>
              <a:gd name="f1781" fmla="val 5450023"/>
              <a:gd name="f1782" fmla="val 7883128"/>
              <a:gd name="f1783" fmla="val 5440507"/>
              <a:gd name="f1784" fmla="val 7869031"/>
              <a:gd name="f1785" fmla="val 5430992"/>
              <a:gd name="f1786" fmla="val 5417423"/>
              <a:gd name="f1787" fmla="val 5399802"/>
              <a:gd name="f1788" fmla="val 5386410"/>
              <a:gd name="f1789" fmla="val 7866858"/>
              <a:gd name="f1790" fmla="val 5375896"/>
              <a:gd name="f1791" fmla="val 7876608"/>
              <a:gd name="f1792" fmla="val 5368260"/>
              <a:gd name="f1793" fmla="val 7886359"/>
              <a:gd name="f1794" fmla="val 5360624"/>
              <a:gd name="f1795" fmla="val 7900045"/>
              <a:gd name="f1796" fmla="val 5356806"/>
              <a:gd name="f1797" fmla="val 7917666"/>
              <a:gd name="f1798" fmla="val 7922130"/>
              <a:gd name="f1799" fmla="val 7927416"/>
              <a:gd name="f1800" fmla="val 5357041"/>
              <a:gd name="f1801" fmla="val 5357511"/>
              <a:gd name="f1802" fmla="val 7939634"/>
              <a:gd name="f1803" fmla="val 5357981"/>
              <a:gd name="f1804" fmla="val 7946682"/>
              <a:gd name="f1805" fmla="val 5358803"/>
              <a:gd name="f1806" fmla="val 7954671"/>
              <a:gd name="f1807" fmla="val 5359978"/>
              <a:gd name="f1808" fmla="val 7947622"/>
              <a:gd name="f1809" fmla="val 3789696"/>
              <a:gd name="f1810" fmla="val 5249715"/>
              <a:gd name="f1811" fmla="val 5389980"/>
              <a:gd name="f1812" fmla="val 5422755"/>
              <a:gd name="f1813" fmla="val 3808727"/>
              <a:gd name="f1814" fmla="val 5472447"/>
              <a:gd name="f1815" fmla="val 3838331"/>
              <a:gd name="f1816" fmla="val 5349098"/>
              <a:gd name="f1817" fmla="val 5395619"/>
              <a:gd name="f1818" fmla="val 3752691"/>
              <a:gd name="f1819" fmla="val 3821415"/>
              <a:gd name="f1820" fmla="val 377580"/>
              <a:gd name="f1821" fmla="val 5236739"/>
              <a:gd name="f1822" fmla="val 5240968"/>
              <a:gd name="f1823" fmla="val 5271277"/>
              <a:gd name="f1824" fmla="val 362426"/>
              <a:gd name="f1825" fmla="val 362896"/>
              <a:gd name="f1826" fmla="val 5273627"/>
              <a:gd name="f1827" fmla="val 363131"/>
              <a:gd name="f1828" fmla="val 5275976"/>
              <a:gd name="f1829" fmla="val 5278326"/>
              <a:gd name="f1830" fmla="val 5280440"/>
              <a:gd name="f1831" fmla="val 5282555"/>
              <a:gd name="f1832" fmla="val 5284669"/>
              <a:gd name="f1833" fmla="val 5289838"/>
              <a:gd name="f1834" fmla="val 5295007"/>
              <a:gd name="f1835" fmla="val 5300176"/>
              <a:gd name="f1836" fmla="val 361956"/>
              <a:gd name="f1837" fmla="val 5305345"/>
              <a:gd name="f1838" fmla="val 361134"/>
              <a:gd name="f1839" fmla="val 5311219"/>
              <a:gd name="f1840" fmla="val 359959"/>
              <a:gd name="f1841" fmla="val 5317797"/>
              <a:gd name="f1842" fmla="val 263395"/>
              <a:gd name="f1843" fmla="val 5348106"/>
              <a:gd name="f1844" fmla="val 355730"/>
              <a:gd name="f1845" fmla="val 351971"/>
              <a:gd name="f1846" fmla="val 5379589"/>
              <a:gd name="f1847" fmla="val 343278"/>
              <a:gd name="f1848" fmla="val 5406021"/>
              <a:gd name="f1849" fmla="val 329650"/>
              <a:gd name="f1850" fmla="val 5427402"/>
              <a:gd name="f1851" fmla="val 316023"/>
              <a:gd name="f1852" fmla="val 5448782"/>
              <a:gd name="f1853" fmla="val 297227"/>
              <a:gd name="f1854" fmla="val 5465111"/>
              <a:gd name="f1855" fmla="val 273262"/>
              <a:gd name="f1856" fmla="val 5476388"/>
              <a:gd name="f1857" fmla="val 288417"/>
              <a:gd name="f1858" fmla="val 5502468"/>
              <a:gd name="f1859" fmla="val 323189"/>
              <a:gd name="f1860" fmla="val 5486727"/>
              <a:gd name="f1861" fmla="val 349151"/>
              <a:gd name="f1862" fmla="val 5458532"/>
              <a:gd name="f1863" fmla="val 366303"/>
              <a:gd name="f1864" fmla="val 5417886"/>
              <a:gd name="f1865" fmla="val 383454"/>
              <a:gd name="f1866" fmla="val 5377240"/>
              <a:gd name="f1867" fmla="val 392265"/>
              <a:gd name="f1868" fmla="val 5322849"/>
              <a:gd name="f1869" fmla="val 5254713"/>
              <a:gd name="f1870" fmla="val 5227205"/>
              <a:gd name="f1871" fmla="val 5243769"/>
              <a:gd name="f1872" fmla="val 9833287"/>
              <a:gd name="f1873" fmla="val 5260215"/>
              <a:gd name="f1874" fmla="val 9838515"/>
              <a:gd name="f1875" fmla="val 5275781"/>
              <a:gd name="f1876" fmla="val 9842626"/>
              <a:gd name="f1877" fmla="val 5290465"/>
              <a:gd name="f1878" fmla="val 9846738"/>
              <a:gd name="f1879" fmla="val 5305150"/>
              <a:gd name="f1880" fmla="val 9849733"/>
              <a:gd name="f1881" fmla="val 5318483"/>
              <a:gd name="f1882" fmla="val 9851613"/>
              <a:gd name="f1883" fmla="val 5330466"/>
              <a:gd name="f1884" fmla="val 9876283"/>
              <a:gd name="f1885" fmla="val 5313902"/>
              <a:gd name="f1886" fmla="val 9875343"/>
              <a:gd name="f1887" fmla="val 5304738"/>
              <a:gd name="f1888" fmla="val 9872582"/>
              <a:gd name="f1889" fmla="val 5292815"/>
              <a:gd name="f1890" fmla="val 9868001"/>
              <a:gd name="f1891" fmla="val 5278131"/>
              <a:gd name="f1892" fmla="val 9863419"/>
              <a:gd name="f1893" fmla="val 5263446"/>
              <a:gd name="f1894" fmla="val 9857487"/>
              <a:gd name="f1895" fmla="val 5246471"/>
              <a:gd name="f1896" fmla="val 5597042"/>
              <a:gd name="f1897" fmla="val 5602268"/>
              <a:gd name="f1898" fmla="val 5606381"/>
              <a:gd name="f1899" fmla="val 5610492"/>
              <a:gd name="f1900" fmla="val 5613488"/>
              <a:gd name="f1901" fmla="val 5615367"/>
              <a:gd name="f1902" fmla="val 5640037"/>
              <a:gd name="f1903" fmla="val 5639097"/>
              <a:gd name="f1904" fmla="val 5636337"/>
              <a:gd name="f1905" fmla="val 5631755"/>
              <a:gd name="f1906" fmla="val 5627173"/>
              <a:gd name="f1907" fmla="val 5621241"/>
              <a:gd name="f1908" fmla="val 601179"/>
              <a:gd name="f1909" fmla="val 606407"/>
              <a:gd name="f1910" fmla="val 610518"/>
              <a:gd name="f1911" fmla="val 614630"/>
              <a:gd name="f1912" fmla="val 617625"/>
              <a:gd name="f1913" fmla="val 619505"/>
              <a:gd name="f1914" fmla="val 644175"/>
              <a:gd name="f1915" fmla="val 643235"/>
              <a:gd name="f1916" fmla="val 640474"/>
              <a:gd name="f1917" fmla="val 635893"/>
              <a:gd name="f1918" fmla="val 631311"/>
              <a:gd name="f1919" fmla="val 625379"/>
              <a:gd name="f1920" fmla="val 9934080"/>
              <a:gd name="f1921" fmla="val 5223328"/>
              <a:gd name="f1922" fmla="val 9931496"/>
              <a:gd name="f1923" fmla="val 5282301"/>
              <a:gd name="f1924" fmla="val 9923331"/>
              <a:gd name="f1925" fmla="val 5331347"/>
              <a:gd name="f1926" fmla="val 9909587"/>
              <a:gd name="f1927" fmla="val 5370466"/>
              <a:gd name="f1928" fmla="val 9895842"/>
              <a:gd name="f1929" fmla="val 5409585"/>
              <a:gd name="f1930" fmla="val 9876518"/>
              <a:gd name="f1931" fmla="val 5439835"/>
              <a:gd name="f1932" fmla="val 5461215"/>
              <a:gd name="f1933" fmla="val 9868177"/>
              <a:gd name="f1934" fmla="val 5487647"/>
              <a:gd name="f1935" fmla="val 9882509"/>
              <a:gd name="f1936" fmla="val 5476839"/>
              <a:gd name="f1937" fmla="val 9895255"/>
              <a:gd name="f1938" fmla="val 5462566"/>
              <a:gd name="f1939" fmla="val 9906415"/>
              <a:gd name="f1940" fmla="val 5444827"/>
              <a:gd name="f1941" fmla="val 9917575"/>
              <a:gd name="f1942" fmla="val 5427089"/>
              <a:gd name="f1943" fmla="val 9927032"/>
              <a:gd name="f1944" fmla="val 5406942"/>
              <a:gd name="f1945" fmla="val 9934785"/>
              <a:gd name="f1946" fmla="val 5384386"/>
              <a:gd name="f1947" fmla="val 9942539"/>
              <a:gd name="f1948" fmla="val 5361831"/>
              <a:gd name="f1949" fmla="val 9948765"/>
              <a:gd name="f1950" fmla="val 5337455"/>
              <a:gd name="f1951" fmla="val 9953464"/>
              <a:gd name="f1952" fmla="val 5311258"/>
              <a:gd name="f1953" fmla="val 9958163"/>
              <a:gd name="f1954" fmla="val 5285062"/>
              <a:gd name="f1955" fmla="val 9961335"/>
              <a:gd name="f1956" fmla="val 5257984"/>
              <a:gd name="f1957" fmla="val 9962979"/>
              <a:gd name="f1958" fmla="val 5230024"/>
              <a:gd name="f1959" fmla="val 5697834"/>
              <a:gd name="f1960" fmla="val 5695250"/>
              <a:gd name="f1961" fmla="val 5687086"/>
              <a:gd name="f1962" fmla="val 5673341"/>
              <a:gd name="f1963" fmla="val 5659596"/>
              <a:gd name="f1964" fmla="val 5640272"/>
              <a:gd name="f1965" fmla="val 5631931"/>
              <a:gd name="f1966" fmla="val 5646263"/>
              <a:gd name="f1967" fmla="val 5659009"/>
              <a:gd name="f1968" fmla="val 5670169"/>
              <a:gd name="f1969" fmla="val 5681329"/>
              <a:gd name="f1970" fmla="val 5690787"/>
              <a:gd name="f1971" fmla="val 5698539"/>
              <a:gd name="f1972" fmla="val 5706292"/>
              <a:gd name="f1973" fmla="val 5712519"/>
              <a:gd name="f1974" fmla="val 5717218"/>
              <a:gd name="f1975" fmla="val 5721916"/>
              <a:gd name="f1976" fmla="val 5725088"/>
              <a:gd name="f1977" fmla="val 5726734"/>
              <a:gd name="f1978" fmla="val 701972"/>
              <a:gd name="f1979" fmla="val 699388"/>
              <a:gd name="f1980" fmla="val 691223"/>
              <a:gd name="f1981" fmla="val 677479"/>
              <a:gd name="f1982" fmla="val 663734"/>
              <a:gd name="f1983" fmla="val 644410"/>
              <a:gd name="f1984" fmla="val 636069"/>
              <a:gd name="f1985" fmla="val 650401"/>
              <a:gd name="f1986" fmla="val 663147"/>
              <a:gd name="f1987" fmla="val 674307"/>
              <a:gd name="f1988" fmla="val 685467"/>
              <a:gd name="f1989" fmla="val 694924"/>
              <a:gd name="f1990" fmla="val 702677"/>
              <a:gd name="f1991" fmla="val 710431"/>
              <a:gd name="f1992" fmla="val 716657"/>
              <a:gd name="f1993" fmla="val 721356"/>
              <a:gd name="f1994" fmla="val 726055"/>
              <a:gd name="f1995" fmla="val 729226"/>
              <a:gd name="f1996" fmla="val 730871"/>
              <a:gd name="f1997" fmla="val 11778929"/>
              <a:gd name="f1998" fmla="val 5213803"/>
              <a:gd name="f1999" fmla="val 11688003"/>
              <a:gd name="f2000" fmla="val 5226138"/>
              <a:gd name="f2001" fmla="val 11692232"/>
              <a:gd name="f2002" fmla="val 5257856"/>
              <a:gd name="f2003" fmla="val 11765184"/>
              <a:gd name="f2004" fmla="val 5247988"/>
              <a:gd name="f2005" fmla="val 11756021"/>
              <a:gd name="f2006" fmla="val 5287695"/>
              <a:gd name="f2007" fmla="val 11743686"/>
              <a:gd name="f2008" fmla="val 5323701"/>
              <a:gd name="f2009" fmla="val 11728179"/>
              <a:gd name="f2010" fmla="val 5356007"/>
              <a:gd name="f2011" fmla="val 11712673"/>
              <a:gd name="f2012" fmla="val 5388312"/>
              <a:gd name="f2013" fmla="val 11693289"/>
              <a:gd name="f2014" fmla="val 5417505"/>
              <a:gd name="f2015" fmla="val 11670029"/>
              <a:gd name="f2016" fmla="val 5443584"/>
              <a:gd name="f2017" fmla="val 11689413"/>
              <a:gd name="f2018" fmla="val 5465435"/>
              <a:gd name="f2019" fmla="val 11700690"/>
              <a:gd name="f2020" fmla="val 5453452"/>
              <a:gd name="f2021" fmla="val 11711557"/>
              <a:gd name="f2022" fmla="val 5439238"/>
              <a:gd name="f2023" fmla="val 11722012"/>
              <a:gd name="f2024" fmla="val 5422792"/>
              <a:gd name="f2025" fmla="val 11732467"/>
              <a:gd name="f2026" fmla="val 5406345"/>
              <a:gd name="f2027" fmla="val 11742746"/>
              <a:gd name="f2028" fmla="val 5387079"/>
              <a:gd name="f2029" fmla="val 11752849"/>
              <a:gd name="f2030" fmla="val 5364994"/>
              <a:gd name="f2031" fmla="val 11760133"/>
              <a:gd name="f2032" fmla="val 5375096"/>
              <a:gd name="f2033" fmla="val 11767886"/>
              <a:gd name="f2034" fmla="val 5388430"/>
              <a:gd name="f2035" fmla="val 11776109"/>
              <a:gd name="f2036" fmla="val 5404994"/>
              <a:gd name="f2037" fmla="val 11784332"/>
              <a:gd name="f2038" fmla="val 5421558"/>
              <a:gd name="f2039" fmla="val 11793495"/>
              <a:gd name="f2040" fmla="val 5441235"/>
              <a:gd name="f2041" fmla="val 11803598"/>
              <a:gd name="f2042" fmla="val 5464025"/>
              <a:gd name="f2043" fmla="val 11825801"/>
              <a:gd name="f2044" fmla="val 5439355"/>
              <a:gd name="f2045" fmla="val 11819223"/>
              <a:gd name="f2046" fmla="val 5424554"/>
              <a:gd name="f2047" fmla="val 11810882"/>
              <a:gd name="f2048" fmla="val 5408518"/>
              <a:gd name="f2049" fmla="val 11800779"/>
              <a:gd name="f2050" fmla="val 5391249"/>
              <a:gd name="f2051" fmla="val 11790676"/>
              <a:gd name="f2052" fmla="val 5373981"/>
              <a:gd name="f2053" fmla="val 11779281"/>
              <a:gd name="f2054" fmla="val 5355126"/>
              <a:gd name="f2055" fmla="val 11766594"/>
              <a:gd name="f2056" fmla="val 5334685"/>
              <a:gd name="f2057" fmla="val 11771998"/>
              <a:gd name="f2058" fmla="val 5321058"/>
              <a:gd name="f2059" fmla="val 11777401"/>
              <a:gd name="f2060" fmla="val 5306608"/>
              <a:gd name="f2061" fmla="val 11782805"/>
              <a:gd name="f2062" fmla="val 5291337"/>
              <a:gd name="f2063" fmla="val 11788209"/>
              <a:gd name="f2064" fmla="val 5276065"/>
              <a:gd name="f2065" fmla="val 11793848"/>
              <a:gd name="f2066" fmla="val 5258914"/>
              <a:gd name="f2067" fmla="val 11799722"/>
              <a:gd name="f2068" fmla="val 5239883"/>
              <a:gd name="f2069" fmla="val 1991551"/>
              <a:gd name="f2070" fmla="val 5212393"/>
              <a:gd name="f2071" fmla="val 5237063"/>
              <a:gd name="f2072" fmla="val 1980860"/>
              <a:gd name="f2073" fmla="val 5247166"/>
              <a:gd name="f2074" fmla="val 1987968"/>
              <a:gd name="f2075" fmla="val 5257504"/>
              <a:gd name="f2076" fmla="val 1994899"/>
              <a:gd name="f2077" fmla="val 5268077"/>
              <a:gd name="f2078" fmla="val 2001830"/>
              <a:gd name="f2079" fmla="val 5278649"/>
              <a:gd name="f2080" fmla="val 2007997"/>
              <a:gd name="f2081" fmla="val 5288987"/>
              <a:gd name="f2082" fmla="val 2013401"/>
              <a:gd name="f2083" fmla="val 5299090"/>
              <a:gd name="f2084" fmla="val 5274068"/>
              <a:gd name="f2085" fmla="val 2028085"/>
              <a:gd name="f2086" fmla="val 5264905"/>
              <a:gd name="f2087" fmla="val 2022329"/>
              <a:gd name="f2088" fmla="val 5255037"/>
              <a:gd name="f2089" fmla="val 2015515"/>
              <a:gd name="f2090" fmla="val 5244464"/>
              <a:gd name="f2091" fmla="val 2008702"/>
              <a:gd name="f2092" fmla="val 5233891"/>
              <a:gd name="f2093" fmla="val 2000714"/>
              <a:gd name="f2094" fmla="val 5223201"/>
              <a:gd name="f2095" fmla="val 11271589"/>
              <a:gd name="f2096" fmla="val 5199909"/>
              <a:gd name="f2097" fmla="val 5340174"/>
              <a:gd name="f2098" fmla="val 5372949"/>
              <a:gd name="f2099" fmla="val 11290620"/>
              <a:gd name="f2100" fmla="val 5422641"/>
              <a:gd name="f2101" fmla="val 11320223"/>
              <a:gd name="f2102" fmla="val 5299292"/>
              <a:gd name="f2103" fmla="val 5345813"/>
              <a:gd name="f2104" fmla="val 11234584"/>
              <a:gd name="f2105" fmla="val 11303307"/>
              <a:gd name="f2106" fmla="val 4841448"/>
              <a:gd name="f2107" fmla="val 5195401"/>
              <a:gd name="f2108" fmla="val 4824767"/>
              <a:gd name="f2109" fmla="val 5287266"/>
              <a:gd name="f2110" fmla="val 4784473"/>
              <a:gd name="f2111" fmla="val 5339543"/>
              <a:gd name="f2112" fmla="val 4720567"/>
              <a:gd name="f2113" fmla="val 5352230"/>
              <a:gd name="f2114" fmla="val 4728672"/>
              <a:gd name="f2115" fmla="val 5385358"/>
              <a:gd name="f2116" fmla="val 4766264"/>
              <a:gd name="f2117" fmla="val 5374785"/>
              <a:gd name="f2118" fmla="val 4796104"/>
              <a:gd name="f2119" fmla="val 5355637"/>
              <a:gd name="f2120" fmla="val 5327913"/>
              <a:gd name="f2121" fmla="val 4840274"/>
              <a:gd name="f2122" fmla="val 5300189"/>
              <a:gd name="f2123" fmla="val 4855897"/>
              <a:gd name="f2124" fmla="val 5263301"/>
              <a:gd name="f2125" fmla="val 4865060"/>
              <a:gd name="f2126" fmla="val 5217251"/>
              <a:gd name="f2127" fmla="val 9078457"/>
              <a:gd name="f2128" fmla="val 5170993"/>
              <a:gd name="f2129" fmla="val 5344033"/>
              <a:gd name="f2130" fmla="val 9097488"/>
              <a:gd name="f2131" fmla="val 5393725"/>
              <a:gd name="f2132" fmla="val 9127091"/>
              <a:gd name="f2133" fmla="val 5270376"/>
              <a:gd name="f2134" fmla="val 5316897"/>
              <a:gd name="f2135" fmla="val 9041452"/>
              <a:gd name="f2136" fmla="val 9110175"/>
              <a:gd name="f2137" fmla="val 2377618"/>
              <a:gd name="f2138" fmla="val 2396649"/>
              <a:gd name="f2139" fmla="val 2426252"/>
              <a:gd name="f2140" fmla="val 2340613"/>
              <a:gd name="f2141" fmla="val 2409336"/>
              <a:gd name="f2142" fmla="val 4737131"/>
              <a:gd name="f2143" fmla="val 5136193"/>
              <a:gd name="f2144" fmla="val 5160863"/>
              <a:gd name="f2145" fmla="val 4726441"/>
              <a:gd name="f2146" fmla="val 5170966"/>
              <a:gd name="f2147" fmla="val 4733547"/>
              <a:gd name="f2148" fmla="val 5181304"/>
              <a:gd name="f2149" fmla="val 4740478"/>
              <a:gd name="f2150" fmla="val 5191877"/>
              <a:gd name="f2151" fmla="val 4747410"/>
              <a:gd name="f2152" fmla="val 5202449"/>
              <a:gd name="f2153" fmla="val 4753577"/>
              <a:gd name="f2154" fmla="val 5212787"/>
              <a:gd name="f2155" fmla="val 4758982"/>
              <a:gd name="f2156" fmla="val 5222890"/>
              <a:gd name="f2157" fmla="val 5197868"/>
              <a:gd name="f2158" fmla="val 4773666"/>
              <a:gd name="f2159" fmla="val 5188705"/>
              <a:gd name="f2160" fmla="val 4767909"/>
              <a:gd name="f2161" fmla="val 5178837"/>
              <a:gd name="f2162" fmla="val 4761096"/>
              <a:gd name="f2163" fmla="val 5168264"/>
              <a:gd name="f2164" fmla="val 4754282"/>
              <a:gd name="f2165" fmla="val 5157691"/>
              <a:gd name="f2166" fmla="val 4746294"/>
              <a:gd name="f2167" fmla="val 5147001"/>
              <a:gd name="f2168" fmla="val 7124774"/>
              <a:gd name="f2169" fmla="val 4884909"/>
              <a:gd name="f2170" fmla="val 7033848"/>
              <a:gd name="f2171" fmla="val 4897244"/>
              <a:gd name="f2172" fmla="val 7038077"/>
              <a:gd name="f2173" fmla="val 4928962"/>
              <a:gd name="f2174" fmla="val 7111029"/>
              <a:gd name="f2175" fmla="val 4919094"/>
              <a:gd name="f2176" fmla="val 7101866"/>
              <a:gd name="f2177" fmla="val 4958801"/>
              <a:gd name="f2178" fmla="val 7089531"/>
              <a:gd name="f2179" fmla="val 4994807"/>
              <a:gd name="f2180" fmla="val 7074025"/>
              <a:gd name="f2181" fmla="val 5027113"/>
              <a:gd name="f2182" fmla="val 7058518"/>
              <a:gd name="f2183" fmla="val 5059418"/>
              <a:gd name="f2184" fmla="val 7039135"/>
              <a:gd name="f2185" fmla="val 5088611"/>
              <a:gd name="f2186" fmla="val 7015874"/>
              <a:gd name="f2187" fmla="val 5114690"/>
              <a:gd name="f2188" fmla="val 7035258"/>
              <a:gd name="f2189" fmla="val 5136541"/>
              <a:gd name="f2190" fmla="val 7046535"/>
              <a:gd name="f2191" fmla="val 5124558"/>
              <a:gd name="f2192" fmla="val 7057402"/>
              <a:gd name="f2193" fmla="val 5110344"/>
              <a:gd name="f2194" fmla="val 7067857"/>
              <a:gd name="f2195" fmla="val 5093898"/>
              <a:gd name="f2196" fmla="val 7078312"/>
              <a:gd name="f2197" fmla="val 5077451"/>
              <a:gd name="f2198" fmla="val 7088592"/>
              <a:gd name="f2199" fmla="val 5058185"/>
              <a:gd name="f2200" fmla="val 7098694"/>
              <a:gd name="f2201" fmla="val 5036100"/>
              <a:gd name="f2202" fmla="val 7105978"/>
              <a:gd name="f2203" fmla="val 5046202"/>
              <a:gd name="f2204" fmla="val 7113731"/>
              <a:gd name="f2205" fmla="val 5059536"/>
              <a:gd name="f2206" fmla="val 7121954"/>
              <a:gd name="f2207" fmla="val 5076100"/>
              <a:gd name="f2208" fmla="val 7130178"/>
              <a:gd name="f2209" fmla="val 5092664"/>
              <a:gd name="f2210" fmla="val 7139341"/>
              <a:gd name="f2211" fmla="val 5112341"/>
              <a:gd name="f2212" fmla="val 7149444"/>
              <a:gd name="f2213" fmla="val 5135131"/>
              <a:gd name="f2214" fmla="val 7171646"/>
              <a:gd name="f2215" fmla="val 5110461"/>
              <a:gd name="f2216" fmla="val 7165068"/>
              <a:gd name="f2217" fmla="val 5095660"/>
              <a:gd name="f2218" fmla="val 7156727"/>
              <a:gd name="f2219" fmla="val 5079624"/>
              <a:gd name="f2220" fmla="val 7146624"/>
              <a:gd name="f2221" fmla="val 5062355"/>
              <a:gd name="f2222" fmla="val 7136521"/>
              <a:gd name="f2223" fmla="val 5045087"/>
              <a:gd name="f2224" fmla="val 7125126"/>
              <a:gd name="f2225" fmla="val 5026232"/>
              <a:gd name="f2226" fmla="val 7112439"/>
              <a:gd name="f2227" fmla="val 5005791"/>
              <a:gd name="f2228" fmla="val 7117843"/>
              <a:gd name="f2229" fmla="val 4992164"/>
              <a:gd name="f2230" fmla="val 7123247"/>
              <a:gd name="f2231" fmla="val 4977714"/>
              <a:gd name="f2232" fmla="val 7128650"/>
              <a:gd name="f2233" fmla="val 4962443"/>
              <a:gd name="f2234" fmla="val 7134054"/>
              <a:gd name="f2235" fmla="val 4947171"/>
              <a:gd name="f2236" fmla="val 7139693"/>
              <a:gd name="f2237" fmla="val 4930020"/>
              <a:gd name="f2238" fmla="val 7145567"/>
              <a:gd name="f2239" fmla="val 4910989"/>
              <a:gd name="f2240" fmla="val 7952556"/>
              <a:gd name="f2241" fmla="val 4866507"/>
              <a:gd name="f2242" fmla="val 7935875"/>
              <a:gd name="f2243" fmla="val 4958372"/>
              <a:gd name="f2244" fmla="val 7895581"/>
              <a:gd name="f2245" fmla="val 5010649"/>
              <a:gd name="f2246" fmla="val 7831674"/>
              <a:gd name="f2247" fmla="val 5023336"/>
              <a:gd name="f2248" fmla="val 7839780"/>
              <a:gd name="f2249" fmla="val 5056464"/>
              <a:gd name="f2250" fmla="val 7877372"/>
              <a:gd name="f2251" fmla="val 5045891"/>
              <a:gd name="f2252" fmla="val 7907211"/>
              <a:gd name="f2253" fmla="val 5026743"/>
              <a:gd name="f2254" fmla="val 4999019"/>
              <a:gd name="f2255" fmla="val 7951381"/>
              <a:gd name="f2256" fmla="val 4971295"/>
              <a:gd name="f2257" fmla="val 7967005"/>
              <a:gd name="f2258" fmla="val 4934407"/>
              <a:gd name="f2259" fmla="val 7976168"/>
              <a:gd name="f2260" fmla="val 4888357"/>
              <a:gd name="f2261" fmla="val 2028555"/>
              <a:gd name="f2262" fmla="val 4820782"/>
              <a:gd name="f2263" fmla="val 4828888"/>
              <a:gd name="f2264" fmla="val 2019040"/>
              <a:gd name="f2265" fmla="val 4897611"/>
              <a:gd name="f2266" fmla="val 4918404"/>
              <a:gd name="f2267" fmla="val 1981683"/>
              <a:gd name="f2268" fmla="val 4944484"/>
              <a:gd name="f2269" fmla="val 2023269"/>
              <a:gd name="f2270" fmla="val 4922634"/>
              <a:gd name="f2271" fmla="val 2047938"/>
              <a:gd name="f2272" fmla="val 5065718"/>
              <a:gd name="f2273" fmla="val 2071199"/>
              <a:gd name="f2274" fmla="val 5056202"/>
              <a:gd name="f2275" fmla="val 2043710"/>
              <a:gd name="f2276" fmla="val 4911708"/>
              <a:gd name="f2277" fmla="val 2083886"/>
              <a:gd name="f2278" fmla="val 4890915"/>
              <a:gd name="f2279" fmla="val 2064502"/>
              <a:gd name="f2280" fmla="val 4952942"/>
              <a:gd name="f2281" fmla="val 2082476"/>
              <a:gd name="f2282" fmla="val 4968096"/>
              <a:gd name="f2283" fmla="val 2112785"/>
              <a:gd name="f2284" fmla="val 4875761"/>
              <a:gd name="f2285" fmla="val 2101508"/>
              <a:gd name="f2286" fmla="val 4857787"/>
              <a:gd name="f2287" fmla="val 2039833"/>
              <a:gd name="f2288" fmla="val 4888096"/>
              <a:gd name="f2289" fmla="val 6028027"/>
              <a:gd name="f2290" fmla="val 4819328"/>
              <a:gd name="f2291" fmla="val 6005942"/>
              <a:gd name="f2292" fmla="val 5988496"/>
              <a:gd name="f2293" fmla="val 4824790"/>
              <a:gd name="f2294" fmla="val 5975692"/>
              <a:gd name="f2295" fmla="val 4835715"/>
              <a:gd name="f2296" fmla="val 5962887"/>
              <a:gd name="f2297" fmla="val 4846641"/>
              <a:gd name="f2298" fmla="val 4861384"/>
              <a:gd name="f2299" fmla="val 4879944"/>
              <a:gd name="f2300" fmla="val 4891927"/>
              <a:gd name="f2301" fmla="val 5959774"/>
              <a:gd name="f2302" fmla="val 4902794"/>
              <a:gd name="f2303" fmla="val 5966352"/>
              <a:gd name="f2304" fmla="val 4912544"/>
              <a:gd name="f2305" fmla="val 5972931"/>
              <a:gd name="f2306" fmla="val 4922294"/>
              <a:gd name="f2307" fmla="val 5983974"/>
              <a:gd name="f2308" fmla="val 4932221"/>
              <a:gd name="f2309" fmla="val 5999481"/>
              <a:gd name="f2310" fmla="val 4942324"/>
              <a:gd name="f2311" fmla="val 6019922"/>
              <a:gd name="f2312" fmla="val 4955716"/>
              <a:gd name="f2313" fmla="val 6027204"/>
              <a:gd name="f2314" fmla="val 4960650"/>
              <a:gd name="f2315" fmla="val 6033254"/>
              <a:gd name="f2316" fmla="val 4965173"/>
              <a:gd name="f2317" fmla="val 6038071"/>
              <a:gd name="f2318" fmla="val 4969284"/>
              <a:gd name="f2319" fmla="val 6042887"/>
              <a:gd name="f2320" fmla="val 4973396"/>
              <a:gd name="f2321" fmla="val 6046766"/>
              <a:gd name="f2322" fmla="val 4977566"/>
              <a:gd name="f2323" fmla="val 6049701"/>
              <a:gd name="f2324" fmla="val 4981796"/>
              <a:gd name="f2325" fmla="val 6052638"/>
              <a:gd name="f2326" fmla="val 4986024"/>
              <a:gd name="f2327" fmla="val 6054694"/>
              <a:gd name="f2328" fmla="val 4990313"/>
              <a:gd name="f2329" fmla="val 6055868"/>
              <a:gd name="f2330" fmla="val 4994659"/>
              <a:gd name="f2331" fmla="val 6057045"/>
              <a:gd name="f2332" fmla="val 4999006"/>
              <a:gd name="f2333" fmla="val 6057631"/>
              <a:gd name="f2334" fmla="val 5003764"/>
              <a:gd name="f2335" fmla="val 5008932"/>
              <a:gd name="f2336" fmla="val 5015276"/>
              <a:gd name="f2337" fmla="val 5960009"/>
              <a:gd name="f2338" fmla="val 5042060"/>
              <a:gd name="f2339" fmla="val 6090758"/>
              <a:gd name="f2340" fmla="val 6090993"/>
              <a:gd name="f2341" fmla="val 5040415"/>
              <a:gd name="f2342" fmla="val 6091111"/>
              <a:gd name="f2343" fmla="val 5038771"/>
              <a:gd name="f2344" fmla="val 5037126"/>
              <a:gd name="f2345" fmla="val 5035246"/>
              <a:gd name="f2346" fmla="val 5032545"/>
              <a:gd name="f2347" fmla="val 5029020"/>
              <a:gd name="f2348" fmla="val 5006230"/>
              <a:gd name="f2349" fmla="val 6087705"/>
              <a:gd name="f2350" fmla="val 4988021"/>
              <a:gd name="f2351" fmla="val 4974394"/>
              <a:gd name="f2352" fmla="val 6074312"/>
              <a:gd name="f2353" fmla="val 4960767"/>
              <a:gd name="f2354" fmla="val 6062683"/>
              <a:gd name="f2355" fmla="val 4948315"/>
              <a:gd name="f2356" fmla="val 6046000"/>
              <a:gd name="f2357" fmla="val 4937037"/>
              <a:gd name="f2358" fmla="val 6020978"/>
              <a:gd name="f2359" fmla="val 4920121"/>
              <a:gd name="f2360" fmla="val 6008996"/>
              <a:gd name="f2361" fmla="val 4911898"/>
              <a:gd name="f2362" fmla="val 6000714"/>
              <a:gd name="f2363" fmla="val 4904556"/>
              <a:gd name="f2364" fmla="val 5996132"/>
              <a:gd name="f2365" fmla="val 4898094"/>
              <a:gd name="f2366" fmla="val 5991552"/>
              <a:gd name="f2367" fmla="val 4891633"/>
              <a:gd name="f2368" fmla="val 5989261"/>
              <a:gd name="f2369" fmla="val 4884409"/>
              <a:gd name="f2370" fmla="val 4876420"/>
              <a:gd name="f2371" fmla="val 4871956"/>
              <a:gd name="f2372" fmla="val 5990200"/>
              <a:gd name="f2373" fmla="val 4867786"/>
              <a:gd name="f2374" fmla="val 5992079"/>
              <a:gd name="f2375" fmla="val 4863909"/>
              <a:gd name="f2376" fmla="val 5993960"/>
              <a:gd name="f2377" fmla="val 4860033"/>
              <a:gd name="f2378" fmla="val 5996543"/>
              <a:gd name="f2379" fmla="val 4856685"/>
              <a:gd name="f2380" fmla="val 5999834"/>
              <a:gd name="f2381" fmla="val 4853865"/>
              <a:gd name="f2382" fmla="val 6003122"/>
              <a:gd name="f2383" fmla="val 4851046"/>
              <a:gd name="f2384" fmla="val 6007057"/>
              <a:gd name="f2385" fmla="val 4848814"/>
              <a:gd name="f2386" fmla="val 6011639"/>
              <a:gd name="f2387" fmla="val 4847169"/>
              <a:gd name="f2388" fmla="val 6016222"/>
              <a:gd name="f2389" fmla="val 4845524"/>
              <a:gd name="f2390" fmla="val 6021213"/>
              <a:gd name="f2391" fmla="val 4844702"/>
              <a:gd name="f2392" fmla="val 6026618"/>
              <a:gd name="f2393" fmla="val 6034370"/>
              <a:gd name="f2394" fmla="val 6043122"/>
              <a:gd name="f2395" fmla="val 4846699"/>
              <a:gd name="f2396" fmla="val 6052874"/>
              <a:gd name="f2397" fmla="val 4850693"/>
              <a:gd name="f2398" fmla="val 6062623"/>
              <a:gd name="f2399" fmla="val 4854688"/>
              <a:gd name="f2400" fmla="val 6073959"/>
              <a:gd name="f2401" fmla="val 4861031"/>
              <a:gd name="f2402" fmla="val 6086882"/>
              <a:gd name="f2403" fmla="val 4869724"/>
              <a:gd name="f2404" fmla="val 4835187"/>
              <a:gd name="f2405" fmla="val 4829783"/>
              <a:gd name="f2406" fmla="val 6069027"/>
              <a:gd name="f2407" fmla="val 4825789"/>
              <a:gd name="f2408" fmla="val 6059393"/>
              <a:gd name="f2409" fmla="val 4823204"/>
              <a:gd name="f2410" fmla="val 6049761"/>
              <a:gd name="f2411" fmla="val 4820619"/>
              <a:gd name="f2412" fmla="val 6039304"/>
              <a:gd name="f2413" fmla="val 4815849"/>
              <a:gd name="f2414" fmla="val 4841928"/>
              <a:gd name="f2415" fmla="val 4843573"/>
              <a:gd name="f2416" fmla="val 9934492"/>
              <a:gd name="f2417" fmla="val 4845276"/>
              <a:gd name="f2418" fmla="val 9933904"/>
              <a:gd name="f2419" fmla="val 4847038"/>
              <a:gd name="f2420" fmla="val 9933317"/>
              <a:gd name="f2421" fmla="val 4848800"/>
              <a:gd name="f2422" fmla="val 9931907"/>
              <a:gd name="f2423" fmla="val 4851326"/>
              <a:gd name="f2424" fmla="val 9929675"/>
              <a:gd name="f2425" fmla="val 4854616"/>
              <a:gd name="f2426" fmla="val 9927443"/>
              <a:gd name="f2427" fmla="val 4857905"/>
              <a:gd name="f2428" fmla="val 9924095"/>
              <a:gd name="f2429" fmla="val 4862310"/>
              <a:gd name="f2430" fmla="val 9919631"/>
              <a:gd name="f2431" fmla="val 4867831"/>
              <a:gd name="f2432" fmla="val 9915167"/>
              <a:gd name="f2433" fmla="val 4873353"/>
              <a:gd name="f2434" fmla="val 9909176"/>
              <a:gd name="f2435" fmla="val 4880695"/>
              <a:gd name="f2436" fmla="val 9901657"/>
              <a:gd name="f2437" fmla="val 4889858"/>
              <a:gd name="f2438" fmla="val 9886856"/>
              <a:gd name="f2439" fmla="val 4907479"/>
              <a:gd name="f2440" fmla="val 9875930"/>
              <a:gd name="f2441" fmla="val 4925923"/>
              <a:gd name="f2442" fmla="val 9868882"/>
              <a:gd name="f2443" fmla="val 4945189"/>
              <a:gd name="f2444" fmla="val 9861833"/>
              <a:gd name="f2445" fmla="val 4964454"/>
              <a:gd name="f2446" fmla="val 9858309"/>
              <a:gd name="f2447" fmla="val 4985483"/>
              <a:gd name="f2448" fmla="val 5008273"/>
              <a:gd name="f2449" fmla="val 5036819"/>
              <a:gd name="f2450" fmla="val 9888618"/>
              <a:gd name="f2451" fmla="val 5006511"/>
              <a:gd name="f2452" fmla="val 4987480"/>
              <a:gd name="f2453" fmla="val 9891554"/>
              <a:gd name="f2454" fmla="val 4969976"/>
              <a:gd name="f2455" fmla="val 9897428"/>
              <a:gd name="f2456" fmla="val 4953999"/>
              <a:gd name="f2457" fmla="val 9903302"/>
              <a:gd name="f2458" fmla="val 4938023"/>
              <a:gd name="f2459" fmla="val 9912583"/>
              <a:gd name="f2460" fmla="val 4922281"/>
              <a:gd name="f2461" fmla="val 9925270"/>
              <a:gd name="f2462" fmla="val 4906774"/>
              <a:gd name="f2463" fmla="val 9929264"/>
              <a:gd name="f2464" fmla="val 4901841"/>
              <a:gd name="f2465" fmla="val 9932495"/>
              <a:gd name="f2466" fmla="val 4897905"/>
              <a:gd name="f2467" fmla="val 9934962"/>
              <a:gd name="f2468" fmla="val 4894968"/>
              <a:gd name="f2469" fmla="val 9937428"/>
              <a:gd name="f2470" fmla="val 4892031"/>
              <a:gd name="f2471" fmla="val 9939308"/>
              <a:gd name="f2472" fmla="val 4889799"/>
              <a:gd name="f2473" fmla="val 9940600"/>
              <a:gd name="f2474" fmla="val 4888272"/>
              <a:gd name="f2475" fmla="val 9941893"/>
              <a:gd name="f2476" fmla="val 4886745"/>
              <a:gd name="f2477" fmla="val 9942891"/>
              <a:gd name="f2478" fmla="val 4885629"/>
              <a:gd name="f2479" fmla="val 9943596"/>
              <a:gd name="f2480" fmla="val 4884924"/>
              <a:gd name="f2481" fmla="val 9944301"/>
              <a:gd name="f2482" fmla="val 4884219"/>
              <a:gd name="f2483" fmla="val 9944888"/>
              <a:gd name="f2484" fmla="val 4883515"/>
              <a:gd name="f2485" fmla="val 9945358"/>
              <a:gd name="f2486" fmla="val 4882809"/>
              <a:gd name="f2487" fmla="val 4861429"/>
              <a:gd name="f2488" fmla="val 9971790"/>
              <a:gd name="f2489" fmla="val 4842516"/>
              <a:gd name="f2490" fmla="val 4826069"/>
              <a:gd name="f2491" fmla="val 5698246"/>
              <a:gd name="f2492" fmla="val 5697658"/>
              <a:gd name="f2493" fmla="val 5697071"/>
              <a:gd name="f2494" fmla="val 5695661"/>
              <a:gd name="f2495" fmla="val 5693429"/>
              <a:gd name="f2496" fmla="val 5691197"/>
              <a:gd name="f2497" fmla="val 5687849"/>
              <a:gd name="f2498" fmla="val 5683385"/>
              <a:gd name="f2499" fmla="val 5678921"/>
              <a:gd name="f2500" fmla="val 5672930"/>
              <a:gd name="f2501" fmla="val 5665412"/>
              <a:gd name="f2502" fmla="val 5650610"/>
              <a:gd name="f2503" fmla="val 5639685"/>
              <a:gd name="f2504" fmla="val 5632636"/>
              <a:gd name="f2505" fmla="val 5625588"/>
              <a:gd name="f2506" fmla="val 5622063"/>
              <a:gd name="f2507" fmla="val 5652372"/>
              <a:gd name="f2508" fmla="val 5655308"/>
              <a:gd name="f2509" fmla="val 5661182"/>
              <a:gd name="f2510" fmla="val 5667056"/>
              <a:gd name="f2511" fmla="val 5676337"/>
              <a:gd name="f2512" fmla="val 5689024"/>
              <a:gd name="f2513" fmla="val 5693018"/>
              <a:gd name="f2514" fmla="val 5696248"/>
              <a:gd name="f2515" fmla="val 5698716"/>
              <a:gd name="f2516" fmla="val 5701182"/>
              <a:gd name="f2517" fmla="val 5703062"/>
              <a:gd name="f2518" fmla="val 5704355"/>
              <a:gd name="f2519" fmla="val 5705647"/>
              <a:gd name="f2520" fmla="val 5706645"/>
              <a:gd name="f2521" fmla="val 5707350"/>
              <a:gd name="f2522" fmla="val 5708055"/>
              <a:gd name="f2523" fmla="val 5708642"/>
              <a:gd name="f2524" fmla="val 5709112"/>
              <a:gd name="f2525" fmla="val 5735544"/>
              <a:gd name="f2526" fmla="val 702384"/>
              <a:gd name="f2527" fmla="val 701796"/>
              <a:gd name="f2528" fmla="val 701209"/>
              <a:gd name="f2529" fmla="val 699799"/>
              <a:gd name="f2530" fmla="val 697567"/>
              <a:gd name="f2531" fmla="val 695335"/>
              <a:gd name="f2532" fmla="val 691987"/>
              <a:gd name="f2533" fmla="val 687523"/>
              <a:gd name="f2534" fmla="val 683059"/>
              <a:gd name="f2535" fmla="val 677068"/>
              <a:gd name="f2536" fmla="val 669549"/>
              <a:gd name="f2537" fmla="val 654747"/>
              <a:gd name="f2538" fmla="val 643822"/>
              <a:gd name="f2539" fmla="val 636774"/>
              <a:gd name="f2540" fmla="val 629725"/>
              <a:gd name="f2541" fmla="val 626201"/>
              <a:gd name="f2542" fmla="val 656510"/>
              <a:gd name="f2543" fmla="val 659446"/>
              <a:gd name="f2544" fmla="val 665320"/>
              <a:gd name="f2545" fmla="val 671194"/>
              <a:gd name="f2546" fmla="val 680474"/>
              <a:gd name="f2547" fmla="val 693162"/>
              <a:gd name="f2548" fmla="val 697156"/>
              <a:gd name="f2549" fmla="val 700386"/>
              <a:gd name="f2550" fmla="val 702853"/>
              <a:gd name="f2551" fmla="val 705320"/>
              <a:gd name="f2552" fmla="val 707200"/>
              <a:gd name="f2553" fmla="val 708492"/>
              <a:gd name="f2554" fmla="val 709784"/>
              <a:gd name="f2555" fmla="val 710783"/>
              <a:gd name="f2556" fmla="val 711488"/>
              <a:gd name="f2557" fmla="val 712193"/>
              <a:gd name="f2558" fmla="val 712780"/>
              <a:gd name="f2559" fmla="val 713250"/>
              <a:gd name="f2560" fmla="val 739682"/>
              <a:gd name="f2561" fmla="val 7848238"/>
              <a:gd name="f2562" fmla="val 4807299"/>
              <a:gd name="f2563" fmla="val 4831969"/>
              <a:gd name="f2564" fmla="val 7837548"/>
              <a:gd name="f2565" fmla="val 4842072"/>
              <a:gd name="f2566" fmla="val 7844655"/>
              <a:gd name="f2567" fmla="val 4852410"/>
              <a:gd name="f2568" fmla="val 7851586"/>
              <a:gd name="f2569" fmla="val 4862983"/>
              <a:gd name="f2570" fmla="val 7858517"/>
              <a:gd name="f2571" fmla="val 4873555"/>
              <a:gd name="f2572" fmla="val 7864685"/>
              <a:gd name="f2573" fmla="val 4883893"/>
              <a:gd name="f2574" fmla="val 7870089"/>
              <a:gd name="f2575" fmla="val 4893996"/>
              <a:gd name="f2576" fmla="val 4868974"/>
              <a:gd name="f2577" fmla="val 7884773"/>
              <a:gd name="f2578" fmla="val 4859811"/>
              <a:gd name="f2579" fmla="val 7879017"/>
              <a:gd name="f2580" fmla="val 4849943"/>
              <a:gd name="f2581" fmla="val 7872203"/>
              <a:gd name="f2582" fmla="val 4839370"/>
              <a:gd name="f2583" fmla="val 7865390"/>
              <a:gd name="f2584" fmla="val 4828797"/>
              <a:gd name="f2585" fmla="val 7857401"/>
              <a:gd name="f2586" fmla="val 4818107"/>
              <a:gd name="f2587" fmla="val 3844674"/>
              <a:gd name="f2588" fmla="val 4796067"/>
              <a:gd name="f2589" fmla="val 4800296"/>
              <a:gd name="f2590" fmla="val 4830605"/>
              <a:gd name="f2591" fmla="val 3829520"/>
              <a:gd name="f2592" fmla="val 3829990"/>
              <a:gd name="f2593" fmla="val 4832955"/>
              <a:gd name="f2594" fmla="val 3830225"/>
              <a:gd name="f2595" fmla="val 4835304"/>
              <a:gd name="f2596" fmla="val 4837654"/>
              <a:gd name="f2597" fmla="val 4839768"/>
              <a:gd name="f2598" fmla="val 4841883"/>
              <a:gd name="f2599" fmla="val 4843997"/>
              <a:gd name="f2600" fmla="val 4849166"/>
              <a:gd name="f2601" fmla="val 4854335"/>
              <a:gd name="f2602" fmla="val 4859504"/>
              <a:gd name="f2603" fmla="val 3829050"/>
              <a:gd name="f2604" fmla="val 4864673"/>
              <a:gd name="f2605" fmla="val 3828228"/>
              <a:gd name="f2606" fmla="val 4870547"/>
              <a:gd name="f2607" fmla="val 3827054"/>
              <a:gd name="f2608" fmla="val 4877125"/>
              <a:gd name="f2609" fmla="val 3730489"/>
              <a:gd name="f2610" fmla="val 4907434"/>
              <a:gd name="f2611" fmla="val 3822824"/>
              <a:gd name="f2612" fmla="val 3819066"/>
              <a:gd name="f2613" fmla="val 4938917"/>
              <a:gd name="f2614" fmla="val 3810372"/>
              <a:gd name="f2615" fmla="val 4965349"/>
              <a:gd name="f2616" fmla="val 3796745"/>
              <a:gd name="f2617" fmla="val 4986730"/>
              <a:gd name="f2618" fmla="val 3783117"/>
              <a:gd name="f2619" fmla="val 5008110"/>
              <a:gd name="f2620" fmla="val 3764322"/>
              <a:gd name="f2621" fmla="val 5024439"/>
              <a:gd name="f2622" fmla="val 3740356"/>
              <a:gd name="f2623" fmla="val 5035716"/>
              <a:gd name="f2624" fmla="val 3755511"/>
              <a:gd name="f2625" fmla="val 5061796"/>
              <a:gd name="f2626" fmla="val 3790283"/>
              <a:gd name="f2627" fmla="val 5046055"/>
              <a:gd name="f2628" fmla="val 3816245"/>
              <a:gd name="f2629" fmla="val 5017860"/>
              <a:gd name="f2630" fmla="val 3833397"/>
              <a:gd name="f2631" fmla="val 4977214"/>
              <a:gd name="f2632" fmla="val 3850549"/>
              <a:gd name="f2633" fmla="val 4936568"/>
              <a:gd name="f2634" fmla="val 3859359"/>
              <a:gd name="f2635" fmla="val 4882177"/>
              <a:gd name="f2636" fmla="val 4814041"/>
              <a:gd name="f2637" fmla="val 4789055"/>
              <a:gd name="f2638" fmla="val 4805619"/>
              <a:gd name="f2639" fmla="val 11676373"/>
              <a:gd name="f2640" fmla="val 4822065"/>
              <a:gd name="f2641" fmla="val 11681601"/>
              <a:gd name="f2642" fmla="val 4837631"/>
              <a:gd name="f2643" fmla="val 11685712"/>
              <a:gd name="f2644" fmla="val 4852315"/>
              <a:gd name="f2645" fmla="val 11689824"/>
              <a:gd name="f2646" fmla="val 4867000"/>
              <a:gd name="f2647" fmla="val 11692819"/>
              <a:gd name="f2648" fmla="val 4880333"/>
              <a:gd name="f2649" fmla="val 11694699"/>
              <a:gd name="f2650" fmla="val 4892316"/>
              <a:gd name="f2651" fmla="val 11719369"/>
              <a:gd name="f2652" fmla="val 4875752"/>
              <a:gd name="f2653" fmla="val 11718429"/>
              <a:gd name="f2654" fmla="val 4866588"/>
              <a:gd name="f2655" fmla="val 11715668"/>
              <a:gd name="f2656" fmla="val 4854665"/>
              <a:gd name="f2657" fmla="val 11711087"/>
              <a:gd name="f2658" fmla="val 4839981"/>
              <a:gd name="f2659" fmla="val 11706505"/>
              <a:gd name="f2660" fmla="val 4825296"/>
              <a:gd name="f2661" fmla="val 11700573"/>
              <a:gd name="f2662" fmla="val 4808321"/>
              <a:gd name="f2663" fmla="val 11777166"/>
              <a:gd name="f2664" fmla="val 4785178"/>
              <a:gd name="f2665" fmla="val 11774582"/>
              <a:gd name="f2666" fmla="val 4844151"/>
              <a:gd name="f2667" fmla="val 11766417"/>
              <a:gd name="f2668" fmla="val 4893197"/>
              <a:gd name="f2669" fmla="val 11752673"/>
              <a:gd name="f2670" fmla="val 4932316"/>
              <a:gd name="f2671" fmla="val 11738928"/>
              <a:gd name="f2672" fmla="val 4971435"/>
              <a:gd name="f2673" fmla="val 11719604"/>
              <a:gd name="f2674" fmla="val 5001685"/>
              <a:gd name="f2675" fmla="val 5023065"/>
              <a:gd name="f2676" fmla="val 11711263"/>
              <a:gd name="f2677" fmla="val 5049497"/>
              <a:gd name="f2678" fmla="val 11725595"/>
              <a:gd name="f2679" fmla="val 5038689"/>
              <a:gd name="f2680" fmla="val 11738341"/>
              <a:gd name="f2681" fmla="val 5024416"/>
              <a:gd name="f2682" fmla="val 11749501"/>
              <a:gd name="f2683" fmla="val 5006677"/>
              <a:gd name="f2684" fmla="val 11760661"/>
              <a:gd name="f2685" fmla="val 4988939"/>
              <a:gd name="f2686" fmla="val 11770118"/>
              <a:gd name="f2687" fmla="val 4968792"/>
              <a:gd name="f2688" fmla="val 11777871"/>
              <a:gd name="f2689" fmla="val 4946236"/>
              <a:gd name="f2690" fmla="val 11785625"/>
              <a:gd name="f2691" fmla="val 4923681"/>
              <a:gd name="f2692" fmla="val 11791851"/>
              <a:gd name="f2693" fmla="val 4899305"/>
              <a:gd name="f2694" fmla="val 11796550"/>
              <a:gd name="f2695" fmla="val 4873108"/>
              <a:gd name="f2696" fmla="val 11801249"/>
              <a:gd name="f2697" fmla="val 4846912"/>
              <a:gd name="f2698" fmla="val 11804421"/>
              <a:gd name="f2699" fmla="val 4819834"/>
              <a:gd name="f2700" fmla="val 11806065"/>
              <a:gd name="f2701" fmla="val 4791874"/>
              <a:gd name="f2702" fmla="val 307448"/>
              <a:gd name="f2703" fmla="val 4777806"/>
              <a:gd name="f2704" fmla="val 303923"/>
              <a:gd name="f2705" fmla="val 4811169"/>
              <a:gd name="f2706" fmla="val 298108"/>
              <a:gd name="f2707" fmla="val 4841066"/>
              <a:gd name="f2708" fmla="val 290003"/>
              <a:gd name="f2709" fmla="val 4867498"/>
              <a:gd name="f2710" fmla="val 281897"/>
              <a:gd name="f2711" fmla="val 4893930"/>
              <a:gd name="f2712" fmla="val 270795"/>
              <a:gd name="f2713" fmla="val 4916779"/>
              <a:gd name="f2714" fmla="val 4936045"/>
              <a:gd name="f2715" fmla="val 277491"/>
              <a:gd name="f2716" fmla="val 4955428"/>
              <a:gd name="f2717" fmla="val 295583"/>
              <a:gd name="f2718" fmla="val 4927704"/>
              <a:gd name="f2719" fmla="val 308387"/>
              <a:gd name="f2720" fmla="val 4898335"/>
              <a:gd name="f2721" fmla="val 315906"/>
              <a:gd name="f2722" fmla="val 4867322"/>
              <a:gd name="f2723" fmla="val 364188"/>
              <a:gd name="f2724" fmla="val 358549"/>
              <a:gd name="f2725" fmla="val 4951669"/>
              <a:gd name="f2726" fmla="val 331882"/>
              <a:gd name="f2727" fmla="val 5016867"/>
              <a:gd name="f2728" fmla="val 284188"/>
              <a:gd name="f2729" fmla="val 5062918"/>
              <a:gd name="f2730" fmla="val 300752"/>
              <a:gd name="f2731" fmla="val 5087588"/>
              <a:gd name="f2732" fmla="val 327301"/>
              <a:gd name="f2733" fmla="val 5062683"/>
              <a:gd name="f2734" fmla="val 348505"/>
              <a:gd name="f2735" fmla="val 5031258"/>
              <a:gd name="f2736" fmla="val 364364"/>
              <a:gd name="f2737" fmla="val 4993314"/>
              <a:gd name="f2738" fmla="val 380223"/>
              <a:gd name="f2739" fmla="val 4955369"/>
              <a:gd name="f2740" fmla="val 390620"/>
              <a:gd name="f2741" fmla="val 4909730"/>
              <a:gd name="f2742" fmla="val 395554"/>
              <a:gd name="f2743" fmla="val 4856397"/>
              <a:gd name="f2744" fmla="val 379342"/>
              <a:gd name="f2745" fmla="val 4832784"/>
              <a:gd name="f2746" fmla="val 4837013"/>
              <a:gd name="f2747" fmla="val 325891"/>
              <a:gd name="f2748" fmla="val 4826441"/>
              <a:gd name="f2749" fmla="val 328358"/>
              <a:gd name="f2750" fmla="val 4816925"/>
              <a:gd name="f2751" fmla="val 330003"/>
              <a:gd name="f2752" fmla="val 4808467"/>
              <a:gd name="f2753" fmla="val 331647"/>
              <a:gd name="f2754" fmla="val 4800009"/>
              <a:gd name="f2755" fmla="val 333410"/>
              <a:gd name="f2756" fmla="val 4792960"/>
              <a:gd name="f2757" fmla="val 335289"/>
              <a:gd name="f2758" fmla="val 4787321"/>
              <a:gd name="f2759" fmla="val 11326567"/>
              <a:gd name="f2760" fmla="val 4746261"/>
              <a:gd name="f2761" fmla="val 4750490"/>
              <a:gd name="f2762" fmla="val 4780799"/>
              <a:gd name="f2763" fmla="val 11311413"/>
              <a:gd name="f2764" fmla="val 11311883"/>
              <a:gd name="f2765" fmla="val 4783149"/>
              <a:gd name="f2766" fmla="val 11312118"/>
              <a:gd name="f2767" fmla="val 4785498"/>
              <a:gd name="f2768" fmla="val 4787848"/>
              <a:gd name="f2769" fmla="val 4789962"/>
              <a:gd name="f2770" fmla="val 4792077"/>
              <a:gd name="f2771" fmla="val 4794191"/>
              <a:gd name="f2772" fmla="val 4799360"/>
              <a:gd name="f2773" fmla="val 4804529"/>
              <a:gd name="f2774" fmla="val 4809698"/>
              <a:gd name="f2775" fmla="val 11310943"/>
              <a:gd name="f2776" fmla="val 4814867"/>
              <a:gd name="f2777" fmla="val 11310121"/>
              <a:gd name="f2778" fmla="val 4820741"/>
              <a:gd name="f2779" fmla="val 11308946"/>
              <a:gd name="f2780" fmla="val 4827319"/>
              <a:gd name="f2781" fmla="val 11212381"/>
              <a:gd name="f2782" fmla="val 4857628"/>
              <a:gd name="f2783" fmla="val 11304717"/>
              <a:gd name="f2784" fmla="val 11300957"/>
              <a:gd name="f2785" fmla="val 4889111"/>
              <a:gd name="f2786" fmla="val 11292264"/>
              <a:gd name="f2787" fmla="val 4915543"/>
              <a:gd name="f2788" fmla="val 11278637"/>
              <a:gd name="f2789" fmla="val 4936924"/>
              <a:gd name="f2790" fmla="val 11265010"/>
              <a:gd name="f2791" fmla="val 4958304"/>
              <a:gd name="f2792" fmla="val 11246214"/>
              <a:gd name="f2793" fmla="val 4974633"/>
              <a:gd name="f2794" fmla="val 11222249"/>
              <a:gd name="f2795" fmla="val 4985910"/>
              <a:gd name="f2796" fmla="val 11237404"/>
              <a:gd name="f2797" fmla="val 5011990"/>
              <a:gd name="f2798" fmla="val 11272176"/>
              <a:gd name="f2799" fmla="val 4996249"/>
              <a:gd name="f2800" fmla="val 11298138"/>
              <a:gd name="f2801" fmla="val 4968054"/>
              <a:gd name="f2802" fmla="val 11315289"/>
              <a:gd name="f2803" fmla="val 4927408"/>
              <a:gd name="f2804" fmla="val 11332441"/>
              <a:gd name="f2805" fmla="val 4886762"/>
              <a:gd name="f2806" fmla="val 11341251"/>
              <a:gd name="f2807" fmla="val 4832371"/>
              <a:gd name="f2808" fmla="val 4764235"/>
              <a:gd name="f2809" fmla="val 4774135"/>
              <a:gd name="f2810" fmla="val 4744582"/>
              <a:gd name="f2811" fmla="val 4752688"/>
              <a:gd name="f2812" fmla="val 4764620"/>
              <a:gd name="f2813" fmla="val 4821411"/>
              <a:gd name="f2814" fmla="val 4842204"/>
              <a:gd name="f2815" fmla="val 4727263"/>
              <a:gd name="f2816" fmla="val 4868284"/>
              <a:gd name="f2817" fmla="val 4768848"/>
              <a:gd name="f2818" fmla="val 4846434"/>
              <a:gd name="f2819" fmla="val 4793518"/>
              <a:gd name="f2820" fmla="val 4989518"/>
              <a:gd name="f2821" fmla="val 4816779"/>
              <a:gd name="f2822" fmla="val 4980002"/>
              <a:gd name="f2823" fmla="val 4789290"/>
              <a:gd name="f2824" fmla="val 4835508"/>
              <a:gd name="f2825" fmla="val 4829466"/>
              <a:gd name="f2826" fmla="val 4814715"/>
              <a:gd name="f2827" fmla="val 4810082"/>
              <a:gd name="f2828" fmla="val 4876742"/>
              <a:gd name="f2829" fmla="val 4828056"/>
              <a:gd name="f2830" fmla="val 4891896"/>
              <a:gd name="f2831" fmla="val 4858364"/>
              <a:gd name="f2832" fmla="val 4799561"/>
              <a:gd name="f2833" fmla="val 4847087"/>
              <a:gd name="f2834" fmla="val 4781587"/>
              <a:gd name="f2835" fmla="val 4785412"/>
              <a:gd name="f2836" fmla="val 4811896"/>
              <a:gd name="f2837" fmla="val 9133435"/>
              <a:gd name="f2838" fmla="val 4717345"/>
              <a:gd name="f2839" fmla="val 4721574"/>
              <a:gd name="f2840" fmla="val 4751883"/>
              <a:gd name="f2841" fmla="val 9118281"/>
              <a:gd name="f2842" fmla="val 9118751"/>
              <a:gd name="f2843" fmla="val 4754233"/>
              <a:gd name="f2844" fmla="val 9118986"/>
              <a:gd name="f2845" fmla="val 4756582"/>
              <a:gd name="f2846" fmla="val 4758932"/>
              <a:gd name="f2847" fmla="val 4761046"/>
              <a:gd name="f2848" fmla="val 4763161"/>
              <a:gd name="f2849" fmla="val 4765275"/>
              <a:gd name="f2850" fmla="val 4770444"/>
              <a:gd name="f2851" fmla="val 4775613"/>
              <a:gd name="f2852" fmla="val 4780782"/>
              <a:gd name="f2853" fmla="val 9117811"/>
              <a:gd name="f2854" fmla="val 4785951"/>
              <a:gd name="f2855" fmla="val 9116989"/>
              <a:gd name="f2856" fmla="val 4791825"/>
              <a:gd name="f2857" fmla="val 9115814"/>
              <a:gd name="f2858" fmla="val 4798403"/>
              <a:gd name="f2859" fmla="val 9019249"/>
              <a:gd name="f2860" fmla="val 4828712"/>
              <a:gd name="f2861" fmla="val 9111585"/>
              <a:gd name="f2862" fmla="val 9107825"/>
              <a:gd name="f2863" fmla="val 4860195"/>
              <a:gd name="f2864" fmla="val 9099132"/>
              <a:gd name="f2865" fmla="val 4886627"/>
              <a:gd name="f2866" fmla="val 9085505"/>
              <a:gd name="f2867" fmla="val 4908008"/>
              <a:gd name="f2868" fmla="val 9071878"/>
              <a:gd name="f2869" fmla="val 4929388"/>
              <a:gd name="f2870" fmla="val 9053082"/>
              <a:gd name="f2871" fmla="val 4945717"/>
              <a:gd name="f2872" fmla="val 9029117"/>
              <a:gd name="f2873" fmla="val 4956994"/>
              <a:gd name="f2874" fmla="val 9044272"/>
              <a:gd name="f2875" fmla="val 4983074"/>
              <a:gd name="f2876" fmla="val 9079044"/>
              <a:gd name="f2877" fmla="val 4967333"/>
              <a:gd name="f2878" fmla="val 9105006"/>
              <a:gd name="f2879" fmla="val 4939138"/>
              <a:gd name="f2880" fmla="val 9122157"/>
              <a:gd name="f2881" fmla="val 4898492"/>
              <a:gd name="f2882" fmla="val 9139309"/>
              <a:gd name="f2883" fmla="val 4857846"/>
              <a:gd name="f2884" fmla="val 9148119"/>
              <a:gd name="f2885" fmla="val 4803455"/>
              <a:gd name="f2886" fmla="val 4735319"/>
              <a:gd name="f2887" fmla="val 2432596"/>
              <a:gd name="f2888" fmla="val 2417442"/>
              <a:gd name="f2889" fmla="val 2417912"/>
              <a:gd name="f2890" fmla="val 2418147"/>
              <a:gd name="f2891" fmla="val 2416972"/>
              <a:gd name="f2892" fmla="val 2416149"/>
              <a:gd name="f2893" fmla="val 2414975"/>
              <a:gd name="f2894" fmla="val 2318410"/>
              <a:gd name="f2895" fmla="val 2410746"/>
              <a:gd name="f2896" fmla="val 2406986"/>
              <a:gd name="f2897" fmla="val 2398293"/>
              <a:gd name="f2898" fmla="val 2384666"/>
              <a:gd name="f2899" fmla="val 2371039"/>
              <a:gd name="f2900" fmla="val 2352243"/>
              <a:gd name="f2901" fmla="val 2328278"/>
              <a:gd name="f2902" fmla="val 2343433"/>
              <a:gd name="f2903" fmla="val 2378205"/>
              <a:gd name="f2904" fmla="val 2404167"/>
              <a:gd name="f2905" fmla="val 2421318"/>
              <a:gd name="f2906" fmla="val 2438470"/>
              <a:gd name="f2907" fmla="val 2447280"/>
              <a:gd name="f2908" fmla="val 4460161"/>
              <a:gd name="f2909" fmla="val 4476725"/>
              <a:gd name="f2910" fmla="val 7022218"/>
              <a:gd name="f2911" fmla="val 4493171"/>
              <a:gd name="f2912" fmla="val 7027446"/>
              <a:gd name="f2913" fmla="val 4508737"/>
              <a:gd name="f2914" fmla="val 7031557"/>
              <a:gd name="f2915" fmla="val 4523421"/>
              <a:gd name="f2916" fmla="val 7035669"/>
              <a:gd name="f2917" fmla="val 4538106"/>
              <a:gd name="f2918" fmla="val 7038665"/>
              <a:gd name="f2919" fmla="val 4551439"/>
              <a:gd name="f2920" fmla="val 7040544"/>
              <a:gd name="f2921" fmla="val 4563422"/>
              <a:gd name="f2922" fmla="val 7065214"/>
              <a:gd name="f2923" fmla="val 4546858"/>
              <a:gd name="f2924" fmla="val 7064274"/>
              <a:gd name="f2925" fmla="val 4537694"/>
              <a:gd name="f2926" fmla="val 7061514"/>
              <a:gd name="f2927" fmla="val 4525771"/>
              <a:gd name="f2928" fmla="val 7056932"/>
              <a:gd name="f2929" fmla="val 4511087"/>
              <a:gd name="f2930" fmla="val 7052350"/>
              <a:gd name="f2931" fmla="val 4496402"/>
              <a:gd name="f2932" fmla="val 7046418"/>
              <a:gd name="f2933" fmla="val 4479427"/>
              <a:gd name="f2934" fmla="val 7123012"/>
              <a:gd name="f2935" fmla="val 4456284"/>
              <a:gd name="f2936" fmla="val 7120427"/>
              <a:gd name="f2937" fmla="val 4515257"/>
              <a:gd name="f2938" fmla="val 7112263"/>
              <a:gd name="f2939" fmla="val 4564303"/>
              <a:gd name="f2940" fmla="val 7098518"/>
              <a:gd name="f2941" fmla="val 4603422"/>
              <a:gd name="f2942" fmla="val 7084774"/>
              <a:gd name="f2943" fmla="val 4642541"/>
              <a:gd name="f2944" fmla="val 7065449"/>
              <a:gd name="f2945" fmla="val 4672791"/>
              <a:gd name="f2946" fmla="val 4694171"/>
              <a:gd name="f2947" fmla="val 7057108"/>
              <a:gd name="f2948" fmla="val 4720603"/>
              <a:gd name="f2949" fmla="val 7071440"/>
              <a:gd name="f2950" fmla="val 4709795"/>
              <a:gd name="f2951" fmla="val 7084186"/>
              <a:gd name="f2952" fmla="val 4695522"/>
              <a:gd name="f2953" fmla="val 7095346"/>
              <a:gd name="f2954" fmla="val 4677783"/>
              <a:gd name="f2955" fmla="val 7106506"/>
              <a:gd name="f2956" fmla="val 4660045"/>
              <a:gd name="f2957" fmla="val 7115963"/>
              <a:gd name="f2958" fmla="val 4639898"/>
              <a:gd name="f2959" fmla="val 7123717"/>
              <a:gd name="f2960" fmla="val 4617342"/>
              <a:gd name="f2961" fmla="val 7131470"/>
              <a:gd name="f2962" fmla="val 4594787"/>
              <a:gd name="f2963" fmla="val 7137696"/>
              <a:gd name="f2964" fmla="val 4570411"/>
              <a:gd name="f2965" fmla="val 7142395"/>
              <a:gd name="f2966" fmla="val 4544214"/>
              <a:gd name="f2967" fmla="val 7147094"/>
              <a:gd name="f2968" fmla="val 4518018"/>
              <a:gd name="f2969" fmla="val 7150266"/>
              <a:gd name="f2970" fmla="val 4490940"/>
              <a:gd name="f2971" fmla="val 7151911"/>
              <a:gd name="f2972" fmla="val 4462980"/>
              <a:gd name="f2973" fmla="val 7885243"/>
              <a:gd name="f2974" fmla="val 4415688"/>
              <a:gd name="f2975" fmla="val 4423794"/>
              <a:gd name="f2976" fmla="val 7875727"/>
              <a:gd name="f2977" fmla="val 4492517"/>
              <a:gd name="f2978" fmla="val 4513310"/>
              <a:gd name="f2979" fmla="val 7838370"/>
              <a:gd name="f2980" fmla="val 4539390"/>
              <a:gd name="f2981" fmla="val 7879956"/>
              <a:gd name="f2982" fmla="val 4517540"/>
              <a:gd name="f2983" fmla="val 7904626"/>
              <a:gd name="f2984" fmla="val 4660624"/>
              <a:gd name="f2985" fmla="val 4651108"/>
              <a:gd name="f2986" fmla="val 7900397"/>
              <a:gd name="f2987" fmla="val 4506614"/>
              <a:gd name="f2988" fmla="val 7940574"/>
              <a:gd name="f2989" fmla="val 4485821"/>
              <a:gd name="f2990" fmla="val 7921190"/>
              <a:gd name="f2991" fmla="val 4547848"/>
              <a:gd name="f2992" fmla="val 7939164"/>
              <a:gd name="f2993" fmla="val 4563002"/>
              <a:gd name="f2994" fmla="val 7969472"/>
              <a:gd name="f2995" fmla="val 4470667"/>
              <a:gd name="f2996" fmla="val 7958195"/>
              <a:gd name="f2997" fmla="val 4452693"/>
              <a:gd name="f2998" fmla="val 7896520"/>
              <a:gd name="f2999" fmla="val 4483002"/>
              <a:gd name="f3000" fmla="val 4409779"/>
              <a:gd name="f3001" fmla="val 2061331"/>
              <a:gd name="f3002" fmla="val 2071786"/>
              <a:gd name="f3003" fmla="val 4413773"/>
              <a:gd name="f3004" fmla="val 4421761"/>
              <a:gd name="f3005" fmla="val 2086823"/>
              <a:gd name="f3006" fmla="val 4429750"/>
              <a:gd name="f3007" fmla="val 2090582"/>
              <a:gd name="f3008" fmla="val 4441145"/>
              <a:gd name="f3009" fmla="val 4455947"/>
              <a:gd name="f3010" fmla="val 4469339"/>
              <a:gd name="f3011" fmla="val 4479970"/>
              <a:gd name="f3012" fmla="val 4487841"/>
              <a:gd name="f3013" fmla="val 4495712"/>
              <a:gd name="f3014" fmla="val 4499647"/>
              <a:gd name="f3015" fmla="val 2035016"/>
              <a:gd name="f3016" fmla="val 2024678"/>
              <a:gd name="f3017" fmla="val 4495535"/>
              <a:gd name="f3018" fmla="val 2016925"/>
              <a:gd name="f3019" fmla="val 4487312"/>
              <a:gd name="f3020" fmla="val 2009172"/>
              <a:gd name="f3021" fmla="val 4479089"/>
              <a:gd name="f3022" fmla="val 4468164"/>
              <a:gd name="f3023" fmla="val 4454537"/>
              <a:gd name="f3024" fmla="val 2009230"/>
              <a:gd name="f3025" fmla="val 4430337"/>
              <a:gd name="f3026" fmla="val 2017101"/>
              <a:gd name="f3027" fmla="val 4422114"/>
              <a:gd name="f3028" fmla="val 2024972"/>
              <a:gd name="f3029" fmla="val 4413890"/>
              <a:gd name="f3030" fmla="val 2035251"/>
              <a:gd name="f3031" fmla="val 4406274"/>
              <a:gd name="f3032" fmla="val 4432706"/>
              <a:gd name="f3033" fmla="val 346567"/>
              <a:gd name="f3034" fmla="val 349034"/>
              <a:gd name="f3035" fmla="val 4478521"/>
              <a:gd name="f3036" fmla="val 347154"/>
              <a:gd name="f3037" fmla="val 345216"/>
              <a:gd name="f3038" fmla="val 4478462"/>
              <a:gd name="f3039" fmla="val 343219"/>
              <a:gd name="f3040" fmla="val 4478345"/>
              <a:gd name="f3041" fmla="val 341222"/>
              <a:gd name="f3042" fmla="val 4478227"/>
              <a:gd name="f3043" fmla="val 338108"/>
              <a:gd name="f3044" fmla="val 4478168"/>
              <a:gd name="f3045" fmla="val 333879"/>
              <a:gd name="f3046" fmla="val 311324"/>
              <a:gd name="f3047" fmla="val 292763"/>
              <a:gd name="f3048" fmla="val 4484747"/>
              <a:gd name="f3049" fmla="val 278196"/>
              <a:gd name="f3050" fmla="val 4497904"/>
              <a:gd name="f3051" fmla="val 263864"/>
              <a:gd name="f3052" fmla="val 4510826"/>
              <a:gd name="f3053" fmla="val 4527978"/>
              <a:gd name="f3054" fmla="val 4549358"/>
              <a:gd name="f3055" fmla="val 4574263"/>
              <a:gd name="f3056" fmla="val 267036"/>
              <a:gd name="f3057" fmla="val 4593881"/>
              <a:gd name="f3058" fmla="val 287712"/>
              <a:gd name="f3059" fmla="val 4608213"/>
              <a:gd name="f3060" fmla="val 4622545"/>
              <a:gd name="f3061" fmla="val 336934"/>
              <a:gd name="f3062" fmla="val 4629711"/>
              <a:gd name="f3063" fmla="val 381809"/>
              <a:gd name="f3064" fmla="val 4602222"/>
              <a:gd name="f3065" fmla="val 380400"/>
              <a:gd name="f3066" fmla="val 4602457"/>
              <a:gd name="f3067" fmla="val 378872"/>
              <a:gd name="f3068" fmla="val 4602574"/>
              <a:gd name="f3069" fmla="val 377228"/>
              <a:gd name="f3070" fmla="val 375583"/>
              <a:gd name="f3071" fmla="val 373234"/>
              <a:gd name="f3072" fmla="val 370179"/>
              <a:gd name="f3073" fmla="val 343865"/>
              <a:gd name="f3074" fmla="val 323659"/>
              <a:gd name="f3075" fmla="val 4597817"/>
              <a:gd name="f3076" fmla="val 309562"/>
              <a:gd name="f3077" fmla="val 4588301"/>
              <a:gd name="f3078" fmla="val 295465"/>
              <a:gd name="f3079" fmla="val 4578786"/>
              <a:gd name="f3080" fmla="val 4565217"/>
              <a:gd name="f3081" fmla="val 4547596"/>
              <a:gd name="f3082" fmla="val 4534204"/>
              <a:gd name="f3083" fmla="val 293292"/>
              <a:gd name="f3084" fmla="val 4523690"/>
              <a:gd name="f3085" fmla="val 303042"/>
              <a:gd name="f3086" fmla="val 4516054"/>
              <a:gd name="f3087" fmla="val 312793"/>
              <a:gd name="f3088" fmla="val 4508418"/>
              <a:gd name="f3089" fmla="val 326479"/>
              <a:gd name="f3090" fmla="val 4504600"/>
              <a:gd name="f3091" fmla="val 344100"/>
              <a:gd name="f3092" fmla="val 348564"/>
              <a:gd name="f3093" fmla="val 4504835"/>
              <a:gd name="f3094" fmla="val 4505305"/>
              <a:gd name="f3095" fmla="val 366068"/>
              <a:gd name="f3096" fmla="val 4505775"/>
              <a:gd name="f3097" fmla="val 373116"/>
              <a:gd name="f3098" fmla="val 4506597"/>
              <a:gd name="f3099" fmla="val 381104"/>
              <a:gd name="f3100" fmla="val 4507772"/>
              <a:gd name="f3101" fmla="val 9892847"/>
              <a:gd name="f3102" fmla="val 4394987"/>
              <a:gd name="f3103" fmla="val 4535252"/>
              <a:gd name="f3104" fmla="val 4568027"/>
              <a:gd name="f3105" fmla="val 9911878"/>
              <a:gd name="f3106" fmla="val 4617719"/>
              <a:gd name="f3107" fmla="val 9941481"/>
              <a:gd name="f3108" fmla="val 4494370"/>
              <a:gd name="f3109" fmla="val 4540891"/>
              <a:gd name="f3110" fmla="val 9855842"/>
              <a:gd name="f3111" fmla="val 9924565"/>
              <a:gd name="f3112" fmla="val 5656601"/>
              <a:gd name="f3113" fmla="val 5675632"/>
              <a:gd name="f3114" fmla="val 5705235"/>
              <a:gd name="f3115" fmla="val 5619596"/>
              <a:gd name="f3116" fmla="val 5688319"/>
              <a:gd name="f3117" fmla="val 660739"/>
              <a:gd name="f3118" fmla="val 679770"/>
              <a:gd name="f3119" fmla="val 709373"/>
              <a:gd name="f3120" fmla="val 623734"/>
              <a:gd name="f3121" fmla="val 692457"/>
              <a:gd name="f3122" fmla="val 6008643"/>
              <a:gd name="f3123" fmla="val 4394227"/>
              <a:gd name="f3124" fmla="val 4437223"/>
              <a:gd name="f3125" fmla="val 4476342"/>
              <a:gd name="f3126" fmla="val 6010053"/>
              <a:gd name="f3127" fmla="val 4429469"/>
              <a:gd name="f3128" fmla="val 4615197"/>
              <a:gd name="f3129" fmla="val 6042124"/>
              <a:gd name="f3130" fmla="val 2048644"/>
              <a:gd name="f3131" fmla="val 4383699"/>
              <a:gd name="f3132" fmla="val 2025148"/>
              <a:gd name="f3133" fmla="val 2006764"/>
              <a:gd name="f3134" fmla="val 4390454"/>
              <a:gd name="f3135" fmla="val 1993489"/>
              <a:gd name="f3136" fmla="val 4403964"/>
              <a:gd name="f3137" fmla="val 1980214"/>
              <a:gd name="f3138" fmla="val 4417473"/>
              <a:gd name="f3139" fmla="val 4435976"/>
              <a:gd name="f3140" fmla="val 4459471"/>
              <a:gd name="f3141" fmla="val 4469809"/>
              <a:gd name="f3142" fmla="val 1975221"/>
              <a:gd name="f3143" fmla="val 4480440"/>
              <a:gd name="f3144" fmla="val 1978511"/>
              <a:gd name="f3145" fmla="val 4491365"/>
              <a:gd name="f3146" fmla="val 1981800"/>
              <a:gd name="f3147" fmla="val 4502290"/>
              <a:gd name="f3148" fmla="val 1986969"/>
              <a:gd name="f3149" fmla="val 4513803"/>
              <a:gd name="f3150" fmla="val 1994018"/>
              <a:gd name="f3151" fmla="val 4525903"/>
              <a:gd name="f3152" fmla="val 4538003"/>
              <a:gd name="f3153" fmla="val 2010053"/>
              <a:gd name="f3154" fmla="val 4550866"/>
              <a:gd name="f3155" fmla="val 2020978"/>
              <a:gd name="f3156" fmla="val 4564493"/>
              <a:gd name="f3157" fmla="val 2031903"/>
              <a:gd name="f3158" fmla="val 4578121"/>
              <a:gd name="f3159" fmla="val 2045002"/>
              <a:gd name="f3160" fmla="val 4592687"/>
              <a:gd name="f3161" fmla="val 2060273"/>
              <a:gd name="f3162" fmla="val 4608194"/>
              <a:gd name="f3163" fmla="val 2102213"/>
              <a:gd name="f3164" fmla="val 2085296"/>
              <a:gd name="f3165" fmla="val 4591748"/>
              <a:gd name="f3166" fmla="val 2070670"/>
              <a:gd name="f3167" fmla="val 4576358"/>
              <a:gd name="f3168" fmla="val 2058335"/>
              <a:gd name="f3169" fmla="val 4562026"/>
              <a:gd name="f3170" fmla="val 2046000"/>
              <a:gd name="f3171" fmla="val 4547695"/>
              <a:gd name="f3172" fmla="val 2035369"/>
              <a:gd name="f3173" fmla="val 4534067"/>
              <a:gd name="f3174" fmla="val 4521145"/>
              <a:gd name="f3175" fmla="val 2034664"/>
              <a:gd name="f3176" fmla="val 4524904"/>
              <a:gd name="f3177" fmla="val 4526784"/>
              <a:gd name="f3178" fmla="val 2053577"/>
              <a:gd name="f3179" fmla="val 2063680"/>
              <a:gd name="f3180" fmla="val 2072961"/>
              <a:gd name="f3181" fmla="val 4525022"/>
              <a:gd name="f3182" fmla="val 2081419"/>
              <a:gd name="f3183" fmla="val 4521498"/>
              <a:gd name="f3184" fmla="val 2089877"/>
              <a:gd name="f3185" fmla="val 4517973"/>
              <a:gd name="f3186" fmla="val 4513039"/>
              <a:gd name="f3187" fmla="val 2103094"/>
              <a:gd name="f3188" fmla="val 4506696"/>
              <a:gd name="f3189" fmla="val 2109085"/>
              <a:gd name="f3190" fmla="val 4500352"/>
              <a:gd name="f3191" fmla="val 2113784"/>
              <a:gd name="f3192" fmla="val 4492892"/>
              <a:gd name="f3193" fmla="val 2117190"/>
              <a:gd name="f3194" fmla="val 4484317"/>
              <a:gd name="f3195" fmla="val 2120597"/>
              <a:gd name="f3196" fmla="val 4475741"/>
              <a:gd name="f3197" fmla="val 2122301"/>
              <a:gd name="f3198" fmla="val 4466402"/>
              <a:gd name="f3199" fmla="val 4456299"/>
              <a:gd name="f3200" fmla="val 4445256"/>
              <a:gd name="f3201" fmla="val 2120539"/>
              <a:gd name="f3202" fmla="val 4435271"/>
              <a:gd name="f3203" fmla="val 2117015"/>
              <a:gd name="f3204" fmla="val 4426343"/>
              <a:gd name="f3205" fmla="val 2113490"/>
              <a:gd name="f3206" fmla="val 4417415"/>
              <a:gd name="f3207" fmla="val 2108439"/>
              <a:gd name="f3208" fmla="val 2101860"/>
              <a:gd name="f3209" fmla="val 4403435"/>
              <a:gd name="f3210" fmla="val 2095281"/>
              <a:gd name="f3211" fmla="val 4397091"/>
              <a:gd name="f3212" fmla="val 2087469"/>
              <a:gd name="f3213" fmla="val 4392216"/>
              <a:gd name="f3214" fmla="val 2078423"/>
              <a:gd name="f3215" fmla="val 4388809"/>
              <a:gd name="f3216" fmla="val 2069378"/>
              <a:gd name="f3217" fmla="val 4385403"/>
              <a:gd name="f3218" fmla="val 2059451"/>
              <a:gd name="f3219" fmla="val 4377699"/>
              <a:gd name="f3220" fmla="val 4403778"/>
              <a:gd name="f3221" fmla="val 4405423"/>
              <a:gd name="f3222" fmla="val 11777578"/>
              <a:gd name="f3223" fmla="val 4407126"/>
              <a:gd name="f3224" fmla="val 11776990"/>
              <a:gd name="f3225" fmla="val 4408888"/>
              <a:gd name="f3226" fmla="val 11776403"/>
              <a:gd name="f3227" fmla="val 4410650"/>
              <a:gd name="f3228" fmla="val 11774993"/>
              <a:gd name="f3229" fmla="val 4413176"/>
              <a:gd name="f3230" fmla="val 11772761"/>
              <a:gd name="f3231" fmla="val 4416466"/>
              <a:gd name="f3232" fmla="val 11770529"/>
              <a:gd name="f3233" fmla="val 4419755"/>
              <a:gd name="f3234" fmla="val 11767181"/>
              <a:gd name="f3235" fmla="val 4424160"/>
              <a:gd name="f3236" fmla="val 11762717"/>
              <a:gd name="f3237" fmla="val 4429681"/>
              <a:gd name="f3238" fmla="val 11758253"/>
              <a:gd name="f3239" fmla="val 4435203"/>
              <a:gd name="f3240" fmla="val 11752262"/>
              <a:gd name="f3241" fmla="val 4442545"/>
              <a:gd name="f3242" fmla="val 11744743"/>
              <a:gd name="f3243" fmla="val 4451708"/>
              <a:gd name="f3244" fmla="val 11729942"/>
              <a:gd name="f3245" fmla="val 4469329"/>
              <a:gd name="f3246" fmla="val 11719016"/>
              <a:gd name="f3247" fmla="val 4487773"/>
              <a:gd name="f3248" fmla="val 11711968"/>
              <a:gd name="f3249" fmla="val 4507039"/>
              <a:gd name="f3250" fmla="val 11704919"/>
              <a:gd name="f3251" fmla="val 4526304"/>
              <a:gd name="f3252" fmla="val 11701395"/>
              <a:gd name="f3253" fmla="val 4547333"/>
              <a:gd name="f3254" fmla="val 4570123"/>
              <a:gd name="f3255" fmla="val 4598669"/>
              <a:gd name="f3256" fmla="val 11731704"/>
              <a:gd name="f3257" fmla="val 4568361"/>
              <a:gd name="f3258" fmla="val 4549330"/>
              <a:gd name="f3259" fmla="val 11734640"/>
              <a:gd name="f3260" fmla="val 4531826"/>
              <a:gd name="f3261" fmla="val 11740514"/>
              <a:gd name="f3262" fmla="val 4515849"/>
              <a:gd name="f3263" fmla="val 11746388"/>
              <a:gd name="f3264" fmla="val 4499873"/>
              <a:gd name="f3265" fmla="val 11755669"/>
              <a:gd name="f3266" fmla="val 4484131"/>
              <a:gd name="f3267" fmla="val 11768356"/>
              <a:gd name="f3268" fmla="val 4468624"/>
              <a:gd name="f3269" fmla="val 11772350"/>
              <a:gd name="f3270" fmla="val 4463691"/>
              <a:gd name="f3271" fmla="val 11775581"/>
              <a:gd name="f3272" fmla="val 4459755"/>
              <a:gd name="f3273" fmla="val 11778048"/>
              <a:gd name="f3274" fmla="val 4456818"/>
              <a:gd name="f3275" fmla="val 11780514"/>
              <a:gd name="f3276" fmla="val 4453881"/>
              <a:gd name="f3277" fmla="val 11782394"/>
              <a:gd name="f3278" fmla="val 4451649"/>
              <a:gd name="f3279" fmla="val 11783686"/>
              <a:gd name="f3280" fmla="val 4450122"/>
              <a:gd name="f3281" fmla="val 11784979"/>
              <a:gd name="f3282" fmla="val 4448595"/>
              <a:gd name="f3283" fmla="val 11785977"/>
              <a:gd name="f3284" fmla="val 4447479"/>
              <a:gd name="f3285" fmla="val 11786682"/>
              <a:gd name="f3286" fmla="val 4446774"/>
              <a:gd name="f3287" fmla="val 11787387"/>
              <a:gd name="f3288" fmla="val 4446069"/>
              <a:gd name="f3289" fmla="val 11787974"/>
              <a:gd name="f3290" fmla="val 4445365"/>
              <a:gd name="f3291" fmla="val 11788444"/>
              <a:gd name="f3292" fmla="val 4444659"/>
              <a:gd name="f3293" fmla="val 4423279"/>
              <a:gd name="f3294" fmla="val 11814876"/>
              <a:gd name="f3295" fmla="val 4404366"/>
              <a:gd name="f3296" fmla="val 4387919"/>
              <a:gd name="f3297" fmla="val 3774542"/>
              <a:gd name="f3298" fmla="val 4337134"/>
              <a:gd name="f3299" fmla="val 3771018"/>
              <a:gd name="f3300" fmla="val 4370497"/>
              <a:gd name="f3301" fmla="val 3765203"/>
              <a:gd name="f3302" fmla="val 4400394"/>
              <a:gd name="f3303" fmla="val 3757097"/>
              <a:gd name="f3304" fmla="val 4426826"/>
              <a:gd name="f3305" fmla="val 3748991"/>
              <a:gd name="f3306" fmla="val 4453258"/>
              <a:gd name="f3307" fmla="val 3737890"/>
              <a:gd name="f3308" fmla="val 4476107"/>
              <a:gd name="f3309" fmla="val 4495373"/>
              <a:gd name="f3310" fmla="val 3744586"/>
              <a:gd name="f3311" fmla="val 4514756"/>
              <a:gd name="f3312" fmla="val 3762677"/>
              <a:gd name="f3313" fmla="val 4487032"/>
              <a:gd name="f3314" fmla="val 3775482"/>
              <a:gd name="f3315" fmla="val 4457663"/>
              <a:gd name="f3316" fmla="val 3783000"/>
              <a:gd name="f3317" fmla="val 4426650"/>
              <a:gd name="f3318" fmla="val 3831282"/>
              <a:gd name="f3319" fmla="val 3825643"/>
              <a:gd name="f3320" fmla="val 4510997"/>
              <a:gd name="f3321" fmla="val 3798976"/>
              <a:gd name="f3322" fmla="val 4576195"/>
              <a:gd name="f3323" fmla="val 3751282"/>
              <a:gd name="f3324" fmla="val 4622246"/>
              <a:gd name="f3325" fmla="val 3767846"/>
              <a:gd name="f3326" fmla="val 4646916"/>
              <a:gd name="f3327" fmla="val 3794396"/>
              <a:gd name="f3328" fmla="val 4622011"/>
              <a:gd name="f3329" fmla="val 3815600"/>
              <a:gd name="f3330" fmla="val 4590586"/>
              <a:gd name="f3331" fmla="val 3831459"/>
              <a:gd name="f3332" fmla="val 4552642"/>
              <a:gd name="f3333" fmla="val 3847317"/>
              <a:gd name="f3334" fmla="val 4514697"/>
              <a:gd name="f3335" fmla="val 3857714"/>
              <a:gd name="f3336" fmla="val 4469058"/>
              <a:gd name="f3337" fmla="val 3862648"/>
              <a:gd name="f3338" fmla="val 4415725"/>
              <a:gd name="f3339" fmla="val 3846436"/>
              <a:gd name="f3340" fmla="val 4392112"/>
              <a:gd name="f3341" fmla="val 4396341"/>
              <a:gd name="f3342" fmla="val 3792985"/>
              <a:gd name="f3343" fmla="val 4385769"/>
              <a:gd name="f3344" fmla="val 3795452"/>
              <a:gd name="f3345" fmla="val 4376253"/>
              <a:gd name="f3346" fmla="val 3797098"/>
              <a:gd name="f3347" fmla="val 4367795"/>
              <a:gd name="f3348" fmla="val 3798742"/>
              <a:gd name="f3349" fmla="val 4359337"/>
              <a:gd name="f3350" fmla="val 3800505"/>
              <a:gd name="f3351" fmla="val 4352288"/>
              <a:gd name="f3352" fmla="val 3802384"/>
              <a:gd name="f3353" fmla="val 4346649"/>
              <a:gd name="f3354" fmla="val 4333579"/>
              <a:gd name="f3355" fmla="val 4806911"/>
              <a:gd name="f3356" fmla="val 4817366"/>
              <a:gd name="f3357" fmla="val 4337573"/>
              <a:gd name="f3358" fmla="val 4345561"/>
              <a:gd name="f3359" fmla="val 4832402"/>
              <a:gd name="f3360" fmla="val 4353550"/>
              <a:gd name="f3361" fmla="val 4836162"/>
              <a:gd name="f3362" fmla="val 4364945"/>
              <a:gd name="f3363" fmla="val 4379747"/>
              <a:gd name="f3364" fmla="val 4393139"/>
              <a:gd name="f3365" fmla="val 4403770"/>
              <a:gd name="f3366" fmla="val 4411641"/>
              <a:gd name="f3367" fmla="val 4419512"/>
              <a:gd name="f3368" fmla="val 4423447"/>
              <a:gd name="f3369" fmla="val 4780596"/>
              <a:gd name="f3370" fmla="val 4770259"/>
              <a:gd name="f3371" fmla="val 4419335"/>
              <a:gd name="f3372" fmla="val 4762505"/>
              <a:gd name="f3373" fmla="val 4411112"/>
              <a:gd name="f3374" fmla="val 4754752"/>
              <a:gd name="f3375" fmla="val 4402889"/>
              <a:gd name="f3376" fmla="val 4391964"/>
              <a:gd name="f3377" fmla="val 4378337"/>
              <a:gd name="f3378" fmla="val 4754811"/>
              <a:gd name="f3379" fmla="val 4354137"/>
              <a:gd name="f3380" fmla="val 4762682"/>
              <a:gd name="f3381" fmla="val 4345914"/>
              <a:gd name="f3382" fmla="val 4770553"/>
              <a:gd name="f3383" fmla="val 4337690"/>
              <a:gd name="f3384" fmla="val 4780832"/>
              <a:gd name="f3385" fmla="val 4794224"/>
              <a:gd name="f3386" fmla="val 4307499"/>
              <a:gd name="f3387" fmla="val 4770729"/>
              <a:gd name="f3388" fmla="val 4752344"/>
              <a:gd name="f3389" fmla="val 4314254"/>
              <a:gd name="f3390" fmla="val 4739069"/>
              <a:gd name="f3391" fmla="val 4327764"/>
              <a:gd name="f3392" fmla="val 4725795"/>
              <a:gd name="f3393" fmla="val 4341273"/>
              <a:gd name="f3394" fmla="val 4359776"/>
              <a:gd name="f3395" fmla="val 4383271"/>
              <a:gd name="f3396" fmla="val 4393609"/>
              <a:gd name="f3397" fmla="val 4720802"/>
              <a:gd name="f3398" fmla="val 4404240"/>
              <a:gd name="f3399" fmla="val 4724091"/>
              <a:gd name="f3400" fmla="val 4415165"/>
              <a:gd name="f3401" fmla="val 4727380"/>
              <a:gd name="f3402" fmla="val 4426090"/>
              <a:gd name="f3403" fmla="val 4732550"/>
              <a:gd name="f3404" fmla="val 4437603"/>
              <a:gd name="f3405" fmla="val 4739598"/>
              <a:gd name="f3406" fmla="val 4449703"/>
              <a:gd name="f3407" fmla="val 4461803"/>
              <a:gd name="f3408" fmla="val 4755633"/>
              <a:gd name="f3409" fmla="val 4474666"/>
              <a:gd name="f3410" fmla="val 4766559"/>
              <a:gd name="f3411" fmla="val 4488293"/>
              <a:gd name="f3412" fmla="val 4777483"/>
              <a:gd name="f3413" fmla="val 4501921"/>
              <a:gd name="f3414" fmla="val 4790582"/>
              <a:gd name="f3415" fmla="val 4516487"/>
              <a:gd name="f3416" fmla="val 4805853"/>
              <a:gd name="f3417" fmla="val 4531994"/>
              <a:gd name="f3418" fmla="val 4847792"/>
              <a:gd name="f3419" fmla="val 4830876"/>
              <a:gd name="f3420" fmla="val 4515548"/>
              <a:gd name="f3421" fmla="val 4816250"/>
              <a:gd name="f3422" fmla="val 4500158"/>
              <a:gd name="f3423" fmla="val 4803915"/>
              <a:gd name="f3424" fmla="val 4485826"/>
              <a:gd name="f3425" fmla="val 4791580"/>
              <a:gd name="f3426" fmla="val 4471495"/>
              <a:gd name="f3427" fmla="val 4780949"/>
              <a:gd name="f3428" fmla="val 4457867"/>
              <a:gd name="f3429" fmla="val 4444945"/>
              <a:gd name="f3430" fmla="val 4780244"/>
              <a:gd name="f3431" fmla="val 4448704"/>
              <a:gd name="f3432" fmla="val 4450584"/>
              <a:gd name="f3433" fmla="val 4799157"/>
              <a:gd name="f3434" fmla="val 4809260"/>
              <a:gd name="f3435" fmla="val 4818541"/>
              <a:gd name="f3436" fmla="val 4448822"/>
              <a:gd name="f3437" fmla="val 4827000"/>
              <a:gd name="f3438" fmla="val 4445298"/>
              <a:gd name="f3439" fmla="val 4835457"/>
              <a:gd name="f3440" fmla="val 4441773"/>
              <a:gd name="f3441" fmla="val 4436839"/>
              <a:gd name="f3442" fmla="val 4848674"/>
              <a:gd name="f3443" fmla="val 4430496"/>
              <a:gd name="f3444" fmla="val 4854664"/>
              <a:gd name="f3445" fmla="val 4424152"/>
              <a:gd name="f3446" fmla="val 4859363"/>
              <a:gd name="f3447" fmla="val 4416692"/>
              <a:gd name="f3448" fmla="val 4862771"/>
              <a:gd name="f3449" fmla="val 4408117"/>
              <a:gd name="f3450" fmla="val 4866177"/>
              <a:gd name="f3451" fmla="val 4399541"/>
              <a:gd name="f3452" fmla="val 4867881"/>
              <a:gd name="f3453" fmla="val 4390202"/>
              <a:gd name="f3454" fmla="val 4380099"/>
              <a:gd name="f3455" fmla="val 4369056"/>
              <a:gd name="f3456" fmla="val 4866118"/>
              <a:gd name="f3457" fmla="val 4359071"/>
              <a:gd name="f3458" fmla="val 4862593"/>
              <a:gd name="f3459" fmla="val 4350143"/>
              <a:gd name="f3460" fmla="val 4859071"/>
              <a:gd name="f3461" fmla="val 4341215"/>
              <a:gd name="f3462" fmla="val 4854018"/>
              <a:gd name="f3463" fmla="val 4847440"/>
              <a:gd name="f3464" fmla="val 4327235"/>
              <a:gd name="f3465" fmla="val 4840861"/>
              <a:gd name="f3466" fmla="val 4320891"/>
              <a:gd name="f3467" fmla="val 4833048"/>
              <a:gd name="f3468" fmla="val 4316016"/>
              <a:gd name="f3469" fmla="val 4824004"/>
              <a:gd name="f3470" fmla="val 4312609"/>
              <a:gd name="f3471" fmla="val 4814958"/>
              <a:gd name="f3472" fmla="val 4309203"/>
              <a:gd name="f3473" fmla="val 4805031"/>
              <a:gd name="f3474" fmla="val 11256434"/>
              <a:gd name="f3475" fmla="val 4287328"/>
              <a:gd name="f3476" fmla="val 11252910"/>
              <a:gd name="f3477" fmla="val 4320691"/>
              <a:gd name="f3478" fmla="val 11247095"/>
              <a:gd name="f3479" fmla="val 4350588"/>
              <a:gd name="f3480" fmla="val 11238989"/>
              <a:gd name="f3481" fmla="val 4377020"/>
              <a:gd name="f3482" fmla="val 11230884"/>
              <a:gd name="f3483" fmla="val 4403452"/>
              <a:gd name="f3484" fmla="val 11219782"/>
              <a:gd name="f3485" fmla="val 4426301"/>
              <a:gd name="f3486" fmla="val 4445567"/>
              <a:gd name="f3487" fmla="val 11226478"/>
              <a:gd name="f3488" fmla="val 4464950"/>
              <a:gd name="f3489" fmla="val 11244569"/>
              <a:gd name="f3490" fmla="val 4437226"/>
              <a:gd name="f3491" fmla="val 11257374"/>
              <a:gd name="f3492" fmla="val 4407857"/>
              <a:gd name="f3493" fmla="val 11264893"/>
              <a:gd name="f3494" fmla="val 4376844"/>
              <a:gd name="f3495" fmla="val 11313175"/>
              <a:gd name="f3496" fmla="val 11307536"/>
              <a:gd name="f3497" fmla="val 4461191"/>
              <a:gd name="f3498" fmla="val 11280869"/>
              <a:gd name="f3499" fmla="val 4526389"/>
              <a:gd name="f3500" fmla="val 11233174"/>
              <a:gd name="f3501" fmla="val 4572440"/>
              <a:gd name="f3502" fmla="val 11249738"/>
              <a:gd name="f3503" fmla="val 4597110"/>
              <a:gd name="f3504" fmla="val 11276288"/>
              <a:gd name="f3505" fmla="val 4572205"/>
              <a:gd name="f3506" fmla="val 11297492"/>
              <a:gd name="f3507" fmla="val 4540780"/>
              <a:gd name="f3508" fmla="val 11313351"/>
              <a:gd name="f3509" fmla="val 4502836"/>
              <a:gd name="f3510" fmla="val 11329210"/>
              <a:gd name="f3511" fmla="val 4464891"/>
              <a:gd name="f3512" fmla="val 11339607"/>
              <a:gd name="f3513" fmla="val 4419252"/>
              <a:gd name="f3514" fmla="val 11344541"/>
              <a:gd name="f3515" fmla="val 4365919"/>
              <a:gd name="f3516" fmla="val 11328329"/>
              <a:gd name="f3517" fmla="val 4342306"/>
              <a:gd name="f3518" fmla="val 4346535"/>
              <a:gd name="f3519" fmla="val 11274878"/>
              <a:gd name="f3520" fmla="val 4335963"/>
              <a:gd name="f3521" fmla="val 11277345"/>
              <a:gd name="f3522" fmla="val 4326447"/>
              <a:gd name="f3523" fmla="val 11278990"/>
              <a:gd name="f3524" fmla="val 4317989"/>
              <a:gd name="f3525" fmla="val 11280634"/>
              <a:gd name="f3526" fmla="val 4309531"/>
              <a:gd name="f3527" fmla="val 11282396"/>
              <a:gd name="f3528" fmla="val 4302482"/>
              <a:gd name="f3529" fmla="val 11284276"/>
              <a:gd name="f3530" fmla="val 4296843"/>
              <a:gd name="f3531" fmla="val 9063302"/>
              <a:gd name="f3532" fmla="val 4258412"/>
              <a:gd name="f3533" fmla="val 9059778"/>
              <a:gd name="f3534" fmla="val 4291775"/>
              <a:gd name="f3535" fmla="val 9053963"/>
              <a:gd name="f3536" fmla="val 4321672"/>
              <a:gd name="f3537" fmla="val 9045857"/>
              <a:gd name="f3538" fmla="val 4348104"/>
              <a:gd name="f3539" fmla="val 9037752"/>
              <a:gd name="f3540" fmla="val 4374536"/>
              <a:gd name="f3541" fmla="val 9026650"/>
              <a:gd name="f3542" fmla="val 4397385"/>
              <a:gd name="f3543" fmla="val 4416651"/>
              <a:gd name="f3544" fmla="val 9033346"/>
              <a:gd name="f3545" fmla="val 4436034"/>
              <a:gd name="f3546" fmla="val 9051437"/>
              <a:gd name="f3547" fmla="val 4408310"/>
              <a:gd name="f3548" fmla="val 9064242"/>
              <a:gd name="f3549" fmla="val 4378941"/>
              <a:gd name="f3550" fmla="val 9071761"/>
              <a:gd name="f3551" fmla="val 4347928"/>
              <a:gd name="f3552" fmla="val 9120043"/>
              <a:gd name="f3553" fmla="val 9114404"/>
              <a:gd name="f3554" fmla="val 4432275"/>
              <a:gd name="f3555" fmla="val 9087737"/>
              <a:gd name="f3556" fmla="val 4497473"/>
              <a:gd name="f3557" fmla="val 9040042"/>
              <a:gd name="f3558" fmla="val 4543524"/>
              <a:gd name="f3559" fmla="val 9056606"/>
              <a:gd name="f3560" fmla="val 4568194"/>
              <a:gd name="f3561" fmla="val 9083156"/>
              <a:gd name="f3562" fmla="val 4543289"/>
              <a:gd name="f3563" fmla="val 9104360"/>
              <a:gd name="f3564" fmla="val 4511864"/>
              <a:gd name="f3565" fmla="val 9120219"/>
              <a:gd name="f3566" fmla="val 4473920"/>
              <a:gd name="f3567" fmla="val 9136078"/>
              <a:gd name="f3568" fmla="val 4435975"/>
              <a:gd name="f3569" fmla="val 9146475"/>
              <a:gd name="f3570" fmla="val 4390336"/>
              <a:gd name="f3571" fmla="val 9151409"/>
              <a:gd name="f3572" fmla="val 4337003"/>
              <a:gd name="f3573" fmla="val 9135197"/>
              <a:gd name="f3574" fmla="val 4313390"/>
              <a:gd name="f3575" fmla="val 4317619"/>
              <a:gd name="f3576" fmla="val 9081746"/>
              <a:gd name="f3577" fmla="val 4307047"/>
              <a:gd name="f3578" fmla="val 9084213"/>
              <a:gd name="f3579" fmla="val 4297531"/>
              <a:gd name="f3580" fmla="val 9085858"/>
              <a:gd name="f3581" fmla="val 4289073"/>
              <a:gd name="f3582" fmla="val 9087502"/>
              <a:gd name="f3583" fmla="val 4280615"/>
              <a:gd name="f3584" fmla="val 9089264"/>
              <a:gd name="f3585" fmla="val 4273566"/>
              <a:gd name="f3586" fmla="val 9091144"/>
              <a:gd name="f3587" fmla="val 4267927"/>
              <a:gd name="f3588" fmla="val 2362464"/>
              <a:gd name="f3589" fmla="val 2358939"/>
              <a:gd name="f3590" fmla="val 2353124"/>
              <a:gd name="f3591" fmla="val 2345018"/>
              <a:gd name="f3592" fmla="val 2336913"/>
              <a:gd name="f3593" fmla="val 2325811"/>
              <a:gd name="f3594" fmla="val 2332507"/>
              <a:gd name="f3595" fmla="val 2350599"/>
              <a:gd name="f3596" fmla="val 2363403"/>
              <a:gd name="f3597" fmla="val 2370922"/>
              <a:gd name="f3598" fmla="val 2419204"/>
              <a:gd name="f3599" fmla="val 2413565"/>
              <a:gd name="f3600" fmla="val 2386898"/>
              <a:gd name="f3601" fmla="val 2339204"/>
              <a:gd name="f3602" fmla="val 2355768"/>
              <a:gd name="f3603" fmla="val 2382317"/>
              <a:gd name="f3604" fmla="val 2403521"/>
              <a:gd name="f3605" fmla="val 2419380"/>
              <a:gd name="f3606" fmla="val 2435239"/>
              <a:gd name="f3607" fmla="val 2445636"/>
              <a:gd name="f3608" fmla="val 2450570"/>
              <a:gd name="f3609" fmla="val 2434358"/>
              <a:gd name="f3610" fmla="val 2380907"/>
              <a:gd name="f3611" fmla="val 2383374"/>
              <a:gd name="f3612" fmla="val 2385019"/>
              <a:gd name="f3613" fmla="val 2386663"/>
              <a:gd name="f3614" fmla="val 2388425"/>
              <a:gd name="f3615" fmla="val 2390305"/>
              <a:gd name="f3616" fmla="val 4048805"/>
              <a:gd name="f3617" fmla="val 4074884"/>
              <a:gd name="f3618" fmla="val 4076529"/>
              <a:gd name="f3619" fmla="val 7123423"/>
              <a:gd name="f3620" fmla="val 4078232"/>
              <a:gd name="f3621" fmla="val 7122835"/>
              <a:gd name="f3622" fmla="val 4079994"/>
              <a:gd name="f3623" fmla="val 7122248"/>
              <a:gd name="f3624" fmla="val 4081756"/>
              <a:gd name="f3625" fmla="val 7120838"/>
              <a:gd name="f3626" fmla="val 4084282"/>
              <a:gd name="f3627" fmla="val 7118606"/>
              <a:gd name="f3628" fmla="val 4087572"/>
              <a:gd name="f3629" fmla="val 7116374"/>
              <a:gd name="f3630" fmla="val 4090861"/>
              <a:gd name="f3631" fmla="val 7113026"/>
              <a:gd name="f3632" fmla="val 4095266"/>
              <a:gd name="f3633" fmla="val 7108562"/>
              <a:gd name="f3634" fmla="val 4100787"/>
              <a:gd name="f3635" fmla="val 7104098"/>
              <a:gd name="f3636" fmla="val 4106309"/>
              <a:gd name="f3637" fmla="val 7098107"/>
              <a:gd name="f3638" fmla="val 4113651"/>
              <a:gd name="f3639" fmla="val 7090589"/>
              <a:gd name="f3640" fmla="val 4122814"/>
              <a:gd name="f3641" fmla="val 7075787"/>
              <a:gd name="f3642" fmla="val 4140435"/>
              <a:gd name="f3643" fmla="val 7064862"/>
              <a:gd name="f3644" fmla="val 4158879"/>
              <a:gd name="f3645" fmla="val 7057813"/>
              <a:gd name="f3646" fmla="val 4178145"/>
              <a:gd name="f3647" fmla="val 7050765"/>
              <a:gd name="f3648" fmla="val 4197410"/>
              <a:gd name="f3649" fmla="val 7047240"/>
              <a:gd name="f3650" fmla="val 4218439"/>
              <a:gd name="f3651" fmla="val 4241229"/>
              <a:gd name="f3652" fmla="val 4269775"/>
              <a:gd name="f3653" fmla="val 7077549"/>
              <a:gd name="f3654" fmla="val 4239467"/>
              <a:gd name="f3655" fmla="val 4220436"/>
              <a:gd name="f3656" fmla="val 7080486"/>
              <a:gd name="f3657" fmla="val 4202932"/>
              <a:gd name="f3658" fmla="val 7086359"/>
              <a:gd name="f3659" fmla="val 4186955"/>
              <a:gd name="f3660" fmla="val 7092233"/>
              <a:gd name="f3661" fmla="val 4170979"/>
              <a:gd name="f3662" fmla="val 7101514"/>
              <a:gd name="f3663" fmla="val 4155237"/>
              <a:gd name="f3664" fmla="val 7114201"/>
              <a:gd name="f3665" fmla="val 4139730"/>
              <a:gd name="f3666" fmla="val 7118195"/>
              <a:gd name="f3667" fmla="val 4134797"/>
              <a:gd name="f3668" fmla="val 7121426"/>
              <a:gd name="f3669" fmla="val 4130861"/>
              <a:gd name="f3670" fmla="val 7123893"/>
              <a:gd name="f3671" fmla="val 4127924"/>
              <a:gd name="f3672" fmla="val 7126360"/>
              <a:gd name="f3673" fmla="val 4124987"/>
              <a:gd name="f3674" fmla="val 7128239"/>
              <a:gd name="f3675" fmla="val 4122755"/>
              <a:gd name="f3676" fmla="val 7129532"/>
              <a:gd name="f3677" fmla="val 4121228"/>
              <a:gd name="f3678" fmla="val 7130824"/>
              <a:gd name="f3679" fmla="val 4119701"/>
              <a:gd name="f3680" fmla="val 7131822"/>
              <a:gd name="f3681" fmla="val 4118585"/>
              <a:gd name="f3682" fmla="val 7132527"/>
              <a:gd name="f3683" fmla="val 4117880"/>
              <a:gd name="f3684" fmla="val 7133232"/>
              <a:gd name="f3685" fmla="val 4117175"/>
              <a:gd name="f3686" fmla="val 7133819"/>
              <a:gd name="f3687" fmla="val 4116471"/>
              <a:gd name="f3688" fmla="val 7134289"/>
              <a:gd name="f3689" fmla="val 4115765"/>
              <a:gd name="f3690" fmla="val 4094385"/>
              <a:gd name="f3691" fmla="val 7160721"/>
              <a:gd name="f3692" fmla="val 4075472"/>
              <a:gd name="f3693" fmla="val 4059025"/>
              <a:gd name="f3694" fmla="val 378990"/>
              <a:gd name="f3695" fmla="val 4014302"/>
              <a:gd name="f3696" fmla="val 362308"/>
              <a:gd name="f3697" fmla="val 4106166"/>
              <a:gd name="f3698" fmla="val 322014"/>
              <a:gd name="f3699" fmla="val 4158443"/>
              <a:gd name="f3700" fmla="val 258108"/>
              <a:gd name="f3701" fmla="val 4171130"/>
              <a:gd name="f3702" fmla="val 266214"/>
              <a:gd name="f3703" fmla="val 4204258"/>
              <a:gd name="f3704" fmla="val 303806"/>
              <a:gd name="f3705" fmla="val 4193685"/>
              <a:gd name="f3706" fmla="val 333645"/>
              <a:gd name="f3707" fmla="val 4174537"/>
              <a:gd name="f3708" fmla="val 4146813"/>
              <a:gd name="f3709" fmla="val 377815"/>
              <a:gd name="f3710" fmla="val 4119089"/>
              <a:gd name="f3711" fmla="val 393439"/>
              <a:gd name="f3712" fmla="val 4082201"/>
              <a:gd name="f3713" fmla="val 402602"/>
              <a:gd name="f3714" fmla="val 4036152"/>
              <a:gd name="f3715" fmla="val 4004685"/>
              <a:gd name="f3716" fmla="val 7918018"/>
              <a:gd name="f3717" fmla="val 7928474"/>
              <a:gd name="f3718" fmla="val 4008680"/>
              <a:gd name="f3719" fmla="val 4016668"/>
              <a:gd name="f3720" fmla="val 7943510"/>
              <a:gd name="f3721" fmla="val 4024656"/>
              <a:gd name="f3722" fmla="val 7947270"/>
              <a:gd name="f3723" fmla="val 4036051"/>
              <a:gd name="f3724" fmla="val 4050853"/>
              <a:gd name="f3725" fmla="val 4064245"/>
              <a:gd name="f3726" fmla="val 4074876"/>
              <a:gd name="f3727" fmla="val 4082747"/>
              <a:gd name="f3728" fmla="val 4090618"/>
              <a:gd name="f3729" fmla="val 4094553"/>
              <a:gd name="f3730" fmla="val 7891704"/>
              <a:gd name="f3731" fmla="val 7881366"/>
              <a:gd name="f3732" fmla="val 4090442"/>
              <a:gd name="f3733" fmla="val 7873613"/>
              <a:gd name="f3734" fmla="val 4082218"/>
              <a:gd name="f3735" fmla="val 7865859"/>
              <a:gd name="f3736" fmla="val 4073995"/>
              <a:gd name="f3737" fmla="val 4063070"/>
              <a:gd name="f3738" fmla="val 4049443"/>
              <a:gd name="f3739" fmla="val 7865918"/>
              <a:gd name="f3740" fmla="val 4025243"/>
              <a:gd name="f3741" fmla="val 7873789"/>
              <a:gd name="f3742" fmla="val 4017020"/>
              <a:gd name="f3743" fmla="val 7881660"/>
              <a:gd name="f3744" fmla="val 4008797"/>
              <a:gd name="f3745" fmla="val 7891939"/>
              <a:gd name="f3746" fmla="val 7905331"/>
              <a:gd name="f3747" fmla="val 3978606"/>
              <a:gd name="f3748" fmla="val 7881836"/>
              <a:gd name="f3749" fmla="val 7863451"/>
              <a:gd name="f3750" fmla="val 3985361"/>
              <a:gd name="f3751" fmla="val 7850177"/>
              <a:gd name="f3752" fmla="val 3998870"/>
              <a:gd name="f3753" fmla="val 7836902"/>
              <a:gd name="f3754" fmla="val 4012379"/>
              <a:gd name="f3755" fmla="val 4030882"/>
              <a:gd name="f3756" fmla="val 4054377"/>
              <a:gd name="f3757" fmla="val 4064715"/>
              <a:gd name="f3758" fmla="val 7831909"/>
              <a:gd name="f3759" fmla="val 4075346"/>
              <a:gd name="f3760" fmla="val 7835198"/>
              <a:gd name="f3761" fmla="val 4086271"/>
              <a:gd name="f3762" fmla="val 7838488"/>
              <a:gd name="f3763" fmla="val 4097196"/>
              <a:gd name="f3764" fmla="val 7843657"/>
              <a:gd name="f3765" fmla="val 4108709"/>
              <a:gd name="f3766" fmla="val 7850705"/>
              <a:gd name="f3767" fmla="val 4120809"/>
              <a:gd name="f3768" fmla="val 4132909"/>
              <a:gd name="f3769" fmla="val 7866740"/>
              <a:gd name="f3770" fmla="val 4145773"/>
              <a:gd name="f3771" fmla="val 7877666"/>
              <a:gd name="f3772" fmla="val 4159400"/>
              <a:gd name="f3773" fmla="val 7888591"/>
              <a:gd name="f3774" fmla="val 4173027"/>
              <a:gd name="f3775" fmla="val 7901689"/>
              <a:gd name="f3776" fmla="val 4187593"/>
              <a:gd name="f3777" fmla="val 7916961"/>
              <a:gd name="f3778" fmla="val 4203100"/>
              <a:gd name="f3779" fmla="val 7958900"/>
              <a:gd name="f3780" fmla="val 7941983"/>
              <a:gd name="f3781" fmla="val 4186654"/>
              <a:gd name="f3782" fmla="val 7927358"/>
              <a:gd name="f3783" fmla="val 4171265"/>
              <a:gd name="f3784" fmla="val 7915023"/>
              <a:gd name="f3785" fmla="val 4156932"/>
              <a:gd name="f3786" fmla="val 7902688"/>
              <a:gd name="f3787" fmla="val 4142601"/>
              <a:gd name="f3788" fmla="val 7892056"/>
              <a:gd name="f3789" fmla="val 4128973"/>
              <a:gd name="f3790" fmla="val 4116051"/>
              <a:gd name="f3791" fmla="val 7891351"/>
              <a:gd name="f3792" fmla="val 4119810"/>
              <a:gd name="f3793" fmla="val 4121690"/>
              <a:gd name="f3794" fmla="val 7910265"/>
              <a:gd name="f3795" fmla="val 7920368"/>
              <a:gd name="f3796" fmla="val 7929648"/>
              <a:gd name="f3797" fmla="val 4119928"/>
              <a:gd name="f3798" fmla="val 7938107"/>
              <a:gd name="f3799" fmla="val 4116404"/>
              <a:gd name="f3800" fmla="val 7946565"/>
              <a:gd name="f3801" fmla="val 4112879"/>
              <a:gd name="f3802" fmla="val 4107945"/>
              <a:gd name="f3803" fmla="val 7959781"/>
              <a:gd name="f3804" fmla="val 4101602"/>
              <a:gd name="f3805" fmla="val 7965772"/>
              <a:gd name="f3806" fmla="val 4095258"/>
              <a:gd name="f3807" fmla="val 7970471"/>
              <a:gd name="f3808" fmla="val 4087798"/>
              <a:gd name="f3809" fmla="val 7973878"/>
              <a:gd name="f3810" fmla="val 4079223"/>
              <a:gd name="f3811" fmla="val 7977284"/>
              <a:gd name="f3812" fmla="val 4070648"/>
              <a:gd name="f3813" fmla="val 7978988"/>
              <a:gd name="f3814" fmla="val 4061308"/>
              <a:gd name="f3815" fmla="val 4051205"/>
              <a:gd name="f3816" fmla="val 4040163"/>
              <a:gd name="f3817" fmla="val 7977226"/>
              <a:gd name="f3818" fmla="val 4030177"/>
              <a:gd name="f3819" fmla="val 7973701"/>
              <a:gd name="f3820" fmla="val 4021249"/>
              <a:gd name="f3821" fmla="val 7970177"/>
              <a:gd name="f3822" fmla="val 4012321"/>
              <a:gd name="f3823" fmla="val 7965126"/>
              <a:gd name="f3824" fmla="val 7958547"/>
              <a:gd name="f3825" fmla="val 3998342"/>
              <a:gd name="f3826" fmla="val 7951969"/>
              <a:gd name="f3827" fmla="val 3991998"/>
              <a:gd name="f3828" fmla="val 7944156"/>
              <a:gd name="f3829" fmla="val 3987122"/>
              <a:gd name="f3830" fmla="val 7935111"/>
              <a:gd name="f3831" fmla="val 3983716"/>
              <a:gd name="f3832" fmla="val 7926065"/>
              <a:gd name="f3833" fmla="val 3980309"/>
              <a:gd name="f3834" fmla="val 7916139"/>
              <a:gd name="f3835" fmla="val 3965602"/>
              <a:gd name="f3836" fmla="val 3992034"/>
              <a:gd name="f3837" fmla="val 3813661"/>
              <a:gd name="f3838" fmla="val 3816128"/>
              <a:gd name="f3839" fmla="val 4037849"/>
              <a:gd name="f3840" fmla="val 3814248"/>
              <a:gd name="f3841" fmla="val 3812310"/>
              <a:gd name="f3842" fmla="val 4037790"/>
              <a:gd name="f3843" fmla="val 3810314"/>
              <a:gd name="f3844" fmla="val 4037673"/>
              <a:gd name="f3845" fmla="val 3808316"/>
              <a:gd name="f3846" fmla="val 4037555"/>
              <a:gd name="f3847" fmla="val 3805203"/>
              <a:gd name="f3848" fmla="val 4037496"/>
              <a:gd name="f3849" fmla="val 3800973"/>
              <a:gd name="f3850" fmla="val 3778418"/>
              <a:gd name="f3851" fmla="val 3759857"/>
              <a:gd name="f3852" fmla="val 4044075"/>
              <a:gd name="f3853" fmla="val 3745291"/>
              <a:gd name="f3854" fmla="val 4057232"/>
              <a:gd name="f3855" fmla="val 3730958"/>
              <a:gd name="f3856" fmla="val 4070154"/>
              <a:gd name="f3857" fmla="val 4087306"/>
              <a:gd name="f3858" fmla="val 4108686"/>
              <a:gd name="f3859" fmla="val 4133591"/>
              <a:gd name="f3860" fmla="val 3734130"/>
              <a:gd name="f3861" fmla="val 4153209"/>
              <a:gd name="f3862" fmla="val 3754806"/>
              <a:gd name="f3863" fmla="val 4167541"/>
              <a:gd name="f3864" fmla="val 4181873"/>
              <a:gd name="f3865" fmla="val 3804028"/>
              <a:gd name="f3866" fmla="val 4189039"/>
              <a:gd name="f3867" fmla="val 3848903"/>
              <a:gd name="f3868" fmla="val 4161550"/>
              <a:gd name="f3869" fmla="val 3847494"/>
              <a:gd name="f3870" fmla="val 4161785"/>
              <a:gd name="f3871" fmla="val 3845966"/>
              <a:gd name="f3872" fmla="val 4161902"/>
              <a:gd name="f3873" fmla="val 3844323"/>
              <a:gd name="f3874" fmla="val 3842677"/>
              <a:gd name="f3875" fmla="val 3840329"/>
              <a:gd name="f3876" fmla="val 3837274"/>
              <a:gd name="f3877" fmla="val 3810959"/>
              <a:gd name="f3878" fmla="val 3790753"/>
              <a:gd name="f3879" fmla="val 4157145"/>
              <a:gd name="f3880" fmla="val 3776656"/>
              <a:gd name="f3881" fmla="val 4147629"/>
              <a:gd name="f3882" fmla="val 3762560"/>
              <a:gd name="f3883" fmla="val 4138114"/>
              <a:gd name="f3884" fmla="val 4124545"/>
              <a:gd name="f3885" fmla="val 4106924"/>
              <a:gd name="f3886" fmla="val 4093532"/>
              <a:gd name="f3887" fmla="val 3760387"/>
              <a:gd name="f3888" fmla="val 4083018"/>
              <a:gd name="f3889" fmla="val 3770137"/>
              <a:gd name="f3890" fmla="val 4075382"/>
              <a:gd name="f3891" fmla="val 3779887"/>
              <a:gd name="f3892" fmla="val 4067746"/>
              <a:gd name="f3893" fmla="val 3793573"/>
              <a:gd name="f3894" fmla="val 4063929"/>
              <a:gd name="f3895" fmla="val 3811195"/>
              <a:gd name="f3896" fmla="val 3815659"/>
              <a:gd name="f3897" fmla="val 4064163"/>
              <a:gd name="f3898" fmla="val 4064633"/>
              <a:gd name="f3899" fmla="val 3833162"/>
              <a:gd name="f3900" fmla="val 4065103"/>
              <a:gd name="f3901" fmla="val 3840210"/>
              <a:gd name="f3902" fmla="val 4065926"/>
              <a:gd name="f3903" fmla="val 3848199"/>
              <a:gd name="f3904" fmla="val 4067100"/>
              <a:gd name="f3905" fmla="val 11735933"/>
              <a:gd name="f3906" fmla="val 3956837"/>
              <a:gd name="f3907" fmla="val 4097102"/>
              <a:gd name="f3908" fmla="val 4129877"/>
              <a:gd name="f3909" fmla="val 11754964"/>
              <a:gd name="f3910" fmla="val 4179569"/>
              <a:gd name="f3911" fmla="val 11784567"/>
              <a:gd name="f3912" fmla="val 4056220"/>
              <a:gd name="f3913" fmla="val 4102741"/>
              <a:gd name="f3914" fmla="val 11698928"/>
              <a:gd name="f3915" fmla="val 11767651"/>
              <a:gd name="f3916" fmla="val 274672"/>
              <a:gd name="f3917" fmla="val 3955094"/>
              <a:gd name="f3918" fmla="val 3979763"/>
              <a:gd name="f3919" fmla="val 263982"/>
              <a:gd name="f3920" fmla="val 3989866"/>
              <a:gd name="f3921" fmla="val 271089"/>
              <a:gd name="f3922" fmla="val 4000204"/>
              <a:gd name="f3923" fmla="val 278020"/>
              <a:gd name="f3924" fmla="val 4010777"/>
              <a:gd name="f3925" fmla="val 284951"/>
              <a:gd name="f3926" fmla="val 4021350"/>
              <a:gd name="f3927" fmla="val 291119"/>
              <a:gd name="f3928" fmla="val 4031687"/>
              <a:gd name="f3929" fmla="val 296522"/>
              <a:gd name="f3930" fmla="val 4041790"/>
              <a:gd name="f3931" fmla="val 4016769"/>
              <a:gd name="f3932" fmla="val 311207"/>
              <a:gd name="f3933" fmla="val 4007605"/>
              <a:gd name="f3934" fmla="val 305451"/>
              <a:gd name="f3935" fmla="val 3997737"/>
              <a:gd name="f3936" fmla="val 3987164"/>
              <a:gd name="f3937" fmla="val 291823"/>
              <a:gd name="f3938" fmla="val 3976592"/>
              <a:gd name="f3939" fmla="val 283835"/>
              <a:gd name="f3940" fmla="val 3965902"/>
              <a:gd name="f3941" fmla="val 9947825"/>
              <a:gd name="f3942" fmla="val 3941339"/>
              <a:gd name="f3943" fmla="val 3945568"/>
              <a:gd name="f3944" fmla="val 3975877"/>
              <a:gd name="f3945" fmla="val 9932671"/>
              <a:gd name="f3946" fmla="val 9933141"/>
              <a:gd name="f3947" fmla="val 3978227"/>
              <a:gd name="f3948" fmla="val 9933376"/>
              <a:gd name="f3949" fmla="val 3980576"/>
              <a:gd name="f3950" fmla="val 3982926"/>
              <a:gd name="f3951" fmla="val 3985040"/>
              <a:gd name="f3952" fmla="val 3987155"/>
              <a:gd name="f3953" fmla="val 3989269"/>
              <a:gd name="f3954" fmla="val 3994438"/>
              <a:gd name="f3955" fmla="val 3999607"/>
              <a:gd name="f3956" fmla="val 4004776"/>
              <a:gd name="f3957" fmla="val 9932201"/>
              <a:gd name="f3958" fmla="val 4009945"/>
              <a:gd name="f3959" fmla="val 9931379"/>
              <a:gd name="f3960" fmla="val 4015819"/>
              <a:gd name="f3961" fmla="val 9930204"/>
              <a:gd name="f3962" fmla="val 4022397"/>
              <a:gd name="f3963" fmla="val 9833639"/>
              <a:gd name="f3964" fmla="val 4052706"/>
              <a:gd name="f3965" fmla="val 9925975"/>
              <a:gd name="f3966" fmla="val 9922215"/>
              <a:gd name="f3967" fmla="val 4084189"/>
              <a:gd name="f3968" fmla="val 9913522"/>
              <a:gd name="f3969" fmla="val 4110621"/>
              <a:gd name="f3970" fmla="val 9899895"/>
              <a:gd name="f3971" fmla="val 4132002"/>
              <a:gd name="f3972" fmla="val 9886268"/>
              <a:gd name="f3973" fmla="val 4153382"/>
              <a:gd name="f3974" fmla="val 9867472"/>
              <a:gd name="f3975" fmla="val 4169711"/>
              <a:gd name="f3976" fmla="val 9843507"/>
              <a:gd name="f3977" fmla="val 4180988"/>
              <a:gd name="f3978" fmla="val 9858662"/>
              <a:gd name="f3979" fmla="val 4207068"/>
              <a:gd name="f3980" fmla="val 9893434"/>
              <a:gd name="f3981" fmla="val 4191327"/>
              <a:gd name="f3982" fmla="val 9919396"/>
              <a:gd name="f3983" fmla="val 4163132"/>
              <a:gd name="f3984" fmla="val 9936547"/>
              <a:gd name="f3985" fmla="val 4122486"/>
              <a:gd name="f3986" fmla="val 9953699"/>
              <a:gd name="f3987" fmla="val 4081840"/>
              <a:gd name="f3988" fmla="val 9962509"/>
              <a:gd name="f3989" fmla="val 4027449"/>
              <a:gd name="f3990" fmla="val 3959313"/>
              <a:gd name="f3991" fmla="val 5711579"/>
              <a:gd name="f3992" fmla="val 5696425"/>
              <a:gd name="f3993" fmla="val 5696894"/>
              <a:gd name="f3994" fmla="val 5697129"/>
              <a:gd name="f3995" fmla="val 3980577"/>
              <a:gd name="f3996" fmla="val 5695955"/>
              <a:gd name="f3997" fmla="val 5695133"/>
              <a:gd name="f3998" fmla="val 5693958"/>
              <a:gd name="f3999" fmla="val 5597394"/>
              <a:gd name="f4000" fmla="val 5689729"/>
              <a:gd name="f4001" fmla="val 5685969"/>
              <a:gd name="f4002" fmla="val 5677277"/>
              <a:gd name="f4003" fmla="val 4110622"/>
              <a:gd name="f4004" fmla="val 5663649"/>
              <a:gd name="f4005" fmla="val 5650022"/>
              <a:gd name="f4006" fmla="val 5631226"/>
              <a:gd name="f4007" fmla="val 5607261"/>
              <a:gd name="f4008" fmla="val 5622416"/>
              <a:gd name="f4009" fmla="val 5657188"/>
              <a:gd name="f4010" fmla="val 5683150"/>
              <a:gd name="f4011" fmla="val 4163133"/>
              <a:gd name="f4012" fmla="val 5700301"/>
              <a:gd name="f4013" fmla="val 5717453"/>
              <a:gd name="f4014" fmla="val 5726264"/>
              <a:gd name="f4015" fmla="val 715717"/>
              <a:gd name="f4016" fmla="val 700563"/>
              <a:gd name="f4017" fmla="val 701033"/>
              <a:gd name="f4018" fmla="val 701268"/>
              <a:gd name="f4019" fmla="val 700093"/>
              <a:gd name="f4020" fmla="val 699270"/>
              <a:gd name="f4021" fmla="val 698096"/>
              <a:gd name="f4022" fmla="val 601531"/>
              <a:gd name="f4023" fmla="val 693867"/>
              <a:gd name="f4024" fmla="val 690107"/>
              <a:gd name="f4025" fmla="val 681414"/>
              <a:gd name="f4026" fmla="val 667787"/>
              <a:gd name="f4027" fmla="val 654160"/>
              <a:gd name="f4028" fmla="val 635364"/>
              <a:gd name="f4029" fmla="val 611399"/>
              <a:gd name="f4030" fmla="val 626553"/>
              <a:gd name="f4031" fmla="val 661326"/>
              <a:gd name="f4032" fmla="val 687288"/>
              <a:gd name="f4033" fmla="val 704439"/>
              <a:gd name="f4034" fmla="val 721591"/>
              <a:gd name="f4035" fmla="val 730401"/>
              <a:gd name="f4036" fmla="val 3916660"/>
              <a:gd name="f4037" fmla="val 4011463"/>
              <a:gd name="f4038" fmla="val 4024150"/>
              <a:gd name="f4039" fmla="val 1977806"/>
              <a:gd name="f4040" fmla="val 4056926"/>
              <a:gd name="f4041" fmla="val 4041772"/>
              <a:gd name="f4042" fmla="val 4153491"/>
              <a:gd name="f4043" fmla="val 4173695"/>
              <a:gd name="f4044" fmla="val 2029143"/>
              <a:gd name="f4045" fmla="val 4183798"/>
              <a:gd name="f4046" fmla="val 2049348"/>
              <a:gd name="f4047" fmla="val 2115605"/>
              <a:gd name="f4048" fmla="val 2063093"/>
              <a:gd name="f4049" fmla="val 2052050"/>
              <a:gd name="f4050" fmla="val 4147969"/>
              <a:gd name="f4051" fmla="val 4136926"/>
              <a:gd name="f4052" fmla="val 4032256"/>
              <a:gd name="f4053" fmla="val 2094811"/>
              <a:gd name="f4054" fmla="val 4014283"/>
              <a:gd name="f4055" fmla="val 2092932"/>
              <a:gd name="f4056" fmla="val 4024385"/>
              <a:gd name="f4057" fmla="val 2089466"/>
              <a:gd name="f4058" fmla="val 4035898"/>
              <a:gd name="f4059" fmla="val 2084415"/>
              <a:gd name="f4060" fmla="val 4048820"/>
              <a:gd name="f4061" fmla="val 2079363"/>
              <a:gd name="f4062" fmla="val 4061742"/>
              <a:gd name="f4063" fmla="val 2072726"/>
              <a:gd name="f4064" fmla="val 4075957"/>
              <a:gd name="f4065" fmla="val 4091463"/>
              <a:gd name="f4066" fmla="val 2086705"/>
              <a:gd name="f4067" fmla="val 4106617"/>
              <a:gd name="f4068" fmla="val 2094929"/>
              <a:gd name="f4069" fmla="val 4090171"/>
              <a:gd name="f4070" fmla="val 2102271"/>
              <a:gd name="f4071" fmla="val 4073196"/>
              <a:gd name="f4072" fmla="val 2108733"/>
              <a:gd name="f4073" fmla="val 4055692"/>
              <a:gd name="f4074" fmla="val 2115194"/>
              <a:gd name="f4075" fmla="val 4038188"/>
              <a:gd name="f4076" fmla="val 2120656"/>
              <a:gd name="f4077" fmla="val 4020274"/>
              <a:gd name="f4078" fmla="val 2125120"/>
              <a:gd name="f4079" fmla="val 4001948"/>
              <a:gd name="f4080" fmla="val 3978687"/>
              <a:gd name="f4081" fmla="val 3915796"/>
              <a:gd name="f4082" fmla="val 3942228"/>
              <a:gd name="f4083" fmla="val 11295554"/>
              <a:gd name="f4084" fmla="val 11298021"/>
              <a:gd name="f4085" fmla="val 3988043"/>
              <a:gd name="f4086" fmla="val 11296141"/>
              <a:gd name="f4087" fmla="val 11294203"/>
              <a:gd name="f4088" fmla="val 3987984"/>
              <a:gd name="f4089" fmla="val 11292206"/>
              <a:gd name="f4090" fmla="val 3987867"/>
              <a:gd name="f4091" fmla="val 11290209"/>
              <a:gd name="f4092" fmla="val 3987749"/>
              <a:gd name="f4093" fmla="val 11287095"/>
              <a:gd name="f4094" fmla="val 3987690"/>
              <a:gd name="f4095" fmla="val 11282866"/>
              <a:gd name="f4096" fmla="val 11260311"/>
              <a:gd name="f4097" fmla="val 11241750"/>
              <a:gd name="f4098" fmla="val 3994269"/>
              <a:gd name="f4099" fmla="val 11227183"/>
              <a:gd name="f4100" fmla="val 4007426"/>
              <a:gd name="f4101" fmla="val 11212851"/>
              <a:gd name="f4102" fmla="val 4020348"/>
              <a:gd name="f4103" fmla="val 4037500"/>
              <a:gd name="f4104" fmla="val 4058880"/>
              <a:gd name="f4105" fmla="val 4083785"/>
              <a:gd name="f4106" fmla="val 11216023"/>
              <a:gd name="f4107" fmla="val 4103403"/>
              <a:gd name="f4108" fmla="val 11236699"/>
              <a:gd name="f4109" fmla="val 4117735"/>
              <a:gd name="f4110" fmla="val 4132067"/>
              <a:gd name="f4111" fmla="val 11285921"/>
              <a:gd name="f4112" fmla="val 4139233"/>
              <a:gd name="f4113" fmla="val 11330796"/>
              <a:gd name="f4114" fmla="val 4111744"/>
              <a:gd name="f4115" fmla="val 11329386"/>
              <a:gd name="f4116" fmla="val 4111979"/>
              <a:gd name="f4117" fmla="val 11327859"/>
              <a:gd name="f4118" fmla="val 4112096"/>
              <a:gd name="f4119" fmla="val 11326215"/>
              <a:gd name="f4120" fmla="val 11324570"/>
              <a:gd name="f4121" fmla="val 11322220"/>
              <a:gd name="f4122" fmla="val 11319166"/>
              <a:gd name="f4123" fmla="val 11292852"/>
              <a:gd name="f4124" fmla="val 11272646"/>
              <a:gd name="f4125" fmla="val 4107339"/>
              <a:gd name="f4126" fmla="val 11258549"/>
              <a:gd name="f4127" fmla="val 4097823"/>
              <a:gd name="f4128" fmla="val 11244452"/>
              <a:gd name="f4129" fmla="val 4088308"/>
              <a:gd name="f4130" fmla="val 4074739"/>
              <a:gd name="f4131" fmla="val 4057118"/>
              <a:gd name="f4132" fmla="val 4043726"/>
              <a:gd name="f4133" fmla="val 11242279"/>
              <a:gd name="f4134" fmla="val 4033212"/>
              <a:gd name="f4135" fmla="val 11252029"/>
              <a:gd name="f4136" fmla="val 4025576"/>
              <a:gd name="f4137" fmla="val 11261780"/>
              <a:gd name="f4138" fmla="val 4017940"/>
              <a:gd name="f4139" fmla="val 11275465"/>
              <a:gd name="f4140" fmla="val 4014123"/>
              <a:gd name="f4141" fmla="val 11293087"/>
              <a:gd name="f4142" fmla="val 11297551"/>
              <a:gd name="f4143" fmla="val 4014357"/>
              <a:gd name="f4144" fmla="val 4014827"/>
              <a:gd name="f4145" fmla="val 11315054"/>
              <a:gd name="f4146" fmla="val 4015297"/>
              <a:gd name="f4147" fmla="val 11322103"/>
              <a:gd name="f4148" fmla="val 4016119"/>
              <a:gd name="f4149" fmla="val 11330091"/>
              <a:gd name="f4150" fmla="val 4017294"/>
              <a:gd name="f4151" fmla="val 6036133"/>
              <a:gd name="f4152" fmla="val 3911329"/>
              <a:gd name="f4153" fmla="val 3985690"/>
              <a:gd name="f4154" fmla="val 5961771"/>
              <a:gd name="f4155" fmla="val 4015999"/>
              <a:gd name="f4156" fmla="val 6014870"/>
              <a:gd name="f4157" fmla="val 4071213"/>
              <a:gd name="f4158" fmla="val 5991022"/>
              <a:gd name="f4159" fmla="val 4117028"/>
              <a:gd name="f4160" fmla="val 4153444"/>
              <a:gd name="f4161" fmla="val 5974106"/>
              <a:gd name="f4162" fmla="val 4177057"/>
              <a:gd name="f4163" fmla="val 4162960"/>
              <a:gd name="f4164" fmla="val 6000244"/>
              <a:gd name="f4165" fmla="val 4147043"/>
              <a:gd name="f4166" fmla="val 6010231"/>
              <a:gd name="f4167" fmla="val 4129304"/>
              <a:gd name="f4168" fmla="val 6020215"/>
              <a:gd name="f4169" fmla="val 4111564"/>
              <a:gd name="f4170" fmla="val 6028849"/>
              <a:gd name="f4171" fmla="val 4091652"/>
              <a:gd name="f4172" fmla="val 4069567"/>
              <a:gd name="f4173" fmla="val 4172829"/>
              <a:gd name="f4174" fmla="val 4176587"/>
              <a:gd name="f4175" fmla="val 6035488"/>
              <a:gd name="f4176" fmla="val 4179113"/>
              <a:gd name="f4177" fmla="val 6034195"/>
              <a:gd name="f4178" fmla="val 4180405"/>
              <a:gd name="f4179" fmla="val 6032902"/>
              <a:gd name="f4180" fmla="val 4181697"/>
              <a:gd name="f4181" fmla="val 6030848"/>
              <a:gd name="f4182" fmla="val 4182343"/>
              <a:gd name="f4183" fmla="val 6011463"/>
              <a:gd name="f4184" fmla="val 4212652"/>
              <a:gd name="f4185" fmla="val 6034723"/>
              <a:gd name="f4186" fmla="val 6044827"/>
              <a:gd name="f4187" fmla="val 6052168"/>
              <a:gd name="f4188" fmla="val 4210361"/>
              <a:gd name="f4189" fmla="val 6056749"/>
              <a:gd name="f4190" fmla="val 4205779"/>
              <a:gd name="f4191" fmla="val 6061331"/>
              <a:gd name="f4192" fmla="val 4201198"/>
              <a:gd name="f4193" fmla="val 6063623"/>
              <a:gd name="f4194" fmla="val 4193856"/>
              <a:gd name="f4195" fmla="val 4183753"/>
              <a:gd name="f4196" fmla="val 6118952"/>
              <a:gd name="f4197" fmla="val 3886880"/>
              <a:gd name="f4198" fmla="val 3913312"/>
              <a:gd name="f4199" fmla="val 9102422"/>
              <a:gd name="f4200" fmla="val 9104889"/>
              <a:gd name="f4201" fmla="val 3959127"/>
              <a:gd name="f4202" fmla="val 9103009"/>
              <a:gd name="f4203" fmla="val 9101071"/>
              <a:gd name="f4204" fmla="val 3959068"/>
              <a:gd name="f4205" fmla="val 9099074"/>
              <a:gd name="f4206" fmla="val 3958951"/>
              <a:gd name="f4207" fmla="val 9097077"/>
              <a:gd name="f4208" fmla="val 3958833"/>
              <a:gd name="f4209" fmla="val 9093963"/>
              <a:gd name="f4210" fmla="val 3958774"/>
              <a:gd name="f4211" fmla="val 9089734"/>
              <a:gd name="f4212" fmla="val 9067179"/>
              <a:gd name="f4213" fmla="val 9048618"/>
              <a:gd name="f4214" fmla="val 3965353"/>
              <a:gd name="f4215" fmla="val 9034051"/>
              <a:gd name="f4216" fmla="val 3978510"/>
              <a:gd name="f4217" fmla="val 9019719"/>
              <a:gd name="f4218" fmla="val 3991432"/>
              <a:gd name="f4219" fmla="val 4008584"/>
              <a:gd name="f4220" fmla="val 4029964"/>
              <a:gd name="f4221" fmla="val 4054869"/>
              <a:gd name="f4222" fmla="val 9022891"/>
              <a:gd name="f4223" fmla="val 4074487"/>
              <a:gd name="f4224" fmla="val 9043567"/>
              <a:gd name="f4225" fmla="val 4088819"/>
              <a:gd name="f4226" fmla="val 4103151"/>
              <a:gd name="f4227" fmla="val 9092789"/>
              <a:gd name="f4228" fmla="val 4110317"/>
              <a:gd name="f4229" fmla="val 9137664"/>
              <a:gd name="f4230" fmla="val 4082828"/>
              <a:gd name="f4231" fmla="val 9136254"/>
              <a:gd name="f4232" fmla="val 4083063"/>
              <a:gd name="f4233" fmla="val 9134727"/>
              <a:gd name="f4234" fmla="val 4083180"/>
              <a:gd name="f4235" fmla="val 9133083"/>
              <a:gd name="f4236" fmla="val 9131438"/>
              <a:gd name="f4237" fmla="val 9129088"/>
              <a:gd name="f4238" fmla="val 9126034"/>
              <a:gd name="f4239" fmla="val 9099720"/>
              <a:gd name="f4240" fmla="val 9079514"/>
              <a:gd name="f4241" fmla="val 4078423"/>
              <a:gd name="f4242" fmla="val 9065417"/>
              <a:gd name="f4243" fmla="val 4068907"/>
              <a:gd name="f4244" fmla="val 9051320"/>
              <a:gd name="f4245" fmla="val 4059392"/>
              <a:gd name="f4246" fmla="val 4045823"/>
              <a:gd name="f4247" fmla="val 4028202"/>
              <a:gd name="f4248" fmla="val 4014810"/>
              <a:gd name="f4249" fmla="val 9049147"/>
              <a:gd name="f4250" fmla="val 4004296"/>
              <a:gd name="f4251" fmla="val 9058897"/>
              <a:gd name="f4252" fmla="val 3996660"/>
              <a:gd name="f4253" fmla="val 9068648"/>
              <a:gd name="f4254" fmla="val 3989024"/>
              <a:gd name="f4255" fmla="val 9082333"/>
              <a:gd name="f4256" fmla="val 3985207"/>
              <a:gd name="f4257" fmla="val 9099955"/>
              <a:gd name="f4258" fmla="val 9104419"/>
              <a:gd name="f4259" fmla="val 3985441"/>
              <a:gd name="f4260" fmla="val 3985911"/>
              <a:gd name="f4261" fmla="val 9121922"/>
              <a:gd name="f4262" fmla="val 3986381"/>
              <a:gd name="f4263" fmla="val 9128971"/>
              <a:gd name="f4264" fmla="val 3987203"/>
              <a:gd name="f4265" fmla="val 9136959"/>
              <a:gd name="f4266" fmla="val 3988378"/>
              <a:gd name="f4267" fmla="val 2401582"/>
              <a:gd name="f4268" fmla="val 2404049"/>
              <a:gd name="f4269" fmla="val 2402170"/>
              <a:gd name="f4270" fmla="val 2400232"/>
              <a:gd name="f4271" fmla="val 3959069"/>
              <a:gd name="f4272" fmla="val 2398234"/>
              <a:gd name="f4273" fmla="val 2396238"/>
              <a:gd name="f4274" fmla="val 2393125"/>
              <a:gd name="f4275" fmla="val 2388895"/>
              <a:gd name="f4276" fmla="val 2366340"/>
              <a:gd name="f4277" fmla="val 2347779"/>
              <a:gd name="f4278" fmla="val 2333212"/>
              <a:gd name="f4279" fmla="val 3978511"/>
              <a:gd name="f4280" fmla="val 2318880"/>
              <a:gd name="f4281" fmla="val 3991433"/>
              <a:gd name="f4282" fmla="val 2322052"/>
              <a:gd name="f4283" fmla="val 2342728"/>
              <a:gd name="f4284" fmla="val 2391950"/>
              <a:gd name="f4285" fmla="val 2436825"/>
              <a:gd name="f4286" fmla="val 2435415"/>
              <a:gd name="f4287" fmla="val 2433888"/>
              <a:gd name="f4288" fmla="val 2432243"/>
              <a:gd name="f4289" fmla="val 2430599"/>
              <a:gd name="f4290" fmla="val 2428249"/>
              <a:gd name="f4291" fmla="val 2425195"/>
              <a:gd name="f4292" fmla="val 2398881"/>
              <a:gd name="f4293" fmla="val 2378675"/>
              <a:gd name="f4294" fmla="val 2364578"/>
              <a:gd name="f4295" fmla="val 2350481"/>
              <a:gd name="f4296" fmla="val 2348308"/>
              <a:gd name="f4297" fmla="val 2358058"/>
              <a:gd name="f4298" fmla="val 2367808"/>
              <a:gd name="f4299" fmla="val 2381495"/>
              <a:gd name="f4300" fmla="val 2399116"/>
              <a:gd name="f4301" fmla="val 2403580"/>
              <a:gd name="f4302" fmla="val 2421083"/>
              <a:gd name="f4303" fmla="val 2428132"/>
              <a:gd name="f4304" fmla="val 2436120"/>
              <a:gd name="f4305" fmla="val 3840461"/>
              <a:gd name="f4306" fmla="val 3935263"/>
              <a:gd name="f4307" fmla="val 3947950"/>
              <a:gd name="f4308" fmla="val 4723386"/>
              <a:gd name="f4309" fmla="val 3980726"/>
              <a:gd name="f4310" fmla="val 3965571"/>
              <a:gd name="f4311" fmla="val 4077290"/>
              <a:gd name="f4312" fmla="val 4097495"/>
              <a:gd name="f4313" fmla="val 4774723"/>
              <a:gd name="f4314" fmla="val 4107598"/>
              <a:gd name="f4315" fmla="val 4794929"/>
              <a:gd name="f4316" fmla="val 4861184"/>
              <a:gd name="f4317" fmla="val 4808673"/>
              <a:gd name="f4318" fmla="val 4797630"/>
              <a:gd name="f4319" fmla="val 4071769"/>
              <a:gd name="f4320" fmla="val 4060726"/>
              <a:gd name="f4321" fmla="val 3956056"/>
              <a:gd name="f4322" fmla="val 4840391"/>
              <a:gd name="f4323" fmla="val 3938083"/>
              <a:gd name="f4324" fmla="val 4838511"/>
              <a:gd name="f4325" fmla="val 3948185"/>
              <a:gd name="f4326" fmla="val 4835047"/>
              <a:gd name="f4327" fmla="val 3959698"/>
              <a:gd name="f4328" fmla="val 4829995"/>
              <a:gd name="f4329" fmla="val 3972620"/>
              <a:gd name="f4330" fmla="val 4824943"/>
              <a:gd name="f4331" fmla="val 3985542"/>
              <a:gd name="f4332" fmla="val 4818305"/>
              <a:gd name="f4333" fmla="val 3999756"/>
              <a:gd name="f4334" fmla="val 4015263"/>
              <a:gd name="f4335" fmla="val 4832285"/>
              <a:gd name="f4336" fmla="val 4030417"/>
              <a:gd name="f4337" fmla="val 4840509"/>
              <a:gd name="f4338" fmla="val 4013971"/>
              <a:gd name="f4339" fmla="val 4847850"/>
              <a:gd name="f4340" fmla="val 3996996"/>
              <a:gd name="f4341" fmla="val 4854312"/>
              <a:gd name="f4342" fmla="val 3979492"/>
              <a:gd name="f4343" fmla="val 4860773"/>
              <a:gd name="f4344" fmla="val 3961988"/>
              <a:gd name="f4345" fmla="val 4866235"/>
              <a:gd name="f4346" fmla="val 3944073"/>
              <a:gd name="f4347" fmla="val 4870699"/>
              <a:gd name="f4348" fmla="val 3925747"/>
              <a:gd name="f4349" fmla="val 3902487"/>
              <a:gd name="f4350" fmla="val 7081778"/>
              <a:gd name="f4351" fmla="val 3627943"/>
              <a:gd name="f4352" fmla="val 3768208"/>
              <a:gd name="f4353" fmla="val 3800983"/>
              <a:gd name="f4354" fmla="val 7100809"/>
              <a:gd name="f4355" fmla="val 3850675"/>
              <a:gd name="f4356" fmla="val 7130413"/>
              <a:gd name="f4357" fmla="val 3727326"/>
              <a:gd name="f4358" fmla="val 3773847"/>
              <a:gd name="f4359" fmla="val 7044773"/>
              <a:gd name="f4360" fmla="val 7113496"/>
              <a:gd name="f4361" fmla="val 3846085"/>
              <a:gd name="f4362" fmla="val 3573629"/>
              <a:gd name="f4363" fmla="val 3829403"/>
              <a:gd name="f4364" fmla="val 3665494"/>
              <a:gd name="f4365" fmla="val 3789109"/>
              <a:gd name="f4366" fmla="val 3717771"/>
              <a:gd name="f4367" fmla="val 3725202"/>
              <a:gd name="f4368" fmla="val 3730458"/>
              <a:gd name="f4369" fmla="val 3733308"/>
              <a:gd name="f4370" fmla="val 3763586"/>
              <a:gd name="f4371" fmla="val 3770901"/>
              <a:gd name="f4372" fmla="val 3753014"/>
              <a:gd name="f4373" fmla="val 3800739"/>
              <a:gd name="f4374" fmla="val 3733865"/>
              <a:gd name="f4375" fmla="val 3706141"/>
              <a:gd name="f4376" fmla="val 3844909"/>
              <a:gd name="f4377" fmla="val 3678417"/>
              <a:gd name="f4378" fmla="val 3860534"/>
              <a:gd name="f4379" fmla="val 3641530"/>
              <a:gd name="f4380" fmla="val 3869697"/>
              <a:gd name="f4381" fmla="val 3595479"/>
              <a:gd name="f4382" fmla="val 311677"/>
              <a:gd name="f4383" fmla="val 3563483"/>
              <a:gd name="f4384" fmla="val 3571590"/>
              <a:gd name="f4385" fmla="val 302161"/>
              <a:gd name="f4386" fmla="val 3640312"/>
              <a:gd name="f4387" fmla="val 3661104"/>
              <a:gd name="f4388" fmla="val 264804"/>
              <a:gd name="f4389" fmla="val 3687184"/>
              <a:gd name="f4390" fmla="val 306390"/>
              <a:gd name="f4391" fmla="val 3665334"/>
              <a:gd name="f4392" fmla="val 331060"/>
              <a:gd name="f4393" fmla="val 3808419"/>
              <a:gd name="f4394" fmla="val 3798903"/>
              <a:gd name="f4395" fmla="val 326831"/>
              <a:gd name="f4396" fmla="val 3654409"/>
              <a:gd name="f4397" fmla="val 367007"/>
              <a:gd name="f4398" fmla="val 3633615"/>
              <a:gd name="f4399" fmla="val 347624"/>
              <a:gd name="f4400" fmla="val 3695642"/>
              <a:gd name="f4401" fmla="val 365598"/>
              <a:gd name="f4402" fmla="val 3710797"/>
              <a:gd name="f4403" fmla="val 395906"/>
              <a:gd name="f4404" fmla="val 3618461"/>
              <a:gd name="f4405" fmla="val 384629"/>
              <a:gd name="f4406" fmla="val 3600488"/>
              <a:gd name="f4407" fmla="val 322954"/>
              <a:gd name="f4408" fmla="val 3630796"/>
              <a:gd name="f4409" fmla="val 5970230"/>
              <a:gd name="f4410" fmla="val 3534863"/>
              <a:gd name="f4411" fmla="val 3565172"/>
              <a:gd name="f4412" fmla="val 6018513"/>
              <a:gd name="f4413" fmla="val 3700150"/>
              <a:gd name="f4414" fmla="val 6105208"/>
              <a:gd name="f4415" fmla="val 6094284"/>
              <a:gd name="f4416" fmla="val 11327977"/>
              <a:gd name="f4417" fmla="val 3523823"/>
              <a:gd name="f4418" fmla="val 11311295"/>
              <a:gd name="f4419" fmla="val 3615688"/>
              <a:gd name="f4420" fmla="val 11271001"/>
              <a:gd name="f4421" fmla="val 3667965"/>
              <a:gd name="f4422" fmla="val 11207095"/>
              <a:gd name="f4423" fmla="val 3680652"/>
              <a:gd name="f4424" fmla="val 11215201"/>
              <a:gd name="f4425" fmla="val 3713780"/>
              <a:gd name="f4426" fmla="val 11252793"/>
              <a:gd name="f4427" fmla="val 3703207"/>
              <a:gd name="f4428" fmla="val 11282631"/>
              <a:gd name="f4429" fmla="val 3684059"/>
              <a:gd name="f4430" fmla="val 3656335"/>
              <a:gd name="f4431" fmla="val 11326802"/>
              <a:gd name="f4432" fmla="val 3628611"/>
              <a:gd name="f4433" fmla="val 11342426"/>
              <a:gd name="f4434" fmla="val 3591724"/>
              <a:gd name="f4435" fmla="val 11351589"/>
              <a:gd name="f4436" fmla="val 3545674"/>
              <a:gd name="f4437" fmla="val 3514422"/>
              <a:gd name="f4438" fmla="val 3539091"/>
              <a:gd name="f4439" fmla="val 3731076"/>
              <a:gd name="f4440" fmla="val 3549194"/>
              <a:gd name="f4441" fmla="val 3738184"/>
              <a:gd name="f4442" fmla="val 3559532"/>
              <a:gd name="f4443" fmla="val 3745114"/>
              <a:gd name="f4444" fmla="val 3570105"/>
              <a:gd name="f4445" fmla="val 3752046"/>
              <a:gd name="f4446" fmla="val 3580678"/>
              <a:gd name="f4447" fmla="val 3758213"/>
              <a:gd name="f4448" fmla="val 3591016"/>
              <a:gd name="f4449" fmla="val 3763617"/>
              <a:gd name="f4450" fmla="val 3601118"/>
              <a:gd name="f4451" fmla="val 3576096"/>
              <a:gd name="f4452" fmla="val 3778301"/>
              <a:gd name="f4453" fmla="val 3566933"/>
              <a:gd name="f4454" fmla="val 3772545"/>
              <a:gd name="f4455" fmla="val 3557065"/>
              <a:gd name="f4456" fmla="val 3546492"/>
              <a:gd name="f4457" fmla="val 3758917"/>
              <a:gd name="f4458" fmla="val 3535919"/>
              <a:gd name="f4459" fmla="val 3750929"/>
              <a:gd name="f4460" fmla="val 3525229"/>
              <a:gd name="f4461" fmla="val 3511566"/>
              <a:gd name="f4462" fmla="val 3606368"/>
              <a:gd name="f4463" fmla="val 3619056"/>
              <a:gd name="f4464" fmla="val 7834494"/>
              <a:gd name="f4465" fmla="val 3651831"/>
              <a:gd name="f4466" fmla="val 3636678"/>
              <a:gd name="f4467" fmla="val 3748396"/>
              <a:gd name="f4468" fmla="val 3768601"/>
              <a:gd name="f4469" fmla="val 7885830"/>
              <a:gd name="f4470" fmla="val 3778704"/>
              <a:gd name="f4471" fmla="val 7906036"/>
              <a:gd name="f4472" fmla="val 7972292"/>
              <a:gd name="f4473" fmla="val 7919780"/>
              <a:gd name="f4474" fmla="val 7908738"/>
              <a:gd name="f4475" fmla="val 3742875"/>
              <a:gd name="f4476" fmla="val 3731832"/>
              <a:gd name="f4477" fmla="val 3627161"/>
              <a:gd name="f4478" fmla="val 7951499"/>
              <a:gd name="f4479" fmla="val 3609188"/>
              <a:gd name="f4480" fmla="val 7949619"/>
              <a:gd name="f4481" fmla="val 3619291"/>
              <a:gd name="f4482" fmla="val 7946154"/>
              <a:gd name="f4483" fmla="val 3630804"/>
              <a:gd name="f4484" fmla="val 7941102"/>
              <a:gd name="f4485" fmla="val 3643726"/>
              <a:gd name="f4486" fmla="val 7936051"/>
              <a:gd name="f4487" fmla="val 3656648"/>
              <a:gd name="f4488" fmla="val 7929413"/>
              <a:gd name="f4489" fmla="val 3670862"/>
              <a:gd name="f4490" fmla="val 3686369"/>
              <a:gd name="f4491" fmla="val 7943393"/>
              <a:gd name="f4492" fmla="val 3701523"/>
              <a:gd name="f4493" fmla="val 7951616"/>
              <a:gd name="f4494" fmla="val 3685077"/>
              <a:gd name="f4495" fmla="val 7958958"/>
              <a:gd name="f4496" fmla="val 3668102"/>
              <a:gd name="f4497" fmla="val 7965419"/>
              <a:gd name="f4498" fmla="val 3650598"/>
              <a:gd name="f4499" fmla="val 7971881"/>
              <a:gd name="f4500" fmla="val 3633094"/>
              <a:gd name="f4501" fmla="val 7977343"/>
              <a:gd name="f4502" fmla="val 3615179"/>
              <a:gd name="f4503" fmla="val 7981807"/>
              <a:gd name="f4504" fmla="val 3596853"/>
              <a:gd name="f4505" fmla="val 3573593"/>
              <a:gd name="f4506" fmla="val 2105737"/>
              <a:gd name="f4507" fmla="val 3504600"/>
              <a:gd name="f4508" fmla="val 3511296"/>
              <a:gd name="f4509" fmla="val 3541604"/>
              <a:gd name="f4510" fmla="val 2093401"/>
              <a:gd name="f4511" fmla="val 3537727"/>
              <a:gd name="f4512" fmla="val 3547830"/>
              <a:gd name="f4513" fmla="val 2086647"/>
              <a:gd name="f4514" fmla="val 3558110"/>
              <a:gd name="f4515" fmla="val 2081595"/>
              <a:gd name="f4516" fmla="val 3568564"/>
              <a:gd name="f4517" fmla="val 2076544"/>
              <a:gd name="f4518" fmla="val 3579020"/>
              <a:gd name="f4519" fmla="val 2069906"/>
              <a:gd name="f4520" fmla="val 3590239"/>
              <a:gd name="f4521" fmla="val 2061683"/>
              <a:gd name="f4522" fmla="val 3602222"/>
              <a:gd name="f4523" fmla="val 3560988"/>
              <a:gd name="f4524" fmla="val 2034194"/>
              <a:gd name="f4525" fmla="val 3623014"/>
              <a:gd name="f4526" fmla="val 3651443"/>
              <a:gd name="f4527" fmla="val 2030963"/>
              <a:gd name="f4528" fmla="val 3676407"/>
              <a:gd name="f4529" fmla="val 2024502"/>
              <a:gd name="f4530" fmla="val 3697905"/>
              <a:gd name="f4531" fmla="val 2018041"/>
              <a:gd name="f4532" fmla="val 3719402"/>
              <a:gd name="f4533" fmla="val 3737552"/>
              <a:gd name="f4534" fmla="val 3752354"/>
              <a:gd name="f4535" fmla="val 2013753"/>
              <a:gd name="f4536" fmla="val 3775615"/>
              <a:gd name="f4537" fmla="val 2030200"/>
              <a:gd name="f4538" fmla="val 3757993"/>
              <a:gd name="f4539" fmla="val 2042300"/>
              <a:gd name="f4540" fmla="val 3736202"/>
              <a:gd name="f4541" fmla="val 2050053"/>
              <a:gd name="f4542" fmla="val 3710240"/>
              <a:gd name="f4543" fmla="val 2057806"/>
              <a:gd name="f4544" fmla="val 3684278"/>
              <a:gd name="f4545" fmla="val 3654263"/>
              <a:gd name="f4546" fmla="val 3620195"/>
              <a:gd name="f4547" fmla="val 2074018"/>
              <a:gd name="f4548" fmla="val 3633940"/>
              <a:gd name="f4549" fmla="val 2078482"/>
              <a:gd name="f4550" fmla="val 3628066"/>
              <a:gd name="f4551" fmla="val 2082887"/>
              <a:gd name="f4552" fmla="val 3621605"/>
              <a:gd name="f4553" fmla="val 2087234"/>
              <a:gd name="f4554" fmla="val 3614556"/>
              <a:gd name="f4555" fmla="val 2091580"/>
              <a:gd name="f4556" fmla="val 3607508"/>
              <a:gd name="f4557" fmla="val 2095927"/>
              <a:gd name="f4558" fmla="val 3599813"/>
              <a:gd name="f4559" fmla="val 2100274"/>
              <a:gd name="f4560" fmla="val 3591472"/>
              <a:gd name="f4561" fmla="val 2104621"/>
              <a:gd name="f4562" fmla="val 3583132"/>
              <a:gd name="f4563" fmla="val 2108908"/>
              <a:gd name="f4564" fmla="val 3573968"/>
              <a:gd name="f4565" fmla="val 2113138"/>
              <a:gd name="f4566" fmla="val 3563983"/>
              <a:gd name="f4567" fmla="val 2117367"/>
              <a:gd name="f4568" fmla="val 3553997"/>
              <a:gd name="f4569" fmla="val 2121831"/>
              <a:gd name="f4570" fmla="val 3542897"/>
              <a:gd name="f4571" fmla="val 2126530"/>
              <a:gd name="f4572" fmla="val 3530679"/>
              <a:gd name="f4573" fmla="val 11790911"/>
              <a:gd name="f4574" fmla="val 3503189"/>
              <a:gd name="f4575" fmla="val 3507418"/>
              <a:gd name="f4576" fmla="val 11775757"/>
              <a:gd name="f4577" fmla="val 11776227"/>
              <a:gd name="f4578" fmla="val 3540077"/>
              <a:gd name="f4579" fmla="val 11776462"/>
              <a:gd name="f4580" fmla="val 3542426"/>
              <a:gd name="f4581" fmla="val 3544776"/>
              <a:gd name="f4582" fmla="val 3546890"/>
              <a:gd name="f4583" fmla="val 3549005"/>
              <a:gd name="f4584" fmla="val 3551119"/>
              <a:gd name="f4585" fmla="val 3556288"/>
              <a:gd name="f4586" fmla="val 3561457"/>
              <a:gd name="f4587" fmla="val 3566626"/>
              <a:gd name="f4588" fmla="val 11775287"/>
              <a:gd name="f4589" fmla="val 3571795"/>
              <a:gd name="f4590" fmla="val 11774465"/>
              <a:gd name="f4591" fmla="val 3577669"/>
              <a:gd name="f4592" fmla="val 11773290"/>
              <a:gd name="f4593" fmla="val 3584247"/>
              <a:gd name="f4594" fmla="val 11676725"/>
              <a:gd name="f4595" fmla="val 11769061"/>
              <a:gd name="f4596" fmla="val 11765301"/>
              <a:gd name="f4597" fmla="val 3646039"/>
              <a:gd name="f4598" fmla="val 11756608"/>
              <a:gd name="f4599" fmla="val 3672471"/>
              <a:gd name="f4600" fmla="val 11742981"/>
              <a:gd name="f4601" fmla="val 3693852"/>
              <a:gd name="f4602" fmla="val 11729354"/>
              <a:gd name="f4603" fmla="val 3715232"/>
              <a:gd name="f4604" fmla="val 11710558"/>
              <a:gd name="f4605" fmla="val 3731561"/>
              <a:gd name="f4606" fmla="val 11686593"/>
              <a:gd name="f4607" fmla="val 3742838"/>
              <a:gd name="f4608" fmla="val 11701748"/>
              <a:gd name="f4609" fmla="val 3768918"/>
              <a:gd name="f4610" fmla="val 11736520"/>
              <a:gd name="f4611" fmla="val 3753177"/>
              <a:gd name="f4612" fmla="val 11762482"/>
              <a:gd name="f4613" fmla="val 3724982"/>
              <a:gd name="f4614" fmla="val 11779633"/>
              <a:gd name="f4615" fmla="val 3684336"/>
              <a:gd name="f4616" fmla="val 11796785"/>
              <a:gd name="f4617" fmla="val 3643690"/>
              <a:gd name="f4618" fmla="val 11805595"/>
              <a:gd name="f4619" fmla="val 3589299"/>
              <a:gd name="f4620" fmla="val 3521163"/>
              <a:gd name="f4621" fmla="val 2434006"/>
              <a:gd name="f4622" fmla="val 3494907"/>
              <a:gd name="f4623" fmla="val 2417324"/>
              <a:gd name="f4624" fmla="val 3586772"/>
              <a:gd name="f4625" fmla="val 2377030"/>
              <a:gd name="f4626" fmla="val 3639049"/>
              <a:gd name="f4627" fmla="val 2313124"/>
              <a:gd name="f4628" fmla="val 3651736"/>
              <a:gd name="f4629" fmla="val 2321230"/>
              <a:gd name="f4630" fmla="val 3684864"/>
              <a:gd name="f4631" fmla="val 2358822"/>
              <a:gd name="f4632" fmla="val 3674292"/>
              <a:gd name="f4633" fmla="val 2388661"/>
              <a:gd name="f4634" fmla="val 3655143"/>
              <a:gd name="f4635" fmla="val 3627419"/>
              <a:gd name="f4636" fmla="val 2432831"/>
              <a:gd name="f4637" fmla="val 3599695"/>
              <a:gd name="f4638" fmla="val 2448455"/>
              <a:gd name="f4639" fmla="val 3562807"/>
              <a:gd name="f4640" fmla="val 2457618"/>
              <a:gd name="f4641" fmla="val 3516758"/>
              <a:gd name="f4642" fmla="val 9134845"/>
              <a:gd name="f4643" fmla="val 9118163"/>
              <a:gd name="f4644" fmla="val 9077869"/>
              <a:gd name="f4645" fmla="val 9013963"/>
              <a:gd name="f4646" fmla="val 9022069"/>
              <a:gd name="f4647" fmla="val 9059661"/>
              <a:gd name="f4648" fmla="val 9089499"/>
              <a:gd name="f4649" fmla="val 9133670"/>
              <a:gd name="f4650" fmla="val 9149294"/>
              <a:gd name="f4651" fmla="val 9158457"/>
              <a:gd name="f4652" fmla="val 5641446"/>
              <a:gd name="f4653" fmla="val 3482406"/>
              <a:gd name="f4654" fmla="val 5637922"/>
              <a:gd name="f4655" fmla="val 3515769"/>
              <a:gd name="f4656" fmla="val 5632107"/>
              <a:gd name="f4657" fmla="val 3545666"/>
              <a:gd name="f4658" fmla="val 5624002"/>
              <a:gd name="f4659" fmla="val 3572098"/>
              <a:gd name="f4660" fmla="val 5615896"/>
              <a:gd name="f4661" fmla="val 3598530"/>
              <a:gd name="f4662" fmla="val 5604794"/>
              <a:gd name="f4663" fmla="val 3621379"/>
              <a:gd name="f4664" fmla="val 3640645"/>
              <a:gd name="f4665" fmla="val 5611490"/>
              <a:gd name="f4666" fmla="val 3660028"/>
              <a:gd name="f4667" fmla="val 5629581"/>
              <a:gd name="f4668" fmla="val 3632304"/>
              <a:gd name="f4669" fmla="val 5642386"/>
              <a:gd name="f4670" fmla="val 3602936"/>
              <a:gd name="f4671" fmla="val 5649904"/>
              <a:gd name="f4672" fmla="val 3571922"/>
              <a:gd name="f4673" fmla="val 5698187"/>
              <a:gd name="f4674" fmla="val 5692548"/>
              <a:gd name="f4675" fmla="val 3656269"/>
              <a:gd name="f4676" fmla="val 5665881"/>
              <a:gd name="f4677" fmla="val 3721468"/>
              <a:gd name="f4678" fmla="val 5618186"/>
              <a:gd name="f4679" fmla="val 3767518"/>
              <a:gd name="f4680" fmla="val 5634751"/>
              <a:gd name="f4681" fmla="val 3792188"/>
              <a:gd name="f4682" fmla="val 5661299"/>
              <a:gd name="f4683" fmla="val 3767283"/>
              <a:gd name="f4684" fmla="val 5682504"/>
              <a:gd name="f4685" fmla="val 3735858"/>
              <a:gd name="f4686" fmla="val 5698363"/>
              <a:gd name="f4687" fmla="val 3697914"/>
              <a:gd name="f4688" fmla="val 5714222"/>
              <a:gd name="f4689" fmla="val 3659970"/>
              <a:gd name="f4690" fmla="val 5724619"/>
              <a:gd name="f4691" fmla="val 3614330"/>
              <a:gd name="f4692" fmla="val 5729552"/>
              <a:gd name="f4693" fmla="val 3560997"/>
              <a:gd name="f4694" fmla="val 5713341"/>
              <a:gd name="f4695" fmla="val 3537385"/>
              <a:gd name="f4696" fmla="val 3541614"/>
              <a:gd name="f4697" fmla="val 5659890"/>
              <a:gd name="f4698" fmla="val 3531042"/>
              <a:gd name="f4699" fmla="val 5662357"/>
              <a:gd name="f4700" fmla="val 3521525"/>
              <a:gd name="f4701" fmla="val 5664002"/>
              <a:gd name="f4702" fmla="val 3513067"/>
              <a:gd name="f4703" fmla="val 5665647"/>
              <a:gd name="f4704" fmla="val 3504609"/>
              <a:gd name="f4705" fmla="val 5667408"/>
              <a:gd name="f4706" fmla="val 3497561"/>
              <a:gd name="f4707" fmla="val 5669288"/>
              <a:gd name="f4708" fmla="val 3491921"/>
              <a:gd name="f4709" fmla="val 645584"/>
              <a:gd name="f4710" fmla="val 642060"/>
              <a:gd name="f4711" fmla="val 636245"/>
              <a:gd name="f4712" fmla="val 628139"/>
              <a:gd name="f4713" fmla="val 620033"/>
              <a:gd name="f4714" fmla="val 608932"/>
              <a:gd name="f4715" fmla="val 615628"/>
              <a:gd name="f4716" fmla="val 633719"/>
              <a:gd name="f4717" fmla="val 646524"/>
              <a:gd name="f4718" fmla="val 654042"/>
              <a:gd name="f4719" fmla="val 702325"/>
              <a:gd name="f4720" fmla="val 696686"/>
              <a:gd name="f4721" fmla="val 670019"/>
              <a:gd name="f4722" fmla="val 622324"/>
              <a:gd name="f4723" fmla="val 638888"/>
              <a:gd name="f4724" fmla="val 665438"/>
              <a:gd name="f4725" fmla="val 686642"/>
              <a:gd name="f4726" fmla="val 702501"/>
              <a:gd name="f4727" fmla="val 718360"/>
              <a:gd name="f4728" fmla="val 728757"/>
              <a:gd name="f4729" fmla="val 733691"/>
              <a:gd name="f4730" fmla="val 717479"/>
              <a:gd name="f4731" fmla="val 664028"/>
              <a:gd name="f4732" fmla="val 3531041"/>
              <a:gd name="f4733" fmla="val 666495"/>
              <a:gd name="f4734" fmla="val 668140"/>
              <a:gd name="f4735" fmla="val 669784"/>
              <a:gd name="f4736" fmla="val 671546"/>
              <a:gd name="f4737" fmla="val 673426"/>
              <a:gd name="f4738" fmla="val 9877692"/>
              <a:gd name="f4739" fmla="val 9874168"/>
              <a:gd name="f4740" fmla="val 9868353"/>
              <a:gd name="f4741" fmla="val 9860247"/>
              <a:gd name="f4742" fmla="val 9852142"/>
              <a:gd name="f4743" fmla="val 9841040"/>
              <a:gd name="f4744" fmla="val 9847736"/>
              <a:gd name="f4745" fmla="val 9865827"/>
              <a:gd name="f4746" fmla="val 9878632"/>
              <a:gd name="f4747" fmla="val 3602935"/>
              <a:gd name="f4748" fmla="val 9886151"/>
              <a:gd name="f4749" fmla="val 9934433"/>
              <a:gd name="f4750" fmla="val 9928794"/>
              <a:gd name="f4751" fmla="val 9902127"/>
              <a:gd name="f4752" fmla="val 3721467"/>
              <a:gd name="f4753" fmla="val 9854432"/>
              <a:gd name="f4754" fmla="val 9870996"/>
              <a:gd name="f4755" fmla="val 9897546"/>
              <a:gd name="f4756" fmla="val 9918750"/>
              <a:gd name="f4757" fmla="val 9934609"/>
              <a:gd name="f4758" fmla="val 9950468"/>
              <a:gd name="f4759" fmla="val 3659969"/>
              <a:gd name="f4760" fmla="val 9960865"/>
              <a:gd name="f4761" fmla="val 9965799"/>
              <a:gd name="f4762" fmla="val 9949587"/>
              <a:gd name="f4763" fmla="val 3537384"/>
              <a:gd name="f4764" fmla="val 3541613"/>
              <a:gd name="f4765" fmla="val 9896136"/>
              <a:gd name="f4766" fmla="val 9898603"/>
              <a:gd name="f4767" fmla="val 9900248"/>
              <a:gd name="f4768" fmla="val 9901892"/>
              <a:gd name="f4769" fmla="val 9903654"/>
              <a:gd name="f4770" fmla="val 3497560"/>
              <a:gd name="f4771" fmla="val 9905534"/>
              <a:gd name="f4772" fmla="val 3464615"/>
              <a:gd name="f4773" fmla="val 3489285"/>
              <a:gd name="f4774" fmla="val 11212969"/>
              <a:gd name="f4775" fmla="val 3499388"/>
              <a:gd name="f4776" fmla="val 11220076"/>
              <a:gd name="f4777" fmla="val 3509726"/>
              <a:gd name="f4778" fmla="val 11227007"/>
              <a:gd name="f4779" fmla="val 3520299"/>
              <a:gd name="f4780" fmla="val 11233938"/>
              <a:gd name="f4781" fmla="val 3530871"/>
              <a:gd name="f4782" fmla="val 11240105"/>
              <a:gd name="f4783" fmla="val 3541209"/>
              <a:gd name="f4784" fmla="val 11245509"/>
              <a:gd name="f4785" fmla="val 3551312"/>
              <a:gd name="f4786" fmla="val 3526290"/>
              <a:gd name="f4787" fmla="val 11260194"/>
              <a:gd name="f4788" fmla="val 3517127"/>
              <a:gd name="f4789" fmla="val 11254437"/>
              <a:gd name="f4790" fmla="val 3507259"/>
              <a:gd name="f4791" fmla="val 3496686"/>
              <a:gd name="f4792" fmla="val 11240810"/>
              <a:gd name="f4793" fmla="val 3486114"/>
              <a:gd name="f4794" fmla="val 11232822"/>
              <a:gd name="f4795" fmla="val 3475423"/>
              <a:gd name="f4796" fmla="val 3435699"/>
              <a:gd name="f4797" fmla="val 3460369"/>
              <a:gd name="f4798" fmla="val 9019837"/>
              <a:gd name="f4799" fmla="val 3470472"/>
              <a:gd name="f4800" fmla="val 9026944"/>
              <a:gd name="f4801" fmla="val 3480810"/>
              <a:gd name="f4802" fmla="val 9033875"/>
              <a:gd name="f4803" fmla="val 3491383"/>
              <a:gd name="f4804" fmla="val 9040806"/>
              <a:gd name="f4805" fmla="val 3501955"/>
              <a:gd name="f4806" fmla="val 9046973"/>
              <a:gd name="f4807" fmla="val 3512293"/>
              <a:gd name="f4808" fmla="val 9052377"/>
              <a:gd name="f4809" fmla="val 3522396"/>
              <a:gd name="f4810" fmla="val 3497374"/>
              <a:gd name="f4811" fmla="val 9067062"/>
              <a:gd name="f4812" fmla="val 3488211"/>
              <a:gd name="f4813" fmla="val 9061305"/>
              <a:gd name="f4814" fmla="val 3478343"/>
              <a:gd name="f4815" fmla="val 3467770"/>
              <a:gd name="f4816" fmla="val 9047678"/>
              <a:gd name="f4817" fmla="val 3457197"/>
              <a:gd name="f4818" fmla="val 9039690"/>
              <a:gd name="f4819" fmla="val 3446507"/>
              <a:gd name="f4820" fmla="val 3460370"/>
              <a:gd name="f4821" fmla="val 2318998"/>
              <a:gd name="f4822" fmla="val 3470473"/>
              <a:gd name="f4823" fmla="val 2326105"/>
              <a:gd name="f4824" fmla="val 2333036"/>
              <a:gd name="f4825" fmla="val 2339967"/>
              <a:gd name="f4826" fmla="val 2346134"/>
              <a:gd name="f4827" fmla="val 2351538"/>
              <a:gd name="f4828" fmla="val 2366223"/>
              <a:gd name="f4829" fmla="val 2360466"/>
              <a:gd name="f4830" fmla="val 3467771"/>
              <a:gd name="f4831" fmla="val 2346839"/>
              <a:gd name="f4832" fmla="val 3457198"/>
              <a:gd name="f4833" fmla="val 2338851"/>
              <a:gd name="f4834" fmla="val 4851316"/>
              <a:gd name="f4835" fmla="val 3428400"/>
              <a:gd name="f4836" fmla="val 3435095"/>
              <a:gd name="f4837" fmla="val 3465404"/>
              <a:gd name="f4838" fmla="val 4838982"/>
              <a:gd name="f4839" fmla="val 3461527"/>
              <a:gd name="f4840" fmla="val 3471630"/>
              <a:gd name="f4841" fmla="val 4832227"/>
              <a:gd name="f4842" fmla="val 3481909"/>
              <a:gd name="f4843" fmla="val 4827176"/>
              <a:gd name="f4844" fmla="val 3492364"/>
              <a:gd name="f4845" fmla="val 4822124"/>
              <a:gd name="f4846" fmla="val 3502820"/>
              <a:gd name="f4847" fmla="val 4815487"/>
              <a:gd name="f4848" fmla="val 3514038"/>
              <a:gd name="f4849" fmla="val 4807264"/>
              <a:gd name="f4850" fmla="val 3526022"/>
              <a:gd name="f4851" fmla="val 3484787"/>
              <a:gd name="f4852" fmla="val 4779775"/>
              <a:gd name="f4853" fmla="val 3546814"/>
              <a:gd name="f4854" fmla="val 3575243"/>
              <a:gd name="f4855" fmla="val 4776544"/>
              <a:gd name="f4856" fmla="val 3600206"/>
              <a:gd name="f4857" fmla="val 4770082"/>
              <a:gd name="f4858" fmla="val 3621704"/>
              <a:gd name="f4859" fmla="val 4763621"/>
              <a:gd name="f4860" fmla="val 3643202"/>
              <a:gd name="f4861" fmla="val 3661352"/>
              <a:gd name="f4862" fmla="val 3676154"/>
              <a:gd name="f4863" fmla="val 4759333"/>
              <a:gd name="f4864" fmla="val 3699414"/>
              <a:gd name="f4865" fmla="val 4775780"/>
              <a:gd name="f4866" fmla="val 3681793"/>
              <a:gd name="f4867" fmla="val 4787879"/>
              <a:gd name="f4868" fmla="val 3660002"/>
              <a:gd name="f4869" fmla="val 4795633"/>
              <a:gd name="f4870" fmla="val 3634039"/>
              <a:gd name="f4871" fmla="val 4803387"/>
              <a:gd name="f4872" fmla="val 3608077"/>
              <a:gd name="f4873" fmla="val 3578063"/>
              <a:gd name="f4874" fmla="val 3543995"/>
              <a:gd name="f4875" fmla="val 4819599"/>
              <a:gd name="f4876" fmla="val 3557739"/>
              <a:gd name="f4877" fmla="val 4824062"/>
              <a:gd name="f4878" fmla="val 3551866"/>
              <a:gd name="f4879" fmla="val 4828467"/>
              <a:gd name="f4880" fmla="val 3545405"/>
              <a:gd name="f4881" fmla="val 4832814"/>
              <a:gd name="f4882" fmla="val 3538356"/>
              <a:gd name="f4883" fmla="val 4837161"/>
              <a:gd name="f4884" fmla="val 3531307"/>
              <a:gd name="f4885" fmla="val 4841507"/>
              <a:gd name="f4886" fmla="val 3523613"/>
              <a:gd name="f4887" fmla="val 4845854"/>
              <a:gd name="f4888" fmla="val 3515272"/>
              <a:gd name="f4889" fmla="val 4850200"/>
              <a:gd name="f4890" fmla="val 3506932"/>
              <a:gd name="f4891" fmla="val 4854488"/>
              <a:gd name="f4892" fmla="val 3497768"/>
              <a:gd name="f4893" fmla="val 4858717"/>
              <a:gd name="f4894" fmla="val 3487783"/>
              <a:gd name="f4895" fmla="val 4862947"/>
              <a:gd name="f4896" fmla="val 3477798"/>
              <a:gd name="f4897" fmla="val 4867410"/>
              <a:gd name="f4898" fmla="val 3466696"/>
              <a:gd name="f4899" fmla="val 4872110"/>
              <a:gd name="f4900" fmla="val 3454479"/>
              <a:gd name="f4901" fmla="val 7136756"/>
              <a:gd name="f4902" fmla="val 3174295"/>
              <a:gd name="f4903" fmla="val 3178524"/>
              <a:gd name="f4904" fmla="val 3208833"/>
              <a:gd name="f4905" fmla="val 7121602"/>
              <a:gd name="f4906" fmla="val 7122072"/>
              <a:gd name="f4907" fmla="val 3211183"/>
              <a:gd name="f4908" fmla="val 7122307"/>
              <a:gd name="f4909" fmla="val 3213532"/>
              <a:gd name="f4910" fmla="val 3215882"/>
              <a:gd name="f4911" fmla="val 3217996"/>
              <a:gd name="f4912" fmla="val 3220111"/>
              <a:gd name="f4913" fmla="val 3222225"/>
              <a:gd name="f4914" fmla="val 3227394"/>
              <a:gd name="f4915" fmla="val 3232563"/>
              <a:gd name="f4916" fmla="val 3237732"/>
              <a:gd name="f4917" fmla="val 7121132"/>
              <a:gd name="f4918" fmla="val 3242901"/>
              <a:gd name="f4919" fmla="val 7120310"/>
              <a:gd name="f4920" fmla="val 3248775"/>
              <a:gd name="f4921" fmla="val 7119135"/>
              <a:gd name="f4922" fmla="val 3255353"/>
              <a:gd name="f4923" fmla="val 7022571"/>
              <a:gd name="f4924" fmla="val 3285662"/>
              <a:gd name="f4925" fmla="val 7114906"/>
              <a:gd name="f4926" fmla="val 7111147"/>
              <a:gd name="f4927" fmla="val 3317145"/>
              <a:gd name="f4928" fmla="val 7102454"/>
              <a:gd name="f4929" fmla="val 3343577"/>
              <a:gd name="f4930" fmla="val 7088826"/>
              <a:gd name="f4931" fmla="val 3364958"/>
              <a:gd name="f4932" fmla="val 7075199"/>
              <a:gd name="f4933" fmla="val 3386338"/>
              <a:gd name="f4934" fmla="val 7056403"/>
              <a:gd name="f4935" fmla="val 3402667"/>
              <a:gd name="f4936" fmla="val 7032438"/>
              <a:gd name="f4937" fmla="val 3413944"/>
              <a:gd name="f4938" fmla="val 7047593"/>
              <a:gd name="f4939" fmla="val 3440024"/>
              <a:gd name="f4940" fmla="val 7082365"/>
              <a:gd name="f4941" fmla="val 3424283"/>
              <a:gd name="f4942" fmla="val 7108327"/>
              <a:gd name="f4943" fmla="val 3396088"/>
              <a:gd name="f4944" fmla="val 7125479"/>
              <a:gd name="f4945" fmla="val 3355442"/>
              <a:gd name="f4946" fmla="val 7142630"/>
              <a:gd name="f4947" fmla="val 3314796"/>
              <a:gd name="f4948" fmla="val 7151441"/>
              <a:gd name="f4949" fmla="val 3260405"/>
              <a:gd name="f4950" fmla="val 3192269"/>
              <a:gd name="f4951" fmla="val 1989788"/>
              <a:gd name="f4952" fmla="val 3155622"/>
              <a:gd name="f4953" fmla="val 3182055"/>
              <a:gd name="f4954" fmla="val 2045119"/>
              <a:gd name="f4955" fmla="val 3285315"/>
              <a:gd name="f4956" fmla="val 3311395"/>
              <a:gd name="f4957" fmla="val 2108203"/>
              <a:gd name="f4958" fmla="val 2068379"/>
              <a:gd name="f4959" fmla="val 3152481"/>
              <a:gd name="f4960" fmla="val 344452"/>
              <a:gd name="f4961" fmla="val 354907"/>
              <a:gd name="f4962" fmla="val 3156474"/>
              <a:gd name="f4963" fmla="val 3164462"/>
              <a:gd name="f4964" fmla="val 369944"/>
              <a:gd name="f4965" fmla="val 3172451"/>
              <a:gd name="f4966" fmla="val 373704"/>
              <a:gd name="f4967" fmla="val 3183845"/>
              <a:gd name="f4968" fmla="val 3198648"/>
              <a:gd name="f4969" fmla="val 3212039"/>
              <a:gd name="f4970" fmla="val 3222671"/>
              <a:gd name="f4971" fmla="val 3230542"/>
              <a:gd name="f4972" fmla="val 3238413"/>
              <a:gd name="f4973" fmla="val 3242348"/>
              <a:gd name="f4974" fmla="val 318138"/>
              <a:gd name="f4975" fmla="val 307800"/>
              <a:gd name="f4976" fmla="val 3238236"/>
              <a:gd name="f4977" fmla="val 300047"/>
              <a:gd name="f4978" fmla="val 3230013"/>
              <a:gd name="f4979" fmla="val 292293"/>
              <a:gd name="f4980" fmla="val 3221791"/>
              <a:gd name="f4981" fmla="val 3210865"/>
              <a:gd name="f4982" fmla="val 3197238"/>
              <a:gd name="f4983" fmla="val 292352"/>
              <a:gd name="f4984" fmla="val 3173038"/>
              <a:gd name="f4985" fmla="val 300223"/>
              <a:gd name="f4986" fmla="val 3164815"/>
              <a:gd name="f4987" fmla="val 308094"/>
              <a:gd name="f4988" fmla="val 3156591"/>
              <a:gd name="f4989" fmla="val 331765"/>
              <a:gd name="f4990" fmla="val 3126400"/>
              <a:gd name="f4991" fmla="val 308270"/>
              <a:gd name="f4992" fmla="val 289885"/>
              <a:gd name="f4993" fmla="val 3133155"/>
              <a:gd name="f4994" fmla="val 276610"/>
              <a:gd name="f4995" fmla="val 3146664"/>
              <a:gd name="f4996" fmla="val 263336"/>
              <a:gd name="f4997" fmla="val 3160174"/>
              <a:gd name="f4998" fmla="val 3178676"/>
              <a:gd name="f4999" fmla="val 3202171"/>
              <a:gd name="f5000" fmla="val 3212509"/>
              <a:gd name="f5001" fmla="val 258343"/>
              <a:gd name="f5002" fmla="val 3223141"/>
              <a:gd name="f5003" fmla="val 261632"/>
              <a:gd name="f5004" fmla="val 3234066"/>
              <a:gd name="f5005" fmla="val 264922"/>
              <a:gd name="f5006" fmla="val 3244991"/>
              <a:gd name="f5007" fmla="val 270090"/>
              <a:gd name="f5008" fmla="val 3256504"/>
              <a:gd name="f5009" fmla="val 277139"/>
              <a:gd name="f5010" fmla="val 3268603"/>
              <a:gd name="f5011" fmla="val 3280704"/>
              <a:gd name="f5012" fmla="val 3293567"/>
              <a:gd name="f5013" fmla="val 304099"/>
              <a:gd name="f5014" fmla="val 3307194"/>
              <a:gd name="f5015" fmla="val 315025"/>
              <a:gd name="f5016" fmla="val 3320821"/>
              <a:gd name="f5017" fmla="val 328123"/>
              <a:gd name="f5018" fmla="val 3335388"/>
              <a:gd name="f5019" fmla="val 343395"/>
              <a:gd name="f5020" fmla="val 3350895"/>
              <a:gd name="f5021" fmla="val 385333"/>
              <a:gd name="f5022" fmla="val 368417"/>
              <a:gd name="f5023" fmla="val 3334448"/>
              <a:gd name="f5024" fmla="val 353791"/>
              <a:gd name="f5025" fmla="val 3319059"/>
              <a:gd name="f5026" fmla="val 341457"/>
              <a:gd name="f5027" fmla="val 3304727"/>
              <a:gd name="f5028" fmla="val 329122"/>
              <a:gd name="f5029" fmla="val 3290396"/>
              <a:gd name="f5030" fmla="val 318490"/>
              <a:gd name="f5031" fmla="val 3276768"/>
              <a:gd name="f5032" fmla="val 3263846"/>
              <a:gd name="f5033" fmla="val 317785"/>
              <a:gd name="f5034" fmla="val 3267605"/>
              <a:gd name="f5035" fmla="val 3269484"/>
              <a:gd name="f5036" fmla="val 336699"/>
              <a:gd name="f5037" fmla="val 346802"/>
              <a:gd name="f5038" fmla="val 356082"/>
              <a:gd name="f5039" fmla="val 3267722"/>
              <a:gd name="f5040" fmla="val 3264199"/>
              <a:gd name="f5041" fmla="val 372999"/>
              <a:gd name="f5042" fmla="val 3260674"/>
              <a:gd name="f5043" fmla="val 3255740"/>
              <a:gd name="f5044" fmla="val 386215"/>
              <a:gd name="f5045" fmla="val 3249397"/>
              <a:gd name="f5046" fmla="val 392206"/>
              <a:gd name="f5047" fmla="val 3243053"/>
              <a:gd name="f5048" fmla="val 396905"/>
              <a:gd name="f5049" fmla="val 3235593"/>
              <a:gd name="f5050" fmla="val 400312"/>
              <a:gd name="f5051" fmla="val 3227017"/>
              <a:gd name="f5052" fmla="val 403718"/>
              <a:gd name="f5053" fmla="val 3218442"/>
              <a:gd name="f5054" fmla="val 405422"/>
              <a:gd name="f5055" fmla="val 3209103"/>
              <a:gd name="f5056" fmla="val 3198999"/>
              <a:gd name="f5057" fmla="val 3187957"/>
              <a:gd name="f5058" fmla="val 403660"/>
              <a:gd name="f5059" fmla="val 3177972"/>
              <a:gd name="f5060" fmla="val 400135"/>
              <a:gd name="f5061" fmla="val 3169044"/>
              <a:gd name="f5062" fmla="val 396611"/>
              <a:gd name="f5063" fmla="val 3160116"/>
              <a:gd name="f5064" fmla="val 391560"/>
              <a:gd name="f5065" fmla="val 384981"/>
              <a:gd name="f5066" fmla="val 3146136"/>
              <a:gd name="f5067" fmla="val 378403"/>
              <a:gd name="f5068" fmla="val 3139793"/>
              <a:gd name="f5069" fmla="val 370590"/>
              <a:gd name="f5070" fmla="val 3134917"/>
              <a:gd name="f5071" fmla="val 361545"/>
              <a:gd name="f5072" fmla="val 3131510"/>
              <a:gd name="f5073" fmla="val 352499"/>
              <a:gd name="f5074" fmla="val 3128103"/>
              <a:gd name="f5075" fmla="val 342573"/>
              <a:gd name="f5076" fmla="val 3778771"/>
              <a:gd name="f5077" fmla="val 3122810"/>
              <a:gd name="f5078" fmla="val 3130916"/>
              <a:gd name="f5079" fmla="val 3769256"/>
              <a:gd name="f5080" fmla="val 3199639"/>
              <a:gd name="f5081" fmla="val 3220433"/>
              <a:gd name="f5082" fmla="val 3731898"/>
              <a:gd name="f5083" fmla="val 3246512"/>
              <a:gd name="f5084" fmla="val 3773485"/>
              <a:gd name="f5085" fmla="val 3224662"/>
              <a:gd name="f5086" fmla="val 3798154"/>
              <a:gd name="f5087" fmla="val 3367747"/>
              <a:gd name="f5088" fmla="val 3358231"/>
              <a:gd name="f5089" fmla="val 3793925"/>
              <a:gd name="f5090" fmla="val 3213737"/>
              <a:gd name="f5091" fmla="val 3834101"/>
              <a:gd name="f5092" fmla="val 3192944"/>
              <a:gd name="f5093" fmla="val 3814719"/>
              <a:gd name="f5094" fmla="val 3254970"/>
              <a:gd name="f5095" fmla="val 3270125"/>
              <a:gd name="f5096" fmla="val 3863001"/>
              <a:gd name="f5097" fmla="val 3177789"/>
              <a:gd name="f5098" fmla="val 3851723"/>
              <a:gd name="f5099" fmla="val 3159816"/>
              <a:gd name="f5100" fmla="val 3790049"/>
              <a:gd name="f5101" fmla="val 3190124"/>
              <a:gd name="f5102" fmla="val 3117877"/>
              <a:gd name="f5103" fmla="val 5976926"/>
              <a:gd name="f5104" fmla="val 3121637"/>
              <a:gd name="f5105" fmla="val 3129156"/>
              <a:gd name="f5106" fmla="val 3160873"/>
              <a:gd name="f5107" fmla="val 3155470"/>
              <a:gd name="f5108" fmla="val 3151534"/>
              <a:gd name="f5109" fmla="val 5985031"/>
              <a:gd name="f5110" fmla="val 3149067"/>
              <a:gd name="f5111" fmla="val 5994195"/>
              <a:gd name="f5112" fmla="val 3146600"/>
              <a:gd name="f5113" fmla="val 6003709"/>
              <a:gd name="f5114" fmla="val 3145367"/>
              <a:gd name="f5115" fmla="val 6013578"/>
              <a:gd name="f5116" fmla="val 6029084"/>
              <a:gd name="f5117" fmla="val 6041479"/>
              <a:gd name="f5118" fmla="val 3149539"/>
              <a:gd name="f5119" fmla="val 6050758"/>
              <a:gd name="f5120" fmla="val 3157878"/>
              <a:gd name="f5121" fmla="val 6060040"/>
              <a:gd name="f5122" fmla="val 3166219"/>
              <a:gd name="f5123" fmla="val 3177438"/>
              <a:gd name="f5124" fmla="val 3191535"/>
              <a:gd name="f5125" fmla="val 3205866"/>
              <a:gd name="f5126" fmla="val 6059688"/>
              <a:gd name="f5127" fmla="val 3216380"/>
              <a:gd name="f5128" fmla="val 3223077"/>
              <a:gd name="f5129" fmla="val 6039716"/>
              <a:gd name="f5130" fmla="val 3229773"/>
              <a:gd name="f5131" fmla="val 6024033"/>
              <a:gd name="f5132" fmla="val 3233121"/>
              <a:gd name="f5133" fmla="val 6002652"/>
              <a:gd name="f5134" fmla="val 6002417"/>
              <a:gd name="f5135" fmla="val 6001066"/>
              <a:gd name="f5136" fmla="val 3233003"/>
              <a:gd name="f5137" fmla="val 5998600"/>
              <a:gd name="f5138" fmla="val 3232768"/>
              <a:gd name="f5139" fmla="val 3232534"/>
              <a:gd name="f5140" fmla="val 5993726"/>
              <a:gd name="f5141" fmla="val 3232416"/>
              <a:gd name="f5142" fmla="val 5991375"/>
              <a:gd name="f5143" fmla="val 3254618"/>
              <a:gd name="f5144" fmla="val 6050583"/>
              <a:gd name="f5145" fmla="val 3315236"/>
              <a:gd name="f5146" fmla="val 3342020"/>
              <a:gd name="f5147" fmla="val 6088996"/>
              <a:gd name="f5148" fmla="val 3311712"/>
              <a:gd name="f5149" fmla="val 6032257"/>
              <a:gd name="f5150" fmla="val 3254971"/>
              <a:gd name="f5151" fmla="val 6052697"/>
              <a:gd name="f5152" fmla="val 3254031"/>
              <a:gd name="f5153" fmla="val 6068614"/>
              <a:gd name="f5154" fmla="val 3247746"/>
              <a:gd name="f5155" fmla="val 6080009"/>
              <a:gd name="f5156" fmla="val 3236116"/>
              <a:gd name="f5157" fmla="val 6091406"/>
              <a:gd name="f5158" fmla="val 3224486"/>
              <a:gd name="f5159" fmla="val 6097102"/>
              <a:gd name="f5160" fmla="val 3209038"/>
              <a:gd name="f5161" fmla="val 3189772"/>
              <a:gd name="f5162" fmla="val 3178730"/>
              <a:gd name="f5163" fmla="val 6095164"/>
              <a:gd name="f5164" fmla="val 3168803"/>
              <a:gd name="f5165" fmla="val 6091288"/>
              <a:gd name="f5166" fmla="val 3159993"/>
              <a:gd name="f5167" fmla="val 6087410"/>
              <a:gd name="f5168" fmla="val 3151182"/>
              <a:gd name="f5169" fmla="val 6081772"/>
              <a:gd name="f5170" fmla="val 3143663"/>
              <a:gd name="f5171" fmla="val 6074371"/>
              <a:gd name="f5172" fmla="val 3137438"/>
              <a:gd name="f5173" fmla="val 6066971"/>
              <a:gd name="f5174" fmla="val 3131211"/>
              <a:gd name="f5175" fmla="val 6057983"/>
              <a:gd name="f5176" fmla="val 3126395"/>
              <a:gd name="f5177" fmla="val 6047410"/>
              <a:gd name="f5178" fmla="val 3122988"/>
              <a:gd name="f5179" fmla="val 6036837"/>
              <a:gd name="f5180" fmla="val 3119581"/>
              <a:gd name="f5181" fmla="val 6024856"/>
              <a:gd name="f5182" fmla="val 3110875"/>
              <a:gd name="f5183" fmla="val 3137306"/>
              <a:gd name="f5184" fmla="val 5680565"/>
              <a:gd name="f5185" fmla="val 5683033"/>
              <a:gd name="f5186" fmla="val 3183122"/>
              <a:gd name="f5187" fmla="val 5681153"/>
              <a:gd name="f5188" fmla="val 5679215"/>
              <a:gd name="f5189" fmla="val 3183063"/>
              <a:gd name="f5190" fmla="val 5677217"/>
              <a:gd name="f5191" fmla="val 3182945"/>
              <a:gd name="f5192" fmla="val 5675220"/>
              <a:gd name="f5193" fmla="val 3182828"/>
              <a:gd name="f5194" fmla="val 5672107"/>
              <a:gd name="f5195" fmla="val 3182769"/>
              <a:gd name="f5196" fmla="val 5667878"/>
              <a:gd name="f5197" fmla="val 5645323"/>
              <a:gd name="f5198" fmla="val 5626762"/>
              <a:gd name="f5199" fmla="val 3189347"/>
              <a:gd name="f5200" fmla="val 5612195"/>
              <a:gd name="f5201" fmla="val 3202505"/>
              <a:gd name="f5202" fmla="val 5597863"/>
              <a:gd name="f5203" fmla="val 3215427"/>
              <a:gd name="f5204" fmla="val 3232578"/>
              <a:gd name="f5205" fmla="val 3253959"/>
              <a:gd name="f5206" fmla="val 3278864"/>
              <a:gd name="f5207" fmla="val 5601035"/>
              <a:gd name="f5208" fmla="val 3298482"/>
              <a:gd name="f5209" fmla="val 5621711"/>
              <a:gd name="f5210" fmla="val 3312813"/>
              <a:gd name="f5211" fmla="val 3327145"/>
              <a:gd name="f5212" fmla="val 5670933"/>
              <a:gd name="f5213" fmla="val 3334312"/>
              <a:gd name="f5214" fmla="val 5715807"/>
              <a:gd name="f5215" fmla="val 3306823"/>
              <a:gd name="f5216" fmla="val 5714399"/>
              <a:gd name="f5217" fmla="val 3307057"/>
              <a:gd name="f5218" fmla="val 5712871"/>
              <a:gd name="f5219" fmla="val 3307175"/>
              <a:gd name="f5220" fmla="val 5711226"/>
              <a:gd name="f5221" fmla="val 5709581"/>
              <a:gd name="f5222" fmla="val 5707233"/>
              <a:gd name="f5223" fmla="val 5704178"/>
              <a:gd name="f5224" fmla="val 5677864"/>
              <a:gd name="f5225" fmla="val 5657658"/>
              <a:gd name="f5226" fmla="val 3302418"/>
              <a:gd name="f5227" fmla="val 5643561"/>
              <a:gd name="f5228" fmla="val 3292902"/>
              <a:gd name="f5229" fmla="val 5629464"/>
              <a:gd name="f5230" fmla="val 3283386"/>
              <a:gd name="f5231" fmla="val 3269818"/>
              <a:gd name="f5232" fmla="val 3252197"/>
              <a:gd name="f5233" fmla="val 3238805"/>
              <a:gd name="f5234" fmla="val 5627290"/>
              <a:gd name="f5235" fmla="val 3228291"/>
              <a:gd name="f5236" fmla="val 5637041"/>
              <a:gd name="f5237" fmla="val 3220655"/>
              <a:gd name="f5238" fmla="val 5646791"/>
              <a:gd name="f5239" fmla="val 3213019"/>
              <a:gd name="f5240" fmla="val 5660477"/>
              <a:gd name="f5241" fmla="val 3209202"/>
              <a:gd name="f5242" fmla="val 5678099"/>
              <a:gd name="f5243" fmla="val 5682563"/>
              <a:gd name="f5244" fmla="val 3209436"/>
              <a:gd name="f5245" fmla="val 3209906"/>
              <a:gd name="f5246" fmla="val 5700067"/>
              <a:gd name="f5247" fmla="val 3210376"/>
              <a:gd name="f5248" fmla="val 5707115"/>
              <a:gd name="f5249" fmla="val 3211198"/>
              <a:gd name="f5250" fmla="val 5715104"/>
              <a:gd name="f5251" fmla="val 3212373"/>
              <a:gd name="f5252" fmla="val 3110874"/>
              <a:gd name="f5253" fmla="val 9916812"/>
              <a:gd name="f5254" fmla="val 9919279"/>
              <a:gd name="f5255" fmla="val 3183121"/>
              <a:gd name="f5256" fmla="val 9917399"/>
              <a:gd name="f5257" fmla="val 9915461"/>
              <a:gd name="f5258" fmla="val 3183062"/>
              <a:gd name="f5259" fmla="val 9913464"/>
              <a:gd name="f5260" fmla="val 9911467"/>
              <a:gd name="f5261" fmla="val 3182827"/>
              <a:gd name="f5262" fmla="val 9908353"/>
              <a:gd name="f5263" fmla="val 3182768"/>
              <a:gd name="f5264" fmla="val 9904124"/>
              <a:gd name="f5265" fmla="val 9881569"/>
              <a:gd name="f5266" fmla="val 9863008"/>
              <a:gd name="f5267" fmla="val 9848441"/>
              <a:gd name="f5268" fmla="val 3202504"/>
              <a:gd name="f5269" fmla="val 9834109"/>
              <a:gd name="f5270" fmla="val 3215426"/>
              <a:gd name="f5271" fmla="val 3253958"/>
              <a:gd name="f5272" fmla="val 3278863"/>
              <a:gd name="f5273" fmla="val 9837281"/>
              <a:gd name="f5274" fmla="val 3298481"/>
              <a:gd name="f5275" fmla="val 9857957"/>
              <a:gd name="f5276" fmla="val 9907179"/>
              <a:gd name="f5277" fmla="val 9952054"/>
              <a:gd name="f5278" fmla="val 3306822"/>
              <a:gd name="f5279" fmla="val 9950644"/>
              <a:gd name="f5280" fmla="val 9949117"/>
              <a:gd name="f5281" fmla="val 3307174"/>
              <a:gd name="f5282" fmla="val 9947473"/>
              <a:gd name="f5283" fmla="val 9945828"/>
              <a:gd name="f5284" fmla="val 9943478"/>
              <a:gd name="f5285" fmla="val 9940424"/>
              <a:gd name="f5286" fmla="val 9914110"/>
              <a:gd name="f5287" fmla="val 9893904"/>
              <a:gd name="f5288" fmla="val 3302417"/>
              <a:gd name="f5289" fmla="val 9879807"/>
              <a:gd name="f5290" fmla="val 3292901"/>
              <a:gd name="f5291" fmla="val 9865710"/>
              <a:gd name="f5292" fmla="val 3269817"/>
              <a:gd name="f5293" fmla="val 3252196"/>
              <a:gd name="f5294" fmla="val 3238804"/>
              <a:gd name="f5295" fmla="val 9863537"/>
              <a:gd name="f5296" fmla="val 3228290"/>
              <a:gd name="f5297" fmla="val 9873287"/>
              <a:gd name="f5298" fmla="val 3220654"/>
              <a:gd name="f5299" fmla="val 9883038"/>
              <a:gd name="f5300" fmla="val 9896723"/>
              <a:gd name="f5301" fmla="val 3209201"/>
              <a:gd name="f5302" fmla="val 9914345"/>
              <a:gd name="f5303" fmla="val 9918809"/>
              <a:gd name="f5304" fmla="val 3209435"/>
              <a:gd name="f5305" fmla="val 3209905"/>
              <a:gd name="f5306" fmla="val 9936312"/>
              <a:gd name="f5307" fmla="val 3210375"/>
              <a:gd name="f5308" fmla="val 9943361"/>
              <a:gd name="f5309" fmla="val 3211197"/>
              <a:gd name="f5310" fmla="val 9951349"/>
              <a:gd name="f5311" fmla="val 3212372"/>
              <a:gd name="f5312" fmla="val 684704"/>
              <a:gd name="f5313" fmla="val 687171"/>
              <a:gd name="f5314" fmla="val 685291"/>
              <a:gd name="f5315" fmla="val 683353"/>
              <a:gd name="f5316" fmla="val 681355"/>
              <a:gd name="f5317" fmla="val 679359"/>
              <a:gd name="f5318" fmla="val 676245"/>
              <a:gd name="f5319" fmla="val 672016"/>
              <a:gd name="f5320" fmla="val 649461"/>
              <a:gd name="f5321" fmla="val 630900"/>
              <a:gd name="f5322" fmla="val 616333"/>
              <a:gd name="f5323" fmla="val 602001"/>
              <a:gd name="f5324" fmla="val 605173"/>
              <a:gd name="f5325" fmla="val 625849"/>
              <a:gd name="f5326" fmla="val 675071"/>
              <a:gd name="f5327" fmla="val 719946"/>
              <a:gd name="f5328" fmla="val 718536"/>
              <a:gd name="f5329" fmla="val 717009"/>
              <a:gd name="f5330" fmla="val 715364"/>
              <a:gd name="f5331" fmla="val 713720"/>
              <a:gd name="f5332" fmla="val 711370"/>
              <a:gd name="f5333" fmla="val 708316"/>
              <a:gd name="f5334" fmla="val 682002"/>
              <a:gd name="f5335" fmla="val 661796"/>
              <a:gd name="f5336" fmla="val 647699"/>
              <a:gd name="f5337" fmla="val 633602"/>
              <a:gd name="f5338" fmla="val 631429"/>
              <a:gd name="f5339" fmla="val 641179"/>
              <a:gd name="f5340" fmla="val 650929"/>
              <a:gd name="f5341" fmla="val 664615"/>
              <a:gd name="f5342" fmla="val 682237"/>
              <a:gd name="f5343" fmla="val 686701"/>
              <a:gd name="f5344" fmla="val 704204"/>
              <a:gd name="f5345" fmla="val 711253"/>
              <a:gd name="f5346" fmla="val 719241"/>
              <a:gd name="f5347" fmla="val 7962424"/>
              <a:gd name="f5348" fmla="val 3099505"/>
              <a:gd name="f5349" fmla="val 7830265"/>
              <a:gd name="f5350" fmla="val 3106202"/>
              <a:gd name="f5351" fmla="val 3136510"/>
              <a:gd name="f5352" fmla="val 7950089"/>
              <a:gd name="f5353" fmla="val 3132633"/>
              <a:gd name="f5354" fmla="val 3142736"/>
              <a:gd name="f5355" fmla="val 7943334"/>
              <a:gd name="f5356" fmla="val 3153015"/>
              <a:gd name="f5357" fmla="val 7938283"/>
              <a:gd name="f5358" fmla="val 3163470"/>
              <a:gd name="f5359" fmla="val 7933231"/>
              <a:gd name="f5360" fmla="val 3173926"/>
              <a:gd name="f5361" fmla="val 7926594"/>
              <a:gd name="f5362" fmla="val 3185144"/>
              <a:gd name="f5363" fmla="val 7918371"/>
              <a:gd name="f5364" fmla="val 3197127"/>
              <a:gd name="f5365" fmla="val 3155893"/>
              <a:gd name="f5366" fmla="val 7890882"/>
              <a:gd name="f5367" fmla="val 3217920"/>
              <a:gd name="f5368" fmla="val 3246350"/>
              <a:gd name="f5369" fmla="val 7887651"/>
              <a:gd name="f5370" fmla="val 3271312"/>
              <a:gd name="f5371" fmla="val 7881190"/>
              <a:gd name="f5372" fmla="val 3292810"/>
              <a:gd name="f5373" fmla="val 7874729"/>
              <a:gd name="f5374" fmla="val 3314308"/>
              <a:gd name="f5375" fmla="val 3332458"/>
              <a:gd name="f5376" fmla="val 3347260"/>
              <a:gd name="f5377" fmla="val 7870441"/>
              <a:gd name="f5378" fmla="val 3370520"/>
              <a:gd name="f5379" fmla="val 7886887"/>
              <a:gd name="f5380" fmla="val 3352899"/>
              <a:gd name="f5381" fmla="val 7898987"/>
              <a:gd name="f5382" fmla="val 3331107"/>
              <a:gd name="f5383" fmla="val 7906741"/>
              <a:gd name="f5384" fmla="val 3305145"/>
              <a:gd name="f5385" fmla="val 7914494"/>
              <a:gd name="f5386" fmla="val 3279183"/>
              <a:gd name="f5387" fmla="val 3249168"/>
              <a:gd name="f5388" fmla="val 3215101"/>
              <a:gd name="f5389" fmla="val 7930706"/>
              <a:gd name="f5390" fmla="val 3228845"/>
              <a:gd name="f5391" fmla="val 7935170"/>
              <a:gd name="f5392" fmla="val 3222972"/>
              <a:gd name="f5393" fmla="val 7939575"/>
              <a:gd name="f5394" fmla="val 3216510"/>
              <a:gd name="f5395" fmla="val 7943922"/>
              <a:gd name="f5396" fmla="val 3209462"/>
              <a:gd name="f5397" fmla="val 7948268"/>
              <a:gd name="f5398" fmla="val 3202413"/>
              <a:gd name="f5399" fmla="val 7952615"/>
              <a:gd name="f5400" fmla="val 3194719"/>
              <a:gd name="f5401" fmla="val 7956961"/>
              <a:gd name="f5402" fmla="val 3186378"/>
              <a:gd name="f5403" fmla="val 7961308"/>
              <a:gd name="f5404" fmla="val 3178037"/>
              <a:gd name="f5405" fmla="val 7965596"/>
              <a:gd name="f5406" fmla="val 3168874"/>
              <a:gd name="f5407" fmla="val 7969825"/>
              <a:gd name="f5408" fmla="val 3158889"/>
              <a:gd name="f5409" fmla="val 7974054"/>
              <a:gd name="f5410" fmla="val 3148903"/>
              <a:gd name="f5411" fmla="val 7978518"/>
              <a:gd name="f5412" fmla="val 3137802"/>
              <a:gd name="f5413" fmla="val 7983217"/>
              <a:gd name="f5414" fmla="val 3125585"/>
              <a:gd name="f5415" fmla="val 4735368"/>
              <a:gd name="f5416" fmla="val 3079423"/>
              <a:gd name="f5417" fmla="val 3105854"/>
              <a:gd name="f5418" fmla="val 4790699"/>
              <a:gd name="f5419" fmla="val 3209115"/>
              <a:gd name="f5420" fmla="val 3235195"/>
              <a:gd name="f5421" fmla="val 4853783"/>
              <a:gd name="f5422" fmla="val 4813959"/>
              <a:gd name="f5423" fmla="val 11260664"/>
              <a:gd name="f5424" fmla="val 3073005"/>
              <a:gd name="f5425" fmla="val 3081111"/>
              <a:gd name="f5426" fmla="val 11251148"/>
              <a:gd name="f5427" fmla="val 3149833"/>
              <a:gd name="f5428" fmla="val 3170627"/>
              <a:gd name="f5429" fmla="val 11213791"/>
              <a:gd name="f5430" fmla="val 3196706"/>
              <a:gd name="f5431" fmla="val 11255377"/>
              <a:gd name="f5432" fmla="val 3174856"/>
              <a:gd name="f5433" fmla="val 11280047"/>
              <a:gd name="f5434" fmla="val 3317940"/>
              <a:gd name="f5435" fmla="val 3308425"/>
              <a:gd name="f5436" fmla="val 11275818"/>
              <a:gd name="f5437" fmla="val 3163931"/>
              <a:gd name="f5438" fmla="val 11315994"/>
              <a:gd name="f5439" fmla="val 3143137"/>
              <a:gd name="f5440" fmla="val 11296611"/>
              <a:gd name="f5441" fmla="val 3205164"/>
              <a:gd name="f5442" fmla="val 3220318"/>
              <a:gd name="f5443" fmla="val 11344893"/>
              <a:gd name="f5444" fmla="val 3127983"/>
              <a:gd name="f5445" fmla="val 11333616"/>
              <a:gd name="f5446" fmla="val 3110010"/>
              <a:gd name="f5447" fmla="val 11271941"/>
              <a:gd name="f5448" fmla="val 3140318"/>
              <a:gd name="f5449" fmla="val 11720778"/>
              <a:gd name="f5450" fmla="val 3044256"/>
              <a:gd name="f5451" fmla="val 11717254"/>
              <a:gd name="f5452" fmla="val 3077619"/>
              <a:gd name="f5453" fmla="val 11711439"/>
              <a:gd name="f5454" fmla="val 3107516"/>
              <a:gd name="f5455" fmla="val 11703333"/>
              <a:gd name="f5456" fmla="val 3133948"/>
              <a:gd name="f5457" fmla="val 11695228"/>
              <a:gd name="f5458" fmla="val 3160380"/>
              <a:gd name="f5459" fmla="val 11684126"/>
              <a:gd name="f5460" fmla="val 3183229"/>
              <a:gd name="f5461" fmla="val 3202495"/>
              <a:gd name="f5462" fmla="val 11690822"/>
              <a:gd name="f5463" fmla="val 3221878"/>
              <a:gd name="f5464" fmla="val 11708913"/>
              <a:gd name="f5465" fmla="val 3194154"/>
              <a:gd name="f5466" fmla="val 11721718"/>
              <a:gd name="f5467" fmla="val 3164785"/>
              <a:gd name="f5468" fmla="val 11729237"/>
              <a:gd name="f5469" fmla="val 3133772"/>
              <a:gd name="f5470" fmla="val 11777519"/>
              <a:gd name="f5471" fmla="val 11771880"/>
              <a:gd name="f5472" fmla="val 3218119"/>
              <a:gd name="f5473" fmla="val 11745213"/>
              <a:gd name="f5474" fmla="val 3283318"/>
              <a:gd name="f5475" fmla="val 11697518"/>
              <a:gd name="f5476" fmla="val 3329368"/>
              <a:gd name="f5477" fmla="val 11714082"/>
              <a:gd name="f5478" fmla="val 3354038"/>
              <a:gd name="f5479" fmla="val 11740632"/>
              <a:gd name="f5480" fmla="val 3329133"/>
              <a:gd name="f5481" fmla="val 11761836"/>
              <a:gd name="f5482" fmla="val 3297709"/>
              <a:gd name="f5483" fmla="val 11777695"/>
              <a:gd name="f5484" fmla="val 3259764"/>
              <a:gd name="f5485" fmla="val 11793554"/>
              <a:gd name="f5486" fmla="val 3221819"/>
              <a:gd name="f5487" fmla="val 11803951"/>
              <a:gd name="f5488" fmla="val 3176181"/>
              <a:gd name="f5489" fmla="val 11808885"/>
              <a:gd name="f5490" fmla="val 3122847"/>
              <a:gd name="f5491" fmla="val 11792673"/>
              <a:gd name="f5492" fmla="val 3099235"/>
              <a:gd name="f5493" fmla="val 3103464"/>
              <a:gd name="f5494" fmla="val 11739222"/>
              <a:gd name="f5495" fmla="val 3092891"/>
              <a:gd name="f5496" fmla="val 11741689"/>
              <a:gd name="f5497" fmla="val 3083375"/>
              <a:gd name="f5498" fmla="val 11743334"/>
              <a:gd name="f5499" fmla="val 3074917"/>
              <a:gd name="f5500" fmla="val 11744978"/>
              <a:gd name="f5501" fmla="val 3066459"/>
              <a:gd name="f5502" fmla="val 11746740"/>
              <a:gd name="f5503" fmla="val 3059410"/>
              <a:gd name="f5504" fmla="val 11748620"/>
              <a:gd name="f5505" fmla="val 3053771"/>
              <a:gd name="f5506" fmla="val 9067532"/>
              <a:gd name="f5507" fmla="val 3044089"/>
              <a:gd name="f5508" fmla="val 3052195"/>
              <a:gd name="f5509" fmla="val 9058016"/>
              <a:gd name="f5510" fmla="val 3120918"/>
              <a:gd name="f5511" fmla="val 3141711"/>
              <a:gd name="f5512" fmla="val 9020659"/>
              <a:gd name="f5513" fmla="val 3167790"/>
              <a:gd name="f5514" fmla="val 9062245"/>
              <a:gd name="f5515" fmla="val 3145940"/>
              <a:gd name="f5516" fmla="val 9086915"/>
              <a:gd name="f5517" fmla="val 3289024"/>
              <a:gd name="f5518" fmla="val 3279509"/>
              <a:gd name="f5519" fmla="val 9082686"/>
              <a:gd name="f5520" fmla="val 3135015"/>
              <a:gd name="f5521" fmla="val 9122862"/>
              <a:gd name="f5522" fmla="val 3114222"/>
              <a:gd name="f5523" fmla="val 9103479"/>
              <a:gd name="f5524" fmla="val 3176248"/>
              <a:gd name="f5525" fmla="val 3191402"/>
              <a:gd name="f5526" fmla="val 9151761"/>
              <a:gd name="f5527" fmla="val 3099067"/>
              <a:gd name="f5528" fmla="val 9140484"/>
              <a:gd name="f5529" fmla="val 3081093"/>
              <a:gd name="f5530" fmla="val 9078809"/>
              <a:gd name="f5531" fmla="val 3111403"/>
              <a:gd name="f5532" fmla="val 2366692"/>
              <a:gd name="f5533" fmla="val 2357177"/>
              <a:gd name="f5534" fmla="val 2319820"/>
              <a:gd name="f5535" fmla="val 2361406"/>
              <a:gd name="f5536" fmla="val 2386076"/>
              <a:gd name="f5537" fmla="val 2381846"/>
              <a:gd name="f5538" fmla="val 2422023"/>
              <a:gd name="f5539" fmla="val 2402640"/>
              <a:gd name="f5540" fmla="val 3176249"/>
              <a:gd name="f5541" fmla="val 3191403"/>
              <a:gd name="f5542" fmla="val 2450922"/>
              <a:gd name="f5543" fmla="val 3099068"/>
              <a:gd name="f5544" fmla="val 2439644"/>
              <a:gd name="f5545" fmla="val 3081094"/>
              <a:gd name="f5546" fmla="val 2377970"/>
              <a:gd name="f5547" fmla="val 7846476"/>
              <a:gd name="f5548" fmla="val 2750528"/>
              <a:gd name="f5549" fmla="val 2776960"/>
              <a:gd name="f5550" fmla="val 7901807"/>
              <a:gd name="f5551" fmla="val 2880221"/>
              <a:gd name="f5552" fmla="val 2906300"/>
              <a:gd name="f5553" fmla="val 7964891"/>
              <a:gd name="f5554" fmla="val 7925067"/>
              <a:gd name="f5555" fmla="val 5712989"/>
              <a:gd name="f5556" fmla="val 2718902"/>
              <a:gd name="f5557" fmla="val 5696308"/>
              <a:gd name="f5558" fmla="val 2810767"/>
              <a:gd name="f5559" fmla="val 5656013"/>
              <a:gd name="f5560" fmla="val 2863044"/>
              <a:gd name="f5561" fmla="val 5592107"/>
              <a:gd name="f5562" fmla="val 2875731"/>
              <a:gd name="f5563" fmla="val 5600213"/>
              <a:gd name="f5564" fmla="val 2908859"/>
              <a:gd name="f5565" fmla="val 5637805"/>
              <a:gd name="f5566" fmla="val 2898286"/>
              <a:gd name="f5567" fmla="val 5667643"/>
              <a:gd name="f5568" fmla="val 2879138"/>
              <a:gd name="f5569" fmla="val 2851414"/>
              <a:gd name="f5570" fmla="val 5711814"/>
              <a:gd name="f5571" fmla="val 2823690"/>
              <a:gd name="f5572" fmla="val 5727438"/>
              <a:gd name="f5573" fmla="val 2786802"/>
              <a:gd name="f5574" fmla="val 5736601"/>
              <a:gd name="f5575" fmla="val 2740753"/>
              <a:gd name="f5576" fmla="val 717127"/>
              <a:gd name="f5577" fmla="val 700445"/>
              <a:gd name="f5578" fmla="val 660151"/>
              <a:gd name="f5579" fmla="val 596245"/>
              <a:gd name="f5580" fmla="val 604351"/>
              <a:gd name="f5581" fmla="val 641943"/>
              <a:gd name="f5582" fmla="val 671781"/>
              <a:gd name="f5583" fmla="val 715952"/>
              <a:gd name="f5584" fmla="val 731576"/>
              <a:gd name="f5585" fmla="val 740739"/>
              <a:gd name="f5586" fmla="val 9949235"/>
              <a:gd name="f5587" fmla="val 2718901"/>
              <a:gd name="f5588" fmla="val 9932553"/>
              <a:gd name="f5589" fmla="val 9892259"/>
              <a:gd name="f5590" fmla="val 2863043"/>
              <a:gd name="f5591" fmla="val 9828353"/>
              <a:gd name="f5592" fmla="val 2875730"/>
              <a:gd name="f5593" fmla="val 9836459"/>
              <a:gd name="f5594" fmla="val 2908858"/>
              <a:gd name="f5595" fmla="val 9874051"/>
              <a:gd name="f5596" fmla="val 9903889"/>
              <a:gd name="f5597" fmla="val 2879137"/>
              <a:gd name="f5598" fmla="val 2851413"/>
              <a:gd name="f5599" fmla="val 9948060"/>
              <a:gd name="f5600" fmla="val 2823689"/>
              <a:gd name="f5601" fmla="val 9963684"/>
              <a:gd name="f5602" fmla="val 9972847"/>
              <a:gd name="f5603" fmla="val 2740752"/>
              <a:gd name="f5604" fmla="val 7066624"/>
              <a:gd name="f5605" fmla="val 2715362"/>
              <a:gd name="f5606" fmla="val 7063099"/>
              <a:gd name="f5607" fmla="val 2748725"/>
              <a:gd name="f5608" fmla="val 7057284"/>
              <a:gd name="f5609" fmla="val 2778622"/>
              <a:gd name="f5610" fmla="val 7049179"/>
              <a:gd name="f5611" fmla="val 2805054"/>
              <a:gd name="f5612" fmla="val 7041073"/>
              <a:gd name="f5613" fmla="val 2831486"/>
              <a:gd name="f5614" fmla="val 7029971"/>
              <a:gd name="f5615" fmla="val 2854335"/>
              <a:gd name="f5616" fmla="val 2873601"/>
              <a:gd name="f5617" fmla="val 7036668"/>
              <a:gd name="f5618" fmla="val 2892984"/>
              <a:gd name="f5619" fmla="val 7054759"/>
              <a:gd name="f5620" fmla="val 2865260"/>
              <a:gd name="f5621" fmla="val 7067563"/>
              <a:gd name="f5622" fmla="val 2835891"/>
              <a:gd name="f5623" fmla="val 7075082"/>
              <a:gd name="f5624" fmla="val 2804878"/>
              <a:gd name="f5625" fmla="val 7123364"/>
              <a:gd name="f5626" fmla="val 7117725"/>
              <a:gd name="f5627" fmla="val 2889225"/>
              <a:gd name="f5628" fmla="val 7091059"/>
              <a:gd name="f5629" fmla="val 2954423"/>
              <a:gd name="f5630" fmla="val 7043364"/>
              <a:gd name="f5631" fmla="val 3000474"/>
              <a:gd name="f5632" fmla="val 7059928"/>
              <a:gd name="f5633" fmla="val 3025144"/>
              <a:gd name="f5634" fmla="val 7086477"/>
              <a:gd name="f5635" fmla="val 3000239"/>
              <a:gd name="f5636" fmla="val 7107681"/>
              <a:gd name="f5637" fmla="val 2968814"/>
              <a:gd name="f5638" fmla="val 7123540"/>
              <a:gd name="f5639" fmla="val 2930870"/>
              <a:gd name="f5640" fmla="val 7139399"/>
              <a:gd name="f5641" fmla="val 2892925"/>
              <a:gd name="f5642" fmla="val 7149796"/>
              <a:gd name="f5643" fmla="val 2847286"/>
              <a:gd name="f5644" fmla="val 7154730"/>
              <a:gd name="f5645" fmla="val 2793953"/>
              <a:gd name="f5646" fmla="val 7138518"/>
              <a:gd name="f5647" fmla="val 2770340"/>
              <a:gd name="f5648" fmla="val 2774569"/>
              <a:gd name="f5649" fmla="val 7085067"/>
              <a:gd name="f5650" fmla="val 2763997"/>
              <a:gd name="f5651" fmla="val 7087534"/>
              <a:gd name="f5652" fmla="val 2754481"/>
              <a:gd name="f5653" fmla="val 7089179"/>
              <a:gd name="f5654" fmla="val 2746023"/>
              <a:gd name="f5655" fmla="val 7090824"/>
              <a:gd name="f5656" fmla="val 2737565"/>
              <a:gd name="f5657" fmla="val 7092586"/>
              <a:gd name="f5658" fmla="val 2730516"/>
              <a:gd name="f5659" fmla="val 7094465"/>
              <a:gd name="f5660" fmla="val 2724877"/>
              <a:gd name="f5661" fmla="val 2711808"/>
              <a:gd name="f5662" fmla="val 3811546"/>
              <a:gd name="f5663" fmla="val 3822002"/>
              <a:gd name="f5664" fmla="val 2715802"/>
              <a:gd name="f5665" fmla="val 2723790"/>
              <a:gd name="f5666" fmla="val 3837038"/>
              <a:gd name="f5667" fmla="val 2731778"/>
              <a:gd name="f5668" fmla="val 3840798"/>
              <a:gd name="f5669" fmla="val 2743174"/>
              <a:gd name="f5670" fmla="val 2757975"/>
              <a:gd name="f5671" fmla="val 2771367"/>
              <a:gd name="f5672" fmla="val 2781999"/>
              <a:gd name="f5673" fmla="val 2789869"/>
              <a:gd name="f5674" fmla="val 2797741"/>
              <a:gd name="f5675" fmla="val 2801676"/>
              <a:gd name="f5676" fmla="val 3785232"/>
              <a:gd name="f5677" fmla="val 3774895"/>
              <a:gd name="f5678" fmla="val 2797565"/>
              <a:gd name="f5679" fmla="val 3767141"/>
              <a:gd name="f5680" fmla="val 2789341"/>
              <a:gd name="f5681" fmla="val 3759387"/>
              <a:gd name="f5682" fmla="val 2781118"/>
              <a:gd name="f5683" fmla="val 2770193"/>
              <a:gd name="f5684" fmla="val 2756566"/>
              <a:gd name="f5685" fmla="val 3759447"/>
              <a:gd name="f5686" fmla="val 2732365"/>
              <a:gd name="f5687" fmla="val 3767317"/>
              <a:gd name="f5688" fmla="val 2724142"/>
              <a:gd name="f5689" fmla="val 3775188"/>
              <a:gd name="f5690" fmla="val 2715919"/>
              <a:gd name="f5691" fmla="val 2699473"/>
              <a:gd name="f5692" fmla="val 2729781"/>
              <a:gd name="f5693" fmla="val 6053049"/>
              <a:gd name="f5694" fmla="val 2858065"/>
              <a:gd name="f5695" fmla="val 2888373"/>
              <a:gd name="f5696" fmla="val 2905994"/>
              <a:gd name="f5697" fmla="val 6080538"/>
              <a:gd name="f5698" fmla="val 2687184"/>
              <a:gd name="f5699" fmla="val 2695290"/>
              <a:gd name="f5700" fmla="val 2764013"/>
              <a:gd name="f5701" fmla="val 2784805"/>
              <a:gd name="f5702" fmla="val 2810884"/>
              <a:gd name="f5703" fmla="val 2789034"/>
              <a:gd name="f5704" fmla="val 2932119"/>
              <a:gd name="f5705" fmla="val 2922604"/>
              <a:gd name="f5706" fmla="val 2778109"/>
              <a:gd name="f5707" fmla="val 2757316"/>
              <a:gd name="f5708" fmla="val 2819343"/>
              <a:gd name="f5709" fmla="val 2834497"/>
              <a:gd name="f5710" fmla="val 2742162"/>
              <a:gd name="f5711" fmla="val 2724188"/>
              <a:gd name="f5712" fmla="val 2754496"/>
              <a:gd name="f5713" fmla="val 3798859"/>
              <a:gd name="f5714" fmla="val 2685728"/>
              <a:gd name="f5715" fmla="val 3775364"/>
              <a:gd name="f5716" fmla="val 3756979"/>
              <a:gd name="f5717" fmla="val 2692483"/>
              <a:gd name="f5718" fmla="val 3743705"/>
              <a:gd name="f5719" fmla="val 2705992"/>
              <a:gd name="f5720" fmla="val 3730430"/>
              <a:gd name="f5721" fmla="val 2719502"/>
              <a:gd name="f5722" fmla="val 2738005"/>
              <a:gd name="f5723" fmla="val 2761500"/>
              <a:gd name="f5724" fmla="val 2771837"/>
              <a:gd name="f5725" fmla="val 3725438"/>
              <a:gd name="f5726" fmla="val 2782469"/>
              <a:gd name="f5727" fmla="val 3728727"/>
              <a:gd name="f5728" fmla="val 2793394"/>
              <a:gd name="f5729" fmla="val 3732017"/>
              <a:gd name="f5730" fmla="val 2804319"/>
              <a:gd name="f5731" fmla="val 3737185"/>
              <a:gd name="f5732" fmla="val 2815832"/>
              <a:gd name="f5733" fmla="val 3744233"/>
              <a:gd name="f5734" fmla="val 2827932"/>
              <a:gd name="f5735" fmla="val 2840031"/>
              <a:gd name="f5736" fmla="val 2852895"/>
              <a:gd name="f5737" fmla="val 3771194"/>
              <a:gd name="f5738" fmla="val 2866522"/>
              <a:gd name="f5739" fmla="val 3782119"/>
              <a:gd name="f5740" fmla="val 2880150"/>
              <a:gd name="f5741" fmla="val 3795217"/>
              <a:gd name="f5742" fmla="val 2894716"/>
              <a:gd name="f5743" fmla="val 3810489"/>
              <a:gd name="f5744" fmla="val 2910223"/>
              <a:gd name="f5745" fmla="val 3852428"/>
              <a:gd name="f5746" fmla="val 3835512"/>
              <a:gd name="f5747" fmla="val 2893777"/>
              <a:gd name="f5748" fmla="val 3820886"/>
              <a:gd name="f5749" fmla="val 2878387"/>
              <a:gd name="f5750" fmla="val 3808551"/>
              <a:gd name="f5751" fmla="val 2864055"/>
              <a:gd name="f5752" fmla="val 3796216"/>
              <a:gd name="f5753" fmla="val 2849723"/>
              <a:gd name="f5754" fmla="val 3785585"/>
              <a:gd name="f5755" fmla="val 2836096"/>
              <a:gd name="f5756" fmla="val 2823174"/>
              <a:gd name="f5757" fmla="val 3784880"/>
              <a:gd name="f5758" fmla="val 2826933"/>
              <a:gd name="f5759" fmla="val 2828812"/>
              <a:gd name="f5760" fmla="val 3803793"/>
              <a:gd name="f5761" fmla="val 3823177"/>
              <a:gd name="f5762" fmla="val 2827050"/>
              <a:gd name="f5763" fmla="val 2823526"/>
              <a:gd name="f5764" fmla="val 3840093"/>
              <a:gd name="f5765" fmla="val 2820002"/>
              <a:gd name="f5766" fmla="val 2815068"/>
              <a:gd name="f5767" fmla="val 3853309"/>
              <a:gd name="f5768" fmla="val 2808725"/>
              <a:gd name="f5769" fmla="val 3859300"/>
              <a:gd name="f5770" fmla="val 2802381"/>
              <a:gd name="f5771" fmla="val 3863999"/>
              <a:gd name="f5772" fmla="val 2794921"/>
              <a:gd name="f5773" fmla="val 3867406"/>
              <a:gd name="f5774" fmla="val 2786346"/>
              <a:gd name="f5775" fmla="val 3870813"/>
              <a:gd name="f5776" fmla="val 2777770"/>
              <a:gd name="f5777" fmla="val 3872516"/>
              <a:gd name="f5778" fmla="val 2768431"/>
              <a:gd name="f5779" fmla="val 2758328"/>
              <a:gd name="f5780" fmla="val 2747285"/>
              <a:gd name="f5781" fmla="val 3870754"/>
              <a:gd name="f5782" fmla="val 2737300"/>
              <a:gd name="f5783" fmla="val 3867230"/>
              <a:gd name="f5784" fmla="val 2728372"/>
              <a:gd name="f5785" fmla="val 3863705"/>
              <a:gd name="f5786" fmla="val 2719443"/>
              <a:gd name="f5787" fmla="val 3858654"/>
              <a:gd name="f5788" fmla="val 3852075"/>
              <a:gd name="f5789" fmla="val 2705464"/>
              <a:gd name="f5790" fmla="val 3845496"/>
              <a:gd name="f5791" fmla="val 2699120"/>
              <a:gd name="f5792" fmla="val 3837685"/>
              <a:gd name="f5793" fmla="val 2694245"/>
              <a:gd name="f5794" fmla="val 3828639"/>
              <a:gd name="f5795" fmla="val 2690838"/>
              <a:gd name="f5796" fmla="val 3819594"/>
              <a:gd name="f5797" fmla="val 2687431"/>
              <a:gd name="f5798" fmla="val 3809667"/>
              <a:gd name="f5799" fmla="val 2672724"/>
              <a:gd name="f5800" fmla="val 2699156"/>
              <a:gd name="f5801" fmla="val 11759898"/>
              <a:gd name="f5802" fmla="val 11762365"/>
              <a:gd name="f5803" fmla="val 2744971"/>
              <a:gd name="f5804" fmla="val 11760485"/>
              <a:gd name="f5805" fmla="val 11758547"/>
              <a:gd name="f5806" fmla="val 2744913"/>
              <a:gd name="f5807" fmla="val 11756550"/>
              <a:gd name="f5808" fmla="val 2744795"/>
              <a:gd name="f5809" fmla="val 11754553"/>
              <a:gd name="f5810" fmla="val 2744678"/>
              <a:gd name="f5811" fmla="val 11751439"/>
              <a:gd name="f5812" fmla="val 2744619"/>
              <a:gd name="f5813" fmla="val 11747210"/>
              <a:gd name="f5814" fmla="val 11724655"/>
              <a:gd name="f5815" fmla="val 11706094"/>
              <a:gd name="f5816" fmla="val 2751198"/>
              <a:gd name="f5817" fmla="val 11691527"/>
              <a:gd name="f5818" fmla="val 2764354"/>
              <a:gd name="f5819" fmla="val 11677195"/>
              <a:gd name="f5820" fmla="val 2777277"/>
              <a:gd name="f5821" fmla="val 2794428"/>
              <a:gd name="f5822" fmla="val 2815809"/>
              <a:gd name="f5823" fmla="val 2840713"/>
              <a:gd name="f5824" fmla="val 11680367"/>
              <a:gd name="f5825" fmla="val 2860332"/>
              <a:gd name="f5826" fmla="val 11701043"/>
              <a:gd name="f5827" fmla="val 2874664"/>
              <a:gd name="f5828" fmla="val 2888995"/>
              <a:gd name="f5829" fmla="val 11750265"/>
              <a:gd name="f5830" fmla="val 2896161"/>
              <a:gd name="f5831" fmla="val 11795140"/>
              <a:gd name="f5832" fmla="val 2868673"/>
              <a:gd name="f5833" fmla="val 11793730"/>
              <a:gd name="f5834" fmla="val 2868907"/>
              <a:gd name="f5835" fmla="val 11792203"/>
              <a:gd name="f5836" fmla="val 2869025"/>
              <a:gd name="f5837" fmla="val 11790559"/>
              <a:gd name="f5838" fmla="val 11788914"/>
              <a:gd name="f5839" fmla="val 11786564"/>
              <a:gd name="f5840" fmla="val 11783510"/>
              <a:gd name="f5841" fmla="val 11757196"/>
              <a:gd name="f5842" fmla="val 11736990"/>
              <a:gd name="f5843" fmla="val 2864267"/>
              <a:gd name="f5844" fmla="val 11722893"/>
              <a:gd name="f5845" fmla="val 2854751"/>
              <a:gd name="f5846" fmla="val 11708796"/>
              <a:gd name="f5847" fmla="val 2845236"/>
              <a:gd name="f5848" fmla="val 2831668"/>
              <a:gd name="f5849" fmla="val 2814046"/>
              <a:gd name="f5850" fmla="val 2800655"/>
              <a:gd name="f5851" fmla="val 11706623"/>
              <a:gd name="f5852" fmla="val 2790140"/>
              <a:gd name="f5853" fmla="val 11716373"/>
              <a:gd name="f5854" fmla="val 2782505"/>
              <a:gd name="f5855" fmla="val 11726124"/>
              <a:gd name="f5856" fmla="val 2774868"/>
              <a:gd name="f5857" fmla="val 11739809"/>
              <a:gd name="f5858" fmla="val 2771051"/>
              <a:gd name="f5859" fmla="val 11757431"/>
              <a:gd name="f5860" fmla="val 11761895"/>
              <a:gd name="f5861" fmla="val 2771285"/>
              <a:gd name="f5862" fmla="val 2771755"/>
              <a:gd name="f5863" fmla="val 11779398"/>
              <a:gd name="f5864" fmla="val 2772226"/>
              <a:gd name="f5865" fmla="val 11786447"/>
              <a:gd name="f5866" fmla="val 2773048"/>
              <a:gd name="f5867" fmla="val 11794435"/>
              <a:gd name="f5868" fmla="val 2774222"/>
              <a:gd name="f5869" fmla="val 2662002"/>
              <a:gd name="f5870" fmla="val 11293439"/>
              <a:gd name="f5871" fmla="val 11303894"/>
              <a:gd name="f5872" fmla="val 2665996"/>
              <a:gd name="f5873" fmla="val 2673984"/>
              <a:gd name="f5874" fmla="val 11318931"/>
              <a:gd name="f5875" fmla="val 2681972"/>
              <a:gd name="f5876" fmla="val 11322690"/>
              <a:gd name="f5877" fmla="val 2693367"/>
              <a:gd name="f5878" fmla="val 2708169"/>
              <a:gd name="f5879" fmla="val 2721561"/>
              <a:gd name="f5880" fmla="val 2732193"/>
              <a:gd name="f5881" fmla="val 2740064"/>
              <a:gd name="f5882" fmla="val 2747935"/>
              <a:gd name="f5883" fmla="val 2751869"/>
              <a:gd name="f5884" fmla="val 11267125"/>
              <a:gd name="f5885" fmla="val 11256787"/>
              <a:gd name="f5886" fmla="val 2747758"/>
              <a:gd name="f5887" fmla="val 11249034"/>
              <a:gd name="f5888" fmla="val 2739535"/>
              <a:gd name="f5889" fmla="val 11241280"/>
              <a:gd name="f5890" fmla="val 2731312"/>
              <a:gd name="f5891" fmla="val 2720387"/>
              <a:gd name="f5892" fmla="val 2706759"/>
              <a:gd name="f5893" fmla="val 11241339"/>
              <a:gd name="f5894" fmla="val 2682559"/>
              <a:gd name="f5895" fmla="val 11249210"/>
              <a:gd name="f5896" fmla="val 2674336"/>
              <a:gd name="f5897" fmla="val 11257081"/>
              <a:gd name="f5898" fmla="val 2666113"/>
              <a:gd name="f5899" fmla="val 2659695"/>
              <a:gd name="f5900" fmla="val 2684364"/>
              <a:gd name="f5901" fmla="val 5597980"/>
              <a:gd name="f5902" fmla="val 2694468"/>
              <a:gd name="f5903" fmla="val 5605088"/>
              <a:gd name="f5904" fmla="val 2704805"/>
              <a:gd name="f5905" fmla="val 5612019"/>
              <a:gd name="f5906" fmla="val 2715378"/>
              <a:gd name="f5907" fmla="val 5618950"/>
              <a:gd name="f5908" fmla="val 2725951"/>
              <a:gd name="f5909" fmla="val 5625117"/>
              <a:gd name="f5910" fmla="val 2736288"/>
              <a:gd name="f5911" fmla="val 5630521"/>
              <a:gd name="f5912" fmla="val 2746390"/>
              <a:gd name="f5913" fmla="val 2721369"/>
              <a:gd name="f5914" fmla="val 5645206"/>
              <a:gd name="f5915" fmla="val 2712206"/>
              <a:gd name="f5916" fmla="val 5639450"/>
              <a:gd name="f5917" fmla="val 2702338"/>
              <a:gd name="f5918" fmla="val 2691765"/>
              <a:gd name="f5919" fmla="val 5625823"/>
              <a:gd name="f5920" fmla="val 2681193"/>
              <a:gd name="f5921" fmla="val 5617834"/>
              <a:gd name="f5922" fmla="val 2670502"/>
              <a:gd name="f5923" fmla="val 602119"/>
              <a:gd name="f5924" fmla="val 2694467"/>
              <a:gd name="f5925" fmla="val 609226"/>
              <a:gd name="f5926" fmla="val 616157"/>
              <a:gd name="f5927" fmla="val 623088"/>
              <a:gd name="f5928" fmla="val 629255"/>
              <a:gd name="f5929" fmla="val 634659"/>
              <a:gd name="f5930" fmla="val 649344"/>
              <a:gd name="f5931" fmla="val 643587"/>
              <a:gd name="f5932" fmla="val 629960"/>
              <a:gd name="f5933" fmla="val 2681192"/>
              <a:gd name="f5934" fmla="val 621972"/>
              <a:gd name="f5935" fmla="val 2659694"/>
              <a:gd name="f5936" fmla="val 2684363"/>
              <a:gd name="f5937" fmla="val 9834227"/>
              <a:gd name="f5938" fmla="val 2694466"/>
              <a:gd name="f5939" fmla="val 9841334"/>
              <a:gd name="f5940" fmla="val 2704804"/>
              <a:gd name="f5941" fmla="val 9848265"/>
              <a:gd name="f5942" fmla="val 2715377"/>
              <a:gd name="f5943" fmla="val 9855196"/>
              <a:gd name="f5944" fmla="val 2725950"/>
              <a:gd name="f5945" fmla="val 9861363"/>
              <a:gd name="f5946" fmla="val 9866767"/>
              <a:gd name="f5947" fmla="val 2721368"/>
              <a:gd name="f5948" fmla="val 9881452"/>
              <a:gd name="f5949" fmla="val 2712205"/>
              <a:gd name="f5950" fmla="val 9875695"/>
              <a:gd name="f5951" fmla="val 2702337"/>
              <a:gd name="f5952" fmla="val 2691764"/>
              <a:gd name="f5953" fmla="val 9862068"/>
              <a:gd name="f5954" fmla="val 9854080"/>
              <a:gd name="f5955" fmla="val 2659361"/>
              <a:gd name="f5956" fmla="val 2754164"/>
              <a:gd name="f5957" fmla="val 2766851"/>
              <a:gd name="f5958" fmla="val 260928"/>
              <a:gd name="f5959" fmla="val 2799627"/>
              <a:gd name="f5960" fmla="val 2784473"/>
              <a:gd name="f5961" fmla="val 2896191"/>
              <a:gd name="f5962" fmla="val 2916396"/>
              <a:gd name="f5963" fmla="val 2926499"/>
              <a:gd name="f5964" fmla="val 332470"/>
              <a:gd name="f5965" fmla="val 398726"/>
              <a:gd name="f5966" fmla="val 346214"/>
              <a:gd name="f5967" fmla="val 335172"/>
              <a:gd name="f5968" fmla="val 2890670"/>
              <a:gd name="f5969" fmla="val 2879626"/>
              <a:gd name="f5970" fmla="val 2774957"/>
              <a:gd name="f5971" fmla="val 377933"/>
              <a:gd name="f5972" fmla="val 2756983"/>
              <a:gd name="f5973" fmla="val 376053"/>
              <a:gd name="f5974" fmla="val 2767086"/>
              <a:gd name="f5975" fmla="val 372587"/>
              <a:gd name="f5976" fmla="val 2778599"/>
              <a:gd name="f5977" fmla="val 367536"/>
              <a:gd name="f5978" fmla="val 2791520"/>
              <a:gd name="f5979" fmla="val 362485"/>
              <a:gd name="f5980" fmla="val 2804443"/>
              <a:gd name="f5981" fmla="val 355847"/>
              <a:gd name="f5982" fmla="val 2818657"/>
              <a:gd name="f5983" fmla="val 2834164"/>
              <a:gd name="f5984" fmla="val 369827"/>
              <a:gd name="f5985" fmla="val 2849319"/>
              <a:gd name="f5986" fmla="val 378050"/>
              <a:gd name="f5987" fmla="val 2832872"/>
              <a:gd name="f5988" fmla="val 385392"/>
              <a:gd name="f5989" fmla="val 2815898"/>
              <a:gd name="f5990" fmla="val 391853"/>
              <a:gd name="f5991" fmla="val 2798392"/>
              <a:gd name="f5992" fmla="val 398314"/>
              <a:gd name="f5993" fmla="val 2780888"/>
              <a:gd name="f5994" fmla="val 403777"/>
              <a:gd name="f5995" fmla="val 2762974"/>
              <a:gd name="f5996" fmla="val 408241"/>
              <a:gd name="f5997" fmla="val 2744648"/>
              <a:gd name="f5998" fmla="val 2721388"/>
              <a:gd name="f5999" fmla="val 11280752"/>
              <a:gd name="f6000" fmla="val 2635922"/>
              <a:gd name="f6001" fmla="val 11257257"/>
              <a:gd name="f6002" fmla="val 11238872"/>
              <a:gd name="f6003" fmla="val 2642677"/>
              <a:gd name="f6004" fmla="val 11225597"/>
              <a:gd name="f6005" fmla="val 2656186"/>
              <a:gd name="f6006" fmla="val 11212323"/>
              <a:gd name="f6007" fmla="val 2669696"/>
              <a:gd name="f6008" fmla="val 2688198"/>
              <a:gd name="f6009" fmla="val 2711693"/>
              <a:gd name="f6010" fmla="val 2722031"/>
              <a:gd name="f6011" fmla="val 11207330"/>
              <a:gd name="f6012" fmla="val 2732662"/>
              <a:gd name="f6013" fmla="val 11210619"/>
              <a:gd name="f6014" fmla="val 2743588"/>
              <a:gd name="f6015" fmla="val 11213908"/>
              <a:gd name="f6016" fmla="val 2754513"/>
              <a:gd name="f6017" fmla="val 11219077"/>
              <a:gd name="f6018" fmla="val 2766025"/>
              <a:gd name="f6019" fmla="val 11226126"/>
              <a:gd name="f6020" fmla="val 2778126"/>
              <a:gd name="f6021" fmla="val 2790225"/>
              <a:gd name="f6022" fmla="val 2803088"/>
              <a:gd name="f6023" fmla="val 11253086"/>
              <a:gd name="f6024" fmla="val 2816716"/>
              <a:gd name="f6025" fmla="val 11264012"/>
              <a:gd name="f6026" fmla="val 2830343"/>
              <a:gd name="f6027" fmla="val 11277110"/>
              <a:gd name="f6028" fmla="val 2844910"/>
              <a:gd name="f6029" fmla="val 11292382"/>
              <a:gd name="f6030" fmla="val 2860417"/>
              <a:gd name="f6031" fmla="val 11334320"/>
              <a:gd name="f6032" fmla="val 11317404"/>
              <a:gd name="f6033" fmla="val 2843970"/>
              <a:gd name="f6034" fmla="val 11302778"/>
              <a:gd name="f6035" fmla="val 2828580"/>
              <a:gd name="f6036" fmla="val 11290443"/>
              <a:gd name="f6037" fmla="val 2814249"/>
              <a:gd name="f6038" fmla="val 11278109"/>
              <a:gd name="f6039" fmla="val 2799917"/>
              <a:gd name="f6040" fmla="val 11267477"/>
              <a:gd name="f6041" fmla="val 2786290"/>
              <a:gd name="f6042" fmla="val 2773368"/>
              <a:gd name="f6043" fmla="val 11266772"/>
              <a:gd name="f6044" fmla="val 2777127"/>
              <a:gd name="f6045" fmla="val 2779006"/>
              <a:gd name="f6046" fmla="val 11285686"/>
              <a:gd name="f6047" fmla="val 11305069"/>
              <a:gd name="f6048" fmla="val 2777245"/>
              <a:gd name="f6049" fmla="val 2773720"/>
              <a:gd name="f6050" fmla="val 11321986"/>
              <a:gd name="f6051" fmla="val 2770195"/>
              <a:gd name="f6052" fmla="val 2765262"/>
              <a:gd name="f6053" fmla="val 11335201"/>
              <a:gd name="f6054" fmla="val 2758918"/>
              <a:gd name="f6055" fmla="val 11341193"/>
              <a:gd name="f6056" fmla="val 2752574"/>
              <a:gd name="f6057" fmla="val 11345892"/>
              <a:gd name="f6058" fmla="val 2745114"/>
              <a:gd name="f6059" fmla="val 11349298"/>
              <a:gd name="f6060" fmla="val 2736539"/>
              <a:gd name="f6061" fmla="val 11352705"/>
              <a:gd name="f6062" fmla="val 2727964"/>
              <a:gd name="f6063" fmla="val 11354409"/>
              <a:gd name="f6064" fmla="val 2718624"/>
              <a:gd name="f6065" fmla="val 2708522"/>
              <a:gd name="f6066" fmla="val 2697479"/>
              <a:gd name="f6067" fmla="val 11352646"/>
              <a:gd name="f6068" fmla="val 2687494"/>
              <a:gd name="f6069" fmla="val 11349122"/>
              <a:gd name="f6070" fmla="val 2678565"/>
              <a:gd name="f6071" fmla="val 11345598"/>
              <a:gd name="f6072" fmla="val 2669637"/>
              <a:gd name="f6073" fmla="val 11340547"/>
              <a:gd name="f6074" fmla="val 11333968"/>
              <a:gd name="f6075" fmla="val 2655658"/>
              <a:gd name="f6076" fmla="val 11327389"/>
              <a:gd name="f6077" fmla="val 2649314"/>
              <a:gd name="f6078" fmla="val 11319577"/>
              <a:gd name="f6079" fmla="val 2644439"/>
              <a:gd name="f6080" fmla="val 11310532"/>
              <a:gd name="f6081" fmla="val 2641032"/>
              <a:gd name="f6082" fmla="val 11301486"/>
              <a:gd name="f6083" fmla="val 2637626"/>
              <a:gd name="f6084" fmla="val 11291559"/>
              <a:gd name="f6085" fmla="val 2633086"/>
              <a:gd name="f6086" fmla="val 2399468"/>
              <a:gd name="f6087" fmla="val 2409923"/>
              <a:gd name="f6088" fmla="val 2637080"/>
              <a:gd name="f6089" fmla="val 2645068"/>
              <a:gd name="f6090" fmla="val 2424960"/>
              <a:gd name="f6091" fmla="val 2653057"/>
              <a:gd name="f6092" fmla="val 2428719"/>
              <a:gd name="f6093" fmla="val 2664451"/>
              <a:gd name="f6094" fmla="val 2679253"/>
              <a:gd name="f6095" fmla="val 2692646"/>
              <a:gd name="f6096" fmla="val 2703277"/>
              <a:gd name="f6097" fmla="val 2711148"/>
              <a:gd name="f6098" fmla="val 2719018"/>
              <a:gd name="f6099" fmla="val 2722954"/>
              <a:gd name="f6100" fmla="val 2373154"/>
              <a:gd name="f6101" fmla="val 2362816"/>
              <a:gd name="f6102" fmla="val 2718842"/>
              <a:gd name="f6103" fmla="val 2355063"/>
              <a:gd name="f6104" fmla="val 2710619"/>
              <a:gd name="f6105" fmla="val 2347309"/>
              <a:gd name="f6106" fmla="val 2702396"/>
              <a:gd name="f6107" fmla="val 2691471"/>
              <a:gd name="f6108" fmla="val 2677844"/>
              <a:gd name="f6109" fmla="val 2347368"/>
              <a:gd name="f6110" fmla="val 2653644"/>
              <a:gd name="f6111" fmla="val 2355239"/>
              <a:gd name="f6112" fmla="val 2645421"/>
              <a:gd name="f6113" fmla="val 2363109"/>
              <a:gd name="f6114" fmla="val 2637197"/>
              <a:gd name="f6115" fmla="val 2633085"/>
              <a:gd name="f6116" fmla="val 9100307"/>
              <a:gd name="f6117" fmla="val 9110762"/>
              <a:gd name="f6118" fmla="val 2637079"/>
              <a:gd name="f6119" fmla="val 9125799"/>
              <a:gd name="f6120" fmla="val 2653056"/>
              <a:gd name="f6121" fmla="val 9129558"/>
              <a:gd name="f6122" fmla="val 2692645"/>
              <a:gd name="f6123" fmla="val 2703276"/>
              <a:gd name="f6124" fmla="val 2711147"/>
              <a:gd name="f6125" fmla="val 2722953"/>
              <a:gd name="f6126" fmla="val 9073993"/>
              <a:gd name="f6127" fmla="val 9063655"/>
              <a:gd name="f6128" fmla="val 9055902"/>
              <a:gd name="f6129" fmla="val 9048148"/>
              <a:gd name="f6130" fmla="val 2691470"/>
              <a:gd name="f6131" fmla="val 2677843"/>
              <a:gd name="f6132" fmla="val 9048207"/>
              <a:gd name="f6133" fmla="val 2653643"/>
              <a:gd name="f6134" fmla="val 9056078"/>
              <a:gd name="f6135" fmla="val 2645420"/>
              <a:gd name="f6136" fmla="val 9063949"/>
              <a:gd name="f6137" fmla="val 2637196"/>
              <a:gd name="f6138" fmla="val 2610984"/>
              <a:gd name="f6139" fmla="val 2619089"/>
              <a:gd name="f6140" fmla="val 2687812"/>
              <a:gd name="f6141" fmla="val 2708606"/>
              <a:gd name="f6142" fmla="val 2734684"/>
              <a:gd name="f6143" fmla="val 2712834"/>
              <a:gd name="f6144" fmla="val 2855919"/>
              <a:gd name="f6145" fmla="val 2846403"/>
              <a:gd name="f6146" fmla="val 2701909"/>
              <a:gd name="f6147" fmla="val 2681115"/>
              <a:gd name="f6148" fmla="val 2743142"/>
              <a:gd name="f6149" fmla="val 2758296"/>
              <a:gd name="f6150" fmla="val 2665962"/>
              <a:gd name="f6151" fmla="val 2647988"/>
              <a:gd name="f6152" fmla="val 2678296"/>
              <a:gd name="f6153" fmla="val 2386781"/>
              <a:gd name="f6154" fmla="val 2607006"/>
              <a:gd name="f6155" fmla="val 2363286"/>
              <a:gd name="f6156" fmla="val 2344901"/>
              <a:gd name="f6157" fmla="val 2613761"/>
              <a:gd name="f6158" fmla="val 2331626"/>
              <a:gd name="f6159" fmla="val 2627271"/>
              <a:gd name="f6160" fmla="val 2318351"/>
              <a:gd name="f6161" fmla="val 2640780"/>
              <a:gd name="f6162" fmla="val 2659282"/>
              <a:gd name="f6163" fmla="val 2682778"/>
              <a:gd name="f6164" fmla="val 2693116"/>
              <a:gd name="f6165" fmla="val 2313359"/>
              <a:gd name="f6166" fmla="val 2703747"/>
              <a:gd name="f6167" fmla="val 2316648"/>
              <a:gd name="f6168" fmla="val 2714672"/>
              <a:gd name="f6169" fmla="val 2319937"/>
              <a:gd name="f6170" fmla="val 2725597"/>
              <a:gd name="f6171" fmla="val 2325107"/>
              <a:gd name="f6172" fmla="val 2737110"/>
              <a:gd name="f6173" fmla="val 2332155"/>
              <a:gd name="f6174" fmla="val 2749209"/>
              <a:gd name="f6175" fmla="val 2761310"/>
              <a:gd name="f6176" fmla="val 2774173"/>
              <a:gd name="f6177" fmla="val 2359116"/>
              <a:gd name="f6178" fmla="val 2787800"/>
              <a:gd name="f6179" fmla="val 2370040"/>
              <a:gd name="f6180" fmla="val 2801427"/>
              <a:gd name="f6181" fmla="val 2383139"/>
              <a:gd name="f6182" fmla="val 2815994"/>
              <a:gd name="f6183" fmla="val 2398411"/>
              <a:gd name="f6184" fmla="val 2831501"/>
              <a:gd name="f6185" fmla="val 2440349"/>
              <a:gd name="f6186" fmla="val 2423433"/>
              <a:gd name="f6187" fmla="val 2815054"/>
              <a:gd name="f6188" fmla="val 2408807"/>
              <a:gd name="f6189" fmla="val 2799666"/>
              <a:gd name="f6190" fmla="val 2396473"/>
              <a:gd name="f6191" fmla="val 2785333"/>
              <a:gd name="f6192" fmla="val 2384138"/>
              <a:gd name="f6193" fmla="val 2771001"/>
              <a:gd name="f6194" fmla="val 2373506"/>
              <a:gd name="f6195" fmla="val 2757374"/>
              <a:gd name="f6196" fmla="val 2744452"/>
              <a:gd name="f6197" fmla="val 2372801"/>
              <a:gd name="f6198" fmla="val 2748211"/>
              <a:gd name="f6199" fmla="val 2750091"/>
              <a:gd name="f6200" fmla="val 2391715"/>
              <a:gd name="f6201" fmla="val 2411098"/>
              <a:gd name="f6202" fmla="val 2748329"/>
              <a:gd name="f6203" fmla="val 2744804"/>
              <a:gd name="f6204" fmla="val 2428014"/>
              <a:gd name="f6205" fmla="val 2741280"/>
              <a:gd name="f6206" fmla="val 2736346"/>
              <a:gd name="f6207" fmla="val 2441231"/>
              <a:gd name="f6208" fmla="val 2730003"/>
              <a:gd name="f6209" fmla="val 2447221"/>
              <a:gd name="f6210" fmla="val 2723659"/>
              <a:gd name="f6211" fmla="val 2451921"/>
              <a:gd name="f6212" fmla="val 2716199"/>
              <a:gd name="f6213" fmla="val 2455327"/>
              <a:gd name="f6214" fmla="val 2707624"/>
              <a:gd name="f6215" fmla="val 2458734"/>
              <a:gd name="f6216" fmla="val 2699048"/>
              <a:gd name="f6217" fmla="val 2460437"/>
              <a:gd name="f6218" fmla="val 2689709"/>
              <a:gd name="f6219" fmla="val 2679605"/>
              <a:gd name="f6220" fmla="val 2668563"/>
              <a:gd name="f6221" fmla="val 2458675"/>
              <a:gd name="f6222" fmla="val 2658578"/>
              <a:gd name="f6223" fmla="val 2455151"/>
              <a:gd name="f6224" fmla="val 2649650"/>
              <a:gd name="f6225" fmla="val 2451627"/>
              <a:gd name="f6226" fmla="val 2640722"/>
              <a:gd name="f6227" fmla="val 2446575"/>
              <a:gd name="f6228" fmla="val 2439997"/>
              <a:gd name="f6229" fmla="val 2626743"/>
              <a:gd name="f6230" fmla="val 2433418"/>
              <a:gd name="f6231" fmla="val 2620398"/>
              <a:gd name="f6232" fmla="val 2425606"/>
              <a:gd name="f6233" fmla="val 2615523"/>
              <a:gd name="f6234" fmla="val 2416561"/>
              <a:gd name="f6235" fmla="val 2612116"/>
              <a:gd name="f6236" fmla="val 2407515"/>
              <a:gd name="f6237" fmla="val 2608710"/>
              <a:gd name="f6238" fmla="val 2397588"/>
              <a:gd name="f6239" fmla="val 9087620"/>
              <a:gd name="f6240" fmla="val 9064125"/>
              <a:gd name="f6241" fmla="val 9045740"/>
              <a:gd name="f6242" fmla="val 2613760"/>
              <a:gd name="f6243" fmla="val 9032465"/>
              <a:gd name="f6244" fmla="val 2627270"/>
              <a:gd name="f6245" fmla="val 9019191"/>
              <a:gd name="f6246" fmla="val 2682777"/>
              <a:gd name="f6247" fmla="val 2693115"/>
              <a:gd name="f6248" fmla="val 9014198"/>
              <a:gd name="f6249" fmla="val 9017487"/>
              <a:gd name="f6250" fmla="val 9020776"/>
              <a:gd name="f6251" fmla="val 2725596"/>
              <a:gd name="f6252" fmla="val 9025945"/>
              <a:gd name="f6253" fmla="val 2737109"/>
              <a:gd name="f6254" fmla="val 9032994"/>
              <a:gd name="f6255" fmla="val 2761309"/>
              <a:gd name="f6256" fmla="val 9059954"/>
              <a:gd name="f6257" fmla="val 2787799"/>
              <a:gd name="f6258" fmla="val 9070880"/>
              <a:gd name="f6259" fmla="val 9083978"/>
              <a:gd name="f6260" fmla="val 9099250"/>
              <a:gd name="f6261" fmla="val 2831500"/>
              <a:gd name="f6262" fmla="val 9141188"/>
              <a:gd name="f6263" fmla="val 9124272"/>
              <a:gd name="f6264" fmla="val 9109646"/>
              <a:gd name="f6265" fmla="val 2799665"/>
              <a:gd name="f6266" fmla="val 9097311"/>
              <a:gd name="f6267" fmla="val 2785332"/>
              <a:gd name="f6268" fmla="val 9084977"/>
              <a:gd name="f6269" fmla="val 9074345"/>
              <a:gd name="f6270" fmla="val 2757373"/>
              <a:gd name="f6271" fmla="val 2744451"/>
              <a:gd name="f6272" fmla="val 9073640"/>
              <a:gd name="f6273" fmla="val 2748210"/>
              <a:gd name="f6274" fmla="val 2750090"/>
              <a:gd name="f6275" fmla="val 9092554"/>
              <a:gd name="f6276" fmla="val 9111937"/>
              <a:gd name="f6277" fmla="val 2748328"/>
              <a:gd name="f6278" fmla="val 9128854"/>
              <a:gd name="f6279" fmla="val 2736345"/>
              <a:gd name="f6280" fmla="val 9142069"/>
              <a:gd name="f6281" fmla="val 2730002"/>
              <a:gd name="f6282" fmla="val 9148061"/>
              <a:gd name="f6283" fmla="val 9152760"/>
              <a:gd name="f6284" fmla="val 9156166"/>
              <a:gd name="f6285" fmla="val 2707623"/>
              <a:gd name="f6286" fmla="val 9159573"/>
              <a:gd name="f6287" fmla="val 2699047"/>
              <a:gd name="f6288" fmla="val 9161277"/>
              <a:gd name="f6289" fmla="val 2689708"/>
              <a:gd name="f6290" fmla="val 9159514"/>
              <a:gd name="f6291" fmla="val 2658577"/>
              <a:gd name="f6292" fmla="val 9155990"/>
              <a:gd name="f6293" fmla="val 2649649"/>
              <a:gd name="f6294" fmla="val 9152466"/>
              <a:gd name="f6295" fmla="val 2640721"/>
              <a:gd name="f6296" fmla="val 9147415"/>
              <a:gd name="f6297" fmla="val 9140836"/>
              <a:gd name="f6298" fmla="val 2626742"/>
              <a:gd name="f6299" fmla="val 9134257"/>
              <a:gd name="f6300" fmla="val 9126445"/>
              <a:gd name="f6301" fmla="val 9117400"/>
              <a:gd name="f6302" fmla="val 2612115"/>
              <a:gd name="f6303" fmla="val 9108354"/>
              <a:gd name="f6304" fmla="val 2608709"/>
              <a:gd name="f6305" fmla="val 9098427"/>
              <a:gd name="f6306" fmla="val 2343830"/>
              <a:gd name="f6307" fmla="val 2370262"/>
              <a:gd name="f6308" fmla="val 7105743"/>
              <a:gd name="f6309" fmla="val 7108210"/>
              <a:gd name="f6310" fmla="val 2416077"/>
              <a:gd name="f6311" fmla="val 7106330"/>
              <a:gd name="f6312" fmla="val 7104392"/>
              <a:gd name="f6313" fmla="val 2416018"/>
              <a:gd name="f6314" fmla="val 7102395"/>
              <a:gd name="f6315" fmla="val 2415901"/>
              <a:gd name="f6316" fmla="val 7100398"/>
              <a:gd name="f6317" fmla="val 2415783"/>
              <a:gd name="f6318" fmla="val 7097285"/>
              <a:gd name="f6319" fmla="val 2415724"/>
              <a:gd name="f6320" fmla="val 7093056"/>
              <a:gd name="f6321" fmla="val 7070500"/>
              <a:gd name="f6322" fmla="val 7051939"/>
              <a:gd name="f6323" fmla="val 2422303"/>
              <a:gd name="f6324" fmla="val 7037372"/>
              <a:gd name="f6325" fmla="val 2435460"/>
              <a:gd name="f6326" fmla="val 7023040"/>
              <a:gd name="f6327" fmla="val 2448382"/>
              <a:gd name="f6328" fmla="val 2465534"/>
              <a:gd name="f6329" fmla="val 2486914"/>
              <a:gd name="f6330" fmla="val 2511819"/>
              <a:gd name="f6331" fmla="val 7026212"/>
              <a:gd name="f6332" fmla="val 2531437"/>
              <a:gd name="f6333" fmla="val 7046888"/>
              <a:gd name="f6334" fmla="val 2545769"/>
              <a:gd name="f6335" fmla="val 2560101"/>
              <a:gd name="f6336" fmla="val 7096110"/>
              <a:gd name="f6337" fmla="val 2567267"/>
              <a:gd name="f6338" fmla="val 7140985"/>
              <a:gd name="f6339" fmla="val 2539778"/>
              <a:gd name="f6340" fmla="val 7139576"/>
              <a:gd name="f6341" fmla="val 2540013"/>
              <a:gd name="f6342" fmla="val 7138048"/>
              <a:gd name="f6343" fmla="val 2540130"/>
              <a:gd name="f6344" fmla="val 7136404"/>
              <a:gd name="f6345" fmla="val 7134759"/>
              <a:gd name="f6346" fmla="val 7132410"/>
              <a:gd name="f6347" fmla="val 7129355"/>
              <a:gd name="f6348" fmla="val 7103041"/>
              <a:gd name="f6349" fmla="val 7082835"/>
              <a:gd name="f6350" fmla="val 2535373"/>
              <a:gd name="f6351" fmla="val 7068738"/>
              <a:gd name="f6352" fmla="val 2525857"/>
              <a:gd name="f6353" fmla="val 7054641"/>
              <a:gd name="f6354" fmla="val 2516342"/>
              <a:gd name="f6355" fmla="val 2502773"/>
              <a:gd name="f6356" fmla="val 2485152"/>
              <a:gd name="f6357" fmla="val 2471760"/>
              <a:gd name="f6358" fmla="val 7052468"/>
              <a:gd name="f6359" fmla="val 2461246"/>
              <a:gd name="f6360" fmla="val 7062218"/>
              <a:gd name="f6361" fmla="val 2453610"/>
              <a:gd name="f6362" fmla="val 7071969"/>
              <a:gd name="f6363" fmla="val 2445974"/>
              <a:gd name="f6364" fmla="val 7085655"/>
              <a:gd name="f6365" fmla="val 2442157"/>
              <a:gd name="f6366" fmla="val 7103276"/>
              <a:gd name="f6367" fmla="val 7107740"/>
              <a:gd name="f6368" fmla="val 2442391"/>
              <a:gd name="f6369" fmla="val 2442861"/>
              <a:gd name="f6370" fmla="val 7125244"/>
              <a:gd name="f6371" fmla="val 2443331"/>
              <a:gd name="f6372" fmla="val 7132292"/>
              <a:gd name="f6373" fmla="val 2444153"/>
              <a:gd name="f6374" fmla="val 7140281"/>
              <a:gd name="f6375" fmla="val 2445328"/>
              <a:gd name="f6376" fmla="val 2282089"/>
              <a:gd name="f6377" fmla="val 2290194"/>
              <a:gd name="f6378" fmla="val 2358917"/>
              <a:gd name="f6379" fmla="val 2379711"/>
              <a:gd name="f6380" fmla="val 2405790"/>
              <a:gd name="f6381" fmla="val 2383940"/>
              <a:gd name="f6382" fmla="val 2527024"/>
              <a:gd name="f6383" fmla="val 2517509"/>
              <a:gd name="f6384" fmla="val 2373014"/>
              <a:gd name="f6385" fmla="val 2352221"/>
              <a:gd name="f6386" fmla="val 2414248"/>
              <a:gd name="f6387" fmla="val 2429402"/>
              <a:gd name="f6388" fmla="val 2337067"/>
              <a:gd name="f6389" fmla="val 2319093"/>
              <a:gd name="f6390" fmla="val 2349402"/>
              <a:gd name="f6391" fmla="val 11792321"/>
              <a:gd name="f6392" fmla="val 2280751"/>
              <a:gd name="f6393" fmla="val 11775639"/>
              <a:gd name="f6394" fmla="val 2372616"/>
              <a:gd name="f6395" fmla="val 11735345"/>
              <a:gd name="f6396" fmla="val 2424893"/>
              <a:gd name="f6397" fmla="val 11671439"/>
              <a:gd name="f6398" fmla="val 2437580"/>
              <a:gd name="f6399" fmla="val 11679545"/>
              <a:gd name="f6400" fmla="val 2470708"/>
              <a:gd name="f6401" fmla="val 11717137"/>
              <a:gd name="f6402" fmla="val 2460136"/>
              <a:gd name="f6403" fmla="val 11746975"/>
              <a:gd name="f6404" fmla="val 2440987"/>
              <a:gd name="f6405" fmla="val 2413263"/>
              <a:gd name="f6406" fmla="val 11791146"/>
              <a:gd name="f6407" fmla="val 2385540"/>
              <a:gd name="f6408" fmla="val 11806770"/>
              <a:gd name="f6409" fmla="val 2348652"/>
              <a:gd name="f6410" fmla="val 11815933"/>
              <a:gd name="f6411" fmla="val 2302602"/>
              <a:gd name="f6412" fmla="val 5645676"/>
              <a:gd name="f6413" fmla="val 2268084"/>
              <a:gd name="f6414" fmla="val 2276190"/>
              <a:gd name="f6415" fmla="val 5636160"/>
              <a:gd name="f6416" fmla="val 2344912"/>
              <a:gd name="f6417" fmla="val 2365706"/>
              <a:gd name="f6418" fmla="val 5598803"/>
              <a:gd name="f6419" fmla="val 2391786"/>
              <a:gd name="f6420" fmla="val 5640389"/>
              <a:gd name="f6421" fmla="val 2369935"/>
              <a:gd name="f6422" fmla="val 5665059"/>
              <a:gd name="f6423" fmla="val 2513020"/>
              <a:gd name="f6424" fmla="val 2503504"/>
              <a:gd name="f6425" fmla="val 5660830"/>
              <a:gd name="f6426" fmla="val 2359010"/>
              <a:gd name="f6427" fmla="val 5701007"/>
              <a:gd name="f6428" fmla="val 2338217"/>
              <a:gd name="f6429" fmla="val 5681623"/>
              <a:gd name="f6430" fmla="val 2400243"/>
              <a:gd name="f6431" fmla="val 2415397"/>
              <a:gd name="f6432" fmla="val 5729905"/>
              <a:gd name="f6433" fmla="val 2323063"/>
              <a:gd name="f6434" fmla="val 5718627"/>
              <a:gd name="f6435" fmla="val 2305089"/>
              <a:gd name="f6436" fmla="val 5656953"/>
              <a:gd name="f6437" fmla="val 2335397"/>
              <a:gd name="f6438" fmla="val 649813"/>
              <a:gd name="f6439" fmla="val 640298"/>
              <a:gd name="f6440" fmla="val 602941"/>
              <a:gd name="f6441" fmla="val 2391785"/>
              <a:gd name="f6442" fmla="val 644527"/>
              <a:gd name="f6443" fmla="val 669197"/>
              <a:gd name="f6444" fmla="val 2513019"/>
              <a:gd name="f6445" fmla="val 664968"/>
              <a:gd name="f6446" fmla="val 705144"/>
              <a:gd name="f6447" fmla="val 2338216"/>
              <a:gd name="f6448" fmla="val 685761"/>
              <a:gd name="f6449" fmla="val 734043"/>
              <a:gd name="f6450" fmla="val 722765"/>
              <a:gd name="f6451" fmla="val 661091"/>
              <a:gd name="f6452" fmla="val 9881922"/>
              <a:gd name="f6453" fmla="val 2268083"/>
              <a:gd name="f6454" fmla="val 2276189"/>
              <a:gd name="f6455" fmla="val 9872406"/>
              <a:gd name="f6456" fmla="val 2344911"/>
              <a:gd name="f6457" fmla="val 2365705"/>
              <a:gd name="f6458" fmla="val 9835049"/>
              <a:gd name="f6459" fmla="val 2391784"/>
              <a:gd name="f6460" fmla="val 9876635"/>
              <a:gd name="f6461" fmla="val 2369934"/>
              <a:gd name="f6462" fmla="val 9901305"/>
              <a:gd name="f6463" fmla="val 2503503"/>
              <a:gd name="f6464" fmla="val 9897076"/>
              <a:gd name="f6465" fmla="val 9937252"/>
              <a:gd name="f6466" fmla="val 2338215"/>
              <a:gd name="f6467" fmla="val 9917869"/>
              <a:gd name="f6468" fmla="val 2400242"/>
              <a:gd name="f6469" fmla="val 2415396"/>
              <a:gd name="f6470" fmla="val 9966151"/>
              <a:gd name="f6471" fmla="val 2323061"/>
              <a:gd name="f6472" fmla="val 9954874"/>
              <a:gd name="f6473" fmla="val 2305088"/>
              <a:gd name="f6474" fmla="val 9893199"/>
              <a:gd name="f6475" fmla="val 2335396"/>
              <a:gd name="f6476" fmla="val 388858"/>
              <a:gd name="f6477" fmla="val 2247300"/>
              <a:gd name="f6478" fmla="val 2253997"/>
              <a:gd name="f6479" fmla="val 2284305"/>
              <a:gd name="f6480" fmla="val 376523"/>
              <a:gd name="f6481" fmla="val 2280428"/>
              <a:gd name="f6482" fmla="val 2290531"/>
              <a:gd name="f6483" fmla="val 369768"/>
              <a:gd name="f6484" fmla="val 2300810"/>
              <a:gd name="f6485" fmla="val 2311265"/>
              <a:gd name="f6486" fmla="val 359665"/>
              <a:gd name="f6487" fmla="val 2321720"/>
              <a:gd name="f6488" fmla="val 353028"/>
              <a:gd name="f6489" fmla="val 2332939"/>
              <a:gd name="f6490" fmla="val 344805"/>
              <a:gd name="f6491" fmla="val 2344923"/>
              <a:gd name="f6492" fmla="val 2303688"/>
              <a:gd name="f6493" fmla="val 317315"/>
              <a:gd name="f6494" fmla="val 2365715"/>
              <a:gd name="f6495" fmla="val 2394144"/>
              <a:gd name="f6496" fmla="val 314085"/>
              <a:gd name="f6497" fmla="val 2419107"/>
              <a:gd name="f6498" fmla="val 307624"/>
              <a:gd name="f6499" fmla="val 2440605"/>
              <a:gd name="f6500" fmla="val 301163"/>
              <a:gd name="f6501" fmla="val 2462104"/>
              <a:gd name="f6502" fmla="val 2480254"/>
              <a:gd name="f6503" fmla="val 2495056"/>
              <a:gd name="f6504" fmla="val 296875"/>
              <a:gd name="f6505" fmla="val 2518316"/>
              <a:gd name="f6506" fmla="val 313321"/>
              <a:gd name="f6507" fmla="val 2500694"/>
              <a:gd name="f6508" fmla="val 325421"/>
              <a:gd name="f6509" fmla="val 2478903"/>
              <a:gd name="f6510" fmla="val 333175"/>
              <a:gd name="f6511" fmla="val 2452940"/>
              <a:gd name="f6512" fmla="val 340928"/>
              <a:gd name="f6513" fmla="val 2426978"/>
              <a:gd name="f6514" fmla="val 2396963"/>
              <a:gd name="f6515" fmla="val 2362895"/>
              <a:gd name="f6516" fmla="val 357139"/>
              <a:gd name="f6517" fmla="val 2376640"/>
              <a:gd name="f6518" fmla="val 361604"/>
              <a:gd name="f6519" fmla="val 2370767"/>
              <a:gd name="f6520" fmla="val 366009"/>
              <a:gd name="f6521" fmla="val 2364305"/>
              <a:gd name="f6522" fmla="val 2357257"/>
              <a:gd name="f6523" fmla="val 374702"/>
              <a:gd name="f6524" fmla="val 2350209"/>
              <a:gd name="f6525" fmla="val 379049"/>
              <a:gd name="f6526" fmla="val 2342514"/>
              <a:gd name="f6527" fmla="val 383395"/>
              <a:gd name="f6528" fmla="val 2334173"/>
              <a:gd name="f6529" fmla="val 387742"/>
              <a:gd name="f6530" fmla="val 2325833"/>
              <a:gd name="f6531" fmla="val 392030"/>
              <a:gd name="f6532" fmla="val 2316670"/>
              <a:gd name="f6533" fmla="val 396259"/>
              <a:gd name="f6534" fmla="val 2306684"/>
              <a:gd name="f6535" fmla="val 400488"/>
              <a:gd name="f6536" fmla="val 2296698"/>
              <a:gd name="f6537" fmla="val 404952"/>
              <a:gd name="f6538" fmla="val 2285598"/>
              <a:gd name="f6539" fmla="val 409651"/>
              <a:gd name="f6540" fmla="val 2273380"/>
              <a:gd name="f6541" fmla="val 2221544"/>
              <a:gd name="f6542" fmla="val 2246214"/>
              <a:gd name="f6543" fmla="val 11677313"/>
              <a:gd name="f6544" fmla="val 2256316"/>
              <a:gd name="f6545" fmla="val 11684420"/>
              <a:gd name="f6546" fmla="val 2266655"/>
              <a:gd name="f6547" fmla="val 11691351"/>
              <a:gd name="f6548" fmla="val 2277228"/>
              <a:gd name="f6549" fmla="val 11698282"/>
              <a:gd name="f6550" fmla="val 2287800"/>
              <a:gd name="f6551" fmla="val 11704449"/>
              <a:gd name="f6552" fmla="val 2298138"/>
              <a:gd name="f6553" fmla="val 11709853"/>
              <a:gd name="f6554" fmla="val 2308240"/>
              <a:gd name="f6555" fmla="val 2283218"/>
              <a:gd name="f6556" fmla="val 11724538"/>
              <a:gd name="f6557" fmla="val 2274055"/>
              <a:gd name="f6558" fmla="val 11718781"/>
              <a:gd name="f6559" fmla="val 2264188"/>
              <a:gd name="f6560" fmla="val 2253614"/>
              <a:gd name="f6561" fmla="val 11705154"/>
              <a:gd name="f6562" fmla="val 2243042"/>
              <a:gd name="f6563" fmla="val 11697166"/>
              <a:gd name="f6564" fmla="val 2232351"/>
              <a:gd name="f6565" fmla="val 6001948"/>
              <a:gd name="f6566" fmla="val 2218689"/>
              <a:gd name="f6567" fmla="val 2313492"/>
              <a:gd name="f6568" fmla="val 2326180"/>
              <a:gd name="f6569" fmla="val 5960714"/>
              <a:gd name="f6570" fmla="val 2358955"/>
              <a:gd name="f6571" fmla="val 2343801"/>
              <a:gd name="f6572" fmla="val 2455520"/>
              <a:gd name="f6573" fmla="val 2475725"/>
              <a:gd name="f6574" fmla="val 6012050"/>
              <a:gd name="f6575" fmla="val 2485828"/>
              <a:gd name="f6576" fmla="val 6098512"/>
              <a:gd name="f6577" fmla="val 6034958"/>
              <a:gd name="f6578" fmla="val 6029436"/>
              <a:gd name="f6579" fmla="val 2449998"/>
              <a:gd name="f6580" fmla="val 2438956"/>
              <a:gd name="f6581" fmla="val 2334286"/>
              <a:gd name="f6582" fmla="val 6077719"/>
              <a:gd name="f6583" fmla="val 2316311"/>
              <a:gd name="f6584" fmla="val 6075840"/>
              <a:gd name="f6585" fmla="val 2326414"/>
              <a:gd name="f6586" fmla="val 6072375"/>
              <a:gd name="f6587" fmla="val 2337926"/>
              <a:gd name="f6588" fmla="val 6067322"/>
              <a:gd name="f6589" fmla="val 2350849"/>
              <a:gd name="f6590" fmla="val 6062271"/>
              <a:gd name="f6591" fmla="val 2363771"/>
              <a:gd name="f6592" fmla="val 6055633"/>
              <a:gd name="f6593" fmla="val 2377985"/>
              <a:gd name="f6594" fmla="val 2393493"/>
              <a:gd name="f6595" fmla="val 6069614"/>
              <a:gd name="f6596" fmla="val 2408646"/>
              <a:gd name="f6597" fmla="val 6077836"/>
              <a:gd name="f6598" fmla="val 2392200"/>
              <a:gd name="f6599" fmla="val 6085179"/>
              <a:gd name="f6600" fmla="val 2375225"/>
              <a:gd name="f6601" fmla="val 6091641"/>
              <a:gd name="f6602" fmla="val 2357721"/>
              <a:gd name="f6603" fmla="val 6098101"/>
              <a:gd name="f6604" fmla="val 2340217"/>
              <a:gd name="f6605" fmla="val 6103563"/>
              <a:gd name="f6606" fmla="val 2322303"/>
              <a:gd name="f6607" fmla="val 6108027"/>
              <a:gd name="f6608" fmla="val 2303976"/>
              <a:gd name="f6609" fmla="val 6095692"/>
              <a:gd name="f6610" fmla="val 2280715"/>
              <a:gd name="f6611" fmla="val 2313491"/>
              <a:gd name="f6612" fmla="val 2326179"/>
              <a:gd name="f6613" fmla="val 3728021"/>
              <a:gd name="f6614" fmla="val 2358954"/>
              <a:gd name="f6615" fmla="val 2343800"/>
              <a:gd name="f6616" fmla="val 2455519"/>
              <a:gd name="f6617" fmla="val 2475724"/>
              <a:gd name="f6618" fmla="val 2485827"/>
              <a:gd name="f6619" fmla="val 3799564"/>
              <a:gd name="f6620" fmla="val 3865820"/>
              <a:gd name="f6621" fmla="val 3813308"/>
              <a:gd name="f6622" fmla="val 3802266"/>
              <a:gd name="f6623" fmla="val 2449997"/>
              <a:gd name="f6624" fmla="val 2438955"/>
              <a:gd name="f6625" fmla="val 2334284"/>
              <a:gd name="f6626" fmla="val 3845027"/>
              <a:gd name="f6627" fmla="val 3843147"/>
              <a:gd name="f6628" fmla="val 3839681"/>
              <a:gd name="f6629" fmla="val 3834631"/>
              <a:gd name="f6630" fmla="val 3829579"/>
              <a:gd name="f6631" fmla="val 2363770"/>
              <a:gd name="f6632" fmla="val 3822942"/>
              <a:gd name="f6633" fmla="val 2393492"/>
              <a:gd name="f6634" fmla="val 3836921"/>
              <a:gd name="f6635" fmla="val 3845144"/>
              <a:gd name="f6636" fmla="val 3852486"/>
              <a:gd name="f6637" fmla="val 3858948"/>
              <a:gd name="f6638" fmla="val 3865409"/>
              <a:gd name="f6639" fmla="val 3870872"/>
              <a:gd name="f6640" fmla="val 2322302"/>
              <a:gd name="f6641" fmla="val 3875336"/>
              <a:gd name="f6642" fmla="val 2204637"/>
              <a:gd name="f6643" fmla="val 2291335"/>
              <a:gd name="f6644" fmla="val 2033841"/>
              <a:gd name="f6645" fmla="val 2215915"/>
              <a:gd name="f6646" fmla="val 2006352"/>
              <a:gd name="f6647" fmla="val 2321643"/>
              <a:gd name="f6648" fmla="val 2394595"/>
              <a:gd name="f6649" fmla="val 2342435"/>
              <a:gd name="f6650" fmla="val 2370865"/>
              <a:gd name="f6651" fmla="val 2068497"/>
              <a:gd name="f6652" fmla="val 2396122"/>
              <a:gd name="f6653" fmla="val 2418207"/>
              <a:gd name="f6654" fmla="val 2440293"/>
              <a:gd name="f6655" fmla="val 2039128"/>
              <a:gd name="f6656" fmla="val 2459089"/>
              <a:gd name="f6657" fmla="val 2021507"/>
              <a:gd name="f6658" fmla="val 2474596"/>
              <a:gd name="f6659" fmla="val 2040890"/>
              <a:gd name="f6660" fmla="val 2499265"/>
              <a:gd name="f6661" fmla="val 2480939"/>
              <a:gd name="f6662" fmla="val 2076309"/>
              <a:gd name="f6663" fmla="val 2458794"/>
              <a:gd name="f6664" fmla="val 2085824"/>
              <a:gd name="f6665" fmla="val 2432833"/>
              <a:gd name="f6666" fmla="val 2095340"/>
              <a:gd name="f6667" fmla="val 2406871"/>
              <a:gd name="f6668" fmla="val 2100098"/>
              <a:gd name="f6669" fmla="val 2376268"/>
              <a:gd name="f6670" fmla="val 2341026"/>
              <a:gd name="f6671" fmla="val 2137102"/>
              <a:gd name="f6672" fmla="val 2168883"/>
              <a:gd name="f6673" fmla="val 2263685"/>
              <a:gd name="f6674" fmla="val 2276372"/>
              <a:gd name="f6675" fmla="val 11209914"/>
              <a:gd name="f6676" fmla="val 2309147"/>
              <a:gd name="f6677" fmla="val 2293994"/>
              <a:gd name="f6678" fmla="val 2405712"/>
              <a:gd name="f6679" fmla="val 2425918"/>
              <a:gd name="f6680" fmla="val 2436021"/>
              <a:gd name="f6681" fmla="val 11281457"/>
              <a:gd name="f6682" fmla="val 11347713"/>
              <a:gd name="f6683" fmla="val 11295201"/>
              <a:gd name="f6684" fmla="val 11284159"/>
              <a:gd name="f6685" fmla="val 2400191"/>
              <a:gd name="f6686" fmla="val 2389149"/>
              <a:gd name="f6687" fmla="val 2284478"/>
              <a:gd name="f6688" fmla="val 11326919"/>
              <a:gd name="f6689" fmla="val 2266505"/>
              <a:gd name="f6690" fmla="val 11325040"/>
              <a:gd name="f6691" fmla="val 2276608"/>
              <a:gd name="f6692" fmla="val 11321574"/>
              <a:gd name="f6693" fmla="val 2288120"/>
              <a:gd name="f6694" fmla="val 11316523"/>
              <a:gd name="f6695" fmla="val 2301042"/>
              <a:gd name="f6696" fmla="val 11311471"/>
              <a:gd name="f6697" fmla="val 2313964"/>
              <a:gd name="f6698" fmla="val 11304834"/>
              <a:gd name="f6699" fmla="val 2328179"/>
              <a:gd name="f6700" fmla="val 2343685"/>
              <a:gd name="f6701" fmla="val 11318814"/>
              <a:gd name="f6702" fmla="val 2358840"/>
              <a:gd name="f6703" fmla="val 11327037"/>
              <a:gd name="f6704" fmla="val 2342393"/>
              <a:gd name="f6705" fmla="val 11334379"/>
              <a:gd name="f6706" fmla="val 2325419"/>
              <a:gd name="f6707" fmla="val 11340840"/>
              <a:gd name="f6708" fmla="val 2307914"/>
              <a:gd name="f6709" fmla="val 11347301"/>
              <a:gd name="f6710" fmla="val 2290411"/>
              <a:gd name="f6711" fmla="val 11352764"/>
              <a:gd name="f6712" fmla="val 2272496"/>
              <a:gd name="f6713" fmla="val 11357228"/>
              <a:gd name="f6714" fmla="val 2254169"/>
              <a:gd name="f6715" fmla="val 2230909"/>
              <a:gd name="f6716" fmla="val 2139967"/>
              <a:gd name="f6717" fmla="val 2234769"/>
              <a:gd name="f6718" fmla="val 2247456"/>
              <a:gd name="f6719" fmla="val 9016782"/>
              <a:gd name="f6720" fmla="val 2280232"/>
              <a:gd name="f6721" fmla="val 2265077"/>
              <a:gd name="f6722" fmla="val 2376796"/>
              <a:gd name="f6723" fmla="val 2397001"/>
              <a:gd name="f6724" fmla="val 2407105"/>
              <a:gd name="f6725" fmla="val 9088325"/>
              <a:gd name="f6726" fmla="val 9154581"/>
              <a:gd name="f6727" fmla="val 9102069"/>
              <a:gd name="f6728" fmla="val 9091027"/>
              <a:gd name="f6729" fmla="val 2371275"/>
              <a:gd name="f6730" fmla="val 2360232"/>
              <a:gd name="f6731" fmla="val 2255562"/>
              <a:gd name="f6732" fmla="val 9133787"/>
              <a:gd name="f6733" fmla="val 2237588"/>
              <a:gd name="f6734" fmla="val 9131908"/>
              <a:gd name="f6735" fmla="val 2247691"/>
              <a:gd name="f6736" fmla="val 9128442"/>
              <a:gd name="f6737" fmla="val 2259204"/>
              <a:gd name="f6738" fmla="val 9123391"/>
              <a:gd name="f6739" fmla="val 2272126"/>
              <a:gd name="f6740" fmla="val 9118339"/>
              <a:gd name="f6741" fmla="val 2285048"/>
              <a:gd name="f6742" fmla="val 9111702"/>
              <a:gd name="f6743" fmla="val 2299262"/>
              <a:gd name="f6744" fmla="val 2314769"/>
              <a:gd name="f6745" fmla="val 9125682"/>
              <a:gd name="f6746" fmla="val 2329924"/>
              <a:gd name="f6747" fmla="val 9133905"/>
              <a:gd name="f6748" fmla="val 2313477"/>
              <a:gd name="f6749" fmla="val 9141247"/>
              <a:gd name="f6750" fmla="val 2296502"/>
              <a:gd name="f6751" fmla="val 9147708"/>
              <a:gd name="f6752" fmla="val 2278998"/>
              <a:gd name="f6753" fmla="val 9154169"/>
              <a:gd name="f6754" fmla="val 2261494"/>
              <a:gd name="f6755" fmla="val 9159632"/>
              <a:gd name="f6756" fmla="val 2243579"/>
              <a:gd name="f6757" fmla="val 9164096"/>
              <a:gd name="f6758" fmla="val 2225253"/>
              <a:gd name="f6759" fmla="val 2201994"/>
              <a:gd name="f6760" fmla="val 2234770"/>
              <a:gd name="f6761" fmla="val 2315943"/>
              <a:gd name="f6762" fmla="val 2280233"/>
              <a:gd name="f6763" fmla="val 2265078"/>
              <a:gd name="f6764" fmla="val 2397003"/>
              <a:gd name="f6765" fmla="val 2387486"/>
              <a:gd name="f6766" fmla="val 2453741"/>
              <a:gd name="f6767" fmla="val 2401230"/>
              <a:gd name="f6768" fmla="val 2390187"/>
              <a:gd name="f6769" fmla="val 2360233"/>
              <a:gd name="f6770" fmla="val 2432948"/>
              <a:gd name="f6771" fmla="val 2237589"/>
              <a:gd name="f6772" fmla="val 2431069"/>
              <a:gd name="f6773" fmla="val 2247692"/>
              <a:gd name="f6774" fmla="val 2427603"/>
              <a:gd name="f6775" fmla="val 2422552"/>
              <a:gd name="f6776" fmla="val 2417500"/>
              <a:gd name="f6777" fmla="val 2410863"/>
              <a:gd name="f6778" fmla="val 2299263"/>
              <a:gd name="f6779" fmla="val 2314770"/>
              <a:gd name="f6780" fmla="val 2424843"/>
              <a:gd name="f6781" fmla="val 2329925"/>
              <a:gd name="f6782" fmla="val 2433066"/>
              <a:gd name="f6783" fmla="val 2313478"/>
              <a:gd name="f6784" fmla="val 2440408"/>
              <a:gd name="f6785" fmla="val 2446869"/>
              <a:gd name="f6786" fmla="val 2453330"/>
              <a:gd name="f6787" fmla="val 2261495"/>
              <a:gd name="f6788" fmla="val 2458793"/>
              <a:gd name="f6789" fmla="val 2243580"/>
              <a:gd name="f6790" fmla="val 2463257"/>
              <a:gd name="f6791" fmla="val 2128437"/>
              <a:gd name="f6792" fmla="val 2215134"/>
              <a:gd name="f6793" fmla="val 4779422"/>
              <a:gd name="f6794" fmla="val 2139715"/>
              <a:gd name="f6795" fmla="val 4751933"/>
              <a:gd name="f6796" fmla="val 2245443"/>
              <a:gd name="f6797" fmla="val 2318395"/>
              <a:gd name="f6798" fmla="val 2266236"/>
              <a:gd name="f6799" fmla="val 2294665"/>
              <a:gd name="f6800" fmla="val 4814077"/>
              <a:gd name="f6801" fmla="val 2319921"/>
              <a:gd name="f6802" fmla="val 2342006"/>
              <a:gd name="f6803" fmla="val 2364093"/>
              <a:gd name="f6804" fmla="val 4784708"/>
              <a:gd name="f6805" fmla="val 2382889"/>
              <a:gd name="f6806" fmla="val 4767087"/>
              <a:gd name="f6807" fmla="val 2398396"/>
              <a:gd name="f6808" fmla="val 4786470"/>
              <a:gd name="f6809" fmla="val 2423065"/>
              <a:gd name="f6810" fmla="val 2404738"/>
              <a:gd name="f6811" fmla="val 4821888"/>
              <a:gd name="f6812" fmla="val 2382595"/>
              <a:gd name="f6813" fmla="val 4831405"/>
              <a:gd name="f6814" fmla="val 2356632"/>
              <a:gd name="f6815" fmla="val 4840920"/>
              <a:gd name="f6816" fmla="val 2330671"/>
              <a:gd name="f6817" fmla="val 4845678"/>
              <a:gd name="f6818" fmla="val 2300068"/>
              <a:gd name="f6819" fmla="val 2264826"/>
              <a:gd name="f6820" fmla="val 4882683"/>
              <a:gd name="f6821" fmla="val 7138166"/>
              <a:gd name="f6822" fmla="val 1951857"/>
              <a:gd name="f6823" fmla="val 7121485"/>
              <a:gd name="f6824" fmla="val 2043722"/>
              <a:gd name="f6825" fmla="val 7081191"/>
              <a:gd name="f6826" fmla="val 2095999"/>
              <a:gd name="f6827" fmla="val 7017284"/>
              <a:gd name="f6828" fmla="val 2108686"/>
              <a:gd name="f6829" fmla="val 7025390"/>
              <a:gd name="f6830" fmla="val 2141814"/>
              <a:gd name="f6831" fmla="val 7062982"/>
              <a:gd name="f6832" fmla="val 2131241"/>
              <a:gd name="f6833" fmla="val 7092821"/>
              <a:gd name="f6834" fmla="val 2112093"/>
              <a:gd name="f6835" fmla="val 2084369"/>
              <a:gd name="f6836" fmla="val 7136991"/>
              <a:gd name="f6837" fmla="val 2056645"/>
              <a:gd name="f6838" fmla="val 7152615"/>
              <a:gd name="f6839" fmla="val 2019757"/>
              <a:gd name="f6840" fmla="val 7161778"/>
              <a:gd name="f6841" fmla="val 1973707"/>
              <a:gd name="f6842" fmla="val 272910"/>
              <a:gd name="f6843" fmla="val 1898324"/>
              <a:gd name="f6844" fmla="val 1924756"/>
              <a:gd name="f6845" fmla="val 328241"/>
              <a:gd name="f6846" fmla="val 2028017"/>
              <a:gd name="f6847" fmla="val 2054096"/>
              <a:gd name="f6848" fmla="val 391325"/>
              <a:gd name="f6849" fmla="val 351501"/>
              <a:gd name="f6850" fmla="val 1892649"/>
              <a:gd name="f6851" fmla="val 1917319"/>
              <a:gd name="f6852" fmla="val 7023158"/>
              <a:gd name="f6853" fmla="val 1927422"/>
              <a:gd name="f6854" fmla="val 7030265"/>
              <a:gd name="f6855" fmla="val 1937760"/>
              <a:gd name="f6856" fmla="val 7037196"/>
              <a:gd name="f6857" fmla="val 1948333"/>
              <a:gd name="f6858" fmla="val 7044127"/>
              <a:gd name="f6859" fmla="val 1958905"/>
              <a:gd name="f6860" fmla="val 7050295"/>
              <a:gd name="f6861" fmla="val 1969243"/>
              <a:gd name="f6862" fmla="val 7055699"/>
              <a:gd name="f6863" fmla="val 1979346"/>
              <a:gd name="f6864" fmla="val 1954324"/>
              <a:gd name="f6865" fmla="val 7070383"/>
              <a:gd name="f6866" fmla="val 1945161"/>
              <a:gd name="f6867" fmla="val 7064627"/>
              <a:gd name="f6868" fmla="val 1935293"/>
              <a:gd name="f6869" fmla="val 1924720"/>
              <a:gd name="f6870" fmla="val 7051000"/>
              <a:gd name="f6871" fmla="val 1914147"/>
              <a:gd name="f6872" fmla="val 7043011"/>
              <a:gd name="f6873" fmla="val 1903457"/>
              <a:gd name="f6874" fmla="val 1857081"/>
              <a:gd name="f6875" fmla="val 5678452"/>
              <a:gd name="f6876" fmla="val 5688907"/>
              <a:gd name="f6877" fmla="val 1861075"/>
              <a:gd name="f6878" fmla="val 1869063"/>
              <a:gd name="f6879" fmla="val 5703943"/>
              <a:gd name="f6880" fmla="val 1877052"/>
              <a:gd name="f6881" fmla="val 5707703"/>
              <a:gd name="f6882" fmla="val 1888446"/>
              <a:gd name="f6883" fmla="val 1903248"/>
              <a:gd name="f6884" fmla="val 1916641"/>
              <a:gd name="f6885" fmla="val 1927272"/>
              <a:gd name="f6886" fmla="val 1935142"/>
              <a:gd name="f6887" fmla="val 1943014"/>
              <a:gd name="f6888" fmla="val 1946949"/>
              <a:gd name="f6889" fmla="val 5652137"/>
              <a:gd name="f6890" fmla="val 5641799"/>
              <a:gd name="f6891" fmla="val 1942837"/>
              <a:gd name="f6892" fmla="val 5634046"/>
              <a:gd name="f6893" fmla="val 1934614"/>
              <a:gd name="f6894" fmla="val 5626292"/>
              <a:gd name="f6895" fmla="val 1926391"/>
              <a:gd name="f6896" fmla="val 1915466"/>
              <a:gd name="f6897" fmla="val 1901839"/>
              <a:gd name="f6898" fmla="val 5626351"/>
              <a:gd name="f6899" fmla="val 1877639"/>
              <a:gd name="f6900" fmla="val 5634222"/>
              <a:gd name="f6901" fmla="val 1869416"/>
              <a:gd name="f6902" fmla="val 5642093"/>
              <a:gd name="f6903" fmla="val 1861192"/>
              <a:gd name="f6904" fmla="val 682589"/>
              <a:gd name="f6905" fmla="val 693044"/>
              <a:gd name="f6906" fmla="val 708081"/>
              <a:gd name="f6907" fmla="val 1877051"/>
              <a:gd name="f6908" fmla="val 711840"/>
              <a:gd name="f6909" fmla="val 1916640"/>
              <a:gd name="f6910" fmla="val 1943013"/>
              <a:gd name="f6911" fmla="val 656275"/>
              <a:gd name="f6912" fmla="val 645937"/>
              <a:gd name="f6913" fmla="val 638183"/>
              <a:gd name="f6914" fmla="val 630430"/>
              <a:gd name="f6915" fmla="val 630489"/>
              <a:gd name="f6916" fmla="val 1877638"/>
              <a:gd name="f6917" fmla="val 638360"/>
              <a:gd name="f6918" fmla="val 646230"/>
              <a:gd name="f6919" fmla="val 1857080"/>
              <a:gd name="f6920" fmla="val 9914697"/>
              <a:gd name="f6921" fmla="val 9925152"/>
              <a:gd name="f6922" fmla="val 1861074"/>
              <a:gd name="f6923" fmla="val 1869062"/>
              <a:gd name="f6924" fmla="val 9940189"/>
              <a:gd name="f6925" fmla="val 1877050"/>
              <a:gd name="f6926" fmla="val 9943948"/>
              <a:gd name="f6927" fmla="val 1888445"/>
              <a:gd name="f6928" fmla="val 1927271"/>
              <a:gd name="f6929" fmla="val 1946948"/>
              <a:gd name="f6930" fmla="val 9888383"/>
              <a:gd name="f6931" fmla="val 9878045"/>
              <a:gd name="f6932" fmla="val 1942836"/>
              <a:gd name="f6933" fmla="val 9870292"/>
              <a:gd name="f6934" fmla="val 1934613"/>
              <a:gd name="f6935" fmla="val 9862538"/>
              <a:gd name="f6936" fmla="val 1926390"/>
              <a:gd name="f6937" fmla="val 1915465"/>
              <a:gd name="f6938" fmla="val 1901838"/>
              <a:gd name="f6939" fmla="val 9862597"/>
              <a:gd name="f6940" fmla="val 9870468"/>
              <a:gd name="f6941" fmla="val 1869415"/>
              <a:gd name="f6942" fmla="val 9878339"/>
              <a:gd name="f6943" fmla="val 1861191"/>
              <a:gd name="f6944" fmla="val 5665764"/>
              <a:gd name="f6945" fmla="val 1831001"/>
              <a:gd name="f6946" fmla="val 5642269"/>
              <a:gd name="f6947" fmla="val 5623884"/>
              <a:gd name="f6948" fmla="val 1837756"/>
              <a:gd name="f6949" fmla="val 5610610"/>
              <a:gd name="f6950" fmla="val 1851265"/>
              <a:gd name="f6951" fmla="val 5597335"/>
              <a:gd name="f6952" fmla="val 1864775"/>
              <a:gd name="f6953" fmla="val 1883278"/>
              <a:gd name="f6954" fmla="val 1906773"/>
              <a:gd name="f6955" fmla="val 1917110"/>
              <a:gd name="f6956" fmla="val 5592342"/>
              <a:gd name="f6957" fmla="val 1927742"/>
              <a:gd name="f6958" fmla="val 5595631"/>
              <a:gd name="f6959" fmla="val 1938667"/>
              <a:gd name="f6960" fmla="val 5598920"/>
              <a:gd name="f6961" fmla="val 1949592"/>
              <a:gd name="f6962" fmla="val 5604089"/>
              <a:gd name="f6963" fmla="val 1961104"/>
              <a:gd name="f6964" fmla="val 5611138"/>
              <a:gd name="f6965" fmla="val 1973205"/>
              <a:gd name="f6966" fmla="val 1985305"/>
              <a:gd name="f6967" fmla="val 1998168"/>
              <a:gd name="f6968" fmla="val 5638098"/>
              <a:gd name="f6969" fmla="val 2011795"/>
              <a:gd name="f6970" fmla="val 5649024"/>
              <a:gd name="f6971" fmla="val 2025422"/>
              <a:gd name="f6972" fmla="val 5662122"/>
              <a:gd name="f6973" fmla="val 2039989"/>
              <a:gd name="f6974" fmla="val 5677394"/>
              <a:gd name="f6975" fmla="val 2055496"/>
              <a:gd name="f6976" fmla="val 5719333"/>
              <a:gd name="f6977" fmla="val 5702416"/>
              <a:gd name="f6978" fmla="val 2039049"/>
              <a:gd name="f6979" fmla="val 5687790"/>
              <a:gd name="f6980" fmla="val 2023660"/>
              <a:gd name="f6981" fmla="val 5675455"/>
              <a:gd name="f6982" fmla="val 2009328"/>
              <a:gd name="f6983" fmla="val 5663120"/>
              <a:gd name="f6984" fmla="val 1994996"/>
              <a:gd name="f6985" fmla="val 5652489"/>
              <a:gd name="f6986" fmla="val 1981369"/>
              <a:gd name="f6987" fmla="val 1968447"/>
              <a:gd name="f6988" fmla="val 5651784"/>
              <a:gd name="f6989" fmla="val 1972206"/>
              <a:gd name="f6990" fmla="val 1974086"/>
              <a:gd name="f6991" fmla="val 5670698"/>
              <a:gd name="f6992" fmla="val 5690081"/>
              <a:gd name="f6993" fmla="val 1972324"/>
              <a:gd name="f6994" fmla="val 1968799"/>
              <a:gd name="f6995" fmla="val 5706998"/>
              <a:gd name="f6996" fmla="val 1965275"/>
              <a:gd name="f6997" fmla="val 1960341"/>
              <a:gd name="f6998" fmla="val 5720213"/>
              <a:gd name="f6999" fmla="val 1953998"/>
              <a:gd name="f7000" fmla="val 5726204"/>
              <a:gd name="f7001" fmla="val 1947654"/>
              <a:gd name="f7002" fmla="val 5730903"/>
              <a:gd name="f7003" fmla="val 1940194"/>
              <a:gd name="f7004" fmla="val 5734310"/>
              <a:gd name="f7005" fmla="val 1931618"/>
              <a:gd name="f7006" fmla="val 5737717"/>
              <a:gd name="f7007" fmla="val 1923043"/>
              <a:gd name="f7008" fmla="val 5739421"/>
              <a:gd name="f7009" fmla="val 1913704"/>
              <a:gd name="f7010" fmla="val 1903601"/>
              <a:gd name="f7011" fmla="val 1892558"/>
              <a:gd name="f7012" fmla="val 5737659"/>
              <a:gd name="f7013" fmla="val 1882573"/>
              <a:gd name="f7014" fmla="val 5734133"/>
              <a:gd name="f7015" fmla="val 1873645"/>
              <a:gd name="f7016" fmla="val 5730610"/>
              <a:gd name="f7017" fmla="val 1864716"/>
              <a:gd name="f7018" fmla="val 5725559"/>
              <a:gd name="f7019" fmla="val 5718980"/>
              <a:gd name="f7020" fmla="val 1850737"/>
              <a:gd name="f7021" fmla="val 1844393"/>
              <a:gd name="f7022" fmla="val 5704589"/>
              <a:gd name="f7023" fmla="val 1839518"/>
              <a:gd name="f7024" fmla="val 5695543"/>
              <a:gd name="f7025" fmla="val 1836111"/>
              <a:gd name="f7026" fmla="val 5686498"/>
              <a:gd name="f7027" fmla="val 1832705"/>
              <a:gd name="f7028" fmla="val 5676572"/>
              <a:gd name="f7029" fmla="val 669902"/>
              <a:gd name="f7030" fmla="val 646407"/>
              <a:gd name="f7031" fmla="val 628022"/>
              <a:gd name="f7032" fmla="val 614747"/>
              <a:gd name="f7033" fmla="val 601472"/>
              <a:gd name="f7034" fmla="val 1883277"/>
              <a:gd name="f7035" fmla="val 596480"/>
              <a:gd name="f7036" fmla="val 599769"/>
              <a:gd name="f7037" fmla="val 603058"/>
              <a:gd name="f7038" fmla="val 608227"/>
              <a:gd name="f7039" fmla="val 615276"/>
              <a:gd name="f7040" fmla="val 1985304"/>
              <a:gd name="f7041" fmla="val 642236"/>
              <a:gd name="f7042" fmla="val 653162"/>
              <a:gd name="f7043" fmla="val 666260"/>
              <a:gd name="f7044" fmla="val 681532"/>
              <a:gd name="f7045" fmla="val 723470"/>
              <a:gd name="f7046" fmla="val 706554"/>
              <a:gd name="f7047" fmla="val 691928"/>
              <a:gd name="f7048" fmla="val 679593"/>
              <a:gd name="f7049" fmla="val 667258"/>
              <a:gd name="f7050" fmla="val 656627"/>
              <a:gd name="f7051" fmla="val 655922"/>
              <a:gd name="f7052" fmla="val 1974085"/>
              <a:gd name="f7053" fmla="val 674836"/>
              <a:gd name="f7054" fmla="val 694219"/>
              <a:gd name="f7055" fmla="val 711135"/>
              <a:gd name="f7056" fmla="val 724351"/>
              <a:gd name="f7057" fmla="val 730343"/>
              <a:gd name="f7058" fmla="val 735042"/>
              <a:gd name="f7059" fmla="val 738448"/>
              <a:gd name="f7060" fmla="val 741855"/>
              <a:gd name="f7061" fmla="val 743559"/>
              <a:gd name="f7062" fmla="val 1903600"/>
              <a:gd name="f7063" fmla="val 741796"/>
              <a:gd name="f7064" fmla="val 738272"/>
              <a:gd name="f7065" fmla="val 734748"/>
              <a:gd name="f7066" fmla="val 729696"/>
              <a:gd name="f7067" fmla="val 723118"/>
              <a:gd name="f7068" fmla="val 716539"/>
              <a:gd name="f7069" fmla="val 708727"/>
              <a:gd name="f7070" fmla="val 699682"/>
              <a:gd name="f7071" fmla="val 690636"/>
              <a:gd name="f7072" fmla="val 1832704"/>
              <a:gd name="f7073" fmla="val 680709"/>
              <a:gd name="f7074" fmla="val 9902010"/>
              <a:gd name="f7075" fmla="val 1831000"/>
              <a:gd name="f7076" fmla="val 9878515"/>
              <a:gd name="f7077" fmla="val 9860130"/>
              <a:gd name="f7078" fmla="val 1837755"/>
              <a:gd name="f7079" fmla="val 9846855"/>
              <a:gd name="f7080" fmla="val 1851264"/>
              <a:gd name="f7081" fmla="val 9833581"/>
              <a:gd name="f7082" fmla="val 1864774"/>
              <a:gd name="f7083" fmla="val 1906772"/>
              <a:gd name="f7084" fmla="val 1917109"/>
              <a:gd name="f7085" fmla="val 9828588"/>
              <a:gd name="f7086" fmla="val 1927741"/>
              <a:gd name="f7087" fmla="val 9831877"/>
              <a:gd name="f7088" fmla="val 1938666"/>
              <a:gd name="f7089" fmla="val 9835166"/>
              <a:gd name="f7090" fmla="val 1949591"/>
              <a:gd name="f7091" fmla="val 9840335"/>
              <a:gd name="f7092" fmla="val 9847384"/>
              <a:gd name="f7093" fmla="val 1973204"/>
              <a:gd name="f7094" fmla="val 1998167"/>
              <a:gd name="f7095" fmla="val 9874344"/>
              <a:gd name="f7096" fmla="val 2011794"/>
              <a:gd name="f7097" fmla="val 9885270"/>
              <a:gd name="f7098" fmla="val 2025421"/>
              <a:gd name="f7099" fmla="val 9898368"/>
              <a:gd name="f7100" fmla="val 2039988"/>
              <a:gd name="f7101" fmla="val 9913640"/>
              <a:gd name="f7102" fmla="val 2055495"/>
              <a:gd name="f7103" fmla="val 9955578"/>
              <a:gd name="f7104" fmla="val 9938662"/>
              <a:gd name="f7105" fmla="val 2039048"/>
              <a:gd name="f7106" fmla="val 9924036"/>
              <a:gd name="f7107" fmla="val 2023659"/>
              <a:gd name="f7108" fmla="val 9911701"/>
              <a:gd name="f7109" fmla="val 2009327"/>
              <a:gd name="f7110" fmla="val 9899367"/>
              <a:gd name="f7111" fmla="val 1994995"/>
              <a:gd name="f7112" fmla="val 9888735"/>
              <a:gd name="f7113" fmla="val 1981368"/>
              <a:gd name="f7114" fmla="val 1968446"/>
              <a:gd name="f7115" fmla="val 9888030"/>
              <a:gd name="f7116" fmla="val 1972205"/>
              <a:gd name="f7117" fmla="val 9906944"/>
              <a:gd name="f7118" fmla="val 9926327"/>
              <a:gd name="f7119" fmla="val 1972323"/>
              <a:gd name="f7120" fmla="val 1968798"/>
              <a:gd name="f7121" fmla="val 9943244"/>
              <a:gd name="f7122" fmla="val 1965274"/>
              <a:gd name="f7123" fmla="val 1960340"/>
              <a:gd name="f7124" fmla="val 9956459"/>
              <a:gd name="f7125" fmla="val 1953997"/>
              <a:gd name="f7126" fmla="val 9962451"/>
              <a:gd name="f7127" fmla="val 1947653"/>
              <a:gd name="f7128" fmla="val 9967150"/>
              <a:gd name="f7129" fmla="val 1940193"/>
              <a:gd name="f7130" fmla="val 9970556"/>
              <a:gd name="f7131" fmla="val 1931617"/>
              <a:gd name="f7132" fmla="val 9973963"/>
              <a:gd name="f7133" fmla="val 1923042"/>
              <a:gd name="f7134" fmla="val 9975667"/>
              <a:gd name="f7135" fmla="val 1913703"/>
              <a:gd name="f7136" fmla="val 1892557"/>
              <a:gd name="f7137" fmla="val 9973904"/>
              <a:gd name="f7138" fmla="val 1882572"/>
              <a:gd name="f7139" fmla="val 9970380"/>
              <a:gd name="f7140" fmla="val 1873644"/>
              <a:gd name="f7141" fmla="val 9966856"/>
              <a:gd name="f7142" fmla="val 1864715"/>
              <a:gd name="f7143" fmla="val 9961805"/>
              <a:gd name="f7144" fmla="val 9955226"/>
              <a:gd name="f7145" fmla="val 1850736"/>
              <a:gd name="f7146" fmla="val 9948647"/>
              <a:gd name="f7147" fmla="val 1844392"/>
              <a:gd name="f7148" fmla="val 9940835"/>
              <a:gd name="f7149" fmla="val 1839517"/>
              <a:gd name="f7150" fmla="val 9931790"/>
              <a:gd name="f7151" fmla="val 1836110"/>
              <a:gd name="f7152" fmla="val 9922744"/>
              <a:gd name="f7153" fmla="val 1832703"/>
              <a:gd name="f7154" fmla="val 9912817"/>
              <a:gd name="f7155" fmla="val 11725008"/>
              <a:gd name="f7156" fmla="val 1829933"/>
              <a:gd name="f7157" fmla="val 1838039"/>
              <a:gd name="f7158" fmla="val 11715492"/>
              <a:gd name="f7159" fmla="val 1906762"/>
              <a:gd name="f7160" fmla="val 1927555"/>
              <a:gd name="f7161" fmla="val 11678135"/>
              <a:gd name="f7162" fmla="val 1953634"/>
              <a:gd name="f7163" fmla="val 11719721"/>
              <a:gd name="f7164" fmla="val 1931784"/>
              <a:gd name="f7165" fmla="val 11744391"/>
              <a:gd name="f7166" fmla="val 2074869"/>
              <a:gd name="f7167" fmla="val 2065353"/>
              <a:gd name="f7168" fmla="val 11740162"/>
              <a:gd name="f7169" fmla="val 1920859"/>
              <a:gd name="f7170" fmla="val 11780338"/>
              <a:gd name="f7171" fmla="val 1900066"/>
              <a:gd name="f7172" fmla="val 11760955"/>
              <a:gd name="f7173" fmla="val 1962093"/>
              <a:gd name="f7174" fmla="val 1977247"/>
              <a:gd name="f7175" fmla="val 11809237"/>
              <a:gd name="f7176" fmla="val 1884912"/>
              <a:gd name="f7177" fmla="val 11797960"/>
              <a:gd name="f7178" fmla="val 1866938"/>
              <a:gd name="f7179" fmla="val 11736285"/>
              <a:gd name="f7180" fmla="val 1897247"/>
              <a:gd name="f7181" fmla="val 1821476"/>
              <a:gd name="f7182" fmla="val 2023034"/>
              <a:gd name="f7183" fmla="val 2005589"/>
              <a:gd name="f7184" fmla="val 1826939"/>
              <a:gd name="f7185" fmla="val 1992784"/>
              <a:gd name="f7186" fmla="val 1837864"/>
              <a:gd name="f7187" fmla="val 1979979"/>
              <a:gd name="f7188" fmla="val 1848789"/>
              <a:gd name="f7189" fmla="val 1863532"/>
              <a:gd name="f7190" fmla="val 1882093"/>
              <a:gd name="f7191" fmla="val 1894076"/>
              <a:gd name="f7192" fmla="val 1976866"/>
              <a:gd name="f7193" fmla="val 1904942"/>
              <a:gd name="f7194" fmla="val 1983445"/>
              <a:gd name="f7195" fmla="val 1914693"/>
              <a:gd name="f7196" fmla="val 1990023"/>
              <a:gd name="f7197" fmla="val 1924443"/>
              <a:gd name="f7198" fmla="val 1934370"/>
              <a:gd name="f7199" fmla="val 2016573"/>
              <a:gd name="f7200" fmla="val 1944473"/>
              <a:gd name="f7201" fmla="val 2037013"/>
              <a:gd name="f7202" fmla="val 1957865"/>
              <a:gd name="f7203" fmla="val 2044297"/>
              <a:gd name="f7204" fmla="val 1962799"/>
              <a:gd name="f7205" fmla="val 2050347"/>
              <a:gd name="f7206" fmla="val 1967321"/>
              <a:gd name="f7207" fmla="val 2055163"/>
              <a:gd name="f7208" fmla="val 1971433"/>
              <a:gd name="f7209" fmla="val 2059980"/>
              <a:gd name="f7210" fmla="val 1975545"/>
              <a:gd name="f7211" fmla="val 2063856"/>
              <a:gd name="f7212" fmla="val 1979715"/>
              <a:gd name="f7213" fmla="val 2066793"/>
              <a:gd name="f7214" fmla="val 1983944"/>
              <a:gd name="f7215" fmla="val 2069730"/>
              <a:gd name="f7216" fmla="val 1988173"/>
              <a:gd name="f7217" fmla="val 1992461"/>
              <a:gd name="f7218" fmla="val 1996808"/>
              <a:gd name="f7219" fmla="val 2074135"/>
              <a:gd name="f7220" fmla="val 2001155"/>
              <a:gd name="f7221" fmla="val 2074723"/>
              <a:gd name="f7222" fmla="val 2005912"/>
              <a:gd name="f7223" fmla="val 2011081"/>
              <a:gd name="f7224" fmla="val 2017425"/>
              <a:gd name="f7225" fmla="val 1977101"/>
              <a:gd name="f7226" fmla="val 2044209"/>
              <a:gd name="f7227" fmla="val 2107851"/>
              <a:gd name="f7228" fmla="val 2108086"/>
              <a:gd name="f7229" fmla="val 2042564"/>
              <a:gd name="f7230" fmla="val 2040919"/>
              <a:gd name="f7231" fmla="val 2039274"/>
              <a:gd name="f7232" fmla="val 2037395"/>
              <a:gd name="f7233" fmla="val 2034693"/>
              <a:gd name="f7234" fmla="val 2031169"/>
              <a:gd name="f7235" fmla="val 2008379"/>
              <a:gd name="f7236" fmla="val 2104797"/>
              <a:gd name="f7237" fmla="val 1990170"/>
              <a:gd name="f7238" fmla="val 1976543"/>
              <a:gd name="f7239" fmla="val 2091404"/>
              <a:gd name="f7240" fmla="val 1962916"/>
              <a:gd name="f7241" fmla="val 1950464"/>
              <a:gd name="f7242" fmla="val 1939186"/>
              <a:gd name="f7243" fmla="val 2038071"/>
              <a:gd name="f7244" fmla="val 1922270"/>
              <a:gd name="f7245" fmla="val 2026088"/>
              <a:gd name="f7246" fmla="val 1914047"/>
              <a:gd name="f7247" fmla="val 2017806"/>
              <a:gd name="f7248" fmla="val 1906704"/>
              <a:gd name="f7249" fmla="val 2013225"/>
              <a:gd name="f7250" fmla="val 1900243"/>
              <a:gd name="f7251" fmla="val 2008643"/>
              <a:gd name="f7252" fmla="val 1893782"/>
              <a:gd name="f7253" fmla="val 1886557"/>
              <a:gd name="f7254" fmla="val 1878569"/>
              <a:gd name="f7255" fmla="val 1874105"/>
              <a:gd name="f7256" fmla="val 2007292"/>
              <a:gd name="f7257" fmla="val 1869934"/>
              <a:gd name="f7258" fmla="val 1866058"/>
              <a:gd name="f7259" fmla="val 2011051"/>
              <a:gd name="f7260" fmla="val 1862181"/>
              <a:gd name="f7261" fmla="val 2013636"/>
              <a:gd name="f7262" fmla="val 1858833"/>
              <a:gd name="f7263" fmla="val 1856014"/>
              <a:gd name="f7264" fmla="val 2020214"/>
              <a:gd name="f7265" fmla="val 1853194"/>
              <a:gd name="f7266" fmla="val 2024150"/>
              <a:gd name="f7267" fmla="val 1850963"/>
              <a:gd name="f7268" fmla="val 2028731"/>
              <a:gd name="f7269" fmla="val 1849318"/>
              <a:gd name="f7270" fmla="val 2033313"/>
              <a:gd name="f7271" fmla="val 1847673"/>
              <a:gd name="f7272" fmla="val 2038306"/>
              <a:gd name="f7273" fmla="val 1846851"/>
              <a:gd name="f7274" fmla="val 2051463"/>
              <a:gd name="f7275" fmla="val 2060215"/>
              <a:gd name="f7276" fmla="val 1848848"/>
              <a:gd name="f7277" fmla="val 2069965"/>
              <a:gd name="f7278" fmla="val 1852842"/>
              <a:gd name="f7279" fmla="val 2079716"/>
              <a:gd name="f7280" fmla="val 1856836"/>
              <a:gd name="f7281" fmla="val 2091052"/>
              <a:gd name="f7282" fmla="val 1863180"/>
              <a:gd name="f7283" fmla="val 2103975"/>
              <a:gd name="f7284" fmla="val 1871873"/>
              <a:gd name="f7285" fmla="val 1837335"/>
              <a:gd name="f7286" fmla="val 1831931"/>
              <a:gd name="f7287" fmla="val 2086118"/>
              <a:gd name="f7288" fmla="val 1827937"/>
              <a:gd name="f7289" fmla="val 2076485"/>
              <a:gd name="f7290" fmla="val 1825353"/>
              <a:gd name="f7291" fmla="val 2066852"/>
              <a:gd name="f7292" fmla="val 1822769"/>
              <a:gd name="f7293" fmla="val 2056397"/>
              <a:gd name="f7294" fmla="val 3855952"/>
              <a:gd name="f7295" fmla="val 1806629"/>
              <a:gd name="f7296" fmla="val 1813325"/>
              <a:gd name="f7297" fmla="val 1843633"/>
              <a:gd name="f7298" fmla="val 3843617"/>
              <a:gd name="f7299" fmla="val 1839756"/>
              <a:gd name="f7300" fmla="val 1849859"/>
              <a:gd name="f7301" fmla="val 3836863"/>
              <a:gd name="f7302" fmla="val 1860138"/>
              <a:gd name="f7303" fmla="val 1870594"/>
              <a:gd name="f7304" fmla="val 3826760"/>
              <a:gd name="f7305" fmla="val 1881049"/>
              <a:gd name="f7306" fmla="val 3820122"/>
              <a:gd name="f7307" fmla="val 1892268"/>
              <a:gd name="f7308" fmla="val 3811899"/>
              <a:gd name="f7309" fmla="val 1904251"/>
              <a:gd name="f7310" fmla="val 1863016"/>
              <a:gd name="f7311" fmla="val 3784410"/>
              <a:gd name="f7312" fmla="val 1925043"/>
              <a:gd name="f7313" fmla="val 1953472"/>
              <a:gd name="f7314" fmla="val 3781180"/>
              <a:gd name="f7315" fmla="val 1978436"/>
              <a:gd name="f7316" fmla="val 3774718"/>
              <a:gd name="f7317" fmla="val 1999934"/>
              <a:gd name="f7318" fmla="val 3768257"/>
              <a:gd name="f7319" fmla="val 2021432"/>
              <a:gd name="f7320" fmla="val 2039581"/>
              <a:gd name="f7321" fmla="val 2054383"/>
              <a:gd name="f7322" fmla="val 3763969"/>
              <a:gd name="f7323" fmla="val 2077644"/>
              <a:gd name="f7324" fmla="val 3780415"/>
              <a:gd name="f7325" fmla="val 2060022"/>
              <a:gd name="f7326" fmla="val 3792515"/>
              <a:gd name="f7327" fmla="val 2038231"/>
              <a:gd name="f7328" fmla="val 3800269"/>
              <a:gd name="f7329" fmla="val 2012269"/>
              <a:gd name="f7330" fmla="val 3808022"/>
              <a:gd name="f7331" fmla="val 1986306"/>
              <a:gd name="f7332" fmla="val 1956292"/>
              <a:gd name="f7333" fmla="val 1922224"/>
              <a:gd name="f7334" fmla="val 3824234"/>
              <a:gd name="f7335" fmla="val 1935969"/>
              <a:gd name="f7336" fmla="val 3828698"/>
              <a:gd name="f7337" fmla="val 1930095"/>
              <a:gd name="f7338" fmla="val 3833103"/>
              <a:gd name="f7339" fmla="val 1923634"/>
              <a:gd name="f7340" fmla="val 1916585"/>
              <a:gd name="f7341" fmla="val 3841796"/>
              <a:gd name="f7342" fmla="val 1909537"/>
              <a:gd name="f7343" fmla="val 3846143"/>
              <a:gd name="f7344" fmla="val 1901842"/>
              <a:gd name="f7345" fmla="val 3850490"/>
              <a:gd name="f7346" fmla="val 1893501"/>
              <a:gd name="f7347" fmla="val 3854836"/>
              <a:gd name="f7348" fmla="val 1885161"/>
              <a:gd name="f7349" fmla="val 3859124"/>
              <a:gd name="f7350" fmla="val 1875997"/>
              <a:gd name="f7351" fmla="val 3863353"/>
              <a:gd name="f7352" fmla="val 1866012"/>
              <a:gd name="f7353" fmla="val 3867582"/>
              <a:gd name="f7354" fmla="val 1856027"/>
              <a:gd name="f7355" fmla="val 3872046"/>
              <a:gd name="f7356" fmla="val 1844925"/>
              <a:gd name="f7357" fmla="val 3876745"/>
              <a:gd name="f7358" fmla="val 1832708"/>
              <a:gd name="f7359" fmla="val 1799544"/>
              <a:gd name="f7360" fmla="val 1886240"/>
              <a:gd name="f7361" fmla="val 7890529"/>
              <a:gd name="f7362" fmla="val 1810821"/>
              <a:gd name="f7363" fmla="val 7863040"/>
              <a:gd name="f7364" fmla="val 1916549"/>
              <a:gd name="f7365" fmla="val 1989500"/>
              <a:gd name="f7366" fmla="val 1937342"/>
              <a:gd name="f7367" fmla="val 1965770"/>
              <a:gd name="f7368" fmla="val 7925184"/>
              <a:gd name="f7369" fmla="val 1991027"/>
              <a:gd name="f7370" fmla="val 2013113"/>
              <a:gd name="f7371" fmla="val 2035198"/>
              <a:gd name="f7372" fmla="val 7895816"/>
              <a:gd name="f7373" fmla="val 2053994"/>
              <a:gd name="f7374" fmla="val 7878194"/>
              <a:gd name="f7375" fmla="val 2069501"/>
              <a:gd name="f7376" fmla="val 7897578"/>
              <a:gd name="f7377" fmla="val 2094171"/>
              <a:gd name="f7378" fmla="val 2075845"/>
              <a:gd name="f7379" fmla="val 7932996"/>
              <a:gd name="f7380" fmla="val 2053701"/>
              <a:gd name="f7381" fmla="val 7942512"/>
              <a:gd name="f7382" fmla="val 2027739"/>
              <a:gd name="f7383" fmla="val 7952027"/>
              <a:gd name="f7384" fmla="val 2001777"/>
              <a:gd name="f7385" fmla="val 7956785"/>
              <a:gd name="f7386" fmla="val 1971174"/>
              <a:gd name="f7387" fmla="val 1935932"/>
              <a:gd name="f7388" fmla="val 7993790"/>
              <a:gd name="f7389" fmla="val 5999128"/>
              <a:gd name="f7390" fmla="val 1779141"/>
              <a:gd name="f7391" fmla="val 5994665"/>
              <a:gd name="f7392" fmla="val 1817906"/>
              <a:gd name="f7393" fmla="val 5988966"/>
              <a:gd name="f7394" fmla="val 1850683"/>
              <a:gd name="f7395" fmla="val 5982035"/>
              <a:gd name="f7396" fmla="val 1877467"/>
              <a:gd name="f7397" fmla="val 5975104"/>
              <a:gd name="f7398" fmla="val 1904252"/>
              <a:gd name="f7399" fmla="val 5966587"/>
              <a:gd name="f7400" fmla="val 1926102"/>
              <a:gd name="f7401" fmla="val 1943017"/>
              <a:gd name="f7402" fmla="val 5977278"/>
              <a:gd name="f7403" fmla="val 1960638"/>
              <a:gd name="f7404" fmla="val 1950536"/>
              <a:gd name="f7405" fmla="val 5989084"/>
              <a:gd name="f7406" fmla="val 1939845"/>
              <a:gd name="f7407" fmla="val 5993665"/>
              <a:gd name="f7408" fmla="val 1928569"/>
              <a:gd name="f7409" fmla="val 5998248"/>
              <a:gd name="f7410" fmla="val 1917290"/>
              <a:gd name="f7411" fmla="val 1904604"/>
              <a:gd name="f7412" fmla="val 6004767"/>
              <a:gd name="f7413" fmla="val 1890507"/>
              <a:gd name="f7414" fmla="val 6050231"/>
              <a:gd name="f7415" fmla="val 1931153"/>
              <a:gd name="f7416" fmla="val 6041654"/>
              <a:gd name="f7417" fmla="val 1965631"/>
              <a:gd name="f7418" fmla="val 6032962"/>
              <a:gd name="f7419" fmla="val 1993942"/>
              <a:gd name="f7420" fmla="val 6024268"/>
              <a:gd name="f7421" fmla="val 2022254"/>
              <a:gd name="f7422" fmla="val 6012169"/>
              <a:gd name="f7423" fmla="val 2044282"/>
              <a:gd name="f7424" fmla="val 5996661"/>
              <a:gd name="f7425" fmla="val 2060024"/>
              <a:gd name="f7426" fmla="val 2079053"/>
              <a:gd name="f7427" fmla="val 2059788"/>
              <a:gd name="f7428" fmla="val 6047998"/>
              <a:gd name="f7429" fmla="val 2034414"/>
              <a:gd name="f7430" fmla="val 2002931"/>
              <a:gd name="f7431" fmla="val 6067263"/>
              <a:gd name="f7432" fmla="val 1971446"/>
              <a:gd name="f7433" fmla="val 6073490"/>
              <a:gd name="f7434" fmla="val 1933973"/>
              <a:gd name="f7435" fmla="val 6076310"/>
              <a:gd name="f7436" fmla="val 6116133"/>
              <a:gd name="f7437" fmla="val 1860198"/>
              <a:gd name="f7438" fmla="val 6012874"/>
              <a:gd name="f7439" fmla="val 6016162"/>
              <a:gd name="f7440" fmla="val 1844456"/>
              <a:gd name="f7441" fmla="val 6018865"/>
              <a:gd name="f7442" fmla="val 1830301"/>
              <a:gd name="f7443" fmla="val 1817731"/>
              <a:gd name="f7444" fmla="val 6023093"/>
              <a:gd name="f7445" fmla="val 1805161"/>
              <a:gd name="f7446" fmla="val 6024622"/>
              <a:gd name="f7447" fmla="val 1795000"/>
              <a:gd name="f7448" fmla="val 6025561"/>
              <a:gd name="f7449" fmla="val 1787246"/>
              <a:gd name="f7450" fmla="val 11337845"/>
              <a:gd name="f7451" fmla="val 1756822"/>
              <a:gd name="f7452" fmla="val 1763519"/>
              <a:gd name="f7453" fmla="val 1793827"/>
              <a:gd name="f7454" fmla="val 11325510"/>
              <a:gd name="f7455" fmla="val 1789950"/>
              <a:gd name="f7456" fmla="val 1800053"/>
              <a:gd name="f7457" fmla="val 11318755"/>
              <a:gd name="f7458" fmla="val 1810332"/>
              <a:gd name="f7459" fmla="val 1820787"/>
              <a:gd name="f7460" fmla="val 11308652"/>
              <a:gd name="f7461" fmla="val 1831243"/>
              <a:gd name="f7462" fmla="val 11302015"/>
              <a:gd name="f7463" fmla="val 1842461"/>
              <a:gd name="f7464" fmla="val 11293792"/>
              <a:gd name="f7465" fmla="val 1854444"/>
              <a:gd name="f7466" fmla="val 1813210"/>
              <a:gd name="f7467" fmla="val 11266302"/>
              <a:gd name="f7468" fmla="val 1875237"/>
              <a:gd name="f7469" fmla="val 1903666"/>
              <a:gd name="f7470" fmla="val 11263072"/>
              <a:gd name="f7471" fmla="val 1928629"/>
              <a:gd name="f7472" fmla="val 11256611"/>
              <a:gd name="f7473" fmla="val 1950127"/>
              <a:gd name="f7474" fmla="val 11250150"/>
              <a:gd name="f7475" fmla="val 1971625"/>
              <a:gd name="f7476" fmla="val 1989775"/>
              <a:gd name="f7477" fmla="val 2004577"/>
              <a:gd name="f7478" fmla="val 11245862"/>
              <a:gd name="f7479" fmla="val 2027837"/>
              <a:gd name="f7480" fmla="val 11262308"/>
              <a:gd name="f7481" fmla="val 2010216"/>
              <a:gd name="f7482" fmla="val 11274408"/>
              <a:gd name="f7483" fmla="val 1988424"/>
              <a:gd name="f7484" fmla="val 11282161"/>
              <a:gd name="f7485" fmla="val 1962462"/>
              <a:gd name="f7486" fmla="val 11289915"/>
              <a:gd name="f7487" fmla="val 1936500"/>
              <a:gd name="f7488" fmla="val 1906485"/>
              <a:gd name="f7489" fmla="val 1872418"/>
              <a:gd name="f7490" fmla="val 11306126"/>
              <a:gd name="f7491" fmla="val 1886162"/>
              <a:gd name="f7492" fmla="val 11310590"/>
              <a:gd name="f7493" fmla="val 1880288"/>
              <a:gd name="f7494" fmla="val 11314996"/>
              <a:gd name="f7495" fmla="val 1873827"/>
              <a:gd name="f7496" fmla="val 1866779"/>
              <a:gd name="f7497" fmla="val 11323689"/>
              <a:gd name="f7498" fmla="val 1859730"/>
              <a:gd name="f7499" fmla="val 11328035"/>
              <a:gd name="f7500" fmla="val 1852036"/>
              <a:gd name="f7501" fmla="val 11332382"/>
              <a:gd name="f7502" fmla="val 1843695"/>
              <a:gd name="f7503" fmla="val 11336729"/>
              <a:gd name="f7504" fmla="val 1835354"/>
              <a:gd name="f7505" fmla="val 11341016"/>
              <a:gd name="f7506" fmla="val 1826191"/>
              <a:gd name="f7507" fmla="val 11345246"/>
              <a:gd name="f7508" fmla="val 1816206"/>
              <a:gd name="f7509" fmla="val 11349475"/>
              <a:gd name="f7510" fmla="val 1806221"/>
              <a:gd name="f7511" fmla="val 11353939"/>
              <a:gd name="f7512" fmla="val 1795119"/>
              <a:gd name="f7513" fmla="val 11358638"/>
              <a:gd name="f7514" fmla="val 1782902"/>
              <a:gd name="f7515" fmla="val 1745276"/>
              <a:gd name="f7516" fmla="val 4768614"/>
              <a:gd name="f7517" fmla="val 4751169"/>
              <a:gd name="f7518" fmla="val 1750738"/>
              <a:gd name="f7519" fmla="val 4738364"/>
              <a:gd name="f7520" fmla="val 1761664"/>
              <a:gd name="f7521" fmla="val 4725559"/>
              <a:gd name="f7522" fmla="val 1772589"/>
              <a:gd name="f7523" fmla="val 1787332"/>
              <a:gd name="f7524" fmla="val 1805893"/>
              <a:gd name="f7525" fmla="val 1817875"/>
              <a:gd name="f7526" fmla="val 4722446"/>
              <a:gd name="f7527" fmla="val 1828742"/>
              <a:gd name="f7528" fmla="val 4729025"/>
              <a:gd name="f7529" fmla="val 1838492"/>
              <a:gd name="f7530" fmla="val 4735604"/>
              <a:gd name="f7531" fmla="val 1848243"/>
              <a:gd name="f7532" fmla="val 1858169"/>
              <a:gd name="f7533" fmla="val 4762152"/>
              <a:gd name="f7534" fmla="val 1868272"/>
              <a:gd name="f7535" fmla="val 4782594"/>
              <a:gd name="f7536" fmla="val 1881664"/>
              <a:gd name="f7537" fmla="val 4789876"/>
              <a:gd name="f7538" fmla="val 1886599"/>
              <a:gd name="f7539" fmla="val 4795926"/>
              <a:gd name="f7540" fmla="val 1891121"/>
              <a:gd name="f7541" fmla="val 4800743"/>
              <a:gd name="f7542" fmla="val 1895232"/>
              <a:gd name="f7543" fmla="val 4805560"/>
              <a:gd name="f7544" fmla="val 1899345"/>
              <a:gd name="f7545" fmla="val 4809436"/>
              <a:gd name="f7546" fmla="val 1903514"/>
              <a:gd name="f7547" fmla="val 4812373"/>
              <a:gd name="f7548" fmla="val 1907744"/>
              <a:gd name="f7549" fmla="val 4815311"/>
              <a:gd name="f7550" fmla="val 1911973"/>
              <a:gd name="f7551" fmla="val 1916261"/>
              <a:gd name="f7552" fmla="val 1920607"/>
              <a:gd name="f7553" fmla="val 4819716"/>
              <a:gd name="f7554" fmla="val 1924954"/>
              <a:gd name="f7555" fmla="val 4820303"/>
              <a:gd name="f7556" fmla="val 1929712"/>
              <a:gd name="f7557" fmla="val 1934881"/>
              <a:gd name="f7558" fmla="val 1941224"/>
              <a:gd name="f7559" fmla="val 4722682"/>
              <a:gd name="f7560" fmla="val 1968009"/>
              <a:gd name="f7561" fmla="val 4853430"/>
              <a:gd name="f7562" fmla="val 4853666"/>
              <a:gd name="f7563" fmla="val 1966364"/>
              <a:gd name="f7564" fmla="val 1964719"/>
              <a:gd name="f7565" fmla="val 1963074"/>
              <a:gd name="f7566" fmla="val 1961195"/>
              <a:gd name="f7567" fmla="val 1958493"/>
              <a:gd name="f7568" fmla="val 1954969"/>
              <a:gd name="f7569" fmla="val 1932179"/>
              <a:gd name="f7570" fmla="val 4850377"/>
              <a:gd name="f7571" fmla="val 1913970"/>
              <a:gd name="f7572" fmla="val 1900343"/>
              <a:gd name="f7573" fmla="val 4836985"/>
              <a:gd name="f7574" fmla="val 1886716"/>
              <a:gd name="f7575" fmla="val 1874263"/>
              <a:gd name="f7576" fmla="val 1862986"/>
              <a:gd name="f7577" fmla="val 4783650"/>
              <a:gd name="f7578" fmla="val 1846070"/>
              <a:gd name="f7579" fmla="val 4771668"/>
              <a:gd name="f7580" fmla="val 1837846"/>
              <a:gd name="f7581" fmla="val 4763387"/>
              <a:gd name="f7582" fmla="val 1830504"/>
              <a:gd name="f7583" fmla="val 4758804"/>
              <a:gd name="f7584" fmla="val 1824043"/>
              <a:gd name="f7585" fmla="val 4754224"/>
              <a:gd name="f7586" fmla="val 1817581"/>
              <a:gd name="f7587" fmla="val 1810357"/>
              <a:gd name="f7588" fmla="val 1802369"/>
              <a:gd name="f7589" fmla="val 1797905"/>
              <a:gd name="f7590" fmla="val 4752872"/>
              <a:gd name="f7591" fmla="val 1793734"/>
              <a:gd name="f7592" fmla="val 1789857"/>
              <a:gd name="f7593" fmla="val 4756632"/>
              <a:gd name="f7594" fmla="val 1785981"/>
              <a:gd name="f7595" fmla="val 4759216"/>
              <a:gd name="f7596" fmla="val 1782633"/>
              <a:gd name="f7597" fmla="val 1779813"/>
              <a:gd name="f7598" fmla="val 4765795"/>
              <a:gd name="f7599" fmla="val 1776994"/>
              <a:gd name="f7600" fmla="val 4769730"/>
              <a:gd name="f7601" fmla="val 1774762"/>
              <a:gd name="f7602" fmla="val 4774311"/>
              <a:gd name="f7603" fmla="val 1773117"/>
              <a:gd name="f7604" fmla="val 4778894"/>
              <a:gd name="f7605" fmla="val 1771473"/>
              <a:gd name="f7606" fmla="val 4783886"/>
              <a:gd name="f7607" fmla="val 1770650"/>
              <a:gd name="f7608" fmla="val 4797043"/>
              <a:gd name="f7609" fmla="val 4805794"/>
              <a:gd name="f7610" fmla="val 1772647"/>
              <a:gd name="f7611" fmla="val 4815545"/>
              <a:gd name="f7612" fmla="val 1776642"/>
              <a:gd name="f7613" fmla="val 1780636"/>
              <a:gd name="f7614" fmla="val 4836632"/>
              <a:gd name="f7615" fmla="val 1786979"/>
              <a:gd name="f7616" fmla="val 4849554"/>
              <a:gd name="f7617" fmla="val 1795673"/>
              <a:gd name="f7618" fmla="val 1761135"/>
              <a:gd name="f7619" fmla="val 1755731"/>
              <a:gd name="f7620" fmla="val 4831698"/>
              <a:gd name="f7621" fmla="val 1751737"/>
              <a:gd name="f7622" fmla="val 4822066"/>
              <a:gd name="f7623" fmla="val 1749153"/>
              <a:gd name="f7624" fmla="val 4812432"/>
              <a:gd name="f7625" fmla="val 1746568"/>
              <a:gd name="f7626" fmla="val 4801977"/>
              <a:gd name="f7627" fmla="val 2443874"/>
              <a:gd name="f7628" fmla="val 1727907"/>
              <a:gd name="f7629" fmla="val 1734602"/>
              <a:gd name="f7630" fmla="val 1764911"/>
              <a:gd name="f7631" fmla="val 2431539"/>
              <a:gd name="f7632" fmla="val 1761034"/>
              <a:gd name="f7633" fmla="val 1771137"/>
              <a:gd name="f7634" fmla="val 2424784"/>
              <a:gd name="f7635" fmla="val 1781416"/>
              <a:gd name="f7636" fmla="val 1791872"/>
              <a:gd name="f7637" fmla="val 2414681"/>
              <a:gd name="f7638" fmla="val 1802327"/>
              <a:gd name="f7639" fmla="val 2408044"/>
              <a:gd name="f7640" fmla="val 1813546"/>
              <a:gd name="f7641" fmla="val 2399821"/>
              <a:gd name="f7642" fmla="val 1825529"/>
              <a:gd name="f7643" fmla="val 1784295"/>
              <a:gd name="f7644" fmla="val 2372331"/>
              <a:gd name="f7645" fmla="val 1846321"/>
              <a:gd name="f7646" fmla="val 1874751"/>
              <a:gd name="f7647" fmla="val 2369101"/>
              <a:gd name="f7648" fmla="val 1899714"/>
              <a:gd name="f7649" fmla="val 2362640"/>
              <a:gd name="f7650" fmla="val 1921212"/>
              <a:gd name="f7651" fmla="val 2356178"/>
              <a:gd name="f7652" fmla="val 1942710"/>
              <a:gd name="f7653" fmla="val 1960859"/>
              <a:gd name="f7654" fmla="val 1975661"/>
              <a:gd name="f7655" fmla="val 2351891"/>
              <a:gd name="f7656" fmla="val 1998922"/>
              <a:gd name="f7657" fmla="val 2368337"/>
              <a:gd name="f7658" fmla="val 1981300"/>
              <a:gd name="f7659" fmla="val 2380437"/>
              <a:gd name="f7660" fmla="val 1959509"/>
              <a:gd name="f7661" fmla="val 2388191"/>
              <a:gd name="f7662" fmla="val 1933547"/>
              <a:gd name="f7663" fmla="val 2395944"/>
              <a:gd name="f7664" fmla="val 1907585"/>
              <a:gd name="f7665" fmla="val 1877570"/>
              <a:gd name="f7666" fmla="val 1843502"/>
              <a:gd name="f7667" fmla="val 2412156"/>
              <a:gd name="f7668" fmla="val 1857247"/>
              <a:gd name="f7669" fmla="val 2416619"/>
              <a:gd name="f7670" fmla="val 1851373"/>
              <a:gd name="f7671" fmla="val 2421025"/>
              <a:gd name="f7672" fmla="val 1844912"/>
              <a:gd name="f7673" fmla="val 1837863"/>
              <a:gd name="f7674" fmla="val 2429718"/>
              <a:gd name="f7675" fmla="val 1830815"/>
              <a:gd name="f7676" fmla="val 2434065"/>
              <a:gd name="f7677" fmla="val 1823120"/>
              <a:gd name="f7678" fmla="val 2438411"/>
              <a:gd name="f7679" fmla="val 1814780"/>
              <a:gd name="f7680" fmla="val 2442757"/>
              <a:gd name="f7681" fmla="val 1806439"/>
              <a:gd name="f7682" fmla="val 2447045"/>
              <a:gd name="f7683" fmla="val 1797276"/>
              <a:gd name="f7684" fmla="val 2451274"/>
              <a:gd name="f7685" fmla="val 1787290"/>
              <a:gd name="f7686" fmla="val 2455504"/>
              <a:gd name="f7687" fmla="val 1777305"/>
              <a:gd name="f7688" fmla="val 2459968"/>
              <a:gd name="f7689" fmla="val 1766204"/>
              <a:gd name="f7690" fmla="val 2464667"/>
              <a:gd name="f7691" fmla="val 1753986"/>
              <a:gd name="f7692" fmla="val 9144713"/>
              <a:gd name="f7693" fmla="val 1727906"/>
              <a:gd name="f7694" fmla="val 9132378"/>
              <a:gd name="f7695" fmla="val 9125623"/>
              <a:gd name="f7696" fmla="val 1791871"/>
              <a:gd name="f7697" fmla="val 9115520"/>
              <a:gd name="f7698" fmla="val 9108883"/>
              <a:gd name="f7699" fmla="val 1813545"/>
              <a:gd name="f7700" fmla="val 9100660"/>
              <a:gd name="f7701" fmla="val 1825528"/>
              <a:gd name="f7702" fmla="val 1784294"/>
              <a:gd name="f7703" fmla="val 9073170"/>
              <a:gd name="f7704" fmla="val 1874750"/>
              <a:gd name="f7705" fmla="val 9069940"/>
              <a:gd name="f7706" fmla="val 1899713"/>
              <a:gd name="f7707" fmla="val 9063479"/>
              <a:gd name="f7708" fmla="val 1921211"/>
              <a:gd name="f7709" fmla="val 9057018"/>
              <a:gd name="f7710" fmla="val 1942709"/>
              <a:gd name="f7711" fmla="val 9052730"/>
              <a:gd name="f7712" fmla="val 1998921"/>
              <a:gd name="f7713" fmla="val 9069176"/>
              <a:gd name="f7714" fmla="val 9081276"/>
              <a:gd name="f7715" fmla="val 1959508"/>
              <a:gd name="f7716" fmla="val 9089029"/>
              <a:gd name="f7717" fmla="val 1933546"/>
              <a:gd name="f7718" fmla="val 9096783"/>
              <a:gd name="f7719" fmla="val 1907584"/>
              <a:gd name="f7720" fmla="val 1877569"/>
              <a:gd name="f7721" fmla="val 1843501"/>
              <a:gd name="f7722" fmla="val 9112994"/>
              <a:gd name="f7723" fmla="val 1857246"/>
              <a:gd name="f7724" fmla="val 9117458"/>
              <a:gd name="f7725" fmla="val 1851372"/>
              <a:gd name="f7726" fmla="val 9121864"/>
              <a:gd name="f7727" fmla="val 1844911"/>
              <a:gd name="f7728" fmla="val 9130557"/>
              <a:gd name="f7729" fmla="val 1830814"/>
              <a:gd name="f7730" fmla="val 9134903"/>
              <a:gd name="f7731" fmla="val 1823119"/>
              <a:gd name="f7732" fmla="val 9139250"/>
              <a:gd name="f7733" fmla="val 1814779"/>
              <a:gd name="f7734" fmla="val 9143597"/>
              <a:gd name="f7735" fmla="val 1806438"/>
              <a:gd name="f7736" fmla="val 9147884"/>
              <a:gd name="f7737" fmla="val 1797275"/>
              <a:gd name="f7738" fmla="val 9152114"/>
              <a:gd name="f7739" fmla="val 9156343"/>
              <a:gd name="f7740" fmla="val 1777304"/>
              <a:gd name="f7741" fmla="val 9160807"/>
              <a:gd name="f7742" fmla="val 1766203"/>
              <a:gd name="f7743" fmla="val 9165506"/>
              <a:gd name="f7744" fmla="val 1753985"/>
              <a:gd name="f7745" fmla="val 7070853"/>
              <a:gd name="f7746" fmla="val 1501039"/>
              <a:gd name="f7747" fmla="val 1509144"/>
              <a:gd name="f7748" fmla="val 7061337"/>
              <a:gd name="f7749" fmla="val 1577867"/>
              <a:gd name="f7750" fmla="val 1598661"/>
              <a:gd name="f7751" fmla="val 7023980"/>
              <a:gd name="f7752" fmla="val 1624740"/>
              <a:gd name="f7753" fmla="val 7065566"/>
              <a:gd name="f7754" fmla="val 1602890"/>
              <a:gd name="f7755" fmla="val 7090236"/>
              <a:gd name="f7756" fmla="val 1745974"/>
              <a:gd name="f7757" fmla="val 1736459"/>
              <a:gd name="f7758" fmla="val 7086007"/>
              <a:gd name="f7759" fmla="val 1591965"/>
              <a:gd name="f7760" fmla="val 7126184"/>
              <a:gd name="f7761" fmla="val 1571171"/>
              <a:gd name="f7762" fmla="val 7106800"/>
              <a:gd name="f7763" fmla="val 1633198"/>
              <a:gd name="f7764" fmla="val 1648352"/>
              <a:gd name="f7765" fmla="val 7155082"/>
              <a:gd name="f7766" fmla="val 1556017"/>
              <a:gd name="f7767" fmla="val 7143805"/>
              <a:gd name="f7768" fmla="val 1538043"/>
              <a:gd name="f7769" fmla="val 7082130"/>
              <a:gd name="f7770" fmla="val 1568352"/>
              <a:gd name="f7771" fmla="val 3740005"/>
              <a:gd name="f7772" fmla="val 1457652"/>
              <a:gd name="f7773" fmla="val 1484084"/>
              <a:gd name="f7774" fmla="val 3795335"/>
              <a:gd name="f7775" fmla="val 1587344"/>
              <a:gd name="f7776" fmla="val 1613423"/>
              <a:gd name="f7777" fmla="val 3858419"/>
              <a:gd name="f7778" fmla="val 3818595"/>
              <a:gd name="f7779" fmla="val 1429884"/>
              <a:gd name="f7780" fmla="val 1437990"/>
              <a:gd name="f7781" fmla="val 1506713"/>
              <a:gd name="f7782" fmla="val 1527506"/>
              <a:gd name="f7783" fmla="val 1553586"/>
              <a:gd name="f7784" fmla="val 1531735"/>
              <a:gd name="f7785" fmla="val 1674820"/>
              <a:gd name="f7786" fmla="val 1665305"/>
              <a:gd name="f7787" fmla="val 1520810"/>
              <a:gd name="f7788" fmla="val 1500017"/>
              <a:gd name="f7789" fmla="val 1562044"/>
              <a:gd name="f7790" fmla="val 1577198"/>
              <a:gd name="f7791" fmla="val 1484863"/>
              <a:gd name="f7792" fmla="val 1466889"/>
              <a:gd name="f7793" fmla="val 1497198"/>
              <a:gd name="f7794" fmla="val 1418930"/>
              <a:gd name="f7795" fmla="val 11757783"/>
              <a:gd name="f7796" fmla="val 11768238"/>
              <a:gd name="f7797" fmla="val 1422924"/>
              <a:gd name="f7798" fmla="val 1430912"/>
              <a:gd name="f7799" fmla="val 11783275"/>
              <a:gd name="f7800" fmla="val 1438901"/>
              <a:gd name="f7801" fmla="val 11787034"/>
              <a:gd name="f7802" fmla="val 1450296"/>
              <a:gd name="f7803" fmla="val 1465097"/>
              <a:gd name="f7804" fmla="val 1478490"/>
              <a:gd name="f7805" fmla="val 1489121"/>
              <a:gd name="f7806" fmla="val 1496992"/>
              <a:gd name="f7807" fmla="val 1504863"/>
              <a:gd name="f7808" fmla="val 1508798"/>
              <a:gd name="f7809" fmla="val 11731469"/>
              <a:gd name="f7810" fmla="val 11721131"/>
              <a:gd name="f7811" fmla="val 1504686"/>
              <a:gd name="f7812" fmla="val 11713378"/>
              <a:gd name="f7813" fmla="val 1496464"/>
              <a:gd name="f7814" fmla="val 11705624"/>
              <a:gd name="f7815" fmla="val 1488240"/>
              <a:gd name="f7816" fmla="val 1477315"/>
              <a:gd name="f7817" fmla="val 1463688"/>
              <a:gd name="f7818" fmla="val 11705683"/>
              <a:gd name="f7819" fmla="val 1439488"/>
              <a:gd name="f7820" fmla="val 11713554"/>
              <a:gd name="f7821" fmla="val 1431265"/>
              <a:gd name="f7822" fmla="val 11721425"/>
              <a:gd name="f7823" fmla="val 1423041"/>
              <a:gd name="f7824" fmla="val 1416381"/>
              <a:gd name="f7825" fmla="val 7879721"/>
              <a:gd name="f7826" fmla="val 7862276"/>
              <a:gd name="f7827" fmla="val 1421844"/>
              <a:gd name="f7828" fmla="val 7849472"/>
              <a:gd name="f7829" fmla="val 1432769"/>
              <a:gd name="f7830" fmla="val 7836667"/>
              <a:gd name="f7831" fmla="val 1443694"/>
              <a:gd name="f7832" fmla="val 1458437"/>
              <a:gd name="f7833" fmla="val 1476998"/>
              <a:gd name="f7834" fmla="val 1488981"/>
              <a:gd name="f7835" fmla="val 7833554"/>
              <a:gd name="f7836" fmla="val 1499847"/>
              <a:gd name="f7837" fmla="val 7840132"/>
              <a:gd name="f7838" fmla="val 1509597"/>
              <a:gd name="f7839" fmla="val 7846711"/>
              <a:gd name="f7840" fmla="val 1519348"/>
              <a:gd name="f7841" fmla="val 1529275"/>
              <a:gd name="f7842" fmla="val 7873260"/>
              <a:gd name="f7843" fmla="val 1539377"/>
              <a:gd name="f7844" fmla="val 7893701"/>
              <a:gd name="f7845" fmla="val 1552770"/>
              <a:gd name="f7846" fmla="val 7900984"/>
              <a:gd name="f7847" fmla="val 1557704"/>
              <a:gd name="f7848" fmla="val 7907034"/>
              <a:gd name="f7849" fmla="val 1562226"/>
              <a:gd name="f7850" fmla="val 7911851"/>
              <a:gd name="f7851" fmla="val 1566338"/>
              <a:gd name="f7852" fmla="val 7916667"/>
              <a:gd name="f7853" fmla="val 1570450"/>
              <a:gd name="f7854" fmla="val 7920544"/>
              <a:gd name="f7855" fmla="val 1574620"/>
              <a:gd name="f7856" fmla="val 7923481"/>
              <a:gd name="f7857" fmla="val 1578849"/>
              <a:gd name="f7858" fmla="val 7926418"/>
              <a:gd name="f7859" fmla="val 1583078"/>
              <a:gd name="f7860" fmla="val 1587366"/>
              <a:gd name="f7861" fmla="val 1591713"/>
              <a:gd name="f7862" fmla="val 7930823"/>
              <a:gd name="f7863" fmla="val 1596059"/>
              <a:gd name="f7864" fmla="val 7931410"/>
              <a:gd name="f7865" fmla="val 1600817"/>
              <a:gd name="f7866" fmla="val 1605986"/>
              <a:gd name="f7867" fmla="val 1612330"/>
              <a:gd name="f7868" fmla="val 7833789"/>
              <a:gd name="f7869" fmla="val 1639114"/>
              <a:gd name="f7870" fmla="val 7964538"/>
              <a:gd name="f7871" fmla="val 7964773"/>
              <a:gd name="f7872" fmla="val 1637469"/>
              <a:gd name="f7873" fmla="val 1635824"/>
              <a:gd name="f7874" fmla="val 1634180"/>
              <a:gd name="f7875" fmla="val 1632300"/>
              <a:gd name="f7876" fmla="val 1629598"/>
              <a:gd name="f7877" fmla="val 1626074"/>
              <a:gd name="f7878" fmla="val 1603284"/>
              <a:gd name="f7879" fmla="val 7961484"/>
              <a:gd name="f7880" fmla="val 1585075"/>
              <a:gd name="f7881" fmla="val 1571448"/>
              <a:gd name="f7882" fmla="val 7948092"/>
              <a:gd name="f7883" fmla="val 1557821"/>
              <a:gd name="f7884" fmla="val 1545369"/>
              <a:gd name="f7885" fmla="val 1534091"/>
              <a:gd name="f7886" fmla="val 7894758"/>
              <a:gd name="f7887" fmla="val 1517175"/>
              <a:gd name="f7888" fmla="val 7882776"/>
              <a:gd name="f7889" fmla="val 1508951"/>
              <a:gd name="f7890" fmla="val 7874494"/>
              <a:gd name="f7891" fmla="val 1501609"/>
              <a:gd name="f7892" fmla="val 7869912"/>
              <a:gd name="f7893" fmla="val 1495148"/>
              <a:gd name="f7894" fmla="val 7865331"/>
              <a:gd name="f7895" fmla="val 1488687"/>
              <a:gd name="f7896" fmla="val 1481462"/>
              <a:gd name="f7897" fmla="val 1473474"/>
              <a:gd name="f7898" fmla="val 1469010"/>
              <a:gd name="f7899" fmla="val 7863980"/>
              <a:gd name="f7900" fmla="val 1464840"/>
              <a:gd name="f7901" fmla="val 1460963"/>
              <a:gd name="f7902" fmla="val 7867739"/>
              <a:gd name="f7903" fmla="val 1457086"/>
              <a:gd name="f7904" fmla="val 7870323"/>
              <a:gd name="f7905" fmla="val 1453738"/>
              <a:gd name="f7906" fmla="val 1450919"/>
              <a:gd name="f7907" fmla="val 7876902"/>
              <a:gd name="f7908" fmla="val 1448099"/>
              <a:gd name="f7909" fmla="val 7880837"/>
              <a:gd name="f7910" fmla="val 1445867"/>
              <a:gd name="f7911" fmla="val 7885419"/>
              <a:gd name="f7912" fmla="val 1444223"/>
              <a:gd name="f7913" fmla="val 7890001"/>
              <a:gd name="f7914" fmla="val 1442578"/>
              <a:gd name="f7915" fmla="val 7894993"/>
              <a:gd name="f7916" fmla="val 1441756"/>
              <a:gd name="f7917" fmla="val 7908150"/>
              <a:gd name="f7918" fmla="val 7916902"/>
              <a:gd name="f7919" fmla="val 1443753"/>
              <a:gd name="f7920" fmla="val 7926653"/>
              <a:gd name="f7921" fmla="val 1447747"/>
              <a:gd name="f7922" fmla="val 7936403"/>
              <a:gd name="f7923" fmla="val 1451741"/>
              <a:gd name="f7924" fmla="val 7947739"/>
              <a:gd name="f7925" fmla="val 1458085"/>
              <a:gd name="f7926" fmla="val 7960662"/>
              <a:gd name="f7927" fmla="val 1466778"/>
              <a:gd name="f7928" fmla="val 1432240"/>
              <a:gd name="f7929" fmla="val 1426836"/>
              <a:gd name="f7930" fmla="val 7942806"/>
              <a:gd name="f7931" fmla="val 1422842"/>
              <a:gd name="f7932" fmla="val 7933173"/>
              <a:gd name="f7933" fmla="val 1420258"/>
              <a:gd name="f7934" fmla="val 7923540"/>
              <a:gd name="f7935" fmla="val 1417674"/>
              <a:gd name="f7936" fmla="val 7913084"/>
              <a:gd name="f7937" fmla="val 11221897"/>
              <a:gd name="f7938" fmla="val 1407845"/>
              <a:gd name="f7939" fmla="val 1434277"/>
              <a:gd name="f7940" fmla="val 11277228"/>
              <a:gd name="f7941" fmla="val 1537537"/>
              <a:gd name="f7942" fmla="val 1563617"/>
              <a:gd name="f7943" fmla="val 11340312"/>
              <a:gd name="f7944" fmla="val 11300488"/>
              <a:gd name="f7945" fmla="val 11745096"/>
              <a:gd name="f7946" fmla="val 1392850"/>
              <a:gd name="f7947" fmla="val 11721601"/>
              <a:gd name="f7948" fmla="val 11703216"/>
              <a:gd name="f7949" fmla="val 1399605"/>
              <a:gd name="f7950" fmla="val 11689941"/>
              <a:gd name="f7951" fmla="val 1413115"/>
              <a:gd name="f7952" fmla="val 11676667"/>
              <a:gd name="f7953" fmla="val 1426625"/>
              <a:gd name="f7954" fmla="val 1445127"/>
              <a:gd name="f7955" fmla="val 1468622"/>
              <a:gd name="f7956" fmla="val 1478960"/>
              <a:gd name="f7957" fmla="val 11671674"/>
              <a:gd name="f7958" fmla="val 1489591"/>
              <a:gd name="f7959" fmla="val 11674963"/>
              <a:gd name="f7960" fmla="val 1500516"/>
              <a:gd name="f7961" fmla="val 11678252"/>
              <a:gd name="f7962" fmla="val 1511441"/>
              <a:gd name="f7963" fmla="val 11683421"/>
              <a:gd name="f7964" fmla="val 1522954"/>
              <a:gd name="f7965" fmla="val 11690470"/>
              <a:gd name="f7966" fmla="val 1535054"/>
              <a:gd name="f7967" fmla="val 1547154"/>
              <a:gd name="f7968" fmla="val 1560017"/>
              <a:gd name="f7969" fmla="val 11717430"/>
              <a:gd name="f7970" fmla="val 1573644"/>
              <a:gd name="f7971" fmla="val 11728356"/>
              <a:gd name="f7972" fmla="val 1587272"/>
              <a:gd name="f7973" fmla="val 11741454"/>
              <a:gd name="f7974" fmla="val 1601838"/>
              <a:gd name="f7975" fmla="val 11756726"/>
              <a:gd name="f7976" fmla="val 1617345"/>
              <a:gd name="f7977" fmla="val 11798664"/>
              <a:gd name="f7978" fmla="val 11781748"/>
              <a:gd name="f7979" fmla="val 1600899"/>
              <a:gd name="f7980" fmla="val 11767122"/>
              <a:gd name="f7981" fmla="val 1585509"/>
              <a:gd name="f7982" fmla="val 11754787"/>
              <a:gd name="f7983" fmla="val 1571177"/>
              <a:gd name="f7984" fmla="val 11742453"/>
              <a:gd name="f7985" fmla="val 1556845"/>
              <a:gd name="f7986" fmla="val 11731821"/>
              <a:gd name="f7987" fmla="val 1543218"/>
              <a:gd name="f7988" fmla="val 1530296"/>
              <a:gd name="f7989" fmla="val 11731116"/>
              <a:gd name="f7990" fmla="val 1534055"/>
              <a:gd name="f7991" fmla="val 1535935"/>
              <a:gd name="f7992" fmla="val 11750030"/>
              <a:gd name="f7993" fmla="val 11769413"/>
              <a:gd name="f7994" fmla="val 1534173"/>
              <a:gd name="f7995" fmla="val 1530648"/>
              <a:gd name="f7996" fmla="val 11786330"/>
              <a:gd name="f7997" fmla="val 1527124"/>
              <a:gd name="f7998" fmla="val 1522190"/>
              <a:gd name="f7999" fmla="val 11799545"/>
              <a:gd name="f8000" fmla="val 1515847"/>
              <a:gd name="f8001" fmla="val 11805537"/>
              <a:gd name="f8002" fmla="val 1509503"/>
              <a:gd name="f8003" fmla="val 11810236"/>
              <a:gd name="f8004" fmla="val 1502043"/>
              <a:gd name="f8005" fmla="val 11813642"/>
              <a:gd name="f8006" fmla="val 1493468"/>
              <a:gd name="f8007" fmla="val 11817049"/>
              <a:gd name="f8008" fmla="val 1484892"/>
              <a:gd name="f8009" fmla="val 11818753"/>
              <a:gd name="f8010" fmla="val 1475553"/>
              <a:gd name="f8011" fmla="val 1465450"/>
              <a:gd name="f8012" fmla="val 1454407"/>
              <a:gd name="f8013" fmla="val 11816990"/>
              <a:gd name="f8014" fmla="val 1444422"/>
              <a:gd name="f8015" fmla="val 11813466"/>
              <a:gd name="f8016" fmla="val 1435494"/>
              <a:gd name="f8017" fmla="val 11809942"/>
              <a:gd name="f8018" fmla="val 1426566"/>
              <a:gd name="f8019" fmla="val 11804891"/>
              <a:gd name="f8020" fmla="val 11798312"/>
              <a:gd name="f8021" fmla="val 1412586"/>
              <a:gd name="f8022" fmla="val 11791733"/>
              <a:gd name="f8023" fmla="val 1406242"/>
              <a:gd name="f8024" fmla="val 11783921"/>
              <a:gd name="f8025" fmla="val 1401367"/>
              <a:gd name="f8026" fmla="val 11774876"/>
              <a:gd name="f8027" fmla="val 1397961"/>
              <a:gd name="f8028" fmla="val 11765830"/>
              <a:gd name="f8029" fmla="val 1394554"/>
              <a:gd name="f8030" fmla="val 11755903"/>
              <a:gd name="f8031" fmla="val 2327926"/>
              <a:gd name="f8032" fmla="val 1378929"/>
              <a:gd name="f8033" fmla="val 1405362"/>
              <a:gd name="f8034" fmla="val 2383256"/>
              <a:gd name="f8035" fmla="val 1508622"/>
              <a:gd name="f8036" fmla="val 1534701"/>
              <a:gd name="f8037" fmla="val 2446340"/>
              <a:gd name="f8038" fmla="val 2406517"/>
              <a:gd name="f8039" fmla="val 9028765"/>
              <a:gd name="f8040" fmla="val 1405361"/>
              <a:gd name="f8041" fmla="val 9084096"/>
              <a:gd name="f8042" fmla="val 1508621"/>
              <a:gd name="f8043" fmla="val 9147180"/>
              <a:gd name="f8044" fmla="val 9107356"/>
              <a:gd name="f8045" fmla="val 1363962"/>
              <a:gd name="f8046" fmla="val 1458764"/>
              <a:gd name="f8047" fmla="val 1471452"/>
              <a:gd name="f8048" fmla="val 5594927"/>
              <a:gd name="f8049" fmla="val 1504227"/>
              <a:gd name="f8050" fmla="val 1489073"/>
              <a:gd name="f8051" fmla="val 1600792"/>
              <a:gd name="f8052" fmla="val 1620997"/>
              <a:gd name="f8053" fmla="val 1631100"/>
              <a:gd name="f8054" fmla="val 5666468"/>
              <a:gd name="f8055" fmla="val 5732725"/>
              <a:gd name="f8056" fmla="val 5680213"/>
              <a:gd name="f8057" fmla="val 5669171"/>
              <a:gd name="f8058" fmla="val 1595270"/>
              <a:gd name="f8059" fmla="val 1584228"/>
              <a:gd name="f8060" fmla="val 1479557"/>
              <a:gd name="f8061" fmla="val 5711931"/>
              <a:gd name="f8062" fmla="val 1461584"/>
              <a:gd name="f8063" fmla="val 5710052"/>
              <a:gd name="f8064" fmla="val 1471686"/>
              <a:gd name="f8065" fmla="val 5706586"/>
              <a:gd name="f8066" fmla="val 1483199"/>
              <a:gd name="f8067" fmla="val 5701535"/>
              <a:gd name="f8068" fmla="val 1496121"/>
              <a:gd name="f8069" fmla="val 5696483"/>
              <a:gd name="f8070" fmla="val 1509044"/>
              <a:gd name="f8071" fmla="val 1523258"/>
              <a:gd name="f8072" fmla="val 1538765"/>
              <a:gd name="f8073" fmla="val 5703825"/>
              <a:gd name="f8074" fmla="val 1553919"/>
              <a:gd name="f8075" fmla="val 5712049"/>
              <a:gd name="f8076" fmla="val 1537473"/>
              <a:gd name="f8077" fmla="val 5719391"/>
              <a:gd name="f8078" fmla="val 1520498"/>
              <a:gd name="f8079" fmla="val 5725852"/>
              <a:gd name="f8080" fmla="val 1502994"/>
              <a:gd name="f8081" fmla="val 5732313"/>
              <a:gd name="f8082" fmla="val 1485490"/>
              <a:gd name="f8083" fmla="val 5737776"/>
              <a:gd name="f8084" fmla="val 1467575"/>
              <a:gd name="f8085" fmla="val 5742240"/>
              <a:gd name="f8086" fmla="val 1449249"/>
              <a:gd name="f8087" fmla="val 1425989"/>
              <a:gd name="f8088" fmla="val 1471451"/>
              <a:gd name="f8089" fmla="val 599064"/>
              <a:gd name="f8090" fmla="val 670607"/>
              <a:gd name="f8091" fmla="val 736862"/>
              <a:gd name="f8092" fmla="val 684351"/>
              <a:gd name="f8093" fmla="val 673308"/>
              <a:gd name="f8094" fmla="val 716069"/>
              <a:gd name="f8095" fmla="val 714190"/>
              <a:gd name="f8096" fmla="val 710724"/>
              <a:gd name="f8097" fmla="val 705673"/>
              <a:gd name="f8098" fmla="val 700621"/>
              <a:gd name="f8099" fmla="val 1509043"/>
              <a:gd name="f8100" fmla="val 693984"/>
              <a:gd name="f8101" fmla="val 707964"/>
              <a:gd name="f8102" fmla="val 716187"/>
              <a:gd name="f8103" fmla="val 1537472"/>
              <a:gd name="f8104" fmla="val 723529"/>
              <a:gd name="f8105" fmla="val 1520497"/>
              <a:gd name="f8106" fmla="val 729990"/>
              <a:gd name="f8107" fmla="val 1502993"/>
              <a:gd name="f8108" fmla="val 736451"/>
              <a:gd name="f8109" fmla="val 741914"/>
              <a:gd name="f8110" fmla="val 746378"/>
              <a:gd name="f8111" fmla="val 1449248"/>
              <a:gd name="f8112" fmla="val 1363961"/>
              <a:gd name="f8113" fmla="val 1458763"/>
              <a:gd name="f8114" fmla="val 9831172"/>
              <a:gd name="f8115" fmla="val 1504226"/>
              <a:gd name="f8116" fmla="val 1489072"/>
              <a:gd name="f8117" fmla="val 1600791"/>
              <a:gd name="f8118" fmla="val 1620996"/>
              <a:gd name="f8119" fmla="val 1631099"/>
              <a:gd name="f8120" fmla="val 9902715"/>
              <a:gd name="f8121" fmla="val 9968971"/>
              <a:gd name="f8122" fmla="val 9916459"/>
              <a:gd name="f8123" fmla="val 9905417"/>
              <a:gd name="f8124" fmla="val 1595269"/>
              <a:gd name="f8125" fmla="val 1584227"/>
              <a:gd name="f8126" fmla="val 1479556"/>
              <a:gd name="f8127" fmla="val 9948177"/>
              <a:gd name="f8128" fmla="val 1461583"/>
              <a:gd name="f8129" fmla="val 9946298"/>
              <a:gd name="f8130" fmla="val 9942832"/>
              <a:gd name="f8131" fmla="val 1483198"/>
              <a:gd name="f8132" fmla="val 9937781"/>
              <a:gd name="f8133" fmla="val 1496120"/>
              <a:gd name="f8134" fmla="val 9932729"/>
              <a:gd name="f8135" fmla="val 9926092"/>
              <a:gd name="f8136" fmla="val 1523257"/>
              <a:gd name="f8137" fmla="val 1538764"/>
              <a:gd name="f8138" fmla="val 9940072"/>
              <a:gd name="f8139" fmla="val 1553918"/>
              <a:gd name="f8140" fmla="val 9948295"/>
              <a:gd name="f8141" fmla="val 1537471"/>
              <a:gd name="f8142" fmla="val 9955637"/>
              <a:gd name="f8143" fmla="val 9962098"/>
              <a:gd name="f8144" fmla="val 9968559"/>
              <a:gd name="f8145" fmla="val 1485489"/>
              <a:gd name="f8146" fmla="val 9974022"/>
              <a:gd name="f8147" fmla="val 1467574"/>
              <a:gd name="f8148" fmla="val 9978486"/>
              <a:gd name="f8149" fmla="val 1425988"/>
              <a:gd name="f8150" fmla="val 6031905"/>
              <a:gd name="f8151" fmla="val 1347696"/>
              <a:gd name="f8152" fmla="val 1352982"/>
              <a:gd name="f8153" fmla="val 6016749"/>
              <a:gd name="f8154" fmla="val 1417828"/>
              <a:gd name="f8155" fmla="val 5968820"/>
              <a:gd name="f8156" fmla="val 1427344"/>
              <a:gd name="f8157" fmla="val 5971286"/>
              <a:gd name="f8158" fmla="val 6019570"/>
              <a:gd name="f8159" fmla="val 1446728"/>
              <a:gd name="f8160" fmla="val 1510164"/>
              <a:gd name="f8161" fmla="val 1523909"/>
              <a:gd name="f8162" fmla="val 5958951"/>
              <a:gd name="f8163" fmla="val 1554216"/>
              <a:gd name="f8164" fmla="val 1539063"/>
              <a:gd name="f8165" fmla="val 6040362"/>
              <a:gd name="f8166" fmla="val 1650429"/>
              <a:gd name="f8167" fmla="val 6067851"/>
              <a:gd name="f8168" fmla="val 1643732"/>
              <a:gd name="f8169" fmla="val 1533424"/>
              <a:gd name="f8170" fmla="val 6118600"/>
              <a:gd name="f8171" fmla="val 1519680"/>
              <a:gd name="f8172" fmla="val 1490781"/>
              <a:gd name="f8173" fmla="val 6051288"/>
              <a:gd name="f8174" fmla="val 1505935"/>
              <a:gd name="f8175" fmla="val 6044592"/>
              <a:gd name="f8176" fmla="val 1440030"/>
              <a:gd name="f8177" fmla="val 6093931"/>
              <a:gd name="f8178" fmla="val 1428754"/>
              <a:gd name="f8179" fmla="val 1398446"/>
              <a:gd name="f8180" fmla="val 1411132"/>
              <a:gd name="f8181" fmla="val 1097760"/>
              <a:gd name="f8182" fmla="val 1105043"/>
              <a:gd name="f8183" fmla="val 6057337"/>
              <a:gd name="f8184" fmla="val 1112268"/>
              <a:gd name="f8185" fmla="val 6063798"/>
              <a:gd name="f8186" fmla="val 1119434"/>
              <a:gd name="f8187" fmla="val 6070259"/>
              <a:gd name="f8188" fmla="val 1126601"/>
              <a:gd name="f8189" fmla="val 1135117"/>
              <a:gd name="f8190" fmla="val 1144985"/>
              <a:gd name="f8191" fmla="val 1156263"/>
              <a:gd name="f8192" fmla="val 6069731"/>
              <a:gd name="f8193" fmla="val 1165132"/>
              <a:gd name="f8194" fmla="val 6062214"/>
              <a:gd name="f8195" fmla="val 1171593"/>
              <a:gd name="f8196" fmla="val 1178054"/>
              <a:gd name="f8197" fmla="val 6044240"/>
              <a:gd name="f8198" fmla="val 1181285"/>
              <a:gd name="f8199" fmla="val 6017454"/>
              <a:gd name="f8200" fmla="val 6007000"/>
              <a:gd name="f8201" fmla="val 5991962"/>
              <a:gd name="f8202" fmla="val 5991434"/>
              <a:gd name="f8203" fmla="val 5997895"/>
              <a:gd name="f8204" fmla="val 6004357"/>
              <a:gd name="f8205" fmla="val 6015339"/>
              <a:gd name="f8206" fmla="val 1090035"/>
              <a:gd name="f8207" fmla="val 7103628"/>
              <a:gd name="f8208" fmla="val 7114084"/>
              <a:gd name="f8209" fmla="val 1094030"/>
              <a:gd name="f8210" fmla="val 1102018"/>
              <a:gd name="f8211" fmla="val 7129120"/>
              <a:gd name="f8212" fmla="val 1110006"/>
              <a:gd name="f8213" fmla="val 7132880"/>
              <a:gd name="f8214" fmla="val 1121401"/>
              <a:gd name="f8215" fmla="val 1136203"/>
              <a:gd name="f8216" fmla="val 1149595"/>
              <a:gd name="f8217" fmla="val 1160227"/>
              <a:gd name="f8218" fmla="val 1168097"/>
              <a:gd name="f8219" fmla="val 1175968"/>
              <a:gd name="f8220" fmla="val 1179903"/>
              <a:gd name="f8221" fmla="val 7077314"/>
              <a:gd name="f8222" fmla="val 7066976"/>
              <a:gd name="f8223" fmla="val 1175792"/>
              <a:gd name="f8224" fmla="val 7059223"/>
              <a:gd name="f8225" fmla="val 1167569"/>
              <a:gd name="f8226" fmla="val 7051469"/>
              <a:gd name="f8227" fmla="val 1159345"/>
              <a:gd name="f8228" fmla="val 1148420"/>
              <a:gd name="f8229" fmla="val 1134793"/>
              <a:gd name="f8230" fmla="val 7051528"/>
              <a:gd name="f8231" fmla="val 1110593"/>
              <a:gd name="f8232" fmla="val 7059399"/>
              <a:gd name="f8233" fmla="val 1102370"/>
              <a:gd name="f8234" fmla="val 7067270"/>
              <a:gd name="f8235" fmla="val 1094147"/>
              <a:gd name="f8236" fmla="val 7090941"/>
              <a:gd name="f8237" fmla="val 1063956"/>
              <a:gd name="f8238" fmla="val 7067446"/>
              <a:gd name="f8239" fmla="val 7049061"/>
              <a:gd name="f8240" fmla="val 1070711"/>
              <a:gd name="f8241" fmla="val 7035787"/>
              <a:gd name="f8242" fmla="val 1084220"/>
              <a:gd name="f8243" fmla="val 7022512"/>
              <a:gd name="f8244" fmla="val 1097730"/>
              <a:gd name="f8245" fmla="val 1116232"/>
              <a:gd name="f8246" fmla="val 1139727"/>
              <a:gd name="f8247" fmla="val 1150065"/>
              <a:gd name="f8248" fmla="val 7017519"/>
              <a:gd name="f8249" fmla="val 1160697"/>
              <a:gd name="f8250" fmla="val 7020808"/>
              <a:gd name="f8251" fmla="val 1171622"/>
              <a:gd name="f8252" fmla="val 7024098"/>
              <a:gd name="f8253" fmla="val 1182547"/>
              <a:gd name="f8254" fmla="val 7029267"/>
              <a:gd name="f8255" fmla="val 1194059"/>
              <a:gd name="f8256" fmla="val 7036315"/>
              <a:gd name="f8257" fmla="val 1206159"/>
              <a:gd name="f8258" fmla="val 1218259"/>
              <a:gd name="f8259" fmla="val 1231123"/>
              <a:gd name="f8260" fmla="val 7063276"/>
              <a:gd name="f8261" fmla="val 1244750"/>
              <a:gd name="f8262" fmla="val 7074201"/>
              <a:gd name="f8263" fmla="val 1258377"/>
              <a:gd name="f8264" fmla="val 7087299"/>
              <a:gd name="f8265" fmla="val 1272944"/>
              <a:gd name="f8266" fmla="val 7102571"/>
              <a:gd name="f8267" fmla="val 1288450"/>
              <a:gd name="f8268" fmla="val 7144510"/>
              <a:gd name="f8269" fmla="val 7127593"/>
              <a:gd name="f8270" fmla="val 1272004"/>
              <a:gd name="f8271" fmla="val 7112968"/>
              <a:gd name="f8272" fmla="val 1256615"/>
              <a:gd name="f8273" fmla="val 7100633"/>
              <a:gd name="f8274" fmla="val 1242283"/>
              <a:gd name="f8275" fmla="val 7088298"/>
              <a:gd name="f8276" fmla="val 1227951"/>
              <a:gd name="f8277" fmla="val 7077666"/>
              <a:gd name="f8278" fmla="val 1214324"/>
              <a:gd name="f8279" fmla="val 1201402"/>
              <a:gd name="f8280" fmla="val 7076961"/>
              <a:gd name="f8281" fmla="val 1205161"/>
              <a:gd name="f8282" fmla="val 1207040"/>
              <a:gd name="f8283" fmla="val 7095875"/>
              <a:gd name="f8284" fmla="val 7115258"/>
              <a:gd name="f8285" fmla="val 1205278"/>
              <a:gd name="f8286" fmla="val 1201754"/>
              <a:gd name="f8287" fmla="val 7132175"/>
              <a:gd name="f8288" fmla="val 1198230"/>
              <a:gd name="f8289" fmla="val 1193296"/>
              <a:gd name="f8290" fmla="val 7145391"/>
              <a:gd name="f8291" fmla="val 1186952"/>
              <a:gd name="f8292" fmla="val 7151382"/>
              <a:gd name="f8293" fmla="val 1180608"/>
              <a:gd name="f8294" fmla="val 7156081"/>
              <a:gd name="f8295" fmla="val 1173149"/>
              <a:gd name="f8296" fmla="val 7159488"/>
              <a:gd name="f8297" fmla="val 1164573"/>
              <a:gd name="f8298" fmla="val 7162894"/>
              <a:gd name="f8299" fmla="val 1155997"/>
              <a:gd name="f8300" fmla="val 7164598"/>
              <a:gd name="f8301" fmla="val 1146658"/>
              <a:gd name="f8302" fmla="val 1136555"/>
              <a:gd name="f8303" fmla="val 1125513"/>
              <a:gd name="f8304" fmla="val 7162836"/>
              <a:gd name="f8305" fmla="val 1115527"/>
              <a:gd name="f8306" fmla="val 7159311"/>
              <a:gd name="f8307" fmla="val 1106599"/>
              <a:gd name="f8308" fmla="val 7155787"/>
              <a:gd name="f8309" fmla="val 1097671"/>
              <a:gd name="f8310" fmla="val 7150736"/>
              <a:gd name="f8311" fmla="val 7144157"/>
              <a:gd name="f8312" fmla="val 1083692"/>
              <a:gd name="f8313" fmla="val 7137579"/>
              <a:gd name="f8314" fmla="val 1077348"/>
              <a:gd name="f8315" fmla="val 7129766"/>
              <a:gd name="f8316" fmla="val 1072472"/>
              <a:gd name="f8317" fmla="val 7120721"/>
              <a:gd name="f8318" fmla="val 1069066"/>
              <a:gd name="f8319" fmla="val 7111675"/>
              <a:gd name="f8320" fmla="val 1065659"/>
              <a:gd name="f8321" fmla="val 7101749"/>
              <a:gd name="f8322" fmla="val 1007539"/>
              <a:gd name="f8323" fmla="val 6049642"/>
              <a:gd name="f8324" fmla="val 1009772"/>
              <a:gd name="f8325" fmla="val 1014235"/>
              <a:gd name="f8326" fmla="val 6061390"/>
              <a:gd name="f8327" fmla="val 1018699"/>
              <a:gd name="f8328" fmla="val 6064327"/>
              <a:gd name="f8329" fmla="val 1024807"/>
              <a:gd name="f8330" fmla="val 1032562"/>
              <a:gd name="f8331" fmla="val 1039140"/>
              <a:gd name="f8332" fmla="val 6061448"/>
              <a:gd name="f8333" fmla="val 1045365"/>
              <a:gd name="f8334" fmla="val 6055692"/>
              <a:gd name="f8335" fmla="val 1051240"/>
              <a:gd name="f8336" fmla="val 6049936"/>
              <a:gd name="f8337" fmla="val 1057114"/>
              <a:gd name="f8338" fmla="val 1062283"/>
              <a:gd name="f8339" fmla="val 1066747"/>
              <a:gd name="f8340" fmla="val 6020039"/>
              <a:gd name="f8341" fmla="val 6011756"/>
              <a:gd name="f8342" fmla="val 6006000"/>
              <a:gd name="f8343" fmla="val 5997366"/>
              <a:gd name="f8344" fmla="val 1038904"/>
              <a:gd name="f8345" fmla="val 1031856"/>
              <a:gd name="f8346" fmla="val 1024572"/>
              <a:gd name="f8347" fmla="val 6000304"/>
              <a:gd name="f8348" fmla="val 6020274"/>
              <a:gd name="f8349" fmla="val 989212"/>
              <a:gd name="f8350" fmla="val 997318"/>
              <a:gd name="f8351" fmla="val 1066041"/>
              <a:gd name="f8352" fmla="val 1086834"/>
              <a:gd name="f8353" fmla="val 1112913"/>
              <a:gd name="f8354" fmla="val 1091063"/>
              <a:gd name="f8355" fmla="val 1234147"/>
              <a:gd name="f8356" fmla="val 1224632"/>
              <a:gd name="f8357" fmla="val 1080138"/>
              <a:gd name="f8358" fmla="val 1059345"/>
              <a:gd name="f8359" fmla="val 1121371"/>
              <a:gd name="f8360" fmla="val 1136526"/>
              <a:gd name="f8361" fmla="val 1044190"/>
              <a:gd name="f8362" fmla="val 1026217"/>
              <a:gd name="f8363" fmla="val 1056526"/>
              <a:gd name="f8364" fmla="val 981107"/>
              <a:gd name="f8365" fmla="val 5995545"/>
              <a:gd name="f8366" fmla="val 985512"/>
              <a:gd name="f8367" fmla="val 5984151"/>
              <a:gd name="f8368" fmla="val 994323"/>
              <a:gd name="f8369" fmla="val 5972756"/>
              <a:gd name="f8370" fmla="val 1003133"/>
              <a:gd name="f8371" fmla="val 5967057"/>
              <a:gd name="f8372" fmla="val 1015292"/>
              <a:gd name="f8373" fmla="val 1030799"/>
              <a:gd name="f8374" fmla="val 1049830"/>
              <a:gd name="f8375" fmla="val 5978922"/>
              <a:gd name="f8376" fmla="val 1066864"/>
              <a:gd name="f8377" fmla="val 1081901"/>
              <a:gd name="f8378" fmla="val 5986206"/>
              <a:gd name="f8379" fmla="val 1090829"/>
              <a:gd name="f8380" fmla="val 5974399"/>
              <a:gd name="f8381" fmla="val 1100286"/>
              <a:gd name="f8382" fmla="val 5967234"/>
              <a:gd name="f8383" fmla="val 1110271"/>
              <a:gd name="f8384" fmla="val 5960068"/>
              <a:gd name="f8385" fmla="val 1120256"/>
              <a:gd name="f8386" fmla="val 1132181"/>
              <a:gd name="f8387" fmla="val 1146042"/>
              <a:gd name="f8388" fmla="val 1166012"/>
              <a:gd name="f8389" fmla="val 1181401"/>
              <a:gd name="f8390" fmla="val 1192210"/>
              <a:gd name="f8391" fmla="val 1203018"/>
              <a:gd name="f8392" fmla="val 6006882"/>
              <a:gd name="f8393" fmla="val 1208422"/>
              <a:gd name="f8394" fmla="val 6054811"/>
              <a:gd name="f8395" fmla="val 6073197"/>
              <a:gd name="f8396" fmla="val 1203135"/>
              <a:gd name="f8397" fmla="val 6086001"/>
              <a:gd name="f8398" fmla="val 1192562"/>
              <a:gd name="f8399" fmla="val 6098805"/>
              <a:gd name="f8400" fmla="val 1181989"/>
              <a:gd name="f8401" fmla="val 1167188"/>
              <a:gd name="f8402" fmla="val 1148157"/>
              <a:gd name="f8403" fmla="val 1133355"/>
              <a:gd name="f8404" fmla="val 6101684"/>
              <a:gd name="f8405" fmla="val 1120844"/>
              <a:gd name="f8406" fmla="val 6094637"/>
              <a:gd name="f8407" fmla="val 1110623"/>
              <a:gd name="f8408" fmla="val 6087588"/>
              <a:gd name="f8409" fmla="val 1100403"/>
              <a:gd name="f8410" fmla="val 6075723"/>
              <a:gd name="f8411" fmla="val 6059040"/>
              <a:gd name="f8412" fmla="val 6082770"/>
              <a:gd name="f8413" fmla="val 1049361"/>
              <a:gd name="f8414" fmla="val 1029389"/>
              <a:gd name="f8415" fmla="val 1014587"/>
              <a:gd name="f8416" fmla="val 6088938"/>
              <a:gd name="f8417" fmla="val 1002840"/>
              <a:gd name="f8418" fmla="val 6077542"/>
              <a:gd name="f8419" fmla="val 994146"/>
              <a:gd name="f8420" fmla="val 6066148"/>
              <a:gd name="f8421" fmla="val 985454"/>
              <a:gd name="f8422" fmla="val 5722856"/>
              <a:gd name="f8423" fmla="val 951901"/>
              <a:gd name="f8424" fmla="val 5590698"/>
              <a:gd name="f8425" fmla="val 958597"/>
              <a:gd name="f8426" fmla="val 988906"/>
              <a:gd name="f8427" fmla="val 5710522"/>
              <a:gd name="f8428" fmla="val 985029"/>
              <a:gd name="f8429" fmla="val 995132"/>
              <a:gd name="f8430" fmla="val 5703767"/>
              <a:gd name="f8431" fmla="val 1005411"/>
              <a:gd name="f8432" fmla="val 1015866"/>
              <a:gd name="f8433" fmla="val 5693664"/>
              <a:gd name="f8434" fmla="val 1026321"/>
              <a:gd name="f8435" fmla="val 5687027"/>
              <a:gd name="f8436" fmla="val 1037541"/>
              <a:gd name="f8437" fmla="val 5678803"/>
              <a:gd name="f8438" fmla="val 1049523"/>
              <a:gd name="f8439" fmla="val 1008289"/>
              <a:gd name="f8440" fmla="val 5651315"/>
              <a:gd name="f8441" fmla="val 1070316"/>
              <a:gd name="f8442" fmla="val 1098745"/>
              <a:gd name="f8443" fmla="val 5648084"/>
              <a:gd name="f8444" fmla="val 1123708"/>
              <a:gd name="f8445" fmla="val 5641623"/>
              <a:gd name="f8446" fmla="val 1145207"/>
              <a:gd name="f8447" fmla="val 5635162"/>
              <a:gd name="f8448" fmla="val 1166704"/>
              <a:gd name="f8449" fmla="val 1184854"/>
              <a:gd name="f8450" fmla="val 1199656"/>
              <a:gd name="f8451" fmla="val 5630873"/>
              <a:gd name="f8452" fmla="val 1222916"/>
              <a:gd name="f8453" fmla="val 5647320"/>
              <a:gd name="f8454" fmla="val 1205295"/>
              <a:gd name="f8455" fmla="val 5659421"/>
              <a:gd name="f8456" fmla="val 1183503"/>
              <a:gd name="f8457" fmla="val 5667173"/>
              <a:gd name="f8458" fmla="val 1157542"/>
              <a:gd name="f8459" fmla="val 5674927"/>
              <a:gd name="f8460" fmla="val 1131579"/>
              <a:gd name="f8461" fmla="val 1101564"/>
              <a:gd name="f8462" fmla="val 1067496"/>
              <a:gd name="f8463" fmla="val 5691138"/>
              <a:gd name="f8464" fmla="val 1081241"/>
              <a:gd name="f8465" fmla="val 5695603"/>
              <a:gd name="f8466" fmla="val 1075368"/>
              <a:gd name="f8467" fmla="val 5700007"/>
              <a:gd name="f8468" fmla="val 1068906"/>
              <a:gd name="f8469" fmla="val 1061858"/>
              <a:gd name="f8470" fmla="val 5708701"/>
              <a:gd name="f8471" fmla="val 1054809"/>
              <a:gd name="f8472" fmla="val 5713047"/>
              <a:gd name="f8473" fmla="val 1047115"/>
              <a:gd name="f8474" fmla="val 5717394"/>
              <a:gd name="f8475" fmla="val 1038774"/>
              <a:gd name="f8476" fmla="val 5721740"/>
              <a:gd name="f8477" fmla="val 1030433"/>
              <a:gd name="f8478" fmla="val 5726029"/>
              <a:gd name="f8479" fmla="val 1021270"/>
              <a:gd name="f8480" fmla="val 5730257"/>
              <a:gd name="f8481" fmla="val 1011285"/>
              <a:gd name="f8482" fmla="val 5734486"/>
              <a:gd name="f8483" fmla="val 1001299"/>
              <a:gd name="f8484" fmla="val 5738951"/>
              <a:gd name="f8485" fmla="val 990198"/>
              <a:gd name="f8486" fmla="val 5743649"/>
              <a:gd name="f8487" fmla="val 977981"/>
              <a:gd name="f8488" fmla="val 726995"/>
              <a:gd name="f8489" fmla="val 714660"/>
              <a:gd name="f8490" fmla="val 995131"/>
              <a:gd name="f8491" fmla="val 707905"/>
              <a:gd name="f8492" fmla="val 697802"/>
              <a:gd name="f8493" fmla="val 691165"/>
              <a:gd name="f8494" fmla="val 1037540"/>
              <a:gd name="f8495" fmla="val 682942"/>
              <a:gd name="f8496" fmla="val 655452"/>
              <a:gd name="f8497" fmla="val 1070315"/>
              <a:gd name="f8498" fmla="val 652222"/>
              <a:gd name="f8499" fmla="val 645761"/>
              <a:gd name="f8500" fmla="val 1145206"/>
              <a:gd name="f8501" fmla="val 639300"/>
              <a:gd name="f8502" fmla="val 635012"/>
              <a:gd name="f8503" fmla="val 1222915"/>
              <a:gd name="f8504" fmla="val 651458"/>
              <a:gd name="f8505" fmla="val 663558"/>
              <a:gd name="f8506" fmla="val 671311"/>
              <a:gd name="f8507" fmla="val 1157541"/>
              <a:gd name="f8508" fmla="val 679065"/>
              <a:gd name="f8509" fmla="val 1131578"/>
              <a:gd name="f8510" fmla="val 695276"/>
              <a:gd name="f8511" fmla="val 699740"/>
              <a:gd name="f8512" fmla="val 1075367"/>
              <a:gd name="f8513" fmla="val 704146"/>
              <a:gd name="f8514" fmla="val 712839"/>
              <a:gd name="f8515" fmla="val 717185"/>
              <a:gd name="f8516" fmla="val 1047114"/>
              <a:gd name="f8517" fmla="val 721532"/>
              <a:gd name="f8518" fmla="val 725879"/>
              <a:gd name="f8519" fmla="val 730166"/>
              <a:gd name="f8520" fmla="val 734395"/>
              <a:gd name="f8521" fmla="val 1011284"/>
              <a:gd name="f8522" fmla="val 738625"/>
              <a:gd name="f8523" fmla="val 743089"/>
              <a:gd name="f8524" fmla="val 747788"/>
              <a:gd name="f8525" fmla="val 977980"/>
              <a:gd name="f8526" fmla="val 9959103"/>
              <a:gd name="f8527" fmla="val 951900"/>
              <a:gd name="f8528" fmla="val 958596"/>
              <a:gd name="f8529" fmla="val 988905"/>
              <a:gd name="f8530" fmla="val 9946768"/>
              <a:gd name="f8531" fmla="val 985028"/>
              <a:gd name="f8532" fmla="val 9940013"/>
              <a:gd name="f8533" fmla="val 1005410"/>
              <a:gd name="f8534" fmla="val 1015865"/>
              <a:gd name="f8535" fmla="val 9929910"/>
              <a:gd name="f8536" fmla="val 1026320"/>
              <a:gd name="f8537" fmla="val 9923273"/>
              <a:gd name="f8538" fmla="val 1037539"/>
              <a:gd name="f8539" fmla="val 9915050"/>
              <a:gd name="f8540" fmla="val 1049522"/>
              <a:gd name="f8541" fmla="val 1008288"/>
              <a:gd name="f8542" fmla="val 9887560"/>
              <a:gd name="f8543" fmla="val 1098744"/>
              <a:gd name="f8544" fmla="val 9884330"/>
              <a:gd name="f8545" fmla="val 1123707"/>
              <a:gd name="f8546" fmla="val 9877869"/>
              <a:gd name="f8547" fmla="val 9871408"/>
              <a:gd name="f8548" fmla="val 1166703"/>
              <a:gd name="f8549" fmla="val 1184853"/>
              <a:gd name="f8550" fmla="val 1199655"/>
              <a:gd name="f8551" fmla="val 9867120"/>
              <a:gd name="f8552" fmla="val 9883566"/>
              <a:gd name="f8553" fmla="val 1205294"/>
              <a:gd name="f8554" fmla="val 9895666"/>
              <a:gd name="f8555" fmla="val 1183502"/>
              <a:gd name="f8556" fmla="val 9903419"/>
              <a:gd name="f8557" fmla="val 1157540"/>
              <a:gd name="f8558" fmla="val 9911173"/>
              <a:gd name="f8559" fmla="val 1101563"/>
              <a:gd name="f8560" fmla="val 1067495"/>
              <a:gd name="f8561" fmla="val 9927384"/>
              <a:gd name="f8562" fmla="val 1081240"/>
              <a:gd name="f8563" fmla="val 9931848"/>
              <a:gd name="f8564" fmla="val 9936254"/>
              <a:gd name="f8565" fmla="val 1068905"/>
              <a:gd name="f8566" fmla="val 1061857"/>
              <a:gd name="f8567" fmla="val 9944947"/>
              <a:gd name="f8568" fmla="val 1054808"/>
              <a:gd name="f8569" fmla="val 9949293"/>
              <a:gd name="f8570" fmla="val 1047113"/>
              <a:gd name="f8571" fmla="val 9953640"/>
              <a:gd name="f8572" fmla="val 1038773"/>
              <a:gd name="f8573" fmla="val 9957987"/>
              <a:gd name="f8574" fmla="val 1030432"/>
              <a:gd name="f8575" fmla="val 9962274"/>
              <a:gd name="f8576" fmla="val 1021269"/>
              <a:gd name="f8577" fmla="val 9966504"/>
              <a:gd name="f8578" fmla="val 9970733"/>
              <a:gd name="f8579" fmla="val 1001298"/>
              <a:gd name="f8580" fmla="val 9975197"/>
              <a:gd name="f8581" fmla="val 990197"/>
              <a:gd name="f8582" fmla="val 9979896"/>
              <a:gd name="f8583" fmla="val 947339"/>
              <a:gd name="f8584" fmla="val 1034035"/>
              <a:gd name="f8585" fmla="val 316963"/>
              <a:gd name="f8586" fmla="val 958616"/>
              <a:gd name="f8587" fmla="val 289474"/>
              <a:gd name="f8588" fmla="val 1064344"/>
              <a:gd name="f8589" fmla="val 1137295"/>
              <a:gd name="f8590" fmla="val 1085137"/>
              <a:gd name="f8591" fmla="val 1113566"/>
              <a:gd name="f8592" fmla="val 351618"/>
              <a:gd name="f8593" fmla="val 1138823"/>
              <a:gd name="f8594" fmla="val 1160908"/>
              <a:gd name="f8595" fmla="val 1182993"/>
              <a:gd name="f8596" fmla="val 322250"/>
              <a:gd name="f8597" fmla="val 1201790"/>
              <a:gd name="f8598" fmla="val 304628"/>
              <a:gd name="f8599" fmla="val 1217296"/>
              <a:gd name="f8600" fmla="val 324012"/>
              <a:gd name="f8601" fmla="val 1241966"/>
              <a:gd name="f8602" fmla="val 1223640"/>
              <a:gd name="f8603" fmla="val 1201496"/>
              <a:gd name="f8604" fmla="val 368946"/>
              <a:gd name="f8605" fmla="val 1175534"/>
              <a:gd name="f8606" fmla="val 378461"/>
              <a:gd name="f8607" fmla="val 1149572"/>
              <a:gd name="f8608" fmla="val 1118969"/>
              <a:gd name="f8609" fmla="val 1083727"/>
              <a:gd name="f8610" fmla="val 420224"/>
              <a:gd name="f8611" fmla="val 939406"/>
              <a:gd name="f8612" fmla="val 947512"/>
              <a:gd name="f8613" fmla="val 1016235"/>
              <a:gd name="f8614" fmla="val 1037028"/>
              <a:gd name="f8615" fmla="val 1063107"/>
              <a:gd name="f8616" fmla="val 1041257"/>
              <a:gd name="f8617" fmla="val 1184341"/>
              <a:gd name="f8618" fmla="val 1174826"/>
              <a:gd name="f8619" fmla="val 1030332"/>
              <a:gd name="f8620" fmla="val 1009538"/>
              <a:gd name="f8621" fmla="val 1071565"/>
              <a:gd name="f8622" fmla="val 1086720"/>
              <a:gd name="f8623" fmla="val 994384"/>
              <a:gd name="f8624" fmla="val 976410"/>
              <a:gd name="f8625" fmla="val 1006719"/>
              <a:gd name="f8626" fmla="val 925811"/>
              <a:gd name="f8627" fmla="val 1020613"/>
              <a:gd name="f8628" fmla="val 1033301"/>
              <a:gd name="f8629" fmla="val 11674258"/>
              <a:gd name="f8630" fmla="val 1066076"/>
              <a:gd name="f8631" fmla="val 1050922"/>
              <a:gd name="f8632" fmla="val 1162641"/>
              <a:gd name="f8633" fmla="val 1182846"/>
              <a:gd name="f8634" fmla="val 1192949"/>
              <a:gd name="f8635" fmla="val 11745801"/>
              <a:gd name="f8636" fmla="val 11812057"/>
              <a:gd name="f8637" fmla="val 11759545"/>
              <a:gd name="f8638" fmla="val 11748503"/>
              <a:gd name="f8639" fmla="val 1157119"/>
              <a:gd name="f8640" fmla="val 1146076"/>
              <a:gd name="f8641" fmla="val 1041407"/>
              <a:gd name="f8642" fmla="val 11791263"/>
              <a:gd name="f8643" fmla="val 1023433"/>
              <a:gd name="f8644" fmla="val 11789384"/>
              <a:gd name="f8645" fmla="val 1033536"/>
              <a:gd name="f8646" fmla="val 11785918"/>
              <a:gd name="f8647" fmla="val 1045049"/>
              <a:gd name="f8648" fmla="val 11780867"/>
              <a:gd name="f8649" fmla="val 1057971"/>
              <a:gd name="f8650" fmla="val 11775815"/>
              <a:gd name="f8651" fmla="val 1070893"/>
              <a:gd name="f8652" fmla="val 11769178"/>
              <a:gd name="f8653" fmla="val 1085107"/>
              <a:gd name="f8654" fmla="val 1100614"/>
              <a:gd name="f8655" fmla="val 11783158"/>
              <a:gd name="f8656" fmla="val 1115768"/>
              <a:gd name="f8657" fmla="val 11791381"/>
              <a:gd name="f8658" fmla="val 1099322"/>
              <a:gd name="f8659" fmla="val 11798723"/>
              <a:gd name="f8660" fmla="val 1082347"/>
              <a:gd name="f8661" fmla="val 11805184"/>
              <a:gd name="f8662" fmla="val 1064843"/>
              <a:gd name="f8663" fmla="val 11811645"/>
              <a:gd name="f8664" fmla="val 1047339"/>
              <a:gd name="f8665" fmla="val 11817108"/>
              <a:gd name="f8666" fmla="val 1029424"/>
              <a:gd name="f8667" fmla="val 11821572"/>
              <a:gd name="f8668" fmla="val 1011098"/>
              <a:gd name="f8669" fmla="val 987838"/>
              <a:gd name="f8670" fmla="val 910490"/>
              <a:gd name="f8671" fmla="val 918596"/>
              <a:gd name="f8672" fmla="val 987319"/>
              <a:gd name="f8673" fmla="val 1008112"/>
              <a:gd name="f8674" fmla="val 1034192"/>
              <a:gd name="f8675" fmla="val 1012341"/>
              <a:gd name="f8676" fmla="val 1155426"/>
              <a:gd name="f8677" fmla="val 1145910"/>
              <a:gd name="f8678" fmla="val 1001416"/>
              <a:gd name="f8679" fmla="val 980623"/>
              <a:gd name="f8680" fmla="val 1042650"/>
              <a:gd name="f8681" fmla="val 1057804"/>
              <a:gd name="f8682" fmla="val 965469"/>
              <a:gd name="f8683" fmla="val 947495"/>
              <a:gd name="f8684" fmla="val 977804"/>
              <a:gd name="f8685" fmla="val 918595"/>
              <a:gd name="f8686" fmla="val 987318"/>
              <a:gd name="f8687" fmla="val 1008111"/>
              <a:gd name="f8688" fmla="val 1034191"/>
              <a:gd name="f8689" fmla="val 1012340"/>
              <a:gd name="f8690" fmla="val 1155425"/>
              <a:gd name="f8691" fmla="val 1145909"/>
              <a:gd name="f8692" fmla="val 1001415"/>
              <a:gd name="f8693" fmla="val 980622"/>
              <a:gd name="f8694" fmla="val 1042649"/>
              <a:gd name="f8695" fmla="val 1057803"/>
              <a:gd name="f8696" fmla="val 965468"/>
              <a:gd name="f8697" fmla="val 947494"/>
              <a:gd name="f8698" fmla="val 977803"/>
              <a:gd name="f8699" fmla="val 5606909"/>
              <a:gd name="f8700" fmla="val 602924"/>
              <a:gd name="f8701" fmla="val 629356"/>
              <a:gd name="f8702" fmla="val 5662239"/>
              <a:gd name="f8703" fmla="val 732617"/>
              <a:gd name="f8704" fmla="val 758696"/>
              <a:gd name="f8705" fmla="val 5725324"/>
              <a:gd name="f8706" fmla="val 5685499"/>
              <a:gd name="f8707" fmla="val 611047"/>
              <a:gd name="f8708" fmla="val 666377"/>
              <a:gd name="f8709" fmla="val 729462"/>
              <a:gd name="f8710" fmla="val 689637"/>
              <a:gd name="f8711" fmla="val 9843155"/>
              <a:gd name="f8712" fmla="val 602923"/>
              <a:gd name="f8713" fmla="val 629355"/>
              <a:gd name="f8714" fmla="val 9898486"/>
              <a:gd name="f8715" fmla="val 732615"/>
              <a:gd name="f8716" fmla="val 758695"/>
              <a:gd name="f8717" fmla="val 9961570"/>
              <a:gd name="f8718" fmla="val 9921746"/>
              <a:gd name="f8719" fmla="val 5964943"/>
              <a:gd name="f8720" fmla="val 601821"/>
              <a:gd name="f8721" fmla="val 627902"/>
              <a:gd name="f8722" fmla="val 736801"/>
              <a:gd name="f8723" fmla="val 762879"/>
              <a:gd name="f8724" fmla="val 6065384"/>
              <a:gd name="f8725" fmla="val 596917"/>
              <a:gd name="f8726" fmla="val 691719"/>
              <a:gd name="f8727" fmla="val 704406"/>
              <a:gd name="f8728" fmla="val 7020104"/>
              <a:gd name="f8729" fmla="val 737182"/>
              <a:gd name="f8730" fmla="val 722028"/>
              <a:gd name="f8731" fmla="val 833746"/>
              <a:gd name="f8732" fmla="val 853952"/>
              <a:gd name="f8733" fmla="val 864055"/>
              <a:gd name="f8734" fmla="val 7091646"/>
              <a:gd name="f8735" fmla="val 7157902"/>
              <a:gd name="f8736" fmla="val 7105390"/>
              <a:gd name="f8737" fmla="val 7094348"/>
              <a:gd name="f8738" fmla="val 828225"/>
              <a:gd name="f8739" fmla="val 817182"/>
              <a:gd name="f8740" fmla="val 712512"/>
              <a:gd name="f8741" fmla="val 7137109"/>
              <a:gd name="f8742" fmla="val 694539"/>
              <a:gd name="f8743" fmla="val 7135229"/>
              <a:gd name="f8744" fmla="val 704641"/>
              <a:gd name="f8745" fmla="val 7131764"/>
              <a:gd name="f8746" fmla="val 716154"/>
              <a:gd name="f8747" fmla="val 7126712"/>
              <a:gd name="f8748" fmla="val 729076"/>
              <a:gd name="f8749" fmla="val 7121661"/>
              <a:gd name="f8750" fmla="val 741998"/>
              <a:gd name="f8751" fmla="val 7115023"/>
              <a:gd name="f8752" fmla="val 756213"/>
              <a:gd name="f8753" fmla="val 771719"/>
              <a:gd name="f8754" fmla="val 7129003"/>
              <a:gd name="f8755" fmla="val 786874"/>
              <a:gd name="f8756" fmla="val 7137226"/>
              <a:gd name="f8757" fmla="val 770427"/>
              <a:gd name="f8758" fmla="val 7144568"/>
              <a:gd name="f8759" fmla="val 753452"/>
              <a:gd name="f8760" fmla="val 7151029"/>
              <a:gd name="f8761" fmla="val 735948"/>
              <a:gd name="f8762" fmla="val 7157491"/>
              <a:gd name="f8763" fmla="val 718444"/>
              <a:gd name="f8764" fmla="val 7162953"/>
              <a:gd name="f8765" fmla="val 700530"/>
              <a:gd name="f8766" fmla="val 7167417"/>
              <a:gd name="f8767" fmla="val 682203"/>
              <a:gd name="f8768" fmla="val 658944"/>
              <a:gd name="f8769" fmla="val 564177"/>
              <a:gd name="f8770" fmla="val 306155"/>
              <a:gd name="f8771" fmla="val 288710"/>
              <a:gd name="f8772" fmla="val 569639"/>
              <a:gd name="f8773" fmla="val 275906"/>
              <a:gd name="f8774" fmla="val 580564"/>
              <a:gd name="f8775" fmla="val 263101"/>
              <a:gd name="f8776" fmla="val 591489"/>
              <a:gd name="f8777" fmla="val 606232"/>
              <a:gd name="f8778" fmla="val 624793"/>
              <a:gd name="f8779" fmla="val 636776"/>
              <a:gd name="f8780" fmla="val 259988"/>
              <a:gd name="f8781" fmla="val 647642"/>
              <a:gd name="f8782" fmla="val 266566"/>
              <a:gd name="f8783" fmla="val 657393"/>
              <a:gd name="f8784" fmla="val 273145"/>
              <a:gd name="f8785" fmla="val 667143"/>
              <a:gd name="f8786" fmla="val 677070"/>
              <a:gd name="f8787" fmla="val 299694"/>
              <a:gd name="f8788" fmla="val 687173"/>
              <a:gd name="f8789" fmla="val 320135"/>
              <a:gd name="f8790" fmla="val 700565"/>
              <a:gd name="f8791" fmla="val 327418"/>
              <a:gd name="f8792" fmla="val 705499"/>
              <a:gd name="f8793" fmla="val 333468"/>
              <a:gd name="f8794" fmla="val 710022"/>
              <a:gd name="f8795" fmla="val 338285"/>
              <a:gd name="f8796" fmla="val 714133"/>
              <a:gd name="f8797" fmla="val 343101"/>
              <a:gd name="f8798" fmla="val 718245"/>
              <a:gd name="f8799" fmla="val 346978"/>
              <a:gd name="f8800" fmla="val 722415"/>
              <a:gd name="f8801" fmla="val 349915"/>
              <a:gd name="f8802" fmla="val 726644"/>
              <a:gd name="f8803" fmla="val 352852"/>
              <a:gd name="f8804" fmla="val 730873"/>
              <a:gd name="f8805" fmla="val 735161"/>
              <a:gd name="f8806" fmla="val 739508"/>
              <a:gd name="f8807" fmla="val 357257"/>
              <a:gd name="f8808" fmla="val 743854"/>
              <a:gd name="f8809" fmla="val 357844"/>
              <a:gd name="f8810" fmla="val 748612"/>
              <a:gd name="f8811" fmla="val 753781"/>
              <a:gd name="f8812" fmla="val 760125"/>
              <a:gd name="f8813" fmla="val 260223"/>
              <a:gd name="f8814" fmla="val 786909"/>
              <a:gd name="f8815" fmla="val 390972"/>
              <a:gd name="f8816" fmla="val 391207"/>
              <a:gd name="f8817" fmla="val 785265"/>
              <a:gd name="f8818" fmla="val 783620"/>
              <a:gd name="f8819" fmla="val 781975"/>
              <a:gd name="f8820" fmla="val 780095"/>
              <a:gd name="f8821" fmla="val 777393"/>
              <a:gd name="f8822" fmla="val 773869"/>
              <a:gd name="f8823" fmla="val 751079"/>
              <a:gd name="f8824" fmla="val 732870"/>
              <a:gd name="f8825" fmla="val 719244"/>
              <a:gd name="f8826" fmla="val 374526"/>
              <a:gd name="f8827" fmla="val 705616"/>
              <a:gd name="f8828" fmla="val 693164"/>
              <a:gd name="f8829" fmla="val 681886"/>
              <a:gd name="f8830" fmla="val 321192"/>
              <a:gd name="f8831" fmla="val 664970"/>
              <a:gd name="f8832" fmla="val 309210"/>
              <a:gd name="f8833" fmla="val 656747"/>
              <a:gd name="f8834" fmla="val 300928"/>
              <a:gd name="f8835" fmla="val 649404"/>
              <a:gd name="f8836" fmla="val 296346"/>
              <a:gd name="f8837" fmla="val 642943"/>
              <a:gd name="f8838" fmla="val 291765"/>
              <a:gd name="f8839" fmla="val 636482"/>
              <a:gd name="f8840" fmla="val 629258"/>
              <a:gd name="f8841" fmla="val 621269"/>
              <a:gd name="f8842" fmla="val 616805"/>
              <a:gd name="f8843" fmla="val 290414"/>
              <a:gd name="f8844" fmla="val 612635"/>
              <a:gd name="f8845" fmla="val 608758"/>
              <a:gd name="f8846" fmla="val 294173"/>
              <a:gd name="f8847" fmla="val 604882"/>
              <a:gd name="f8848" fmla="val 296757"/>
              <a:gd name="f8849" fmla="val 601533"/>
              <a:gd name="f8850" fmla="val 598714"/>
              <a:gd name="f8851" fmla="val 303336"/>
              <a:gd name="f8852" fmla="val 595895"/>
              <a:gd name="f8853" fmla="val 307271"/>
              <a:gd name="f8854" fmla="val 593663"/>
              <a:gd name="f8855" fmla="val 311853"/>
              <a:gd name="f8856" fmla="val 592018"/>
              <a:gd name="f8857" fmla="val 316434"/>
              <a:gd name="f8858" fmla="val 590373"/>
              <a:gd name="f8859" fmla="val 321427"/>
              <a:gd name="f8860" fmla="val 589551"/>
              <a:gd name="f8861" fmla="val 334584"/>
              <a:gd name="f8862" fmla="val 343336"/>
              <a:gd name="f8863" fmla="val 591548"/>
              <a:gd name="f8864" fmla="val 595542"/>
              <a:gd name="f8865" fmla="val 362837"/>
              <a:gd name="f8866" fmla="val 599536"/>
              <a:gd name="f8867" fmla="val 374173"/>
              <a:gd name="f8868" fmla="val 605880"/>
              <a:gd name="f8869" fmla="val 387096"/>
              <a:gd name="f8870" fmla="val 614573"/>
              <a:gd name="f8871" fmla="val 580036"/>
              <a:gd name="f8872" fmla="val 574632"/>
              <a:gd name="f8873" fmla="val 369239"/>
              <a:gd name="f8874" fmla="val 570637"/>
              <a:gd name="f8875" fmla="val 359606"/>
              <a:gd name="f8876" fmla="val 568053"/>
              <a:gd name="f8877" fmla="val 349974"/>
              <a:gd name="f8878" fmla="val 565468"/>
              <a:gd name="f8879" fmla="val 339518"/>
              <a:gd name="f8880" fmla="val 11802189"/>
              <a:gd name="f8881" fmla="val 513750"/>
              <a:gd name="f8882" fmla="val 520446"/>
              <a:gd name="f8883" fmla="val 550755"/>
              <a:gd name="f8884" fmla="val 11789854"/>
              <a:gd name="f8885" fmla="val 546878"/>
              <a:gd name="f8886" fmla="val 556981"/>
              <a:gd name="f8887" fmla="val 11783099"/>
              <a:gd name="f8888" fmla="val 567260"/>
              <a:gd name="f8889" fmla="val 577715"/>
              <a:gd name="f8890" fmla="val 11772996"/>
              <a:gd name="f8891" fmla="val 588171"/>
              <a:gd name="f8892" fmla="val 11766359"/>
              <a:gd name="f8893" fmla="val 599390"/>
              <a:gd name="f8894" fmla="val 11758136"/>
              <a:gd name="f8895" fmla="val 611372"/>
              <a:gd name="f8896" fmla="val 570138"/>
              <a:gd name="f8897" fmla="val 11730646"/>
              <a:gd name="f8898" fmla="val 632165"/>
              <a:gd name="f8899" fmla="val 660594"/>
              <a:gd name="f8900" fmla="val 11727416"/>
              <a:gd name="f8901" fmla="val 685557"/>
              <a:gd name="f8902" fmla="val 11720955"/>
              <a:gd name="f8903" fmla="val 707055"/>
              <a:gd name="f8904" fmla="val 11714494"/>
              <a:gd name="f8905" fmla="val 728553"/>
              <a:gd name="f8906" fmla="val 746703"/>
              <a:gd name="f8907" fmla="val 761505"/>
              <a:gd name="f8908" fmla="val 11710206"/>
              <a:gd name="f8909" fmla="val 784765"/>
              <a:gd name="f8910" fmla="val 11726652"/>
              <a:gd name="f8911" fmla="val 767144"/>
              <a:gd name="f8912" fmla="val 11738752"/>
              <a:gd name="f8913" fmla="val 745352"/>
              <a:gd name="f8914" fmla="val 11746505"/>
              <a:gd name="f8915" fmla="val 719390"/>
              <a:gd name="f8916" fmla="val 11754259"/>
              <a:gd name="f8917" fmla="val 693428"/>
              <a:gd name="f8918" fmla="val 663413"/>
              <a:gd name="f8919" fmla="val 629345"/>
              <a:gd name="f8920" fmla="val 11770470"/>
              <a:gd name="f8921" fmla="val 643090"/>
              <a:gd name="f8922" fmla="val 11774934"/>
              <a:gd name="f8923" fmla="val 637216"/>
              <a:gd name="f8924" fmla="val 11779340"/>
              <a:gd name="f8925" fmla="val 630755"/>
              <a:gd name="f8926" fmla="val 623707"/>
              <a:gd name="f8927" fmla="val 11788033"/>
              <a:gd name="f8928" fmla="val 616658"/>
              <a:gd name="f8929" fmla="val 11792379"/>
              <a:gd name="f8930" fmla="val 608964"/>
              <a:gd name="f8931" fmla="val 11796726"/>
              <a:gd name="f8932" fmla="val 600623"/>
              <a:gd name="f8933" fmla="val 11801073"/>
              <a:gd name="f8934" fmla="val 592282"/>
              <a:gd name="f8935" fmla="val 11805360"/>
              <a:gd name="f8936" fmla="val 583119"/>
              <a:gd name="f8937" fmla="val 11809590"/>
              <a:gd name="f8938" fmla="val 573134"/>
              <a:gd name="f8939" fmla="val 11813819"/>
              <a:gd name="f8940" fmla="val 563149"/>
              <a:gd name="f8941" fmla="val 11818283"/>
              <a:gd name="f8942" fmla="val 552047"/>
              <a:gd name="f8943" fmla="val 11822982"/>
              <a:gd name="f8944" fmla="val 539830"/>
              <a:gd name="f8945" fmla="val 506666"/>
              <a:gd name="f8946" fmla="val 593363"/>
              <a:gd name="f8947" fmla="val 3784057"/>
              <a:gd name="f8948" fmla="val 517944"/>
              <a:gd name="f8949" fmla="val 3756568"/>
              <a:gd name="f8950" fmla="val 623671"/>
              <a:gd name="f8951" fmla="val 696623"/>
              <a:gd name="f8952" fmla="val 644464"/>
              <a:gd name="f8953" fmla="val 672893"/>
              <a:gd name="f8954" fmla="val 3818713"/>
              <a:gd name="f8955" fmla="val 698151"/>
              <a:gd name="f8956" fmla="val 720236"/>
              <a:gd name="f8957" fmla="val 742321"/>
              <a:gd name="f8958" fmla="val 3789343"/>
              <a:gd name="f8959" fmla="val 761117"/>
              <a:gd name="f8960" fmla="val 3771722"/>
              <a:gd name="f8961" fmla="val 776624"/>
              <a:gd name="f8962" fmla="val 3791106"/>
              <a:gd name="f8963" fmla="val 801293"/>
              <a:gd name="f8964" fmla="val 782968"/>
              <a:gd name="f8965" fmla="val 760823"/>
              <a:gd name="f8966" fmla="val 3836040"/>
              <a:gd name="f8967" fmla="val 734861"/>
              <a:gd name="f8968" fmla="val 3845555"/>
              <a:gd name="f8969" fmla="val 708899"/>
              <a:gd name="f8970" fmla="val 678297"/>
              <a:gd name="f8971" fmla="val 643055"/>
              <a:gd name="f8972" fmla="val 3887318"/>
              <a:gd name="f8973" fmla="val 456860"/>
              <a:gd name="f8974" fmla="val 543557"/>
              <a:gd name="f8975" fmla="val 11265950"/>
              <a:gd name="f8976" fmla="val 468138"/>
              <a:gd name="f8977" fmla="val 11238461"/>
              <a:gd name="f8978" fmla="val 573865"/>
              <a:gd name="f8979" fmla="val 646817"/>
              <a:gd name="f8980" fmla="val 594658"/>
              <a:gd name="f8981" fmla="val 623087"/>
              <a:gd name="f8982" fmla="val 11300605"/>
              <a:gd name="f8983" fmla="val 648344"/>
              <a:gd name="f8984" fmla="val 670429"/>
              <a:gd name="f8985" fmla="val 692515"/>
              <a:gd name="f8986" fmla="val 11271236"/>
              <a:gd name="f8987" fmla="val 711311"/>
              <a:gd name="f8988" fmla="val 11253615"/>
              <a:gd name="f8989" fmla="val 726817"/>
              <a:gd name="f8990" fmla="val 11272998"/>
              <a:gd name="f8991" fmla="val 751487"/>
              <a:gd name="f8992" fmla="val 733161"/>
              <a:gd name="f8993" fmla="val 711017"/>
              <a:gd name="f8994" fmla="val 11317933"/>
              <a:gd name="f8995" fmla="val 685055"/>
              <a:gd name="f8996" fmla="val 11327448"/>
              <a:gd name="f8997" fmla="val 659093"/>
              <a:gd name="f8998" fmla="val 628491"/>
              <a:gd name="f8999" fmla="val 593248"/>
              <a:gd name="f9000" fmla="val 11369210"/>
              <a:gd name="f9001" fmla="val 427944"/>
              <a:gd name="f9002" fmla="val 514641"/>
              <a:gd name="f9003" fmla="val 2371979"/>
              <a:gd name="f9004" fmla="val 439222"/>
              <a:gd name="f9005" fmla="val 2344490"/>
              <a:gd name="f9006" fmla="val 544950"/>
              <a:gd name="f9007" fmla="val 617901"/>
              <a:gd name="f9008" fmla="val 565743"/>
              <a:gd name="f9009" fmla="val 594171"/>
              <a:gd name="f9010" fmla="val 2406634"/>
              <a:gd name="f9011" fmla="val 619429"/>
              <a:gd name="f9012" fmla="val 641514"/>
              <a:gd name="f9013" fmla="val 663599"/>
              <a:gd name="f9014" fmla="val 2377265"/>
              <a:gd name="f9015" fmla="val 682395"/>
              <a:gd name="f9016" fmla="val 2359644"/>
              <a:gd name="f9017" fmla="val 697902"/>
              <a:gd name="f9018" fmla="val 2379027"/>
              <a:gd name="f9019" fmla="val 722572"/>
              <a:gd name="f9020" fmla="val 704246"/>
              <a:gd name="f9021" fmla="val 682102"/>
              <a:gd name="f9022" fmla="val 2423961"/>
              <a:gd name="f9023" fmla="val 656139"/>
              <a:gd name="f9024" fmla="val 2433477"/>
              <a:gd name="f9025" fmla="val 630177"/>
              <a:gd name="f9026" fmla="val 599575"/>
              <a:gd name="f9027" fmla="val 564333"/>
              <a:gd name="f9028" fmla="val 2475240"/>
              <a:gd name="f9029" fmla="val 514640"/>
              <a:gd name="f9030" fmla="val 9072818"/>
              <a:gd name="f9031" fmla="val 439221"/>
              <a:gd name="f9032" fmla="val 9045329"/>
              <a:gd name="f9033" fmla="val 544949"/>
              <a:gd name="f9034" fmla="val 565742"/>
              <a:gd name="f9035" fmla="val 9107473"/>
              <a:gd name="f9036" fmla="val 619428"/>
              <a:gd name="f9037" fmla="val 641513"/>
              <a:gd name="f9038" fmla="val 9078104"/>
              <a:gd name="f9039" fmla="val 682394"/>
              <a:gd name="f9040" fmla="val 9060483"/>
              <a:gd name="f9041" fmla="val 697901"/>
              <a:gd name="f9042" fmla="val 9079866"/>
              <a:gd name="f9043" fmla="val 722571"/>
              <a:gd name="f9044" fmla="val 704245"/>
              <a:gd name="f9045" fmla="val 682101"/>
              <a:gd name="f9046" fmla="val 9124801"/>
              <a:gd name="f9047" fmla="val 9134316"/>
              <a:gd name="f9048" fmla="val 564332"/>
              <a:gd name="f9049" fmla="val 9176078"/>
              <a:gd name="f9050" fmla="val 7148034"/>
              <a:gd name="f9051" fmla="val 184856"/>
              <a:gd name="f9052" fmla="val 7015875"/>
              <a:gd name="f9053" fmla="val 191552"/>
              <a:gd name="f9054" fmla="val 221860"/>
              <a:gd name="f9055" fmla="val 7135699"/>
              <a:gd name="f9056" fmla="val 217984"/>
              <a:gd name="f9057" fmla="val 228086"/>
              <a:gd name="f9058" fmla="val 7128944"/>
              <a:gd name="f9059" fmla="val 238366"/>
              <a:gd name="f9060" fmla="val 248821"/>
              <a:gd name="f9061" fmla="val 7118841"/>
              <a:gd name="f9062" fmla="val 259276"/>
              <a:gd name="f9063" fmla="val 7112204"/>
              <a:gd name="f9064" fmla="val 270495"/>
              <a:gd name="f9065" fmla="val 7103981"/>
              <a:gd name="f9066" fmla="val 282478"/>
              <a:gd name="f9067" fmla="val 241244"/>
              <a:gd name="f9068" fmla="val 7076492"/>
              <a:gd name="f9069" fmla="val 303270"/>
              <a:gd name="f9070" fmla="val 331700"/>
              <a:gd name="f9071" fmla="val 7073261"/>
              <a:gd name="f9072" fmla="val 356663"/>
              <a:gd name="f9073" fmla="val 7066800"/>
              <a:gd name="f9074" fmla="val 378161"/>
              <a:gd name="f9075" fmla="val 7060339"/>
              <a:gd name="f9076" fmla="val 399659"/>
              <a:gd name="f9077" fmla="val 417808"/>
              <a:gd name="f9078" fmla="val 432610"/>
              <a:gd name="f9079" fmla="val 7056051"/>
              <a:gd name="f9080" fmla="val 455871"/>
              <a:gd name="f9081" fmla="val 7072497"/>
              <a:gd name="f9082" fmla="val 438249"/>
              <a:gd name="f9083" fmla="val 7084597"/>
              <a:gd name="f9084" fmla="val 416458"/>
              <a:gd name="f9085" fmla="val 7092351"/>
              <a:gd name="f9086" fmla="val 390496"/>
              <a:gd name="f9087" fmla="val 7100104"/>
              <a:gd name="f9088" fmla="val 364534"/>
              <a:gd name="f9089" fmla="val 334519"/>
              <a:gd name="f9090" fmla="val 300451"/>
              <a:gd name="f9091" fmla="val 7116316"/>
              <a:gd name="f9092" fmla="val 314196"/>
              <a:gd name="f9093" fmla="val 7120780"/>
              <a:gd name="f9094" fmla="val 308322"/>
              <a:gd name="f9095" fmla="val 7125185"/>
              <a:gd name="f9096" fmla="val 301861"/>
              <a:gd name="f9097" fmla="val 294812"/>
              <a:gd name="f9098" fmla="val 7133878"/>
              <a:gd name="f9099" fmla="val 287764"/>
              <a:gd name="f9100" fmla="val 7138225"/>
              <a:gd name="f9101" fmla="val 280069"/>
              <a:gd name="f9102" fmla="val 7142571"/>
              <a:gd name="f9103" fmla="val 271728"/>
              <a:gd name="f9104" fmla="val 7146918"/>
              <a:gd name="f9105" fmla="val 263388"/>
              <a:gd name="f9106" fmla="val 7151206"/>
              <a:gd name="f9107" fmla="val 254225"/>
              <a:gd name="f9108" fmla="val 7155435"/>
              <a:gd name="f9109" fmla="val 244239"/>
              <a:gd name="f9110" fmla="val 7159664"/>
              <a:gd name="f9111" fmla="val 234254"/>
              <a:gd name="f9112" fmla="val 7164128"/>
              <a:gd name="f9113" fmla="val 223153"/>
              <a:gd name="f9114" fmla="val 7168827"/>
              <a:gd name="f9115" fmla="val 210935"/>
              <a:gd name="f9116" fmla="val 11686241"/>
              <a:gd name="f9117" fmla="val 164773"/>
              <a:gd name="f9118" fmla="val 191205"/>
              <a:gd name="f9119" fmla="val 11741572"/>
              <a:gd name="f9120" fmla="val 294466"/>
              <a:gd name="f9121" fmla="val 320545"/>
              <a:gd name="f9122" fmla="val 11804656"/>
              <a:gd name="f9123" fmla="val 11764832"/>
              <a:gd name="f9124" fmla="val 134485"/>
              <a:gd name="f9125" fmla="val 142590"/>
              <a:gd name="f9126" fmla="val 211313"/>
              <a:gd name="f9127" fmla="val 232106"/>
              <a:gd name="f9128" fmla="val 258186"/>
              <a:gd name="f9129" fmla="val 236336"/>
              <a:gd name="f9130" fmla="val 379420"/>
              <a:gd name="f9131" fmla="val 369905"/>
              <a:gd name="f9132" fmla="val 225410"/>
              <a:gd name="f9133" fmla="val 204617"/>
              <a:gd name="f9134" fmla="val 266644"/>
              <a:gd name="f9135" fmla="val 281798"/>
              <a:gd name="f9136" fmla="val 189463"/>
              <a:gd name="f9137" fmla="val 171490"/>
              <a:gd name="f9138" fmla="val 201798"/>
              <a:gd name="f9139" fmla="val 134484"/>
              <a:gd name="f9140" fmla="val 236335"/>
              <a:gd name="f9141" fmla="val 171489"/>
              <a:gd name="f9142" fmla="val 142589"/>
              <a:gd name="f9143" fmla="val 211312"/>
              <a:gd name="f9144" fmla="val 232105"/>
              <a:gd name="f9145" fmla="val 258185"/>
              <a:gd name="f9146" fmla="val 379419"/>
              <a:gd name="f9147" fmla="val 369904"/>
              <a:gd name="f9148" fmla="val 225409"/>
              <a:gd name="f9149" fmla="val 204616"/>
              <a:gd name="f9150" fmla="val 266643"/>
              <a:gd name="f9151" fmla="val 281797"/>
              <a:gd name="f9152" fmla="val 189462"/>
              <a:gd name="f9153" fmla="val 171488"/>
              <a:gd name="f9154" fmla="val 201797"/>
              <a:gd name="f9155" fmla="val 123504"/>
              <a:gd name="f9156" fmla="val 3773250"/>
              <a:gd name="f9157" fmla="val 3755804"/>
              <a:gd name="f9158" fmla="val 128967"/>
              <a:gd name="f9159" fmla="val 3743000"/>
              <a:gd name="f9160" fmla="val 139892"/>
              <a:gd name="f9161" fmla="val 3730195"/>
              <a:gd name="f9162" fmla="val 150817"/>
              <a:gd name="f9163" fmla="val 165560"/>
              <a:gd name="f9164" fmla="val 184121"/>
              <a:gd name="f9165" fmla="val 196104"/>
              <a:gd name="f9166" fmla="val 3727082"/>
              <a:gd name="f9167" fmla="val 206970"/>
              <a:gd name="f9168" fmla="val 3733660"/>
              <a:gd name="f9169" fmla="val 216721"/>
              <a:gd name="f9170" fmla="val 3740239"/>
              <a:gd name="f9171" fmla="val 226471"/>
              <a:gd name="f9172" fmla="val 236398"/>
              <a:gd name="f9173" fmla="val 3766788"/>
              <a:gd name="f9174" fmla="val 246500"/>
              <a:gd name="f9175" fmla="val 3787229"/>
              <a:gd name="f9176" fmla="val 259892"/>
              <a:gd name="f9177" fmla="val 3794513"/>
              <a:gd name="f9178" fmla="val 264826"/>
              <a:gd name="f9179" fmla="val 3800563"/>
              <a:gd name="f9180" fmla="val 269349"/>
              <a:gd name="f9181" fmla="val 3805379"/>
              <a:gd name="f9182" fmla="val 273461"/>
              <a:gd name="f9183" fmla="val 3810195"/>
              <a:gd name="f9184" fmla="val 277572"/>
              <a:gd name="f9185" fmla="val 3814072"/>
              <a:gd name="f9186" fmla="val 281743"/>
              <a:gd name="f9187" fmla="val 3817009"/>
              <a:gd name="f9188" fmla="val 285972"/>
              <a:gd name="f9189" fmla="val 3819946"/>
              <a:gd name="f9190" fmla="val 290201"/>
              <a:gd name="f9191" fmla="val 294489"/>
              <a:gd name="f9192" fmla="val 298836"/>
              <a:gd name="f9193" fmla="val 3824351"/>
              <a:gd name="f9194" fmla="val 303182"/>
              <a:gd name="f9195" fmla="val 3824939"/>
              <a:gd name="f9196" fmla="val 307940"/>
              <a:gd name="f9197" fmla="val 313109"/>
              <a:gd name="f9198" fmla="val 319452"/>
              <a:gd name="f9199" fmla="val 3727317"/>
              <a:gd name="f9200" fmla="val 346237"/>
              <a:gd name="f9201" fmla="val 3858067"/>
              <a:gd name="f9202" fmla="val 3858301"/>
              <a:gd name="f9203" fmla="val 344592"/>
              <a:gd name="f9204" fmla="val 342947"/>
              <a:gd name="f9205" fmla="val 341303"/>
              <a:gd name="f9206" fmla="val 339423"/>
              <a:gd name="f9207" fmla="val 336721"/>
              <a:gd name="f9208" fmla="val 333197"/>
              <a:gd name="f9209" fmla="val 310407"/>
              <a:gd name="f9210" fmla="val 292198"/>
              <a:gd name="f9211" fmla="val 278571"/>
              <a:gd name="f9212" fmla="val 3841621"/>
              <a:gd name="f9213" fmla="val 264944"/>
              <a:gd name="f9214" fmla="val 252492"/>
              <a:gd name="f9215" fmla="val 241214"/>
              <a:gd name="f9216" fmla="val 3788287"/>
              <a:gd name="f9217" fmla="val 224297"/>
              <a:gd name="f9218" fmla="val 3776305"/>
              <a:gd name="f9219" fmla="val 216074"/>
              <a:gd name="f9220" fmla="val 3768022"/>
              <a:gd name="f9221" fmla="val 208732"/>
              <a:gd name="f9222" fmla="val 3763441"/>
              <a:gd name="f9223" fmla="val 202271"/>
              <a:gd name="f9224" fmla="val 3758859"/>
              <a:gd name="f9225" fmla="val 195810"/>
              <a:gd name="f9226" fmla="val 188585"/>
              <a:gd name="f9227" fmla="val 180597"/>
              <a:gd name="f9228" fmla="val 176133"/>
              <a:gd name="f9229" fmla="val 3757508"/>
              <a:gd name="f9230" fmla="val 171962"/>
              <a:gd name="f9231" fmla="val 168086"/>
              <a:gd name="f9232" fmla="val 3761268"/>
              <a:gd name="f9233" fmla="val 164209"/>
              <a:gd name="f9234" fmla="val 3763852"/>
              <a:gd name="f9235" fmla="val 160861"/>
              <a:gd name="f9236" fmla="val 158042"/>
              <a:gd name="f9237" fmla="val 3770430"/>
              <a:gd name="f9238" fmla="val 155222"/>
              <a:gd name="f9239" fmla="val 3774365"/>
              <a:gd name="f9240" fmla="val 152990"/>
              <a:gd name="f9241" fmla="val 3778948"/>
              <a:gd name="f9242" fmla="val 151346"/>
              <a:gd name="f9243" fmla="val 3783528"/>
              <a:gd name="f9244" fmla="val 149701"/>
              <a:gd name="f9245" fmla="val 3788521"/>
              <a:gd name="f9246" fmla="val 148879"/>
              <a:gd name="f9247" fmla="val 3801678"/>
              <a:gd name="f9248" fmla="val 3810431"/>
              <a:gd name="f9249" fmla="val 150876"/>
              <a:gd name="f9250" fmla="val 154870"/>
              <a:gd name="f9251" fmla="val 3829931"/>
              <a:gd name="f9252" fmla="val 158864"/>
              <a:gd name="f9253" fmla="val 3841268"/>
              <a:gd name="f9254" fmla="val 165208"/>
              <a:gd name="f9255" fmla="val 3854190"/>
              <a:gd name="f9256" fmla="val 173901"/>
              <a:gd name="f9257" fmla="val 139363"/>
              <a:gd name="f9258" fmla="val 133959"/>
              <a:gd name="f9259" fmla="val 3836334"/>
              <a:gd name="f9260" fmla="val 129965"/>
              <a:gd name="f9261" fmla="val 3826701"/>
              <a:gd name="f9262" fmla="val 127381"/>
              <a:gd name="f9263" fmla="val 3817068"/>
              <a:gd name="f9264" fmla="val 124796"/>
              <a:gd name="f9265" fmla="val 74166"/>
              <a:gd name="f9266" fmla="val 149936"/>
              <a:gd name="f9267" fmla="val 179892"/>
              <a:gd name="f9268" fmla="val 215135"/>
              <a:gd name="f9269" fmla="val 6001771"/>
              <a:gd name="f9270" fmla="val 246149"/>
              <a:gd name="f9271" fmla="val 5992960"/>
              <a:gd name="f9272" fmla="val 272933"/>
              <a:gd name="f9273" fmla="val 299718"/>
              <a:gd name="f9274" fmla="val 5971991"/>
              <a:gd name="f9275" fmla="val 323330"/>
              <a:gd name="f9276" fmla="val 343770"/>
              <a:gd name="f9277" fmla="val 365973"/>
              <a:gd name="f9278" fmla="val 342714"/>
              <a:gd name="f9279" fmla="val 315635"/>
              <a:gd name="f9280" fmla="val 284739"/>
              <a:gd name="f9281" fmla="val 6027439"/>
              <a:gd name="f9282" fmla="val 253843"/>
              <a:gd name="f9283" fmla="val 6033196"/>
              <a:gd name="f9284" fmla="val 218542"/>
              <a:gd name="f9285" fmla="val 6035075"/>
              <a:gd name="f9286" fmla="val 178835"/>
              <a:gd name="f9287" fmla="val 6063975"/>
              <a:gd name="f9288" fmla="val 205619"/>
              <a:gd name="f9289" fmla="val 6063858"/>
              <a:gd name="f9290" fmla="val 227470"/>
              <a:gd name="f9291" fmla="val 244387"/>
              <a:gd name="f9292" fmla="val 6063388"/>
              <a:gd name="f9293" fmla="val 261302"/>
              <a:gd name="f9294" fmla="val 6063035"/>
              <a:gd name="f9295" fmla="val 274694"/>
              <a:gd name="f9296" fmla="val 6062565"/>
              <a:gd name="f9297" fmla="val 284563"/>
              <a:gd name="f9298" fmla="val 294431"/>
              <a:gd name="f9299" fmla="val 6061625"/>
              <a:gd name="f9300" fmla="val 301655"/>
              <a:gd name="f9301" fmla="val 6061155"/>
              <a:gd name="f9302" fmla="val 306237"/>
              <a:gd name="f9303" fmla="val 6060685"/>
              <a:gd name="f9304" fmla="val 310818"/>
              <a:gd name="f9305" fmla="val 6060215"/>
              <a:gd name="f9306" fmla="val 314167"/>
              <a:gd name="f9307" fmla="val 316282"/>
              <a:gd name="f9308" fmla="val 6058805"/>
              <a:gd name="f9309" fmla="val 320981"/>
              <a:gd name="f9310" fmla="val 6056984"/>
              <a:gd name="f9311" fmla="val 324210"/>
              <a:gd name="f9312" fmla="val 6054283"/>
              <a:gd name="f9313" fmla="val 325973"/>
              <a:gd name="f9314" fmla="val 6051581"/>
              <a:gd name="f9315" fmla="val 327735"/>
              <a:gd name="f9316" fmla="val 6047880"/>
              <a:gd name="f9317" fmla="val 328616"/>
              <a:gd name="f9318" fmla="val 6043181"/>
              <a:gd name="f9319" fmla="val 360334"/>
              <a:gd name="f9320" fmla="val 6058688"/>
              <a:gd name="f9321" fmla="val 6067381"/>
              <a:gd name="f9322" fmla="val 356868"/>
              <a:gd name="f9323" fmla="val 349937"/>
              <a:gd name="f9324" fmla="val 6079598"/>
              <a:gd name="f9325" fmla="val 343006"/>
              <a:gd name="f9326" fmla="val 6084122"/>
              <a:gd name="f9327" fmla="val 334079"/>
              <a:gd name="f9328" fmla="val 6087058"/>
              <a:gd name="f9329" fmla="val 323154"/>
              <a:gd name="f9330" fmla="val 6089995"/>
              <a:gd name="f9331" fmla="val 312228"/>
              <a:gd name="f9332" fmla="val 6091698"/>
              <a:gd name="f9333" fmla="val 300069"/>
              <a:gd name="f9334" fmla="val 6092168"/>
              <a:gd name="f9335" fmla="val 286677"/>
              <a:gd name="f9336" fmla="val 6092638"/>
              <a:gd name="f9337" fmla="val 273286"/>
              <a:gd name="f9338" fmla="val 6092873"/>
              <a:gd name="f9339" fmla="val 260246"/>
              <a:gd name="f9340" fmla="val 247558"/>
              <a:gd name="f9341" fmla="val 148528"/>
              <a:gd name="f9342" fmla="val 6036485"/>
              <a:gd name="f9343" fmla="val 73698"/>
              <a:gd name="f9344" fmla="val 11255142"/>
              <a:gd name="f9345" fmla="val 11237697"/>
              <a:gd name="f9346" fmla="val 79160"/>
              <a:gd name="f9347" fmla="val 11224892"/>
              <a:gd name="f9348" fmla="val 90086"/>
              <a:gd name="f9349" fmla="val 11212088"/>
              <a:gd name="f9350" fmla="val 101011"/>
              <a:gd name="f9351" fmla="val 115754"/>
              <a:gd name="f9352" fmla="val 134315"/>
              <a:gd name="f9353" fmla="val 146297"/>
              <a:gd name="f9354" fmla="val 11208975"/>
              <a:gd name="f9355" fmla="val 157164"/>
              <a:gd name="f9356" fmla="val 11215553"/>
              <a:gd name="f9357" fmla="val 166914"/>
              <a:gd name="f9358" fmla="val 11222132"/>
              <a:gd name="f9359" fmla="val 176664"/>
              <a:gd name="f9360" fmla="val 186591"/>
              <a:gd name="f9361" fmla="val 11248681"/>
              <a:gd name="f9362" fmla="val 196694"/>
              <a:gd name="f9363" fmla="val 11269122"/>
              <a:gd name="f9364" fmla="val 210086"/>
              <a:gd name="f9365" fmla="val 11276405"/>
              <a:gd name="f9366" fmla="val 215020"/>
              <a:gd name="f9367" fmla="val 11282455"/>
              <a:gd name="f9368" fmla="val 219543"/>
              <a:gd name="f9369" fmla="val 11287272"/>
              <a:gd name="f9370" fmla="val 223654"/>
              <a:gd name="f9371" fmla="val 11292088"/>
              <a:gd name="f9372" fmla="val 227766"/>
              <a:gd name="f9373" fmla="val 11295965"/>
              <a:gd name="f9374" fmla="val 231937"/>
              <a:gd name="f9375" fmla="val 11298902"/>
              <a:gd name="f9376" fmla="val 236166"/>
              <a:gd name="f9377" fmla="val 11301839"/>
              <a:gd name="f9378" fmla="val 240395"/>
              <a:gd name="f9379" fmla="val 244682"/>
              <a:gd name="f9380" fmla="val 249029"/>
              <a:gd name="f9381" fmla="val 11306244"/>
              <a:gd name="f9382" fmla="val 253376"/>
              <a:gd name="f9383" fmla="val 11306831"/>
              <a:gd name="f9384" fmla="val 258133"/>
              <a:gd name="f9385" fmla="val 263302"/>
              <a:gd name="f9386" fmla="val 269646"/>
              <a:gd name="f9387" fmla="val 11209210"/>
              <a:gd name="f9388" fmla="val 296430"/>
              <a:gd name="f9389" fmla="val 11339959"/>
              <a:gd name="f9390" fmla="val 11340194"/>
              <a:gd name="f9391" fmla="val 294786"/>
              <a:gd name="f9392" fmla="val 293141"/>
              <a:gd name="f9393" fmla="val 291496"/>
              <a:gd name="f9394" fmla="val 289617"/>
              <a:gd name="f9395" fmla="val 286915"/>
              <a:gd name="f9396" fmla="val 283391"/>
              <a:gd name="f9397" fmla="val 260600"/>
              <a:gd name="f9398" fmla="val 242392"/>
              <a:gd name="f9399" fmla="val 228765"/>
              <a:gd name="f9400" fmla="val 11323513"/>
              <a:gd name="f9401" fmla="val 215138"/>
              <a:gd name="f9402" fmla="val 202685"/>
              <a:gd name="f9403" fmla="val 191408"/>
              <a:gd name="f9404" fmla="val 11270179"/>
              <a:gd name="f9405" fmla="val 174491"/>
              <a:gd name="f9406" fmla="val 11258197"/>
              <a:gd name="f9407" fmla="val 166268"/>
              <a:gd name="f9408" fmla="val 11249915"/>
              <a:gd name="f9409" fmla="val 158926"/>
              <a:gd name="f9410" fmla="val 11245333"/>
              <a:gd name="f9411" fmla="val 152464"/>
              <a:gd name="f9412" fmla="val 11240752"/>
              <a:gd name="f9413" fmla="val 146004"/>
              <a:gd name="f9414" fmla="val 138779"/>
              <a:gd name="f9415" fmla="val 130791"/>
              <a:gd name="f9416" fmla="val 126327"/>
              <a:gd name="f9417" fmla="val 11239401"/>
              <a:gd name="f9418" fmla="val 122156"/>
              <a:gd name="f9419" fmla="val 118279"/>
              <a:gd name="f9420" fmla="val 11243160"/>
              <a:gd name="f9421" fmla="val 114403"/>
              <a:gd name="f9422" fmla="val 11245744"/>
              <a:gd name="f9423" fmla="val 111055"/>
              <a:gd name="f9424" fmla="val 108235"/>
              <a:gd name="f9425" fmla="val 11252323"/>
              <a:gd name="f9426" fmla="val 105416"/>
              <a:gd name="f9427" fmla="val 11256258"/>
              <a:gd name="f9428" fmla="val 103184"/>
              <a:gd name="f9429" fmla="val 11260840"/>
              <a:gd name="f9430" fmla="val 101539"/>
              <a:gd name="f9431" fmla="val 11265421"/>
              <a:gd name="f9432" fmla="val 99895"/>
              <a:gd name="f9433" fmla="val 11270414"/>
              <a:gd name="f9434" fmla="val 99072"/>
              <a:gd name="f9435" fmla="val 11283571"/>
              <a:gd name="f9436" fmla="val 11292323"/>
              <a:gd name="f9437" fmla="val 101069"/>
              <a:gd name="f9438" fmla="val 105064"/>
              <a:gd name="f9439" fmla="val 11311824"/>
              <a:gd name="f9440" fmla="val 109058"/>
              <a:gd name="f9441" fmla="val 11323160"/>
              <a:gd name="f9442" fmla="val 115401"/>
              <a:gd name="f9443" fmla="val 11336082"/>
              <a:gd name="f9444" fmla="val 124094"/>
              <a:gd name="f9445" fmla="val 89557"/>
              <a:gd name="f9446" fmla="val 84153"/>
              <a:gd name="f9447" fmla="val 11318226"/>
              <a:gd name="f9448" fmla="val 80159"/>
              <a:gd name="f9449" fmla="val 11308593"/>
              <a:gd name="f9450" fmla="val 77574"/>
              <a:gd name="f9451" fmla="val 11298960"/>
              <a:gd name="f9452" fmla="val 74990"/>
              <a:gd name="f9453" fmla="val 44782"/>
              <a:gd name="f9454" fmla="val 2361171"/>
              <a:gd name="f9455" fmla="val 2343726"/>
              <a:gd name="f9456" fmla="val 50245"/>
              <a:gd name="f9457" fmla="val 2330921"/>
              <a:gd name="f9458" fmla="val 61170"/>
              <a:gd name="f9459" fmla="val 2318117"/>
              <a:gd name="f9460" fmla="val 72095"/>
              <a:gd name="f9461" fmla="val 86838"/>
              <a:gd name="f9462" fmla="val 105399"/>
              <a:gd name="f9463" fmla="val 117382"/>
              <a:gd name="f9464" fmla="val 2315003"/>
              <a:gd name="f9465" fmla="val 128248"/>
              <a:gd name="f9466" fmla="val 2321582"/>
              <a:gd name="f9467" fmla="val 137999"/>
              <a:gd name="f9468" fmla="val 2328161"/>
              <a:gd name="f9469" fmla="val 147749"/>
              <a:gd name="f9470" fmla="val 157676"/>
              <a:gd name="f9471" fmla="val 2354710"/>
              <a:gd name="f9472" fmla="val 167779"/>
              <a:gd name="f9473" fmla="val 2375151"/>
              <a:gd name="f9474" fmla="val 181171"/>
              <a:gd name="f9475" fmla="val 2382434"/>
              <a:gd name="f9476" fmla="val 186105"/>
              <a:gd name="f9477" fmla="val 2388484"/>
              <a:gd name="f9478" fmla="val 190627"/>
              <a:gd name="f9479" fmla="val 2393300"/>
              <a:gd name="f9480" fmla="val 194739"/>
              <a:gd name="f9481" fmla="val 2398117"/>
              <a:gd name="f9482" fmla="val 198851"/>
              <a:gd name="f9483" fmla="val 2401994"/>
              <a:gd name="f9484" fmla="val 203021"/>
              <a:gd name="f9485" fmla="val 2404931"/>
              <a:gd name="f9486" fmla="val 207250"/>
              <a:gd name="f9487" fmla="val 2407867"/>
              <a:gd name="f9488" fmla="val 211479"/>
              <a:gd name="f9489" fmla="val 215767"/>
              <a:gd name="f9490" fmla="val 220114"/>
              <a:gd name="f9491" fmla="val 2412273"/>
              <a:gd name="f9492" fmla="val 224460"/>
              <a:gd name="f9493" fmla="val 2412860"/>
              <a:gd name="f9494" fmla="val 229218"/>
              <a:gd name="f9495" fmla="val 234387"/>
              <a:gd name="f9496" fmla="val 240730"/>
              <a:gd name="f9497" fmla="val 2315238"/>
              <a:gd name="f9498" fmla="val 267515"/>
              <a:gd name="f9499" fmla="val 2445988"/>
              <a:gd name="f9500" fmla="val 2446223"/>
              <a:gd name="f9501" fmla="val 265870"/>
              <a:gd name="f9502" fmla="val 264225"/>
              <a:gd name="f9503" fmla="val 262581"/>
              <a:gd name="f9504" fmla="val 260701"/>
              <a:gd name="f9505" fmla="val 257999"/>
              <a:gd name="f9506" fmla="val 254475"/>
              <a:gd name="f9507" fmla="val 231685"/>
              <a:gd name="f9508" fmla="val 213476"/>
              <a:gd name="f9509" fmla="val 199849"/>
              <a:gd name="f9510" fmla="val 2429542"/>
              <a:gd name="f9511" fmla="val 186222"/>
              <a:gd name="f9512" fmla="val 173769"/>
              <a:gd name="f9513" fmla="val 162492"/>
              <a:gd name="f9514" fmla="val 2376208"/>
              <a:gd name="f9515" fmla="val 145576"/>
              <a:gd name="f9516" fmla="val 2364225"/>
              <a:gd name="f9517" fmla="val 137352"/>
              <a:gd name="f9518" fmla="val 2355943"/>
              <a:gd name="f9519" fmla="val 130010"/>
              <a:gd name="f9520" fmla="val 2351362"/>
              <a:gd name="f9521" fmla="val 123549"/>
              <a:gd name="f9522" fmla="val 2346781"/>
              <a:gd name="f9523" fmla="val 117088"/>
              <a:gd name="f9524" fmla="val 109863"/>
              <a:gd name="f9525" fmla="val 101875"/>
              <a:gd name="f9526" fmla="val 97411"/>
              <a:gd name="f9527" fmla="val 2345430"/>
              <a:gd name="f9528" fmla="val 93240"/>
              <a:gd name="f9529" fmla="val 89364"/>
              <a:gd name="f9530" fmla="val 2349189"/>
              <a:gd name="f9531" fmla="val 85487"/>
              <a:gd name="f9532" fmla="val 2351773"/>
              <a:gd name="f9533" fmla="val 82139"/>
              <a:gd name="f9534" fmla="val 79320"/>
              <a:gd name="f9535" fmla="val 2358352"/>
              <a:gd name="f9536" fmla="val 76500"/>
              <a:gd name="f9537" fmla="val 2362287"/>
              <a:gd name="f9538" fmla="val 74268"/>
              <a:gd name="f9539" fmla="val 2366869"/>
              <a:gd name="f9540" fmla="val 72624"/>
              <a:gd name="f9541" fmla="val 2371450"/>
              <a:gd name="f9542" fmla="val 70979"/>
              <a:gd name="f9543" fmla="val 2376443"/>
              <a:gd name="f9544" fmla="val 70157"/>
              <a:gd name="f9545" fmla="val 2389600"/>
              <a:gd name="f9546" fmla="val 2398352"/>
              <a:gd name="f9547" fmla="val 72154"/>
              <a:gd name="f9548" fmla="val 76148"/>
              <a:gd name="f9549" fmla="val 2417853"/>
              <a:gd name="f9550" fmla="val 80142"/>
              <a:gd name="f9551" fmla="val 2429189"/>
              <a:gd name="f9552" fmla="val 86486"/>
              <a:gd name="f9553" fmla="val 2442112"/>
              <a:gd name="f9554" fmla="val 95179"/>
              <a:gd name="f9555" fmla="val 60641"/>
              <a:gd name="f9556" fmla="val 55237"/>
              <a:gd name="f9557" fmla="val 2424255"/>
              <a:gd name="f9558" fmla="val 51243"/>
              <a:gd name="f9559" fmla="val 2414622"/>
              <a:gd name="f9560" fmla="val 48659"/>
              <a:gd name="f9561" fmla="val 2404990"/>
              <a:gd name="f9562" fmla="val 46074"/>
              <a:gd name="f9563" fmla="val 44781"/>
              <a:gd name="f9564" fmla="val 9062010"/>
              <a:gd name="f9565" fmla="val 9044565"/>
              <a:gd name="f9566" fmla="val 50244"/>
              <a:gd name="f9567" fmla="val 9031760"/>
              <a:gd name="f9568" fmla="val 61169"/>
              <a:gd name="f9569" fmla="val 9018956"/>
              <a:gd name="f9570" fmla="val 72094"/>
              <a:gd name="f9571" fmla="val 86837"/>
              <a:gd name="f9572" fmla="val 105398"/>
              <a:gd name="f9573" fmla="val 117381"/>
              <a:gd name="f9574" fmla="val 9015843"/>
              <a:gd name="f9575" fmla="val 128247"/>
              <a:gd name="f9576" fmla="val 9022421"/>
              <a:gd name="f9577" fmla="val 137998"/>
              <a:gd name="f9578" fmla="val 9029000"/>
              <a:gd name="f9579" fmla="val 147748"/>
              <a:gd name="f9580" fmla="val 157675"/>
              <a:gd name="f9581" fmla="val 9055549"/>
              <a:gd name="f9582" fmla="val 167778"/>
              <a:gd name="f9583" fmla="val 9075990"/>
              <a:gd name="f9584" fmla="val 181170"/>
              <a:gd name="f9585" fmla="val 9083273"/>
              <a:gd name="f9586" fmla="val 186104"/>
              <a:gd name="f9587" fmla="val 9089323"/>
              <a:gd name="f9588" fmla="val 9094140"/>
              <a:gd name="f9589" fmla="val 194738"/>
              <a:gd name="f9590" fmla="val 9098956"/>
              <a:gd name="f9591" fmla="val 198850"/>
              <a:gd name="f9592" fmla="val 9102833"/>
              <a:gd name="f9593" fmla="val 203020"/>
              <a:gd name="f9594" fmla="val 9105770"/>
              <a:gd name="f9595" fmla="val 207249"/>
              <a:gd name="f9596" fmla="val 9108707"/>
              <a:gd name="f9597" fmla="val 211478"/>
              <a:gd name="f9598" fmla="val 215766"/>
              <a:gd name="f9599" fmla="val 220113"/>
              <a:gd name="f9600" fmla="val 9113112"/>
              <a:gd name="f9601" fmla="val 9113699"/>
              <a:gd name="f9602" fmla="val 229217"/>
              <a:gd name="f9603" fmla="val 234386"/>
              <a:gd name="f9604" fmla="val 9016078"/>
              <a:gd name="f9605" fmla="val 267514"/>
              <a:gd name="f9606" fmla="val 9146827"/>
              <a:gd name="f9607" fmla="val 9147062"/>
              <a:gd name="f9608" fmla="val 265869"/>
              <a:gd name="f9609" fmla="val 262580"/>
              <a:gd name="f9610" fmla="val 254474"/>
              <a:gd name="f9611" fmla="val 231684"/>
              <a:gd name="f9612" fmla="val 199848"/>
              <a:gd name="f9613" fmla="val 9130381"/>
              <a:gd name="f9614" fmla="val 186221"/>
              <a:gd name="f9615" fmla="val 162491"/>
              <a:gd name="f9616" fmla="val 9077047"/>
              <a:gd name="f9617" fmla="val 145575"/>
              <a:gd name="f9618" fmla="val 9065065"/>
              <a:gd name="f9619" fmla="val 9056783"/>
              <a:gd name="f9620" fmla="val 130009"/>
              <a:gd name="f9621" fmla="val 9052201"/>
              <a:gd name="f9622" fmla="val 123548"/>
              <a:gd name="f9623" fmla="val 9047620"/>
              <a:gd name="f9624" fmla="val 117087"/>
              <a:gd name="f9625" fmla="val 101874"/>
              <a:gd name="f9626" fmla="val 97410"/>
              <a:gd name="f9627" fmla="val 9046269"/>
              <a:gd name="f9628" fmla="val 89363"/>
              <a:gd name="f9629" fmla="val 9050028"/>
              <a:gd name="f9630" fmla="val 9052612"/>
              <a:gd name="f9631" fmla="val 79319"/>
              <a:gd name="f9632" fmla="val 9059191"/>
              <a:gd name="f9633" fmla="val 9063126"/>
              <a:gd name="f9634" fmla="val 9067708"/>
              <a:gd name="f9635" fmla="val 72623"/>
              <a:gd name="f9636" fmla="val 9072289"/>
              <a:gd name="f9637" fmla="val 70978"/>
              <a:gd name="f9638" fmla="val 9077282"/>
              <a:gd name="f9639" fmla="val 70156"/>
              <a:gd name="f9640" fmla="val 9090439"/>
              <a:gd name="f9641" fmla="val 9099191"/>
              <a:gd name="f9642" fmla="val 72153"/>
              <a:gd name="f9643" fmla="val 76147"/>
              <a:gd name="f9644" fmla="val 9118692"/>
              <a:gd name="f9645" fmla="val 80141"/>
              <a:gd name="f9646" fmla="val 9130028"/>
              <a:gd name="f9647" fmla="val 86485"/>
              <a:gd name="f9648" fmla="val 9142950"/>
              <a:gd name="f9649" fmla="val 95178"/>
              <a:gd name="f9650" fmla="val 9125094"/>
              <a:gd name="f9651" fmla="val 9115461"/>
              <a:gd name="f9652" fmla="val 48658"/>
              <a:gd name="f9653" fmla="val 9105828"/>
              <a:gd name="f9654" fmla="*/ f0 1 12191998"/>
              <a:gd name="f9655" fmla="*/ f1 1 6829083"/>
              <a:gd name="f9656" fmla="+- f4 0 f2"/>
              <a:gd name="f9657" fmla="+- f3 0 f2"/>
              <a:gd name="f9658" fmla="*/ f9657 1 12191998"/>
              <a:gd name="f9659" fmla="*/ f9656 1 6829083"/>
              <a:gd name="f9660" fmla="*/ f2 1 f9658"/>
              <a:gd name="f9661" fmla="*/ f3 1 f9658"/>
              <a:gd name="f9662" fmla="*/ f2 1 f9659"/>
              <a:gd name="f9663" fmla="*/ f4 1 f9659"/>
              <a:gd name="f9664" fmla="*/ f9660 f9654 1"/>
              <a:gd name="f9665" fmla="*/ f9661 f9654 1"/>
              <a:gd name="f9666" fmla="*/ f9663 f9655 1"/>
              <a:gd name="f9667" fmla="*/ f9662 f9655 1"/>
            </a:gdLst>
            <a:ahLst/>
            <a:cxnLst>
              <a:cxn ang="3cd4">
                <a:pos x="hc" y="t"/>
              </a:cxn>
              <a:cxn ang="0">
                <a:pos x="r" y="vc"/>
              </a:cxn>
              <a:cxn ang="cd4">
                <a:pos x="hc" y="b"/>
              </a:cxn>
              <a:cxn ang="cd2">
                <a:pos x="l" y="vc"/>
              </a:cxn>
            </a:cxnLst>
            <a:rect l="f9664" t="f9667" r="f9665" b="f9666"/>
            <a:pathLst>
              <a:path w="12191998" h="6829083">
                <a:moveTo>
                  <a:pt x="f5" y="f6"/>
                </a:moveTo>
                <a:cubicBezTo>
                  <a:pt x="f7" y="f8"/>
                  <a:pt x="f9" y="f10"/>
                  <a:pt x="f11" y="f12"/>
                </a:cubicBezTo>
                <a:lnTo>
                  <a:pt x="f13" y="f14"/>
                </a:lnTo>
                <a:cubicBezTo>
                  <a:pt x="f15" y="f16"/>
                  <a:pt x="f17" y="f18"/>
                  <a:pt x="f19" y="f20"/>
                </a:cubicBezTo>
                <a:cubicBezTo>
                  <a:pt x="f21" y="f22"/>
                  <a:pt x="f23" y="f24"/>
                  <a:pt x="f25" y="f26"/>
                </a:cubicBezTo>
                <a:close/>
                <a:moveTo>
                  <a:pt x="f27" y="f28"/>
                </a:moveTo>
                <a:lnTo>
                  <a:pt x="f29" y="f30"/>
                </a:lnTo>
                <a:lnTo>
                  <a:pt x="f29" y="f31"/>
                </a:lnTo>
                <a:lnTo>
                  <a:pt x="f32" y="f31"/>
                </a:lnTo>
                <a:lnTo>
                  <a:pt x="f32" y="f33"/>
                </a:lnTo>
                <a:lnTo>
                  <a:pt x="f34" y="f33"/>
                </a:lnTo>
                <a:lnTo>
                  <a:pt x="f34" y="f35"/>
                </a:lnTo>
                <a:lnTo>
                  <a:pt x="f32" y="f35"/>
                </a:lnTo>
                <a:lnTo>
                  <a:pt x="f32" y="f36"/>
                </a:lnTo>
                <a:lnTo>
                  <a:pt x="f37" y="f36"/>
                </a:lnTo>
                <a:lnTo>
                  <a:pt x="f38" y="f28"/>
                </a:lnTo>
                <a:close/>
                <a:moveTo>
                  <a:pt x="f39" y="f40"/>
                </a:moveTo>
                <a:lnTo>
                  <a:pt x="f41" y="f42"/>
                </a:lnTo>
                <a:cubicBezTo>
                  <a:pt x="f43" y="f44"/>
                  <a:pt x="f45" y="f46"/>
                  <a:pt x="f47" y="f48"/>
                </a:cubicBezTo>
                <a:cubicBezTo>
                  <a:pt x="f49" y="f50"/>
                  <a:pt x="f51" y="f52"/>
                  <a:pt x="f53" y="f54"/>
                </a:cubicBezTo>
                <a:lnTo>
                  <a:pt x="f55" y="f56"/>
                </a:lnTo>
                <a:cubicBezTo>
                  <a:pt x="f57" y="f58"/>
                  <a:pt x="f59" y="f60"/>
                  <a:pt x="f61" y="f62"/>
                </a:cubicBezTo>
                <a:cubicBezTo>
                  <a:pt x="f63" y="f64"/>
                  <a:pt x="f65" y="f66"/>
                  <a:pt x="f39" y="f40"/>
                </a:cubicBezTo>
                <a:close/>
                <a:moveTo>
                  <a:pt x="f67" y="f68"/>
                </a:moveTo>
                <a:cubicBezTo>
                  <a:pt x="f69" y="f70"/>
                  <a:pt x="f71" y="f72"/>
                  <a:pt x="f73" y="f74"/>
                </a:cubicBezTo>
                <a:cubicBezTo>
                  <a:pt x="f75" y="f76"/>
                  <a:pt x="f77" y="f78"/>
                  <a:pt x="f53" y="f79"/>
                </a:cubicBezTo>
                <a:lnTo>
                  <a:pt x="f80" y="f81"/>
                </a:lnTo>
                <a:cubicBezTo>
                  <a:pt x="f82" y="f83"/>
                  <a:pt x="f84" y="f85"/>
                  <a:pt x="f86" y="f87"/>
                </a:cubicBezTo>
                <a:cubicBezTo>
                  <a:pt x="f88" y="f89"/>
                  <a:pt x="f90" y="f91"/>
                  <a:pt x="f92" y="f93"/>
                </a:cubicBezTo>
                <a:cubicBezTo>
                  <a:pt x="f94" y="f95"/>
                  <a:pt x="f96" y="f97"/>
                  <a:pt x="f98" y="f99"/>
                </a:cubicBezTo>
                <a:cubicBezTo>
                  <a:pt x="f100" y="f101"/>
                  <a:pt x="f102" y="f103"/>
                  <a:pt x="f104" y="f105"/>
                </a:cubicBezTo>
                <a:close/>
                <a:moveTo>
                  <a:pt x="f106" y="f107"/>
                </a:moveTo>
                <a:lnTo>
                  <a:pt x="f108" y="f109"/>
                </a:lnTo>
                <a:lnTo>
                  <a:pt x="f110" y="f111"/>
                </a:lnTo>
                <a:lnTo>
                  <a:pt x="f112" y="f113"/>
                </a:lnTo>
                <a:cubicBezTo>
                  <a:pt x="f114" y="f115"/>
                  <a:pt x="f116" y="f117"/>
                  <a:pt x="f118" y="f119"/>
                </a:cubicBezTo>
                <a:cubicBezTo>
                  <a:pt x="f120" y="f121"/>
                  <a:pt x="f122" y="f123"/>
                  <a:pt x="f124" y="f125"/>
                </a:cubicBezTo>
                <a:lnTo>
                  <a:pt x="f126" y="f127"/>
                </a:lnTo>
                <a:cubicBezTo>
                  <a:pt x="f128" y="f129"/>
                  <a:pt x="f130" y="f131"/>
                  <a:pt x="f132" y="f133"/>
                </a:cubicBezTo>
                <a:cubicBezTo>
                  <a:pt x="f134" y="f135"/>
                  <a:pt x="f136" y="f137"/>
                  <a:pt x="f138" y="f139"/>
                </a:cubicBezTo>
                <a:cubicBezTo>
                  <a:pt x="f140" y="f141"/>
                  <a:pt x="f142" y="f143"/>
                  <a:pt x="f144" y="f145"/>
                </a:cubicBezTo>
                <a:cubicBezTo>
                  <a:pt x="f146" y="f147"/>
                  <a:pt x="f148" y="f149"/>
                  <a:pt x="f150" y="f151"/>
                </a:cubicBezTo>
                <a:lnTo>
                  <a:pt x="f152" y="f153"/>
                </a:lnTo>
                <a:cubicBezTo>
                  <a:pt x="f154" y="f155"/>
                  <a:pt x="f156" y="f157"/>
                  <a:pt x="f158" y="f159"/>
                </a:cubicBezTo>
                <a:cubicBezTo>
                  <a:pt x="f160" y="f161"/>
                  <a:pt x="f162" y="f163"/>
                  <a:pt x="f164" y="f165"/>
                </a:cubicBezTo>
                <a:cubicBezTo>
                  <a:pt x="f166" y="f167"/>
                  <a:pt x="f168" y="f169"/>
                  <a:pt x="f170" y="f171"/>
                </a:cubicBezTo>
                <a:cubicBezTo>
                  <a:pt x="f172" y="f173"/>
                  <a:pt x="f174" y="f175"/>
                  <a:pt x="f176" y="f177"/>
                </a:cubicBezTo>
                <a:close/>
                <a:moveTo>
                  <a:pt x="f178" y="f179"/>
                </a:moveTo>
                <a:lnTo>
                  <a:pt x="f180" y="f181"/>
                </a:lnTo>
                <a:cubicBezTo>
                  <a:pt x="f182" y="f183"/>
                  <a:pt x="f184" y="f185"/>
                  <a:pt x="f186" y="f187"/>
                </a:cubicBezTo>
                <a:cubicBezTo>
                  <a:pt x="f188" y="f189"/>
                  <a:pt x="f190" y="f191"/>
                  <a:pt x="f192" y="f193"/>
                </a:cubicBezTo>
                <a:lnTo>
                  <a:pt x="f194" y="f195"/>
                </a:lnTo>
                <a:cubicBezTo>
                  <a:pt x="f196" y="f197"/>
                  <a:pt x="f198" y="f199"/>
                  <a:pt x="f200" y="f201"/>
                </a:cubicBezTo>
                <a:cubicBezTo>
                  <a:pt x="f202" y="f203"/>
                  <a:pt x="f204" y="f205"/>
                  <a:pt x="f178" y="f179"/>
                </a:cubicBezTo>
                <a:close/>
                <a:moveTo>
                  <a:pt x="f206" y="f207"/>
                </a:moveTo>
                <a:lnTo>
                  <a:pt x="f208" y="f209"/>
                </a:lnTo>
                <a:lnTo>
                  <a:pt x="f208" y="f210"/>
                </a:lnTo>
                <a:lnTo>
                  <a:pt x="f211" y="f210"/>
                </a:lnTo>
                <a:cubicBezTo>
                  <a:pt x="f212" y="f213"/>
                  <a:pt x="f214" y="f215"/>
                  <a:pt x="f214" y="f216"/>
                </a:cubicBezTo>
                <a:cubicBezTo>
                  <a:pt x="f214" y="f217"/>
                  <a:pt x="f214" y="f218"/>
                  <a:pt x="f214" y="f219"/>
                </a:cubicBezTo>
                <a:cubicBezTo>
                  <a:pt x="f214" y="f220"/>
                  <a:pt x="f212" y="f221"/>
                  <a:pt x="f211" y="f222"/>
                </a:cubicBezTo>
                <a:cubicBezTo>
                  <a:pt x="f223" y="f224"/>
                  <a:pt x="f225" y="f226"/>
                  <a:pt x="f227" y="f228"/>
                </a:cubicBezTo>
                <a:lnTo>
                  <a:pt x="f229" y="f228"/>
                </a:lnTo>
                <a:lnTo>
                  <a:pt x="f229" y="f230"/>
                </a:lnTo>
                <a:lnTo>
                  <a:pt x="f231" y="f230"/>
                </a:lnTo>
                <a:cubicBezTo>
                  <a:pt x="f232" y="f233"/>
                  <a:pt x="f234" y="f235"/>
                  <a:pt x="f236" y="f237"/>
                </a:cubicBezTo>
                <a:cubicBezTo>
                  <a:pt x="f238" y="f239"/>
                  <a:pt x="f240" y="f241"/>
                  <a:pt x="f242" y="f243"/>
                </a:cubicBezTo>
                <a:lnTo>
                  <a:pt x="f244" y="f245"/>
                </a:lnTo>
                <a:cubicBezTo>
                  <a:pt x="f246" y="f247"/>
                  <a:pt x="f248" y="f249"/>
                  <a:pt x="f250" y="f251"/>
                </a:cubicBezTo>
                <a:cubicBezTo>
                  <a:pt x="f252" y="f253"/>
                  <a:pt x="f254" y="f255"/>
                  <a:pt x="f256" y="f257"/>
                </a:cubicBezTo>
                <a:close/>
                <a:moveTo>
                  <a:pt x="f258" y="f259"/>
                </a:moveTo>
                <a:lnTo>
                  <a:pt x="f260" y="f261"/>
                </a:lnTo>
                <a:lnTo>
                  <a:pt x="f262" y="f263"/>
                </a:lnTo>
                <a:lnTo>
                  <a:pt x="f264" y="f265"/>
                </a:lnTo>
                <a:cubicBezTo>
                  <a:pt x="f266" y="f267"/>
                  <a:pt x="f268" y="f269"/>
                  <a:pt x="f270" y="f271"/>
                </a:cubicBezTo>
                <a:cubicBezTo>
                  <a:pt x="f272" y="f273"/>
                  <a:pt x="f274" y="f275"/>
                  <a:pt x="f276" y="f277"/>
                </a:cubicBezTo>
                <a:lnTo>
                  <a:pt x="f278" y="f279"/>
                </a:lnTo>
                <a:cubicBezTo>
                  <a:pt x="f280" y="f281"/>
                  <a:pt x="f282" y="f283"/>
                  <a:pt x="f284" y="f285"/>
                </a:cubicBezTo>
                <a:cubicBezTo>
                  <a:pt x="f286" y="f287"/>
                  <a:pt x="f288" y="f289"/>
                  <a:pt x="f290" y="f291"/>
                </a:cubicBezTo>
                <a:cubicBezTo>
                  <a:pt x="f292" y="f293"/>
                  <a:pt x="f294" y="f295"/>
                  <a:pt x="f296" y="f297"/>
                </a:cubicBezTo>
                <a:cubicBezTo>
                  <a:pt x="f298" y="f299"/>
                  <a:pt x="f300" y="f301"/>
                  <a:pt x="f302" y="f303"/>
                </a:cubicBezTo>
                <a:lnTo>
                  <a:pt x="f304" y="f305"/>
                </a:lnTo>
                <a:cubicBezTo>
                  <a:pt x="f306" y="f307"/>
                  <a:pt x="f308" y="f309"/>
                  <a:pt x="f310" y="f311"/>
                </a:cubicBezTo>
                <a:cubicBezTo>
                  <a:pt x="f312" y="f313"/>
                  <a:pt x="f314" y="f315"/>
                  <a:pt x="f316" y="f317"/>
                </a:cubicBezTo>
                <a:cubicBezTo>
                  <a:pt x="f318" y="f319"/>
                  <a:pt x="f320" y="f321"/>
                  <a:pt x="f322" y="f323"/>
                </a:cubicBezTo>
                <a:cubicBezTo>
                  <a:pt x="f324" y="f325"/>
                  <a:pt x="f326" y="f327"/>
                  <a:pt x="f328" y="f329"/>
                </a:cubicBezTo>
                <a:close/>
                <a:moveTo>
                  <a:pt x="f330" y="f331"/>
                </a:moveTo>
                <a:lnTo>
                  <a:pt x="f332" y="f333"/>
                </a:lnTo>
                <a:lnTo>
                  <a:pt x="f334" y="f335"/>
                </a:lnTo>
                <a:lnTo>
                  <a:pt x="f336" y="f337"/>
                </a:lnTo>
                <a:cubicBezTo>
                  <a:pt x="f338" y="f339"/>
                  <a:pt x="f340" y="f341"/>
                  <a:pt x="f342" y="f343"/>
                </a:cubicBezTo>
                <a:cubicBezTo>
                  <a:pt x="f344" y="f345"/>
                  <a:pt x="f346" y="f347"/>
                  <a:pt x="f348" y="f349"/>
                </a:cubicBezTo>
                <a:lnTo>
                  <a:pt x="f350" y="f351"/>
                </a:lnTo>
                <a:cubicBezTo>
                  <a:pt x="f352" y="f353"/>
                  <a:pt x="f354" y="f355"/>
                  <a:pt x="f356" y="f357"/>
                </a:cubicBezTo>
                <a:cubicBezTo>
                  <a:pt x="f358" y="f359"/>
                  <a:pt x="f360" y="f361"/>
                  <a:pt x="f362" y="f363"/>
                </a:cubicBezTo>
                <a:cubicBezTo>
                  <a:pt x="f364" y="f365"/>
                  <a:pt x="f366" y="f367"/>
                  <a:pt x="f368" y="f369"/>
                </a:cubicBezTo>
                <a:cubicBezTo>
                  <a:pt x="f370" y="f371"/>
                  <a:pt x="f372" y="f373"/>
                  <a:pt x="f374" y="f375"/>
                </a:cubicBezTo>
                <a:lnTo>
                  <a:pt x="f376" y="f377"/>
                </a:lnTo>
                <a:cubicBezTo>
                  <a:pt x="f378" y="f379"/>
                  <a:pt x="f380" y="f381"/>
                  <a:pt x="f382" y="f383"/>
                </a:cubicBezTo>
                <a:cubicBezTo>
                  <a:pt x="f384" y="f385"/>
                  <a:pt x="f386" y="f387"/>
                  <a:pt x="f388" y="f389"/>
                </a:cubicBezTo>
                <a:cubicBezTo>
                  <a:pt x="f390" y="f391"/>
                  <a:pt x="f392" y="f393"/>
                  <a:pt x="f394" y="f395"/>
                </a:cubicBezTo>
                <a:cubicBezTo>
                  <a:pt x="f396" y="f397"/>
                  <a:pt x="f398" y="f399"/>
                  <a:pt x="f400" y="f401"/>
                </a:cubicBezTo>
                <a:close/>
                <a:moveTo>
                  <a:pt x="f402" y="f331"/>
                </a:moveTo>
                <a:lnTo>
                  <a:pt x="f403" y="f333"/>
                </a:lnTo>
                <a:lnTo>
                  <a:pt x="f404" y="f335"/>
                </a:lnTo>
                <a:lnTo>
                  <a:pt x="f405" y="f337"/>
                </a:lnTo>
                <a:cubicBezTo>
                  <a:pt x="f406" y="f339"/>
                  <a:pt x="f407" y="f341"/>
                  <a:pt x="f408" y="f343"/>
                </a:cubicBezTo>
                <a:cubicBezTo>
                  <a:pt x="f409" y="f345"/>
                  <a:pt x="f410" y="f347"/>
                  <a:pt x="f411" y="f349"/>
                </a:cubicBezTo>
                <a:lnTo>
                  <a:pt x="f412" y="f351"/>
                </a:lnTo>
                <a:cubicBezTo>
                  <a:pt x="f413" y="f353"/>
                  <a:pt x="f414" y="f355"/>
                  <a:pt x="f415" y="f357"/>
                </a:cubicBezTo>
                <a:cubicBezTo>
                  <a:pt x="f416" y="f359"/>
                  <a:pt x="f417" y="f361"/>
                  <a:pt x="f418" y="f363"/>
                </a:cubicBezTo>
                <a:cubicBezTo>
                  <a:pt x="f419" y="f365"/>
                  <a:pt x="f420" y="f367"/>
                  <a:pt x="f421" y="f369"/>
                </a:cubicBezTo>
                <a:cubicBezTo>
                  <a:pt x="f422" y="f371"/>
                  <a:pt x="f423" y="f373"/>
                  <a:pt x="f424" y="f375"/>
                </a:cubicBezTo>
                <a:lnTo>
                  <a:pt x="f425" y="f377"/>
                </a:lnTo>
                <a:cubicBezTo>
                  <a:pt x="f426" y="f379"/>
                  <a:pt x="f427" y="f381"/>
                  <a:pt x="f428" y="f383"/>
                </a:cubicBezTo>
                <a:cubicBezTo>
                  <a:pt x="f429" y="f385"/>
                  <a:pt x="f430" y="f387"/>
                  <a:pt x="f431" y="f389"/>
                </a:cubicBezTo>
                <a:cubicBezTo>
                  <a:pt x="f432" y="f391"/>
                  <a:pt x="f433" y="f393"/>
                  <a:pt x="f434" y="f395"/>
                </a:cubicBezTo>
                <a:cubicBezTo>
                  <a:pt x="f435" y="f397"/>
                  <a:pt x="f436" y="f399"/>
                  <a:pt x="f437" y="f401"/>
                </a:cubicBezTo>
                <a:close/>
                <a:moveTo>
                  <a:pt x="f438" y="f439"/>
                </a:moveTo>
                <a:lnTo>
                  <a:pt x="f440" y="f441"/>
                </a:lnTo>
                <a:lnTo>
                  <a:pt x="f440" y="f442"/>
                </a:lnTo>
                <a:lnTo>
                  <a:pt x="f443" y="f442"/>
                </a:lnTo>
                <a:cubicBezTo>
                  <a:pt x="f444" y="f445"/>
                  <a:pt x="f446" y="f447"/>
                  <a:pt x="f446" y="f448"/>
                </a:cubicBezTo>
                <a:cubicBezTo>
                  <a:pt x="f446" y="f449"/>
                  <a:pt x="f446" y="f450"/>
                  <a:pt x="f446" y="f451"/>
                </a:cubicBezTo>
                <a:cubicBezTo>
                  <a:pt x="f446" y="f452"/>
                  <a:pt x="f444" y="f453"/>
                  <a:pt x="f443" y="f454"/>
                </a:cubicBezTo>
                <a:cubicBezTo>
                  <a:pt x="f455" y="f456"/>
                  <a:pt x="f457" y="f458"/>
                  <a:pt x="f459" y="f460"/>
                </a:cubicBezTo>
                <a:lnTo>
                  <a:pt x="f461" y="f460"/>
                </a:lnTo>
                <a:lnTo>
                  <a:pt x="f461" y="f462"/>
                </a:lnTo>
                <a:lnTo>
                  <a:pt x="f463" y="f462"/>
                </a:lnTo>
                <a:cubicBezTo>
                  <a:pt x="f464" y="f465"/>
                  <a:pt x="f466" y="f467"/>
                  <a:pt x="f468" y="f469"/>
                </a:cubicBezTo>
                <a:cubicBezTo>
                  <a:pt x="f470" y="f471"/>
                  <a:pt x="f472" y="f473"/>
                  <a:pt x="f474" y="f475"/>
                </a:cubicBezTo>
                <a:lnTo>
                  <a:pt x="f476" y="f477"/>
                </a:lnTo>
                <a:cubicBezTo>
                  <a:pt x="f478" y="f479"/>
                  <a:pt x="f480" y="f481"/>
                  <a:pt x="f482" y="f483"/>
                </a:cubicBezTo>
                <a:cubicBezTo>
                  <a:pt x="f484" y="f485"/>
                  <a:pt x="f486" y="f487"/>
                  <a:pt x="f488" y="f489"/>
                </a:cubicBezTo>
                <a:close/>
                <a:moveTo>
                  <a:pt x="f41" y="f490"/>
                </a:moveTo>
                <a:lnTo>
                  <a:pt x="f41" y="f491"/>
                </a:lnTo>
                <a:lnTo>
                  <a:pt x="f92" y="f491"/>
                </a:lnTo>
                <a:cubicBezTo>
                  <a:pt x="f92" y="f492"/>
                  <a:pt x="f493" y="f494"/>
                  <a:pt x="f495" y="f496"/>
                </a:cubicBezTo>
                <a:cubicBezTo>
                  <a:pt x="f497" y="f498"/>
                  <a:pt x="f499" y="f500"/>
                  <a:pt x="f501" y="f502"/>
                </a:cubicBezTo>
                <a:cubicBezTo>
                  <a:pt x="f503" y="f504"/>
                  <a:pt x="f505" y="f506"/>
                  <a:pt x="f507" y="f508"/>
                </a:cubicBezTo>
                <a:cubicBezTo>
                  <a:pt x="f509" y="f510"/>
                  <a:pt x="f511" y="f512"/>
                  <a:pt x="f513" y="f514"/>
                </a:cubicBezTo>
                <a:cubicBezTo>
                  <a:pt x="f515" y="f516"/>
                  <a:pt x="f517" y="f518"/>
                  <a:pt x="f519" y="f520"/>
                </a:cubicBezTo>
                <a:cubicBezTo>
                  <a:pt x="f521" y="f522"/>
                  <a:pt x="f523" y="f524"/>
                  <a:pt x="f523" y="f525"/>
                </a:cubicBezTo>
                <a:lnTo>
                  <a:pt x="f523" y="f526"/>
                </a:lnTo>
                <a:lnTo>
                  <a:pt x="f527" y="f526"/>
                </a:lnTo>
                <a:lnTo>
                  <a:pt x="f527" y="f528"/>
                </a:lnTo>
                <a:cubicBezTo>
                  <a:pt x="f527" y="f529"/>
                  <a:pt x="f530" y="f531"/>
                  <a:pt x="f532" y="f533"/>
                </a:cubicBezTo>
                <a:cubicBezTo>
                  <a:pt x="f534" y="f535"/>
                  <a:pt x="f536" y="f537"/>
                  <a:pt x="f538" y="f539"/>
                </a:cubicBezTo>
                <a:cubicBezTo>
                  <a:pt x="f540" y="f541"/>
                  <a:pt x="f542" y="f543"/>
                  <a:pt x="f544" y="f545"/>
                </a:cubicBezTo>
                <a:cubicBezTo>
                  <a:pt x="f546" y="f547"/>
                  <a:pt x="f548" y="f549"/>
                  <a:pt x="f550" y="f551"/>
                </a:cubicBezTo>
                <a:cubicBezTo>
                  <a:pt x="f552" y="f553"/>
                  <a:pt x="f554" y="f555"/>
                  <a:pt x="f556" y="f557"/>
                </a:cubicBezTo>
                <a:cubicBezTo>
                  <a:pt x="f558" y="f559"/>
                  <a:pt x="f560" y="f561"/>
                  <a:pt x="f562" y="f563"/>
                </a:cubicBezTo>
                <a:cubicBezTo>
                  <a:pt x="f104" y="f564"/>
                  <a:pt x="f565" y="f566"/>
                  <a:pt x="f565" y="f567"/>
                </a:cubicBezTo>
                <a:lnTo>
                  <a:pt x="f565" y="f490"/>
                </a:lnTo>
                <a:close/>
                <a:moveTo>
                  <a:pt x="f568" y="f569"/>
                </a:moveTo>
                <a:lnTo>
                  <a:pt x="f568" y="f570"/>
                </a:lnTo>
                <a:lnTo>
                  <a:pt x="f571" y="f570"/>
                </a:lnTo>
                <a:lnTo>
                  <a:pt x="f572" y="f573"/>
                </a:lnTo>
                <a:cubicBezTo>
                  <a:pt x="f574" y="f573"/>
                  <a:pt x="f575" y="f576"/>
                  <a:pt x="f577" y="f578"/>
                </a:cubicBezTo>
                <a:cubicBezTo>
                  <a:pt x="f579" y="f580"/>
                  <a:pt x="f581" y="f582"/>
                  <a:pt x="f583" y="f582"/>
                </a:cubicBezTo>
                <a:cubicBezTo>
                  <a:pt x="f584" y="f582"/>
                  <a:pt x="f585" y="f586"/>
                  <a:pt x="f587" y="f588"/>
                </a:cubicBezTo>
                <a:cubicBezTo>
                  <a:pt x="f589" y="f590"/>
                  <a:pt x="f180" y="f591"/>
                  <a:pt x="f180" y="f592"/>
                </a:cubicBezTo>
                <a:cubicBezTo>
                  <a:pt x="f180" y="f593"/>
                  <a:pt x="f594" y="f595"/>
                  <a:pt x="f596" y="f597"/>
                </a:cubicBezTo>
                <a:cubicBezTo>
                  <a:pt x="f598" y="f599"/>
                  <a:pt x="f600" y="f601"/>
                  <a:pt x="f602" y="f601"/>
                </a:cubicBezTo>
                <a:lnTo>
                  <a:pt x="f603" y="f601"/>
                </a:lnTo>
                <a:lnTo>
                  <a:pt x="f603" y="f604"/>
                </a:lnTo>
                <a:cubicBezTo>
                  <a:pt x="f605" y="f606"/>
                  <a:pt x="f607" y="f608"/>
                  <a:pt x="f609" y="f608"/>
                </a:cubicBezTo>
                <a:cubicBezTo>
                  <a:pt x="f610" y="f608"/>
                  <a:pt x="f611" y="f608"/>
                  <a:pt x="f612" y="f608"/>
                </a:cubicBezTo>
                <a:cubicBezTo>
                  <a:pt x="f613" y="f608"/>
                  <a:pt x="f614" y="f615"/>
                  <a:pt x="f616" y="f617"/>
                </a:cubicBezTo>
                <a:cubicBezTo>
                  <a:pt x="f618" y="f619"/>
                  <a:pt x="f620" y="f621"/>
                  <a:pt x="f620" y="f622"/>
                </a:cubicBezTo>
                <a:cubicBezTo>
                  <a:pt x="f620" y="f623"/>
                  <a:pt x="f624" y="f625"/>
                  <a:pt x="f626" y="f627"/>
                </a:cubicBezTo>
                <a:cubicBezTo>
                  <a:pt x="f628" y="f629"/>
                  <a:pt x="f630" y="f631"/>
                  <a:pt x="f632" y="f631"/>
                </a:cubicBezTo>
                <a:cubicBezTo>
                  <a:pt x="f633" y="f631"/>
                  <a:pt x="f634" y="f635"/>
                  <a:pt x="f636" y="f637"/>
                </a:cubicBezTo>
                <a:cubicBezTo>
                  <a:pt x="f638" y="f639"/>
                  <a:pt x="f640" y="f641"/>
                  <a:pt x="f642" y="f643"/>
                </a:cubicBezTo>
                <a:lnTo>
                  <a:pt x="f644" y="f569"/>
                </a:lnTo>
                <a:close/>
                <a:moveTo>
                  <a:pt x="f645" y="f646"/>
                </a:moveTo>
                <a:lnTo>
                  <a:pt x="f29" y="f647"/>
                </a:lnTo>
                <a:lnTo>
                  <a:pt x="f29" y="f648"/>
                </a:lnTo>
                <a:lnTo>
                  <a:pt x="f649" y="f648"/>
                </a:lnTo>
                <a:cubicBezTo>
                  <a:pt x="f650" y="f651"/>
                  <a:pt x="f652" y="f653"/>
                  <a:pt x="f652" y="f654"/>
                </a:cubicBezTo>
                <a:cubicBezTo>
                  <a:pt x="f652" y="f655"/>
                  <a:pt x="f652" y="f656"/>
                  <a:pt x="f652" y="f657"/>
                </a:cubicBezTo>
                <a:cubicBezTo>
                  <a:pt x="f652" y="f658"/>
                  <a:pt x="f650" y="f659"/>
                  <a:pt x="f649" y="f660"/>
                </a:cubicBezTo>
                <a:cubicBezTo>
                  <a:pt x="f661" y="f662"/>
                  <a:pt x="f663" y="f664"/>
                  <a:pt x="f665" y="f666"/>
                </a:cubicBezTo>
                <a:lnTo>
                  <a:pt x="f667" y="f666"/>
                </a:lnTo>
                <a:lnTo>
                  <a:pt x="f667" y="f668"/>
                </a:lnTo>
                <a:lnTo>
                  <a:pt x="f669" y="f668"/>
                </a:lnTo>
                <a:cubicBezTo>
                  <a:pt x="f670" y="f671"/>
                  <a:pt x="f672" y="f673"/>
                  <a:pt x="f674" y="f675"/>
                </a:cubicBezTo>
                <a:cubicBezTo>
                  <a:pt x="f676" y="f677"/>
                  <a:pt x="f678" y="f679"/>
                  <a:pt x="f680" y="f681"/>
                </a:cubicBezTo>
                <a:lnTo>
                  <a:pt x="f682" y="f683"/>
                </a:lnTo>
                <a:cubicBezTo>
                  <a:pt x="f684" y="f685"/>
                  <a:pt x="f686" y="f687"/>
                  <a:pt x="f688" y="f689"/>
                </a:cubicBezTo>
                <a:cubicBezTo>
                  <a:pt x="f690" y="f691"/>
                  <a:pt x="f692" y="f693"/>
                  <a:pt x="f694" y="f695"/>
                </a:cubicBezTo>
                <a:close/>
                <a:moveTo>
                  <a:pt x="f122" y="f696"/>
                </a:moveTo>
                <a:lnTo>
                  <a:pt x="f124" y="f697"/>
                </a:lnTo>
                <a:cubicBezTo>
                  <a:pt x="f698" y="f699"/>
                  <a:pt x="f700" y="f701"/>
                  <a:pt x="f702" y="f703"/>
                </a:cubicBezTo>
                <a:cubicBezTo>
                  <a:pt x="f704" y="f705"/>
                  <a:pt x="f706" y="f707"/>
                  <a:pt x="f708" y="f709"/>
                </a:cubicBezTo>
                <a:lnTo>
                  <a:pt x="f710" y="f711"/>
                </a:lnTo>
                <a:cubicBezTo>
                  <a:pt x="f712" y="f713"/>
                  <a:pt x="f714" y="f715"/>
                  <a:pt x="f716" y="f717"/>
                </a:cubicBezTo>
                <a:cubicBezTo>
                  <a:pt x="f718" y="f719"/>
                  <a:pt x="f720" y="f721"/>
                  <a:pt x="f122" y="f696"/>
                </a:cubicBezTo>
                <a:close/>
                <a:moveTo>
                  <a:pt x="f722" y="f723"/>
                </a:moveTo>
                <a:cubicBezTo>
                  <a:pt x="f724" y="f725"/>
                  <a:pt x="f726" y="f727"/>
                  <a:pt x="f728" y="f729"/>
                </a:cubicBezTo>
                <a:cubicBezTo>
                  <a:pt x="f730" y="f731"/>
                  <a:pt x="f732" y="f733"/>
                  <a:pt x="f708" y="f734"/>
                </a:cubicBezTo>
                <a:lnTo>
                  <a:pt x="f735" y="f736"/>
                </a:lnTo>
                <a:cubicBezTo>
                  <a:pt x="f737" y="f738"/>
                  <a:pt x="f739" y="f740"/>
                  <a:pt x="f741" y="f742"/>
                </a:cubicBezTo>
                <a:cubicBezTo>
                  <a:pt x="f743" y="f744"/>
                  <a:pt x="f745" y="f746"/>
                  <a:pt x="f747" y="f748"/>
                </a:cubicBezTo>
                <a:cubicBezTo>
                  <a:pt x="f749" y="f750"/>
                  <a:pt x="f751" y="f752"/>
                  <a:pt x="f753" y="f754"/>
                </a:cubicBezTo>
                <a:cubicBezTo>
                  <a:pt x="f755" y="f756"/>
                  <a:pt x="f757" y="f758"/>
                  <a:pt x="f759" y="f760"/>
                </a:cubicBezTo>
                <a:close/>
                <a:moveTo>
                  <a:pt x="f761" y="f762"/>
                </a:moveTo>
                <a:cubicBezTo>
                  <a:pt x="f763" y="f764"/>
                  <a:pt x="f765" y="f766"/>
                  <a:pt x="f767" y="f768"/>
                </a:cubicBezTo>
                <a:cubicBezTo>
                  <a:pt x="f769" y="f770"/>
                  <a:pt x="f771" y="f772"/>
                  <a:pt x="f208" y="f773"/>
                </a:cubicBezTo>
                <a:lnTo>
                  <a:pt x="f774" y="f775"/>
                </a:lnTo>
                <a:cubicBezTo>
                  <a:pt x="f776" y="f777"/>
                  <a:pt x="f778" y="f779"/>
                  <a:pt x="f780" y="f781"/>
                </a:cubicBezTo>
                <a:lnTo>
                  <a:pt x="f782" y="f781"/>
                </a:lnTo>
                <a:cubicBezTo>
                  <a:pt x="f783" y="f784"/>
                  <a:pt x="f785" y="f786"/>
                  <a:pt x="f787" y="f788"/>
                </a:cubicBezTo>
                <a:lnTo>
                  <a:pt x="f789" y="f790"/>
                </a:lnTo>
                <a:cubicBezTo>
                  <a:pt x="f791" y="f792"/>
                  <a:pt x="f793" y="f794"/>
                  <a:pt x="f795" y="f796"/>
                </a:cubicBezTo>
                <a:cubicBezTo>
                  <a:pt x="f797" y="f798"/>
                  <a:pt x="f799" y="f800"/>
                  <a:pt x="f801" y="f802"/>
                </a:cubicBezTo>
                <a:lnTo>
                  <a:pt x="f803" y="f804"/>
                </a:lnTo>
                <a:lnTo>
                  <a:pt x="f805" y="f806"/>
                </a:lnTo>
                <a:cubicBezTo>
                  <a:pt x="f807" y="f808"/>
                  <a:pt x="f809" y="f810"/>
                  <a:pt x="f811" y="f812"/>
                </a:cubicBezTo>
                <a:cubicBezTo>
                  <a:pt x="f813" y="f814"/>
                  <a:pt x="f815" y="f816"/>
                  <a:pt x="f817" y="f818"/>
                </a:cubicBezTo>
                <a:close/>
                <a:moveTo>
                  <a:pt x="f274" y="f819"/>
                </a:moveTo>
                <a:lnTo>
                  <a:pt x="f276" y="f820"/>
                </a:lnTo>
                <a:cubicBezTo>
                  <a:pt x="f821" y="f822"/>
                  <a:pt x="f823" y="f824"/>
                  <a:pt x="f825" y="f826"/>
                </a:cubicBezTo>
                <a:cubicBezTo>
                  <a:pt x="f827" y="f828"/>
                  <a:pt x="f829" y="f830"/>
                  <a:pt x="f831" y="f832"/>
                </a:cubicBezTo>
                <a:lnTo>
                  <a:pt x="f833" y="f834"/>
                </a:lnTo>
                <a:cubicBezTo>
                  <a:pt x="f835" y="f836"/>
                  <a:pt x="f837" y="f838"/>
                  <a:pt x="f839" y="f840"/>
                </a:cubicBezTo>
                <a:cubicBezTo>
                  <a:pt x="f841" y="f842"/>
                  <a:pt x="f843" y="f844"/>
                  <a:pt x="f274" y="f819"/>
                </a:cubicBezTo>
                <a:close/>
                <a:moveTo>
                  <a:pt x="f845" y="f846"/>
                </a:moveTo>
                <a:cubicBezTo>
                  <a:pt x="f847" y="f848"/>
                  <a:pt x="f849" y="f850"/>
                  <a:pt x="f851" y="f852"/>
                </a:cubicBezTo>
                <a:cubicBezTo>
                  <a:pt x="f853" y="f854"/>
                  <a:pt x="f855" y="f856"/>
                  <a:pt x="f831" y="f857"/>
                </a:cubicBezTo>
                <a:lnTo>
                  <a:pt x="f858" y="f859"/>
                </a:lnTo>
                <a:cubicBezTo>
                  <a:pt x="f860" y="f861"/>
                  <a:pt x="f862" y="f863"/>
                  <a:pt x="f864" y="f865"/>
                </a:cubicBezTo>
                <a:cubicBezTo>
                  <a:pt x="f866" y="f867"/>
                  <a:pt x="f868" y="f869"/>
                  <a:pt x="f870" y="f871"/>
                </a:cubicBezTo>
                <a:cubicBezTo>
                  <a:pt x="f872" y="f873"/>
                  <a:pt x="f874" y="f875"/>
                  <a:pt x="f876" y="f877"/>
                </a:cubicBezTo>
                <a:cubicBezTo>
                  <a:pt x="f878" y="f879"/>
                  <a:pt x="f880" y="f881"/>
                  <a:pt x="f882" y="f883"/>
                </a:cubicBezTo>
                <a:close/>
                <a:moveTo>
                  <a:pt x="f346" y="f884"/>
                </a:moveTo>
                <a:lnTo>
                  <a:pt x="f348" y="f885"/>
                </a:lnTo>
                <a:cubicBezTo>
                  <a:pt x="f886" y="f887"/>
                  <a:pt x="f888" y="f889"/>
                  <a:pt x="f890" y="f891"/>
                </a:cubicBezTo>
                <a:cubicBezTo>
                  <a:pt x="f892" y="f893"/>
                  <a:pt x="f894" y="f895"/>
                  <a:pt x="f896" y="f897"/>
                </a:cubicBezTo>
                <a:lnTo>
                  <a:pt x="f898" y="f899"/>
                </a:lnTo>
                <a:cubicBezTo>
                  <a:pt x="f900" y="f901"/>
                  <a:pt x="f902" y="f903"/>
                  <a:pt x="f904" y="f905"/>
                </a:cubicBezTo>
                <a:cubicBezTo>
                  <a:pt x="f906" y="f907"/>
                  <a:pt x="f908" y="f909"/>
                  <a:pt x="f346" y="f884"/>
                </a:cubicBezTo>
                <a:close/>
                <a:moveTo>
                  <a:pt x="f410" y="f884"/>
                </a:moveTo>
                <a:lnTo>
                  <a:pt x="f411" y="f885"/>
                </a:lnTo>
                <a:cubicBezTo>
                  <a:pt x="f910" y="f887"/>
                  <a:pt x="f911" y="f889"/>
                  <a:pt x="f912" y="f891"/>
                </a:cubicBezTo>
                <a:cubicBezTo>
                  <a:pt x="f913" y="f893"/>
                  <a:pt x="f914" y="f895"/>
                  <a:pt x="f915" y="f897"/>
                </a:cubicBezTo>
                <a:lnTo>
                  <a:pt x="f916" y="f899"/>
                </a:lnTo>
                <a:cubicBezTo>
                  <a:pt x="f917" y="f901"/>
                  <a:pt x="f918" y="f903"/>
                  <a:pt x="f919" y="f905"/>
                </a:cubicBezTo>
                <a:cubicBezTo>
                  <a:pt x="f920" y="f907"/>
                  <a:pt x="f921" y="f909"/>
                  <a:pt x="f410" y="f884"/>
                </a:cubicBezTo>
                <a:close/>
                <a:moveTo>
                  <a:pt x="f922" y="f923"/>
                </a:moveTo>
                <a:cubicBezTo>
                  <a:pt x="f924" y="f925"/>
                  <a:pt x="f926" y="f927"/>
                  <a:pt x="f928" y="f929"/>
                </a:cubicBezTo>
                <a:cubicBezTo>
                  <a:pt x="f930" y="f931"/>
                  <a:pt x="f932" y="f933"/>
                  <a:pt x="f896" y="f934"/>
                </a:cubicBezTo>
                <a:lnTo>
                  <a:pt x="f935" y="f936"/>
                </a:lnTo>
                <a:cubicBezTo>
                  <a:pt x="f937" y="f938"/>
                  <a:pt x="f939" y="f940"/>
                  <a:pt x="f941" y="f942"/>
                </a:cubicBezTo>
                <a:cubicBezTo>
                  <a:pt x="f943" y="f944"/>
                  <a:pt x="f945" y="f946"/>
                  <a:pt x="f947" y="f948"/>
                </a:cubicBezTo>
                <a:cubicBezTo>
                  <a:pt x="f949" y="f950"/>
                  <a:pt x="f951" y="f952"/>
                  <a:pt x="f953" y="f954"/>
                </a:cubicBezTo>
                <a:cubicBezTo>
                  <a:pt x="f955" y="f956"/>
                  <a:pt x="f957" y="f958"/>
                  <a:pt x="f959" y="f960"/>
                </a:cubicBezTo>
                <a:close/>
                <a:moveTo>
                  <a:pt x="f961" y="f923"/>
                </a:moveTo>
                <a:cubicBezTo>
                  <a:pt x="f962" y="f925"/>
                  <a:pt x="f963" y="f927"/>
                  <a:pt x="f964" y="f929"/>
                </a:cubicBezTo>
                <a:cubicBezTo>
                  <a:pt x="f965" y="f931"/>
                  <a:pt x="f966" y="f933"/>
                  <a:pt x="f915" y="f934"/>
                </a:cubicBezTo>
                <a:lnTo>
                  <a:pt x="f967" y="f936"/>
                </a:lnTo>
                <a:cubicBezTo>
                  <a:pt x="f968" y="f938"/>
                  <a:pt x="f969" y="f940"/>
                  <a:pt x="f970" y="f942"/>
                </a:cubicBezTo>
                <a:cubicBezTo>
                  <a:pt x="f971" y="f944"/>
                  <a:pt x="f972" y="f946"/>
                  <a:pt x="f973" y="f948"/>
                </a:cubicBezTo>
                <a:cubicBezTo>
                  <a:pt x="f974" y="f950"/>
                  <a:pt x="f975" y="f952"/>
                  <a:pt x="f976" y="f954"/>
                </a:cubicBezTo>
                <a:cubicBezTo>
                  <a:pt x="f977" y="f956"/>
                  <a:pt x="f978" y="f958"/>
                  <a:pt x="f979" y="f960"/>
                </a:cubicBezTo>
                <a:close/>
                <a:moveTo>
                  <a:pt x="f980" y="f981"/>
                </a:moveTo>
                <a:cubicBezTo>
                  <a:pt x="f982" y="f983"/>
                  <a:pt x="f984" y="f985"/>
                  <a:pt x="f986" y="f987"/>
                </a:cubicBezTo>
                <a:cubicBezTo>
                  <a:pt x="f988" y="f989"/>
                  <a:pt x="f990" y="f991"/>
                  <a:pt x="f440" y="f992"/>
                </a:cubicBezTo>
                <a:lnTo>
                  <a:pt x="f993" y="f994"/>
                </a:lnTo>
                <a:cubicBezTo>
                  <a:pt x="f995" y="f996"/>
                  <a:pt x="f997" y="f998"/>
                  <a:pt x="f999" y="f1000"/>
                </a:cubicBezTo>
                <a:lnTo>
                  <a:pt x="f1001" y="f1000"/>
                </a:lnTo>
                <a:cubicBezTo>
                  <a:pt x="f1002" y="f1003"/>
                  <a:pt x="f1004" y="f1005"/>
                  <a:pt x="f1006" y="f1007"/>
                </a:cubicBezTo>
                <a:lnTo>
                  <a:pt x="f1008" y="f1009"/>
                </a:lnTo>
                <a:cubicBezTo>
                  <a:pt x="f1010" y="f1011"/>
                  <a:pt x="f1012" y="f1013"/>
                  <a:pt x="f1014" y="f1015"/>
                </a:cubicBezTo>
                <a:cubicBezTo>
                  <a:pt x="f1016" y="f1017"/>
                  <a:pt x="f1018" y="f1019"/>
                  <a:pt x="f1020" y="f1021"/>
                </a:cubicBezTo>
                <a:lnTo>
                  <a:pt x="f1022" y="f1023"/>
                </a:lnTo>
                <a:lnTo>
                  <a:pt x="f1024" y="f1025"/>
                </a:lnTo>
                <a:cubicBezTo>
                  <a:pt x="f1026" y="f1027"/>
                  <a:pt x="f1028" y="f1029"/>
                  <a:pt x="f1030" y="f1031"/>
                </a:cubicBezTo>
                <a:cubicBezTo>
                  <a:pt x="f1032" y="f1033"/>
                  <a:pt x="f1034" y="f1035"/>
                  <a:pt x="f1036" y="f1037"/>
                </a:cubicBezTo>
                <a:close/>
                <a:moveTo>
                  <a:pt x="f1038" y="f1039"/>
                </a:moveTo>
                <a:lnTo>
                  <a:pt x="f41" y="f1040"/>
                </a:lnTo>
                <a:lnTo>
                  <a:pt x="f41" y="f1041"/>
                </a:lnTo>
                <a:lnTo>
                  <a:pt x="f1042" y="f1041"/>
                </a:lnTo>
                <a:lnTo>
                  <a:pt x="f1042" y="f1043"/>
                </a:lnTo>
                <a:lnTo>
                  <a:pt x="f1044" y="f1043"/>
                </a:lnTo>
                <a:lnTo>
                  <a:pt x="f1044" y="f1045"/>
                </a:lnTo>
                <a:lnTo>
                  <a:pt x="f1042" y="f1045"/>
                </a:lnTo>
                <a:lnTo>
                  <a:pt x="f1042" y="f1046"/>
                </a:lnTo>
                <a:lnTo>
                  <a:pt x="f1047" y="f1046"/>
                </a:lnTo>
                <a:lnTo>
                  <a:pt x="f1048" y="f1039"/>
                </a:lnTo>
                <a:close/>
                <a:moveTo>
                  <a:pt x="f124" y="f1049"/>
                </a:moveTo>
                <a:lnTo>
                  <a:pt x="f124" y="f1050"/>
                </a:lnTo>
                <a:lnTo>
                  <a:pt x="f747" y="f1050"/>
                </a:lnTo>
                <a:cubicBezTo>
                  <a:pt x="f747" y="f1051"/>
                  <a:pt x="f1052" y="f1053"/>
                  <a:pt x="f1054" y="f1055"/>
                </a:cubicBezTo>
                <a:cubicBezTo>
                  <a:pt x="f1056" y="f1057"/>
                  <a:pt x="f1058" y="f1059"/>
                  <a:pt x="f1060" y="f1061"/>
                </a:cubicBezTo>
                <a:cubicBezTo>
                  <a:pt x="f1062" y="f1063"/>
                  <a:pt x="f1064" y="f1065"/>
                  <a:pt x="f1066" y="f1067"/>
                </a:cubicBezTo>
                <a:cubicBezTo>
                  <a:pt x="f1068" y="f1069"/>
                  <a:pt x="f1070" y="f1071"/>
                  <a:pt x="f1072" y="f1073"/>
                </a:cubicBezTo>
                <a:cubicBezTo>
                  <a:pt x="f1074" y="f1075"/>
                  <a:pt x="f1076" y="f1077"/>
                  <a:pt x="f1078" y="f1079"/>
                </a:cubicBezTo>
                <a:cubicBezTo>
                  <a:pt x="f1080" y="f1081"/>
                  <a:pt x="f1082" y="f1083"/>
                  <a:pt x="f1082" y="f1084"/>
                </a:cubicBezTo>
                <a:lnTo>
                  <a:pt x="f1082" y="f1085"/>
                </a:lnTo>
                <a:lnTo>
                  <a:pt x="f1086" y="f1085"/>
                </a:lnTo>
                <a:lnTo>
                  <a:pt x="f1086" y="f1087"/>
                </a:lnTo>
                <a:cubicBezTo>
                  <a:pt x="f1086" y="f1088"/>
                  <a:pt x="f1089" y="f1090"/>
                  <a:pt x="f1091" y="f1092"/>
                </a:cubicBezTo>
                <a:cubicBezTo>
                  <a:pt x="f1093" y="f1094"/>
                  <a:pt x="f1095" y="f1096"/>
                  <a:pt x="f1097" y="f1098"/>
                </a:cubicBezTo>
                <a:cubicBezTo>
                  <a:pt x="f1099" y="f1100"/>
                  <a:pt x="f1101" y="f1102"/>
                  <a:pt x="f1103" y="f1104"/>
                </a:cubicBezTo>
                <a:cubicBezTo>
                  <a:pt x="f1105" y="f1106"/>
                  <a:pt x="f1107" y="f1108"/>
                  <a:pt x="f1109" y="f1110"/>
                </a:cubicBezTo>
                <a:cubicBezTo>
                  <a:pt x="f1111" y="f1112"/>
                  <a:pt x="f1113" y="f1114"/>
                  <a:pt x="f1115" y="f1116"/>
                </a:cubicBezTo>
                <a:cubicBezTo>
                  <a:pt x="f1117" y="f1118"/>
                  <a:pt x="f1119" y="f1120"/>
                  <a:pt x="f1121" y="f1122"/>
                </a:cubicBezTo>
                <a:cubicBezTo>
                  <a:pt x="f759" y="f1123"/>
                  <a:pt x="f1124" y="f1125"/>
                  <a:pt x="f1124" y="f1126"/>
                </a:cubicBezTo>
                <a:lnTo>
                  <a:pt x="f1124" y="f1049"/>
                </a:lnTo>
                <a:close/>
                <a:moveTo>
                  <a:pt x="f1127" y="f1128"/>
                </a:moveTo>
                <a:lnTo>
                  <a:pt x="f180" y="f1129"/>
                </a:lnTo>
                <a:lnTo>
                  <a:pt x="f180" y="f1130"/>
                </a:lnTo>
                <a:lnTo>
                  <a:pt x="f1131" y="f1130"/>
                </a:lnTo>
                <a:lnTo>
                  <a:pt x="f1131" y="f1085"/>
                </a:lnTo>
                <a:lnTo>
                  <a:pt x="f1132" y="f1085"/>
                </a:lnTo>
                <a:lnTo>
                  <a:pt x="f1132" y="f1133"/>
                </a:lnTo>
                <a:lnTo>
                  <a:pt x="f1131" y="f1133"/>
                </a:lnTo>
                <a:lnTo>
                  <a:pt x="f1131" y="f1134"/>
                </a:lnTo>
                <a:lnTo>
                  <a:pt x="f1135" y="f1134"/>
                </a:lnTo>
                <a:lnTo>
                  <a:pt x="f1136" y="f1128"/>
                </a:lnTo>
                <a:close/>
                <a:moveTo>
                  <a:pt x="f229" y="f1137"/>
                </a:moveTo>
                <a:lnTo>
                  <a:pt x="f229" y="f1138"/>
                </a:lnTo>
                <a:lnTo>
                  <a:pt x="f1139" y="f1138"/>
                </a:lnTo>
                <a:lnTo>
                  <a:pt x="f1140" y="f1141"/>
                </a:lnTo>
                <a:cubicBezTo>
                  <a:pt x="f1142" y="f1141"/>
                  <a:pt x="f1143" y="f1144"/>
                  <a:pt x="f1145" y="f1146"/>
                </a:cubicBezTo>
                <a:cubicBezTo>
                  <a:pt x="f1147" y="f1148"/>
                  <a:pt x="f1149" y="f1150"/>
                  <a:pt x="f1151" y="f1150"/>
                </a:cubicBezTo>
                <a:cubicBezTo>
                  <a:pt x="f1152" y="f1150"/>
                  <a:pt x="f1153" y="f1154"/>
                  <a:pt x="f1155" y="f1156"/>
                </a:cubicBezTo>
                <a:cubicBezTo>
                  <a:pt x="f1157" y="f1158"/>
                  <a:pt x="f208" y="f1159"/>
                  <a:pt x="f208" y="f1160"/>
                </a:cubicBezTo>
                <a:cubicBezTo>
                  <a:pt x="f208" y="f1161"/>
                  <a:pt x="f1162" y="f1163"/>
                  <a:pt x="f1164" y="f1165"/>
                </a:cubicBezTo>
                <a:cubicBezTo>
                  <a:pt x="f778" y="f1166"/>
                  <a:pt x="f1167" y="f1168"/>
                  <a:pt x="f1169" y="f1168"/>
                </a:cubicBezTo>
                <a:lnTo>
                  <a:pt x="f1170" y="f1168"/>
                </a:lnTo>
                <a:lnTo>
                  <a:pt x="f1170" y="f1171"/>
                </a:lnTo>
                <a:cubicBezTo>
                  <a:pt x="f1172" y="f1173"/>
                  <a:pt x="f1174" y="f1175"/>
                  <a:pt x="f1176" y="f1175"/>
                </a:cubicBezTo>
                <a:cubicBezTo>
                  <a:pt x="f1177" y="f1175"/>
                  <a:pt x="f1178" y="f1175"/>
                  <a:pt x="f1179" y="f1175"/>
                </a:cubicBezTo>
                <a:cubicBezTo>
                  <a:pt x="f1180" y="f1175"/>
                  <a:pt x="f1181" y="f1182"/>
                  <a:pt x="f1183" y="f1184"/>
                </a:cubicBezTo>
                <a:cubicBezTo>
                  <a:pt x="f1185" y="f1186"/>
                  <a:pt x="f244" y="f1187"/>
                  <a:pt x="f244" y="f1188"/>
                </a:cubicBezTo>
                <a:cubicBezTo>
                  <a:pt x="f244" y="f1189"/>
                  <a:pt x="f1190" y="f1191"/>
                  <a:pt x="f1192" y="f1193"/>
                </a:cubicBezTo>
                <a:cubicBezTo>
                  <a:pt x="f1194" y="f1195"/>
                  <a:pt x="f1196" y="f1197"/>
                  <a:pt x="f1198" y="f1197"/>
                </a:cubicBezTo>
                <a:cubicBezTo>
                  <a:pt x="f1199" y="f1197"/>
                  <a:pt x="f1200" y="f1201"/>
                  <a:pt x="f227" y="f1202"/>
                </a:cubicBezTo>
                <a:cubicBezTo>
                  <a:pt x="f1203" y="f1204"/>
                  <a:pt x="f1205" y="f1206"/>
                  <a:pt x="f1207" y="f1208"/>
                </a:cubicBezTo>
                <a:lnTo>
                  <a:pt x="f1209" y="f1137"/>
                </a:lnTo>
                <a:close/>
                <a:moveTo>
                  <a:pt x="f1210" y="f1211"/>
                </a:moveTo>
                <a:lnTo>
                  <a:pt x="f1212" y="f1213"/>
                </a:lnTo>
                <a:lnTo>
                  <a:pt x="f1214" y="f1215"/>
                </a:lnTo>
                <a:lnTo>
                  <a:pt x="f1216" y="f1217"/>
                </a:lnTo>
                <a:cubicBezTo>
                  <a:pt x="f1218" y="f1219"/>
                  <a:pt x="f1220" y="f1221"/>
                  <a:pt x="f1222" y="f1223"/>
                </a:cubicBezTo>
                <a:cubicBezTo>
                  <a:pt x="f1224" y="f1225"/>
                  <a:pt x="f1226" y="f1227"/>
                  <a:pt x="f1228" y="f1229"/>
                </a:cubicBezTo>
                <a:lnTo>
                  <a:pt x="f1230" y="f1231"/>
                </a:ln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1255"/>
                </a:cubicBezTo>
                <a:lnTo>
                  <a:pt x="f1256" y="f1257"/>
                </a:lnTo>
                <a:cubicBezTo>
                  <a:pt x="f1258" y="f1259"/>
                  <a:pt x="f1260" y="f1261"/>
                  <a:pt x="f1262" y="f1263"/>
                </a:cubicBezTo>
                <a:cubicBezTo>
                  <a:pt x="f1264" y="f1265"/>
                  <a:pt x="f1266" y="f1267"/>
                  <a:pt x="f1268" y="f1269"/>
                </a:cubicBezTo>
                <a:cubicBezTo>
                  <a:pt x="f1270" y="f1271"/>
                  <a:pt x="f1272" y="f1273"/>
                  <a:pt x="f1274" y="f1275"/>
                </a:cubicBezTo>
                <a:cubicBezTo>
                  <a:pt x="f1276" y="f1277"/>
                  <a:pt x="f1278" y="f1279"/>
                  <a:pt x="f1280" y="f1281"/>
                </a:cubicBezTo>
                <a:close/>
                <a:moveTo>
                  <a:pt x="f1282" y="f1211"/>
                </a:moveTo>
                <a:lnTo>
                  <a:pt x="f1283" y="f1213"/>
                </a:lnTo>
                <a:lnTo>
                  <a:pt x="f1284" y="f1215"/>
                </a:lnTo>
                <a:lnTo>
                  <a:pt x="f1285" y="f1217"/>
                </a:lnTo>
                <a:cubicBezTo>
                  <a:pt x="f1286" y="f1219"/>
                  <a:pt x="f1287" y="f1221"/>
                  <a:pt x="f1288" y="f1223"/>
                </a:cubicBezTo>
                <a:cubicBezTo>
                  <a:pt x="f1289" y="f1225"/>
                  <a:pt x="f1290" y="f1227"/>
                  <a:pt x="f1291" y="f1229"/>
                </a:cubicBezTo>
                <a:lnTo>
                  <a:pt x="f1292" y="f1231"/>
                </a:lnTo>
                <a:cubicBezTo>
                  <a:pt x="f1293" y="f1233"/>
                  <a:pt x="f1294" y="f1235"/>
                  <a:pt x="f1295" y="f1237"/>
                </a:cubicBezTo>
                <a:cubicBezTo>
                  <a:pt x="f1296" y="f1239"/>
                  <a:pt x="f1297" y="f1241"/>
                  <a:pt x="f1298" y="f1243"/>
                </a:cubicBezTo>
                <a:cubicBezTo>
                  <a:pt x="f1299" y="f1245"/>
                  <a:pt x="f1300" y="f1247"/>
                  <a:pt x="f1301" y="f1249"/>
                </a:cubicBezTo>
                <a:cubicBezTo>
                  <a:pt x="f1302" y="f1251"/>
                  <a:pt x="f1303" y="f1253"/>
                  <a:pt x="f1304" y="f1255"/>
                </a:cubicBezTo>
                <a:lnTo>
                  <a:pt x="f1305" y="f1257"/>
                </a:lnTo>
                <a:cubicBezTo>
                  <a:pt x="f1306" y="f1259"/>
                  <a:pt x="f1307" y="f1261"/>
                  <a:pt x="f1308" y="f1263"/>
                </a:cubicBezTo>
                <a:cubicBezTo>
                  <a:pt x="f1309" y="f1265"/>
                  <a:pt x="f1310" y="f1267"/>
                  <a:pt x="f1311" y="f1269"/>
                </a:cubicBezTo>
                <a:cubicBezTo>
                  <a:pt x="f1312" y="f1271"/>
                  <a:pt x="f1313" y="f1273"/>
                  <a:pt x="f1314" y="f1275"/>
                </a:cubicBezTo>
                <a:cubicBezTo>
                  <a:pt x="f1315" y="f1277"/>
                  <a:pt x="f1316" y="f1279"/>
                  <a:pt x="f1317" y="f1281"/>
                </a:cubicBezTo>
                <a:close/>
                <a:moveTo>
                  <a:pt x="f1318" y="f1211"/>
                </a:moveTo>
                <a:lnTo>
                  <a:pt x="f1319" y="f1213"/>
                </a:lnTo>
                <a:lnTo>
                  <a:pt x="f1320" y="f1215"/>
                </a:lnTo>
                <a:lnTo>
                  <a:pt x="f1321" y="f1217"/>
                </a:lnTo>
                <a:cubicBezTo>
                  <a:pt x="f1322" y="f1219"/>
                  <a:pt x="f1323" y="f1221"/>
                  <a:pt x="f1324" y="f1223"/>
                </a:cubicBezTo>
                <a:cubicBezTo>
                  <a:pt x="f1325" y="f1225"/>
                  <a:pt x="f1326" y="f1227"/>
                  <a:pt x="f1327" y="f1229"/>
                </a:cubicBezTo>
                <a:lnTo>
                  <a:pt x="f1328" y="f1231"/>
                </a:lnTo>
                <a:cubicBezTo>
                  <a:pt x="f1329" y="f1233"/>
                  <a:pt x="f1330" y="f1235"/>
                  <a:pt x="f1331" y="f1237"/>
                </a:cubicBezTo>
                <a:cubicBezTo>
                  <a:pt x="f1332" y="f1239"/>
                  <a:pt x="f1333" y="f1241"/>
                  <a:pt x="f1334" y="f1243"/>
                </a:cubicBezTo>
                <a:cubicBezTo>
                  <a:pt x="f1335" y="f1245"/>
                  <a:pt x="f1336" y="f1247"/>
                  <a:pt x="f1337" y="f1249"/>
                </a:cubicBezTo>
                <a:cubicBezTo>
                  <a:pt x="f1338" y="f1251"/>
                  <a:pt x="f1339" y="f1253"/>
                  <a:pt x="f1340" y="f1255"/>
                </a:cubicBezTo>
                <a:lnTo>
                  <a:pt x="f1341" y="f1257"/>
                </a:lnTo>
                <a:cubicBezTo>
                  <a:pt x="f1342" y="f1259"/>
                  <a:pt x="f1343" y="f1261"/>
                  <a:pt x="f1344" y="f1263"/>
                </a:cubicBezTo>
                <a:cubicBezTo>
                  <a:pt x="f1345" y="f1265"/>
                  <a:pt x="f1346" y="f1267"/>
                  <a:pt x="f1347" y="f1269"/>
                </a:cubicBezTo>
                <a:cubicBezTo>
                  <a:pt x="f1348" y="f1271"/>
                  <a:pt x="f1349" y="f1273"/>
                  <a:pt x="f1350" y="f1275"/>
                </a:cubicBezTo>
                <a:cubicBezTo>
                  <a:pt x="f1351" y="f1277"/>
                  <a:pt x="f1352" y="f1279"/>
                  <a:pt x="f1353" y="f1281"/>
                </a:cubicBezTo>
                <a:close/>
                <a:moveTo>
                  <a:pt x="f1354" y="f1355"/>
                </a:moveTo>
                <a:cubicBezTo>
                  <a:pt x="f1356" y="f1357"/>
                  <a:pt x="f1358" y="f1359"/>
                  <a:pt x="f1360" y="f1361"/>
                </a:cubicBezTo>
                <a:cubicBezTo>
                  <a:pt x="f1362" y="f1363"/>
                  <a:pt x="f1364" y="f1365"/>
                  <a:pt x="f29" y="f1366"/>
                </a:cubicBezTo>
                <a:lnTo>
                  <a:pt x="f1367" y="f1368"/>
                </a:lnTo>
                <a:cubicBezTo>
                  <a:pt x="f1369" y="f1370"/>
                  <a:pt x="f1371" y="f1372"/>
                  <a:pt x="f1373" y="f1374"/>
                </a:cubicBezTo>
                <a:lnTo>
                  <a:pt x="f1375" y="f1374"/>
                </a:lnTo>
                <a:cubicBezTo>
                  <a:pt x="f1376" y="f1377"/>
                  <a:pt x="f1378" y="f1379"/>
                  <a:pt x="f1380" y="f1381"/>
                </a:cubicBezTo>
                <a:lnTo>
                  <a:pt x="f1382" y="f1383"/>
                </a:lnTo>
                <a:cubicBezTo>
                  <a:pt x="f1384" y="f1385"/>
                  <a:pt x="f1386" y="f1387"/>
                  <a:pt x="f1388" y="f1389"/>
                </a:cubicBezTo>
                <a:cubicBezTo>
                  <a:pt x="f1390" y="f1391"/>
                  <a:pt x="f1392" y="f1393"/>
                  <a:pt x="f1394" y="f1395"/>
                </a:cubicBezTo>
                <a:lnTo>
                  <a:pt x="f1396" y="f1397"/>
                </a:lnTo>
                <a:lnTo>
                  <a:pt x="f27" y="f1398"/>
                </a:lnTo>
                <a:cubicBezTo>
                  <a:pt x="f1399" y="f1400"/>
                  <a:pt x="f1401" y="f1402"/>
                  <a:pt x="f1403" y="f1404"/>
                </a:cubicBezTo>
                <a:cubicBezTo>
                  <a:pt x="f1405" y="f1406"/>
                  <a:pt x="f1407" y="f1408"/>
                  <a:pt x="f1409" y="f1410"/>
                </a:cubicBezTo>
                <a:close/>
                <a:moveTo>
                  <a:pt x="f276" y="f1411"/>
                </a:moveTo>
                <a:lnTo>
                  <a:pt x="f276" y="f1412"/>
                </a:lnTo>
                <a:lnTo>
                  <a:pt x="f870" y="f1412"/>
                </a:lnTo>
                <a:cubicBezTo>
                  <a:pt x="f870"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4" y="f1446"/>
                </a:cubicBezTo>
                <a:lnTo>
                  <a:pt x="f1444" y="f1447"/>
                </a:lnTo>
                <a:lnTo>
                  <a:pt x="f1448" y="f1447"/>
                </a:lnTo>
                <a:lnTo>
                  <a:pt x="f1448" y="f1449"/>
                </a:lnTo>
                <a:cubicBezTo>
                  <a:pt x="f1448" y="f1450"/>
                  <a:pt x="f1451" y="f1452"/>
                  <a:pt x="f1453" y="f1454"/>
                </a:cubicBezTo>
                <a:cubicBezTo>
                  <a:pt x="f1455" y="f1456"/>
                  <a:pt x="f1457" y="f1458"/>
                  <a:pt x="f1459" y="f1460"/>
                </a:cubicBezTo>
                <a:cubicBezTo>
                  <a:pt x="f1461" y="f1462"/>
                  <a:pt x="f1463" y="f1464"/>
                  <a:pt x="f1465" y="f1466"/>
                </a:cubicBezTo>
                <a:cubicBezTo>
                  <a:pt x="f1467" y="f1468"/>
                  <a:pt x="f1469" y="f1470"/>
                  <a:pt x="f1471" y="f1472"/>
                </a:cubicBezTo>
                <a:cubicBezTo>
                  <a:pt x="f1473" y="f1474"/>
                  <a:pt x="f1475" y="f1476"/>
                  <a:pt x="f1477" y="f1478"/>
                </a:cubicBezTo>
                <a:cubicBezTo>
                  <a:pt x="f1479" y="f1480"/>
                  <a:pt x="f1481" y="f1482"/>
                  <a:pt x="f1483" y="f1484"/>
                </a:cubicBezTo>
                <a:cubicBezTo>
                  <a:pt x="f882" y="f1485"/>
                  <a:pt x="f1486" y="f1487"/>
                  <a:pt x="f1486" y="f1488"/>
                </a:cubicBezTo>
                <a:lnTo>
                  <a:pt x="f1486" y="f1411"/>
                </a:lnTo>
                <a:close/>
                <a:moveTo>
                  <a:pt x="f348" y="f1489"/>
                </a:moveTo>
                <a:lnTo>
                  <a:pt x="f348" y="f1490"/>
                </a:lnTo>
                <a:lnTo>
                  <a:pt x="f947" y="f1490"/>
                </a:lnTo>
                <a:cubicBezTo>
                  <a:pt x="f947"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2" y="f1524"/>
                </a:cubicBezTo>
                <a:lnTo>
                  <a:pt x="f1522" y="f1525"/>
                </a:lnTo>
                <a:lnTo>
                  <a:pt x="f1526" y="f1525"/>
                </a:lnTo>
                <a:lnTo>
                  <a:pt x="f1526" y="f1527"/>
                </a:lnTo>
                <a:cubicBezTo>
                  <a:pt x="f1526" y="f1528"/>
                  <a:pt x="f1529" y="f1530"/>
                  <a:pt x="f1531" y="f1532"/>
                </a:cubicBezTo>
                <a:cubicBezTo>
                  <a:pt x="f1533" y="f1534"/>
                  <a:pt x="f1535" y="f1536"/>
                  <a:pt x="f1537" y="f1538"/>
                </a:cubicBezTo>
                <a:cubicBezTo>
                  <a:pt x="f1539" y="f1540"/>
                  <a:pt x="f1541" y="f1542"/>
                  <a:pt x="f1543" y="f1544"/>
                </a:cubicBezTo>
                <a:cubicBezTo>
                  <a:pt x="f1545" y="f1546"/>
                  <a:pt x="f1547" y="f1548"/>
                  <a:pt x="f1549" y="f1550"/>
                </a:cubicBezTo>
                <a:cubicBezTo>
                  <a:pt x="f1551" y="f1552"/>
                  <a:pt x="f1553" y="f1554"/>
                  <a:pt x="f1555" y="f1556"/>
                </a:cubicBezTo>
                <a:cubicBezTo>
                  <a:pt x="f1557" y="f1558"/>
                  <a:pt x="f1559" y="f1560"/>
                  <a:pt x="f1561" y="f1562"/>
                </a:cubicBezTo>
                <a:cubicBezTo>
                  <a:pt x="f959" y="f1563"/>
                  <a:pt x="f1564" y="f1565"/>
                  <a:pt x="f1564" y="f1566"/>
                </a:cubicBezTo>
                <a:lnTo>
                  <a:pt x="f1564" y="f1489"/>
                </a:lnTo>
                <a:close/>
                <a:moveTo>
                  <a:pt x="f411" y="f1489"/>
                </a:moveTo>
                <a:lnTo>
                  <a:pt x="f411" y="f1490"/>
                </a:lnTo>
                <a:lnTo>
                  <a:pt x="f973" y="f1490"/>
                </a:lnTo>
                <a:cubicBezTo>
                  <a:pt x="f973" y="f1491"/>
                  <a:pt x="f1567" y="f1493"/>
                  <a:pt x="f1568" y="f1495"/>
                </a:cubicBezTo>
                <a:cubicBezTo>
                  <a:pt x="f1569" y="f1497"/>
                  <a:pt x="f1570" y="f1499"/>
                  <a:pt x="f1571" y="f1501"/>
                </a:cubicBezTo>
                <a:cubicBezTo>
                  <a:pt x="f1572" y="f1503"/>
                  <a:pt x="f1573" y="f1505"/>
                  <a:pt x="f1574" y="f1507"/>
                </a:cubicBezTo>
                <a:cubicBezTo>
                  <a:pt x="f1575" y="f1509"/>
                  <a:pt x="f1576" y="f1511"/>
                  <a:pt x="f1577" y="f1513"/>
                </a:cubicBezTo>
                <a:cubicBezTo>
                  <a:pt x="f1578" y="f1515"/>
                  <a:pt x="f1579" y="f1517"/>
                  <a:pt x="f1580" y="f1519"/>
                </a:cubicBezTo>
                <a:cubicBezTo>
                  <a:pt x="f1581" y="f1521"/>
                  <a:pt x="f1582" y="f1523"/>
                  <a:pt x="f1582" y="f1524"/>
                </a:cubicBezTo>
                <a:lnTo>
                  <a:pt x="f1582" y="f1525"/>
                </a:lnTo>
                <a:lnTo>
                  <a:pt x="f1583" y="f1525"/>
                </a:lnTo>
                <a:lnTo>
                  <a:pt x="f1583" y="f1527"/>
                </a:lnTo>
                <a:cubicBezTo>
                  <a:pt x="f1583" y="f1528"/>
                  <a:pt x="f1584" y="f1530"/>
                  <a:pt x="f1585" y="f1532"/>
                </a:cubicBezTo>
                <a:cubicBezTo>
                  <a:pt x="f1586" y="f1534"/>
                  <a:pt x="f1587" y="f1536"/>
                  <a:pt x="f1588" y="f1538"/>
                </a:cubicBezTo>
                <a:cubicBezTo>
                  <a:pt x="f1589" y="f1540"/>
                  <a:pt x="f1590" y="f1542"/>
                  <a:pt x="f1591" y="f1544"/>
                </a:cubicBezTo>
                <a:cubicBezTo>
                  <a:pt x="f1592" y="f1546"/>
                  <a:pt x="f1593" y="f1548"/>
                  <a:pt x="f1594" y="f1550"/>
                </a:cubicBezTo>
                <a:cubicBezTo>
                  <a:pt x="f1595" y="f1552"/>
                  <a:pt x="f1596" y="f1554"/>
                  <a:pt x="f1597" y="f1556"/>
                </a:cubicBezTo>
                <a:cubicBezTo>
                  <a:pt x="f1598" y="f1558"/>
                  <a:pt x="f1599" y="f1560"/>
                  <a:pt x="f1600" y="f1562"/>
                </a:cubicBezTo>
                <a:cubicBezTo>
                  <a:pt x="f979" y="f1563"/>
                  <a:pt x="f1601" y="f1565"/>
                  <a:pt x="f1601" y="f1566"/>
                </a:cubicBezTo>
                <a:lnTo>
                  <a:pt x="f1601" y="f1489"/>
                </a:lnTo>
                <a:close/>
                <a:moveTo>
                  <a:pt x="f461" y="f1602"/>
                </a:moveTo>
                <a:lnTo>
                  <a:pt x="f461" y="f1603"/>
                </a:lnTo>
                <a:lnTo>
                  <a:pt x="f1604" y="f1603"/>
                </a:lnTo>
                <a:lnTo>
                  <a:pt x="f1605" y="f1606"/>
                </a:lnTo>
                <a:cubicBezTo>
                  <a:pt x="f1607" y="f1606"/>
                  <a:pt x="f1608" y="f1609"/>
                  <a:pt x="f1610" y="f1611"/>
                </a:cubicBezTo>
                <a:cubicBezTo>
                  <a:pt x="f1612" y="f1613"/>
                  <a:pt x="f1614" y="f1615"/>
                  <a:pt x="f1616" y="f1615"/>
                </a:cubicBezTo>
                <a:cubicBezTo>
                  <a:pt x="f1617" y="f1615"/>
                  <a:pt x="f1618" y="f1619"/>
                  <a:pt x="f1620" y="f1621"/>
                </a:cubicBezTo>
                <a:cubicBezTo>
                  <a:pt x="f1622" y="f1623"/>
                  <a:pt x="f440" y="f1624"/>
                  <a:pt x="f440" y="f1625"/>
                </a:cubicBezTo>
                <a:cubicBezTo>
                  <a:pt x="f440" y="f1626"/>
                  <a:pt x="f1627" y="f1628"/>
                  <a:pt x="f1629" y="f1630"/>
                </a:cubicBezTo>
                <a:cubicBezTo>
                  <a:pt x="f997" y="f1631"/>
                  <a:pt x="f1632" y="f1633"/>
                  <a:pt x="f1634" y="f1633"/>
                </a:cubicBezTo>
                <a:lnTo>
                  <a:pt x="f1635" y="f1633"/>
                </a:lnTo>
                <a:lnTo>
                  <a:pt x="f1635" y="f1636"/>
                </a:lnTo>
                <a:cubicBezTo>
                  <a:pt x="f1637" y="f1638"/>
                  <a:pt x="f1639" y="f1640"/>
                  <a:pt x="f1641" y="f1640"/>
                </a:cubicBezTo>
                <a:cubicBezTo>
                  <a:pt x="f1642" y="f1640"/>
                  <a:pt x="f1643" y="f1640"/>
                  <a:pt x="f1644" y="f1640"/>
                </a:cubicBezTo>
                <a:cubicBezTo>
                  <a:pt x="f1645" y="f1640"/>
                  <a:pt x="f1646" y="f1647"/>
                  <a:pt x="f1648" y="f1649"/>
                </a:cubicBezTo>
                <a:cubicBezTo>
                  <a:pt x="f1650" y="f1651"/>
                  <a:pt x="f476" y="f1652"/>
                  <a:pt x="f476" y="f1653"/>
                </a:cubicBezTo>
                <a:cubicBezTo>
                  <a:pt x="f476" y="f1654"/>
                  <a:pt x="f1655" y="f1656"/>
                  <a:pt x="f1657" y="f1658"/>
                </a:cubicBezTo>
                <a:cubicBezTo>
                  <a:pt x="f1659" y="f1660"/>
                  <a:pt x="f1661" y="f1662"/>
                  <a:pt x="f1663" y="f1662"/>
                </a:cubicBezTo>
                <a:cubicBezTo>
                  <a:pt x="f1664" y="f1662"/>
                  <a:pt x="f1665" y="f1666"/>
                  <a:pt x="f459" y="f1667"/>
                </a:cubicBezTo>
                <a:cubicBezTo>
                  <a:pt x="f1668" y="f1669"/>
                  <a:pt x="f1670" y="f1671"/>
                  <a:pt x="f1672" y="f1673"/>
                </a:cubicBezTo>
                <a:lnTo>
                  <a:pt x="f1674" y="f1602"/>
                </a:lnTo>
                <a:close/>
                <a:moveTo>
                  <a:pt x="f1675" y="f1676"/>
                </a:moveTo>
                <a:lnTo>
                  <a:pt x="f180" y="f1677"/>
                </a:lnTo>
                <a:lnTo>
                  <a:pt x="f180" y="f1678"/>
                </a:lnTo>
                <a:lnTo>
                  <a:pt x="f1679" y="f1678"/>
                </a:lnTo>
                <a:cubicBezTo>
                  <a:pt x="f1680" y="f1681"/>
                  <a:pt x="f1682" y="f1683"/>
                  <a:pt x="f1684" y="f1685"/>
                </a:cubicBezTo>
                <a:lnTo>
                  <a:pt x="f1684" y="f1686"/>
                </a:lnTo>
                <a:lnTo>
                  <a:pt x="f1687" y="f1688"/>
                </a:lnTo>
                <a:lnTo>
                  <a:pt x="f1687" y="f1689"/>
                </a:lnTo>
                <a:cubicBezTo>
                  <a:pt x="f1687" y="f1690"/>
                  <a:pt x="f1691" y="f1692"/>
                  <a:pt x="f1693" y="f1694"/>
                </a:cubicBezTo>
                <a:lnTo>
                  <a:pt x="f1695" y="f1696"/>
                </a:lnTo>
                <a:cubicBezTo>
                  <a:pt x="f1697" y="f1698"/>
                  <a:pt x="f1684" y="f1699"/>
                  <a:pt x="f1684" y="f1689"/>
                </a:cubicBezTo>
                <a:lnTo>
                  <a:pt x="f1684" y="f1700"/>
                </a:lnTo>
                <a:lnTo>
                  <a:pt x="f1701" y="f1702"/>
                </a:lnTo>
                <a:cubicBezTo>
                  <a:pt x="f1703" y="f1704"/>
                  <a:pt x="f1705" y="f1706"/>
                  <a:pt x="f1707" y="f1708"/>
                </a:cubicBezTo>
                <a:cubicBezTo>
                  <a:pt x="f1709" y="f1710"/>
                  <a:pt x="f1711" y="f1712"/>
                  <a:pt x="f1713" y="f1714"/>
                </a:cubicBezTo>
                <a:close/>
                <a:moveTo>
                  <a:pt x="f1715" y="f1716"/>
                </a:moveTo>
                <a:cubicBezTo>
                  <a:pt x="f1717" y="f1718"/>
                  <a:pt x="f1719" y="f1720"/>
                  <a:pt x="f1721" y="f1722"/>
                </a:cubicBezTo>
                <a:lnTo>
                  <a:pt x="f1723" y="f1724"/>
                </a:lnTo>
                <a:cubicBezTo>
                  <a:pt x="f1725" y="f1726"/>
                  <a:pt x="f1727" y="f1728"/>
                  <a:pt x="f231" y="f1729"/>
                </a:cubicBezTo>
                <a:cubicBezTo>
                  <a:pt x="f1730" y="f1731"/>
                  <a:pt x="f1732" y="f1733"/>
                  <a:pt x="f1734" y="f1735"/>
                </a:cubicBezTo>
                <a:close/>
                <a:moveTo>
                  <a:pt x="f667" y="f1736"/>
                </a:moveTo>
                <a:lnTo>
                  <a:pt x="f667" y="f1737"/>
                </a:lnTo>
                <a:lnTo>
                  <a:pt x="f1738" y="f1737"/>
                </a:lnTo>
                <a:lnTo>
                  <a:pt x="f1739" y="f1740"/>
                </a:lnTo>
                <a:cubicBezTo>
                  <a:pt x="f1741" y="f1740"/>
                  <a:pt x="f1742" y="f1743"/>
                  <a:pt x="f1744" y="f1745"/>
                </a:cubicBezTo>
                <a:cubicBezTo>
                  <a:pt x="f1746" y="f1747"/>
                  <a:pt x="f1748" y="f1749"/>
                  <a:pt x="f1750" y="f1749"/>
                </a:cubicBezTo>
                <a:cubicBezTo>
                  <a:pt x="f1751" y="f1749"/>
                  <a:pt x="f1752" y="f1753"/>
                  <a:pt x="f1754" y="f1755"/>
                </a:cubicBezTo>
                <a:cubicBezTo>
                  <a:pt x="f1756" y="f1757"/>
                  <a:pt x="f29" y="f1758"/>
                  <a:pt x="f29" y="f1759"/>
                </a:cubicBezTo>
                <a:cubicBezTo>
                  <a:pt x="f29" y="f1760"/>
                  <a:pt x="f1761" y="f1762"/>
                  <a:pt x="f1763" y="f1764"/>
                </a:cubicBezTo>
                <a:cubicBezTo>
                  <a:pt x="f1371" y="f1765"/>
                  <a:pt x="f1766" y="f1767"/>
                  <a:pt x="f1768" y="f1767"/>
                </a:cubicBezTo>
                <a:lnTo>
                  <a:pt x="f1769" y="f1767"/>
                </a:lnTo>
                <a:lnTo>
                  <a:pt x="f1769" y="f1770"/>
                </a:lnTo>
                <a:cubicBezTo>
                  <a:pt x="f1771" y="f1772"/>
                  <a:pt x="f1773" y="f1774"/>
                  <a:pt x="f1775" y="f1774"/>
                </a:cubicBezTo>
                <a:cubicBezTo>
                  <a:pt x="f1776" y="f1774"/>
                  <a:pt x="f1777" y="f1774"/>
                  <a:pt x="f1778" y="f1774"/>
                </a:cubicBezTo>
                <a:cubicBezTo>
                  <a:pt x="f1779" y="f1774"/>
                  <a:pt x="f1780" y="f1781"/>
                  <a:pt x="f1782" y="f1783"/>
                </a:cubicBezTo>
                <a:cubicBezTo>
                  <a:pt x="f1784" y="f1785"/>
                  <a:pt x="f682" y="f1786"/>
                  <a:pt x="f682" y="f1787"/>
                </a:cubicBezTo>
                <a:cubicBezTo>
                  <a:pt x="f682" y="f1788"/>
                  <a:pt x="f1789" y="f1790"/>
                  <a:pt x="f1791" y="f1792"/>
                </a:cubicBezTo>
                <a:cubicBezTo>
                  <a:pt x="f1793" y="f1794"/>
                  <a:pt x="f1795" y="f1796"/>
                  <a:pt x="f1797" y="f1796"/>
                </a:cubicBezTo>
                <a:cubicBezTo>
                  <a:pt x="f1798" y="f1796"/>
                  <a:pt x="f1799" y="f1800"/>
                  <a:pt x="f665" y="f1801"/>
                </a:cubicBezTo>
                <a:cubicBezTo>
                  <a:pt x="f1802" y="f1803"/>
                  <a:pt x="f1804" y="f1805"/>
                  <a:pt x="f1806" y="f1807"/>
                </a:cubicBezTo>
                <a:lnTo>
                  <a:pt x="f1808" y="f1736"/>
                </a:lnTo>
                <a:close/>
                <a:moveTo>
                  <a:pt x="f1809" y="f1810"/>
                </a:moveTo>
                <a:lnTo>
                  <a:pt x="f124" y="f1811"/>
                </a:lnTo>
                <a:lnTo>
                  <a:pt x="f124" y="f1812"/>
                </a:lnTo>
                <a:lnTo>
                  <a:pt x="f1813" y="f1812"/>
                </a:lnTo>
                <a:lnTo>
                  <a:pt x="f1813" y="f1814"/>
                </a:lnTo>
                <a:lnTo>
                  <a:pt x="f1815" y="f1814"/>
                </a:lnTo>
                <a:lnTo>
                  <a:pt x="f1815" y="f1816"/>
                </a:lnTo>
                <a:lnTo>
                  <a:pt x="f1813" y="f1816"/>
                </a:lnTo>
                <a:lnTo>
                  <a:pt x="f1813" y="f1817"/>
                </a:lnTo>
                <a:lnTo>
                  <a:pt x="f1818" y="f1817"/>
                </a:lnTo>
                <a:lnTo>
                  <a:pt x="f1819" y="f1810"/>
                </a:lnTo>
                <a:close/>
                <a:moveTo>
                  <a:pt x="f1820" y="f1821"/>
                </a:moveTo>
                <a:lnTo>
                  <a:pt x="f41" y="f1822"/>
                </a:lnTo>
                <a:lnTo>
                  <a:pt x="f41" y="f1823"/>
                </a:lnTo>
                <a:lnTo>
                  <a:pt x="f1824" y="f1823"/>
                </a:lnTo>
                <a:cubicBezTo>
                  <a:pt x="f1825" y="f1826"/>
                  <a:pt x="f1827" y="f1828"/>
                  <a:pt x="f1827" y="f1829"/>
                </a:cubicBezTo>
                <a:cubicBezTo>
                  <a:pt x="f1827" y="f1830"/>
                  <a:pt x="f1827" y="f1831"/>
                  <a:pt x="f1827" y="f1832"/>
                </a:cubicBezTo>
                <a:cubicBezTo>
                  <a:pt x="f1827" y="f1833"/>
                  <a:pt x="f1825" y="f1834"/>
                  <a:pt x="f1824" y="f1835"/>
                </a:cubicBezTo>
                <a:cubicBezTo>
                  <a:pt x="f1836" y="f1837"/>
                  <a:pt x="f1838" y="f1839"/>
                  <a:pt x="f1840" y="f1841"/>
                </a:cubicBezTo>
                <a:lnTo>
                  <a:pt x="f1842" y="f1841"/>
                </a:lnTo>
                <a:lnTo>
                  <a:pt x="f1842" y="f1843"/>
                </a:lnTo>
                <a:lnTo>
                  <a:pt x="f1844" y="f1843"/>
                </a:lnTo>
                <a:cubicBezTo>
                  <a:pt x="f1845" y="f1846"/>
                  <a:pt x="f1847" y="f1848"/>
                  <a:pt x="f1849" y="f1850"/>
                </a:cubicBezTo>
                <a:cubicBezTo>
                  <a:pt x="f1851" y="f1852"/>
                  <a:pt x="f1853" y="f1854"/>
                  <a:pt x="f1855" y="f1856"/>
                </a:cubicBezTo>
                <a:lnTo>
                  <a:pt x="f1857" y="f1858"/>
                </a:lnTo>
                <a:cubicBezTo>
                  <a:pt x="f1859" y="f1860"/>
                  <a:pt x="f1861" y="f1862"/>
                  <a:pt x="f1863" y="f1864"/>
                </a:cubicBezTo>
                <a:cubicBezTo>
                  <a:pt x="f1865" y="f1866"/>
                  <a:pt x="f1867" y="f1868"/>
                  <a:pt x="f104" y="f1869"/>
                </a:cubicBezTo>
                <a:close/>
                <a:moveTo>
                  <a:pt x="f1226" y="f1870"/>
                </a:moveTo>
                <a:lnTo>
                  <a:pt x="f1228" y="f1871"/>
                </a:lnTo>
                <a:cubicBezTo>
                  <a:pt x="f1872" y="f1873"/>
                  <a:pt x="f1874" y="f1875"/>
                  <a:pt x="f1876" y="f1877"/>
                </a:cubicBezTo>
                <a:cubicBezTo>
                  <a:pt x="f1878" y="f1879"/>
                  <a:pt x="f1880" y="f1881"/>
                  <a:pt x="f1882" y="f1883"/>
                </a:cubicBezTo>
                <a:lnTo>
                  <a:pt x="f1884" y="f1885"/>
                </a:lnTo>
                <a:cubicBezTo>
                  <a:pt x="f1886" y="f1887"/>
                  <a:pt x="f1888" y="f1889"/>
                  <a:pt x="f1890" y="f1891"/>
                </a:cubicBezTo>
                <a:cubicBezTo>
                  <a:pt x="f1892" y="f1893"/>
                  <a:pt x="f1894" y="f1895"/>
                  <a:pt x="f1226" y="f1870"/>
                </a:cubicBezTo>
                <a:close/>
                <a:moveTo>
                  <a:pt x="f1290" y="f1870"/>
                </a:moveTo>
                <a:lnTo>
                  <a:pt x="f1291" y="f1871"/>
                </a:lnTo>
                <a:cubicBezTo>
                  <a:pt x="f1896" y="f1873"/>
                  <a:pt x="f1897" y="f1875"/>
                  <a:pt x="f1898" y="f1877"/>
                </a:cubicBezTo>
                <a:cubicBezTo>
                  <a:pt x="f1899" y="f1879"/>
                  <a:pt x="f1900" y="f1881"/>
                  <a:pt x="f1901" y="f1883"/>
                </a:cubicBezTo>
                <a:lnTo>
                  <a:pt x="f1902" y="f1885"/>
                </a:lnTo>
                <a:cubicBezTo>
                  <a:pt x="f1903" y="f1887"/>
                  <a:pt x="f1904" y="f1889"/>
                  <a:pt x="f1905" y="f1891"/>
                </a:cubicBezTo>
                <a:cubicBezTo>
                  <a:pt x="f1906" y="f1893"/>
                  <a:pt x="f1907" y="f1895"/>
                  <a:pt x="f1290" y="f1870"/>
                </a:cubicBezTo>
                <a:close/>
                <a:moveTo>
                  <a:pt x="f1326" y="f1870"/>
                </a:moveTo>
                <a:lnTo>
                  <a:pt x="f1327" y="f1871"/>
                </a:lnTo>
                <a:cubicBezTo>
                  <a:pt x="f1908" y="f1873"/>
                  <a:pt x="f1909" y="f1875"/>
                  <a:pt x="f1910" y="f1877"/>
                </a:cubicBezTo>
                <a:cubicBezTo>
                  <a:pt x="f1911" y="f1879"/>
                  <a:pt x="f1912" y="f1881"/>
                  <a:pt x="f1913" y="f1883"/>
                </a:cubicBezTo>
                <a:lnTo>
                  <a:pt x="f1914" y="f1885"/>
                </a:lnTo>
                <a:cubicBezTo>
                  <a:pt x="f1915" y="f1887"/>
                  <a:pt x="f1916" y="f1889"/>
                  <a:pt x="f1917" y="f1891"/>
                </a:cubicBezTo>
                <a:cubicBezTo>
                  <a:pt x="f1918" y="f1893"/>
                  <a:pt x="f1919" y="f1895"/>
                  <a:pt x="f1326" y="f1870"/>
                </a:cubicBezTo>
                <a:close/>
                <a:moveTo>
                  <a:pt x="f1920" y="f1921"/>
                </a:moveTo>
                <a:cubicBezTo>
                  <a:pt x="f1922" y="f1923"/>
                  <a:pt x="f1924" y="f1925"/>
                  <a:pt x="f1926" y="f1927"/>
                </a:cubicBezTo>
                <a:cubicBezTo>
                  <a:pt x="f1928" y="f1929"/>
                  <a:pt x="f1930" y="f1931"/>
                  <a:pt x="f1882" y="f1932"/>
                </a:cubicBezTo>
                <a:lnTo>
                  <a:pt x="f1933" y="f1934"/>
                </a:lnTo>
                <a:cubicBezTo>
                  <a:pt x="f1935" y="f1936"/>
                  <a:pt x="f1937" y="f1938"/>
                  <a:pt x="f1939" y="f1940"/>
                </a:cubicBezTo>
                <a:cubicBezTo>
                  <a:pt x="f1941" y="f1942"/>
                  <a:pt x="f1943" y="f1944"/>
                  <a:pt x="f1945" y="f1946"/>
                </a:cubicBezTo>
                <a:cubicBezTo>
                  <a:pt x="f1947" y="f1948"/>
                  <a:pt x="f1949" y="f1950"/>
                  <a:pt x="f1951" y="f1952"/>
                </a:cubicBezTo>
                <a:cubicBezTo>
                  <a:pt x="f1953" y="f1954"/>
                  <a:pt x="f1955" y="f1956"/>
                  <a:pt x="f1957" y="f1958"/>
                </a:cubicBezTo>
                <a:close/>
                <a:moveTo>
                  <a:pt x="f1959" y="f1921"/>
                </a:moveTo>
                <a:cubicBezTo>
                  <a:pt x="f1960" y="f1923"/>
                  <a:pt x="f1961" y="f1925"/>
                  <a:pt x="f1962" y="f1927"/>
                </a:cubicBezTo>
                <a:cubicBezTo>
                  <a:pt x="f1963" y="f1929"/>
                  <a:pt x="f1964" y="f1931"/>
                  <a:pt x="f1901" y="f1932"/>
                </a:cubicBezTo>
                <a:lnTo>
                  <a:pt x="f1965" y="f1934"/>
                </a:lnTo>
                <a:cubicBezTo>
                  <a:pt x="f1966" y="f1936"/>
                  <a:pt x="f1967" y="f1938"/>
                  <a:pt x="f1968" y="f1940"/>
                </a:cubicBezTo>
                <a:cubicBezTo>
                  <a:pt x="f1969" y="f1942"/>
                  <a:pt x="f1970" y="f1944"/>
                  <a:pt x="f1971" y="f1946"/>
                </a:cubicBezTo>
                <a:cubicBezTo>
                  <a:pt x="f1972" y="f1948"/>
                  <a:pt x="f1973" y="f1950"/>
                  <a:pt x="f1974" y="f1952"/>
                </a:cubicBezTo>
                <a:cubicBezTo>
                  <a:pt x="f1975" y="f1954"/>
                  <a:pt x="f1976" y="f1956"/>
                  <a:pt x="f1977" y="f1958"/>
                </a:cubicBezTo>
                <a:close/>
                <a:moveTo>
                  <a:pt x="f1978" y="f1921"/>
                </a:moveTo>
                <a:cubicBezTo>
                  <a:pt x="f1979" y="f1923"/>
                  <a:pt x="f1980" y="f1925"/>
                  <a:pt x="f1981" y="f1927"/>
                </a:cubicBezTo>
                <a:cubicBezTo>
                  <a:pt x="f1982" y="f1929"/>
                  <a:pt x="f1983" y="f1931"/>
                  <a:pt x="f1913" y="f1932"/>
                </a:cubicBezTo>
                <a:lnTo>
                  <a:pt x="f1984" y="f1934"/>
                </a:lnTo>
                <a:cubicBezTo>
                  <a:pt x="f1985" y="f1936"/>
                  <a:pt x="f1986" y="f1938"/>
                  <a:pt x="f1987" y="f1940"/>
                </a:cubicBezTo>
                <a:cubicBezTo>
                  <a:pt x="f1988" y="f1942"/>
                  <a:pt x="f1989" y="f1944"/>
                  <a:pt x="f1990" y="f1946"/>
                </a:cubicBezTo>
                <a:cubicBezTo>
                  <a:pt x="f1991" y="f1948"/>
                  <a:pt x="f1992" y="f1950"/>
                  <a:pt x="f1993" y="f1952"/>
                </a:cubicBezTo>
                <a:cubicBezTo>
                  <a:pt x="f1994" y="f1954"/>
                  <a:pt x="f1995" y="f1956"/>
                  <a:pt x="f1996" y="f1958"/>
                </a:cubicBezTo>
                <a:close/>
                <a:moveTo>
                  <a:pt x="f1997" y="f1998"/>
                </a:moveTo>
                <a:lnTo>
                  <a:pt x="f1999" y="f2000"/>
                </a:lnTo>
                <a:lnTo>
                  <a:pt x="f2001" y="f2002"/>
                </a:lnTo>
                <a:lnTo>
                  <a:pt x="f2003" y="f2004"/>
                </a:lnTo>
                <a:cubicBezTo>
                  <a:pt x="f2005" y="f2006"/>
                  <a:pt x="f2007" y="f2008"/>
                  <a:pt x="f2009" y="f2010"/>
                </a:cubicBezTo>
                <a:cubicBezTo>
                  <a:pt x="f2011" y="f2012"/>
                  <a:pt x="f2013" y="f2014"/>
                  <a:pt x="f2015" y="f2016"/>
                </a:cubicBezTo>
                <a:lnTo>
                  <a:pt x="f2017" y="f2018"/>
                </a:lnTo>
                <a:cubicBezTo>
                  <a:pt x="f2019" y="f2020"/>
                  <a:pt x="f2021" y="f2022"/>
                  <a:pt x="f2023" y="f2024"/>
                </a:cubicBezTo>
                <a:cubicBezTo>
                  <a:pt x="f2025" y="f2026"/>
                  <a:pt x="f2027" y="f2028"/>
                  <a:pt x="f2029" y="f2030"/>
                </a:cubicBezTo>
                <a:cubicBezTo>
                  <a:pt x="f2031" y="f2032"/>
                  <a:pt x="f2033" y="f2034"/>
                  <a:pt x="f2035" y="f2036"/>
                </a:cubicBezTo>
                <a:cubicBezTo>
                  <a:pt x="f2037" y="f2038"/>
                  <a:pt x="f2039" y="f2040"/>
                  <a:pt x="f2041" y="f2042"/>
                </a:cubicBezTo>
                <a:lnTo>
                  <a:pt x="f2043" y="f2044"/>
                </a:lnTo>
                <a:cubicBezTo>
                  <a:pt x="f2045" y="f2046"/>
                  <a:pt x="f2047" y="f2048"/>
                  <a:pt x="f2049" y="f2050"/>
                </a:cubicBezTo>
                <a:cubicBezTo>
                  <a:pt x="f2051" y="f2052"/>
                  <a:pt x="f2053" y="f2054"/>
                  <a:pt x="f2055" y="f2056"/>
                </a:cubicBezTo>
                <a:cubicBezTo>
                  <a:pt x="f2057" y="f2058"/>
                  <a:pt x="f2059" y="f2060"/>
                  <a:pt x="f2061" y="f2062"/>
                </a:cubicBezTo>
                <a:cubicBezTo>
                  <a:pt x="f2063" y="f2064"/>
                  <a:pt x="f2065" y="f2066"/>
                  <a:pt x="f2067" y="f2068"/>
                </a:cubicBezTo>
                <a:close/>
                <a:moveTo>
                  <a:pt x="f2069" y="f2070"/>
                </a:moveTo>
                <a:lnTo>
                  <a:pt x="f208" y="f2071"/>
                </a:lnTo>
                <a:cubicBezTo>
                  <a:pt x="f2072" y="f2073"/>
                  <a:pt x="f2074" y="f2075"/>
                  <a:pt x="f2076" y="f2077"/>
                </a:cubicBezTo>
                <a:cubicBezTo>
                  <a:pt x="f2078" y="f2079"/>
                  <a:pt x="f2080" y="f2081"/>
                  <a:pt x="f2082" y="f2083"/>
                </a:cubicBezTo>
                <a:lnTo>
                  <a:pt x="f780" y="f2084"/>
                </a:lnTo>
                <a:cubicBezTo>
                  <a:pt x="f2085" y="f2086"/>
                  <a:pt x="f2087" y="f2088"/>
                  <a:pt x="f2089" y="f2090"/>
                </a:cubicBezTo>
                <a:cubicBezTo>
                  <a:pt x="f2091" y="f2092"/>
                  <a:pt x="f2093" y="f2094"/>
                  <a:pt x="f2069" y="f2070"/>
                </a:cubicBezTo>
                <a:close/>
                <a:moveTo>
                  <a:pt x="f2095" y="f2096"/>
                </a:moveTo>
                <a:lnTo>
                  <a:pt x="f276" y="f2097"/>
                </a:lnTo>
                <a:lnTo>
                  <a:pt x="f276" y="f2098"/>
                </a:lnTo>
                <a:lnTo>
                  <a:pt x="f2099" y="f2098"/>
                </a:lnTo>
                <a:lnTo>
                  <a:pt x="f2099" y="f2100"/>
                </a:lnTo>
                <a:lnTo>
                  <a:pt x="f2101" y="f2100"/>
                </a:lnTo>
                <a:lnTo>
                  <a:pt x="f2101" y="f2102"/>
                </a:lnTo>
                <a:lnTo>
                  <a:pt x="f2099" y="f2102"/>
                </a:lnTo>
                <a:lnTo>
                  <a:pt x="f2099" y="f2103"/>
                </a:lnTo>
                <a:lnTo>
                  <a:pt x="f2104" y="f2103"/>
                </a:lnTo>
                <a:lnTo>
                  <a:pt x="f2105" y="f2096"/>
                </a:lnTo>
                <a:close/>
                <a:moveTo>
                  <a:pt x="f2106" y="f2107"/>
                </a:moveTo>
                <a:cubicBezTo>
                  <a:pt x="f2108" y="f2109"/>
                  <a:pt x="f2110" y="f2111"/>
                  <a:pt x="f2112" y="f2113"/>
                </a:cubicBezTo>
                <a:lnTo>
                  <a:pt x="f2114" y="f2115"/>
                </a:lnTo>
                <a:cubicBezTo>
                  <a:pt x="f2116" y="f2117"/>
                  <a:pt x="f2118" y="f2119"/>
                  <a:pt x="f463" y="f2120"/>
                </a:cubicBezTo>
                <a:cubicBezTo>
                  <a:pt x="f2121" y="f2122"/>
                  <a:pt x="f2123" y="f2124"/>
                  <a:pt x="f2125" y="f2126"/>
                </a:cubicBezTo>
                <a:close/>
                <a:moveTo>
                  <a:pt x="f2127" y="f2128"/>
                </a:moveTo>
                <a:lnTo>
                  <a:pt x="f348" y="f1952"/>
                </a:lnTo>
                <a:lnTo>
                  <a:pt x="f348" y="f2129"/>
                </a:lnTo>
                <a:lnTo>
                  <a:pt x="f2130" y="f2129"/>
                </a:lnTo>
                <a:lnTo>
                  <a:pt x="f2130" y="f2131"/>
                </a:lnTo>
                <a:lnTo>
                  <a:pt x="f2132" y="f2131"/>
                </a:lnTo>
                <a:lnTo>
                  <a:pt x="f2132" y="f2133"/>
                </a:lnTo>
                <a:lnTo>
                  <a:pt x="f2130" y="f2133"/>
                </a:lnTo>
                <a:lnTo>
                  <a:pt x="f2130" y="f2134"/>
                </a:lnTo>
                <a:lnTo>
                  <a:pt x="f2135" y="f2134"/>
                </a:lnTo>
                <a:lnTo>
                  <a:pt x="f2136" y="f2128"/>
                </a:lnTo>
                <a:close/>
                <a:moveTo>
                  <a:pt x="f2137" y="f2128"/>
                </a:moveTo>
                <a:lnTo>
                  <a:pt x="f411" y="f1952"/>
                </a:lnTo>
                <a:lnTo>
                  <a:pt x="f411" y="f2129"/>
                </a:lnTo>
                <a:lnTo>
                  <a:pt x="f2138" y="f2129"/>
                </a:lnTo>
                <a:lnTo>
                  <a:pt x="f2138" y="f2131"/>
                </a:lnTo>
                <a:lnTo>
                  <a:pt x="f2139" y="f2131"/>
                </a:lnTo>
                <a:lnTo>
                  <a:pt x="f2139" y="f2133"/>
                </a:lnTo>
                <a:lnTo>
                  <a:pt x="f2138" y="f2133"/>
                </a:lnTo>
                <a:lnTo>
                  <a:pt x="f2138" y="f2134"/>
                </a:lnTo>
                <a:lnTo>
                  <a:pt x="f2140" y="f2134"/>
                </a:lnTo>
                <a:lnTo>
                  <a:pt x="f2141" y="f2128"/>
                </a:lnTo>
                <a:close/>
                <a:moveTo>
                  <a:pt x="f2142" y="f2143"/>
                </a:moveTo>
                <a:lnTo>
                  <a:pt x="f440" y="f2144"/>
                </a:lnTo>
                <a:cubicBezTo>
                  <a:pt x="f2145" y="f2146"/>
                  <a:pt x="f2147" y="f2148"/>
                  <a:pt x="f2149" y="f2150"/>
                </a:cubicBezTo>
                <a:cubicBezTo>
                  <a:pt x="f2151" y="f2152"/>
                  <a:pt x="f2153" y="f2154"/>
                  <a:pt x="f2155" y="f2156"/>
                </a:cubicBezTo>
                <a:lnTo>
                  <a:pt x="f999" y="f2157"/>
                </a:lnTo>
                <a:cubicBezTo>
                  <a:pt x="f2158" y="f2159"/>
                  <a:pt x="f2160" y="f2161"/>
                  <a:pt x="f2162" y="f2163"/>
                </a:cubicBezTo>
                <a:cubicBezTo>
                  <a:pt x="f2164" y="f2165"/>
                  <a:pt x="f2166" y="f2167"/>
                  <a:pt x="f2142" y="f2143"/>
                </a:cubicBezTo>
                <a:close/>
                <a:moveTo>
                  <a:pt x="f2168" y="f2169"/>
                </a:moveTo>
                <a:lnTo>
                  <a:pt x="f2170" y="f2171"/>
                </a:lnTo>
                <a:lnTo>
                  <a:pt x="f2172" y="f2173"/>
                </a:lnTo>
                <a:lnTo>
                  <a:pt x="f2174" y="f2175"/>
                </a:lnTo>
                <a:cubicBezTo>
                  <a:pt x="f2176" y="f2177"/>
                  <a:pt x="f2178" y="f2179"/>
                  <a:pt x="f2180" y="f2181"/>
                </a:cubicBezTo>
                <a:cubicBezTo>
                  <a:pt x="f2182" y="f2183"/>
                  <a:pt x="f2184" y="f2185"/>
                  <a:pt x="f2186" y="f2187"/>
                </a:cubicBezTo>
                <a:lnTo>
                  <a:pt x="f2188" y="f2189"/>
                </a:lnTo>
                <a:cubicBezTo>
                  <a:pt x="f2190" y="f2191"/>
                  <a:pt x="f2192" y="f2193"/>
                  <a:pt x="f2194" y="f2195"/>
                </a:cubicBezTo>
                <a:cubicBezTo>
                  <a:pt x="f2196" y="f2197"/>
                  <a:pt x="f2198" y="f2199"/>
                  <a:pt x="f2200" y="f2201"/>
                </a:cubicBezTo>
                <a:cubicBezTo>
                  <a:pt x="f2202" y="f2203"/>
                  <a:pt x="f2204" y="f2205"/>
                  <a:pt x="f2206" y="f2207"/>
                </a:cubicBezTo>
                <a:cubicBezTo>
                  <a:pt x="f2208" y="f2209"/>
                  <a:pt x="f2210" y="f2211"/>
                  <a:pt x="f2212" y="f2213"/>
                </a:cubicBezTo>
                <a:lnTo>
                  <a:pt x="f2214" y="f2215"/>
                </a:lnTo>
                <a:cubicBezTo>
                  <a:pt x="f2216" y="f2217"/>
                  <a:pt x="f2218" y="f2219"/>
                  <a:pt x="f2220" y="f2221"/>
                </a:cubicBezTo>
                <a:cubicBezTo>
                  <a:pt x="f2222" y="f2223"/>
                  <a:pt x="f2224" y="f2225"/>
                  <a:pt x="f2226" y="f2227"/>
                </a:cubicBezTo>
                <a:cubicBezTo>
                  <a:pt x="f2228" y="f2229"/>
                  <a:pt x="f2230" y="f2231"/>
                  <a:pt x="f2232" y="f2233"/>
                </a:cubicBezTo>
                <a:cubicBezTo>
                  <a:pt x="f2234" y="f2235"/>
                  <a:pt x="f2236" y="f2237"/>
                  <a:pt x="f2238" y="f2239"/>
                </a:cubicBezTo>
                <a:close/>
                <a:moveTo>
                  <a:pt x="f2240" y="f2241"/>
                </a:moveTo>
                <a:cubicBezTo>
                  <a:pt x="f2242" y="f2243"/>
                  <a:pt x="f2244" y="f2245"/>
                  <a:pt x="f2246" y="f2247"/>
                </a:cubicBezTo>
                <a:lnTo>
                  <a:pt x="f2248" y="f2249"/>
                </a:lnTo>
                <a:cubicBezTo>
                  <a:pt x="f2250" y="f2251"/>
                  <a:pt x="f2252" y="f2253"/>
                  <a:pt x="f669" y="f2254"/>
                </a:cubicBezTo>
                <a:cubicBezTo>
                  <a:pt x="f2255" y="f2256"/>
                  <a:pt x="f2257" y="f2258"/>
                  <a:pt x="f2259" y="f2260"/>
                </a:cubicBezTo>
                <a:close/>
                <a:moveTo>
                  <a:pt x="f2261" y="f2262"/>
                </a:moveTo>
                <a:lnTo>
                  <a:pt x="f244" y="f2263"/>
                </a:lnTo>
                <a:lnTo>
                  <a:pt x="f2264" y="f2265"/>
                </a:lnTo>
                <a:lnTo>
                  <a:pt x="f208" y="f2266"/>
                </a:lnTo>
                <a:lnTo>
                  <a:pt x="f2267" y="f2268"/>
                </a:lnTo>
                <a:lnTo>
                  <a:pt x="f2269" y="f2270"/>
                </a:lnTo>
                <a:lnTo>
                  <a:pt x="f2271" y="f2272"/>
                </a:lnTo>
                <a:lnTo>
                  <a:pt x="f2273" y="f2274"/>
                </a:lnTo>
                <a:lnTo>
                  <a:pt x="f2275" y="f2276"/>
                </a:lnTo>
                <a:lnTo>
                  <a:pt x="f2277" y="f2278"/>
                </a:lnTo>
                <a:lnTo>
                  <a:pt x="f2279" y="f2280"/>
                </a:lnTo>
                <a:lnTo>
                  <a:pt x="f2281" y="f2282"/>
                </a:lnTo>
                <a:lnTo>
                  <a:pt x="f2283" y="f2284"/>
                </a:lnTo>
                <a:lnTo>
                  <a:pt x="f2285" y="f2286"/>
                </a:lnTo>
                <a:lnTo>
                  <a:pt x="f2287" y="f2288"/>
                </a:lnTo>
                <a:close/>
                <a:moveTo>
                  <a:pt x="f2289" y="f2290"/>
                </a:moveTo>
                <a:cubicBezTo>
                  <a:pt x="f2291" y="f2290"/>
                  <a:pt x="f2292" y="f2293"/>
                  <a:pt x="f2294" y="f2295"/>
                </a:cubicBezTo>
                <a:cubicBezTo>
                  <a:pt x="f2296" y="f2297"/>
                  <a:pt x="f180" y="f2298"/>
                  <a:pt x="f180" y="f2299"/>
                </a:cubicBezTo>
                <a:cubicBezTo>
                  <a:pt x="f180" y="f2300"/>
                  <a:pt x="f2301" y="f2302"/>
                  <a:pt x="f2303" y="f2304"/>
                </a:cubicBezTo>
                <a:cubicBezTo>
                  <a:pt x="f2305" y="f2306"/>
                  <a:pt x="f2307" y="f2308"/>
                  <a:pt x="f2309" y="f2310"/>
                </a:cubicBezTo>
                <a:lnTo>
                  <a:pt x="f2311" y="f2312"/>
                </a:lnTo>
                <a:cubicBezTo>
                  <a:pt x="f2313" y="f2314"/>
                  <a:pt x="f2315" y="f2316"/>
                  <a:pt x="f2317" y="f2318"/>
                </a:cubicBezTo>
                <a:cubicBezTo>
                  <a:pt x="f2319" y="f2320"/>
                  <a:pt x="f2321" y="f2322"/>
                  <a:pt x="f2323" y="f2324"/>
                </a:cubicBezTo>
                <a:cubicBezTo>
                  <a:pt x="f2325" y="f2326"/>
                  <a:pt x="f2327" y="f2328"/>
                  <a:pt x="f2329" y="f2330"/>
                </a:cubicBezTo>
                <a:cubicBezTo>
                  <a:pt x="f2331" y="f2332"/>
                  <a:pt x="f2333" y="f2334"/>
                  <a:pt x="f2333" y="f2335"/>
                </a:cubicBezTo>
                <a:lnTo>
                  <a:pt x="f2333" y="f2336"/>
                </a:lnTo>
                <a:lnTo>
                  <a:pt x="f2337" y="f2336"/>
                </a:lnTo>
                <a:lnTo>
                  <a:pt x="f2337" y="f2338"/>
                </a:lnTo>
                <a:lnTo>
                  <a:pt x="f2339" y="f2338"/>
                </a:lnTo>
                <a:cubicBezTo>
                  <a:pt x="f2340" y="f2341"/>
                  <a:pt x="f2342" y="f2343"/>
                  <a:pt x="f2342" y="f2344"/>
                </a:cubicBezTo>
                <a:cubicBezTo>
                  <a:pt x="f2342" y="f2345"/>
                  <a:pt x="f2342" y="f2346"/>
                  <a:pt x="f2342" y="f2347"/>
                </a:cubicBezTo>
                <a:cubicBezTo>
                  <a:pt x="f2342" y="f2348"/>
                  <a:pt x="f2349" y="f2350"/>
                  <a:pt x="f642" y="f2351"/>
                </a:cubicBezTo>
                <a:cubicBezTo>
                  <a:pt x="f2352" y="f2353"/>
                  <a:pt x="f2354" y="f2355"/>
                  <a:pt x="f2356" y="f2357"/>
                </a:cubicBezTo>
                <a:lnTo>
                  <a:pt x="f2358" y="f2359"/>
                </a:lnTo>
                <a:cubicBezTo>
                  <a:pt x="f2360" y="f2361"/>
                  <a:pt x="f2362" y="f2363"/>
                  <a:pt x="f2364" y="f2365"/>
                </a:cubicBezTo>
                <a:cubicBezTo>
                  <a:pt x="f2366" y="f2367"/>
                  <a:pt x="f2368" y="f2369"/>
                  <a:pt x="f2368" y="f2370"/>
                </a:cubicBezTo>
                <a:cubicBezTo>
                  <a:pt x="f2368" y="f2371"/>
                  <a:pt x="f2372" y="f2373"/>
                  <a:pt x="f2374" y="f2375"/>
                </a:cubicBezTo>
                <a:cubicBezTo>
                  <a:pt x="f2376" y="f2377"/>
                  <a:pt x="f2378" y="f2379"/>
                  <a:pt x="f2380" y="f2381"/>
                </a:cubicBezTo>
                <a:cubicBezTo>
                  <a:pt x="f2382" y="f2383"/>
                  <a:pt x="f2384" y="f2385"/>
                  <a:pt x="f2386" y="f2387"/>
                </a:cubicBezTo>
                <a:cubicBezTo>
                  <a:pt x="f2388" y="f2389"/>
                  <a:pt x="f2390" y="f2391"/>
                  <a:pt x="f2392" y="f2391"/>
                </a:cubicBezTo>
                <a:cubicBezTo>
                  <a:pt x="f2393" y="f2391"/>
                  <a:pt x="f2394" y="f2395"/>
                  <a:pt x="f2396" y="f2397"/>
                </a:cubicBezTo>
                <a:cubicBezTo>
                  <a:pt x="f2398" y="f2399"/>
                  <a:pt x="f2400" y="f2401"/>
                  <a:pt x="f2402" y="f2403"/>
                </a:cubicBezTo>
                <a:lnTo>
                  <a:pt x="f2402" y="f2404"/>
                </a:lnTo>
                <a:cubicBezTo>
                  <a:pt x="f1711" y="f2405"/>
                  <a:pt x="f2406" y="f2407"/>
                  <a:pt x="f2408" y="f2409"/>
                </a:cubicBezTo>
                <a:cubicBezTo>
                  <a:pt x="f2410" y="f2411"/>
                  <a:pt x="f2412" y="f2290"/>
                  <a:pt x="f2289" y="f2290"/>
                </a:cubicBezTo>
                <a:close/>
                <a:moveTo>
                  <a:pt x="f1228" y="f2413"/>
                </a:moveTo>
                <a:lnTo>
                  <a:pt x="f1228" y="f2414"/>
                </a:lnTo>
                <a:lnTo>
                  <a:pt x="f1945" y="f2414"/>
                </a:lnTo>
                <a:cubicBezTo>
                  <a:pt x="f1945" y="f2415"/>
                  <a:pt x="f2416" y="f2417"/>
                  <a:pt x="f2418" y="f2419"/>
                </a:cubicBezTo>
                <a:cubicBezTo>
                  <a:pt x="f2420" y="f2421"/>
                  <a:pt x="f2422" y="f2423"/>
                  <a:pt x="f2424" y="f2425"/>
                </a:cubicBezTo>
                <a:cubicBezTo>
                  <a:pt x="f2426" y="f2427"/>
                  <a:pt x="f2428" y="f2429"/>
                  <a:pt x="f2430" y="f2431"/>
                </a:cubicBezTo>
                <a:cubicBezTo>
                  <a:pt x="f2432" y="f2433"/>
                  <a:pt x="f2434" y="f2435"/>
                  <a:pt x="f2436" y="f2437"/>
                </a:cubicBezTo>
                <a:cubicBezTo>
                  <a:pt x="f2438" y="f2439"/>
                  <a:pt x="f2440" y="f2441"/>
                  <a:pt x="f2442" y="f2443"/>
                </a:cubicBezTo>
                <a:cubicBezTo>
                  <a:pt x="f2444" y="f2445"/>
                  <a:pt x="f2446" y="f2447"/>
                  <a:pt x="f2446" y="f2448"/>
                </a:cubicBezTo>
                <a:lnTo>
                  <a:pt x="f2446" y="f2449"/>
                </a:lnTo>
                <a:lnTo>
                  <a:pt x="f2450" y="f2449"/>
                </a:lnTo>
                <a:lnTo>
                  <a:pt x="f2450" y="f2451"/>
                </a:lnTo>
                <a:cubicBezTo>
                  <a:pt x="f2450" y="f2452"/>
                  <a:pt x="f2453" y="f2454"/>
                  <a:pt x="f2455" y="f2456"/>
                </a:cubicBezTo>
                <a:cubicBezTo>
                  <a:pt x="f2457" y="f2458"/>
                  <a:pt x="f2459" y="f2460"/>
                  <a:pt x="f2461" y="f2462"/>
                </a:cubicBezTo>
                <a:cubicBezTo>
                  <a:pt x="f2463" y="f2464"/>
                  <a:pt x="f2465" y="f2466"/>
                  <a:pt x="f2467" y="f2468"/>
                </a:cubicBezTo>
                <a:cubicBezTo>
                  <a:pt x="f2469" y="f2470"/>
                  <a:pt x="f2471" y="f2472"/>
                  <a:pt x="f2473" y="f2474"/>
                </a:cubicBezTo>
                <a:cubicBezTo>
                  <a:pt x="f2475" y="f2476"/>
                  <a:pt x="f2477" y="f2478"/>
                  <a:pt x="f2479" y="f2480"/>
                </a:cubicBezTo>
                <a:cubicBezTo>
                  <a:pt x="f2481" y="f2482"/>
                  <a:pt x="f2483" y="f2484"/>
                  <a:pt x="f2485" y="f2486"/>
                </a:cubicBezTo>
                <a:cubicBezTo>
                  <a:pt x="f1957" y="f2487"/>
                  <a:pt x="f2488" y="f2489"/>
                  <a:pt x="f2488" y="f2490"/>
                </a:cubicBezTo>
                <a:lnTo>
                  <a:pt x="f2488" y="f2413"/>
                </a:lnTo>
                <a:close/>
                <a:moveTo>
                  <a:pt x="f1291" y="f2413"/>
                </a:moveTo>
                <a:lnTo>
                  <a:pt x="f1291" y="f2414"/>
                </a:lnTo>
                <a:lnTo>
                  <a:pt x="f1971" y="f2414"/>
                </a:lnTo>
                <a:cubicBezTo>
                  <a:pt x="f1971" y="f2415"/>
                  <a:pt x="f2491" y="f2417"/>
                  <a:pt x="f2492" y="f2419"/>
                </a:cubicBezTo>
                <a:cubicBezTo>
                  <a:pt x="f2493" y="f2421"/>
                  <a:pt x="f2494" y="f2423"/>
                  <a:pt x="f2495" y="f2425"/>
                </a:cubicBezTo>
                <a:cubicBezTo>
                  <a:pt x="f2496" y="f2427"/>
                  <a:pt x="f2497" y="f2429"/>
                  <a:pt x="f2498" y="f2431"/>
                </a:cubicBezTo>
                <a:cubicBezTo>
                  <a:pt x="f2499" y="f2433"/>
                  <a:pt x="f2500" y="f2435"/>
                  <a:pt x="f2501" y="f2437"/>
                </a:cubicBezTo>
                <a:cubicBezTo>
                  <a:pt x="f2502" y="f2439"/>
                  <a:pt x="f2503" y="f2441"/>
                  <a:pt x="f2504" y="f2443"/>
                </a:cubicBezTo>
                <a:cubicBezTo>
                  <a:pt x="f2505" y="f2445"/>
                  <a:pt x="f2506" y="f2447"/>
                  <a:pt x="f2506" y="f2448"/>
                </a:cubicBezTo>
                <a:lnTo>
                  <a:pt x="f2506" y="f2449"/>
                </a:lnTo>
                <a:lnTo>
                  <a:pt x="f2507" y="f2449"/>
                </a:lnTo>
                <a:lnTo>
                  <a:pt x="f2507" y="f2451"/>
                </a:lnTo>
                <a:cubicBezTo>
                  <a:pt x="f2507" y="f2452"/>
                  <a:pt x="f2508" y="f2454"/>
                  <a:pt x="f2509" y="f2456"/>
                </a:cubicBezTo>
                <a:cubicBezTo>
                  <a:pt x="f2510" y="f2458"/>
                  <a:pt x="f2511" y="f2460"/>
                  <a:pt x="f2512" y="f2462"/>
                </a:cubicBezTo>
                <a:cubicBezTo>
                  <a:pt x="f2513" y="f2464"/>
                  <a:pt x="f2514" y="f2466"/>
                  <a:pt x="f2515" y="f2468"/>
                </a:cubicBezTo>
                <a:cubicBezTo>
                  <a:pt x="f2516" y="f2470"/>
                  <a:pt x="f2517" y="f2472"/>
                  <a:pt x="f2518" y="f2474"/>
                </a:cubicBezTo>
                <a:cubicBezTo>
                  <a:pt x="f2519" y="f2476"/>
                  <a:pt x="f2520" y="f2478"/>
                  <a:pt x="f2521" y="f2480"/>
                </a:cubicBezTo>
                <a:cubicBezTo>
                  <a:pt x="f2522" y="f2482"/>
                  <a:pt x="f2523" y="f2484"/>
                  <a:pt x="f2524" y="f2486"/>
                </a:cubicBezTo>
                <a:cubicBezTo>
                  <a:pt x="f1977" y="f2487"/>
                  <a:pt x="f2525" y="f2489"/>
                  <a:pt x="f2525" y="f2490"/>
                </a:cubicBezTo>
                <a:lnTo>
                  <a:pt x="f2525" y="f2413"/>
                </a:lnTo>
                <a:close/>
                <a:moveTo>
                  <a:pt x="f1327" y="f2413"/>
                </a:moveTo>
                <a:lnTo>
                  <a:pt x="f1327" y="f2414"/>
                </a:lnTo>
                <a:lnTo>
                  <a:pt x="f1990" y="f2414"/>
                </a:lnTo>
                <a:cubicBezTo>
                  <a:pt x="f1990" y="f2415"/>
                  <a:pt x="f2526" y="f2417"/>
                  <a:pt x="f2527" y="f2419"/>
                </a:cubicBezTo>
                <a:cubicBezTo>
                  <a:pt x="f2528" y="f2421"/>
                  <a:pt x="f2529" y="f2423"/>
                  <a:pt x="f2530" y="f2425"/>
                </a:cubicBezTo>
                <a:cubicBezTo>
                  <a:pt x="f2531" y="f2427"/>
                  <a:pt x="f2532" y="f2429"/>
                  <a:pt x="f2533" y="f2431"/>
                </a:cubicBezTo>
                <a:cubicBezTo>
                  <a:pt x="f2534" y="f2433"/>
                  <a:pt x="f2535" y="f2435"/>
                  <a:pt x="f2536" y="f2437"/>
                </a:cubicBezTo>
                <a:cubicBezTo>
                  <a:pt x="f2537" y="f2439"/>
                  <a:pt x="f2538" y="f2441"/>
                  <a:pt x="f2539" y="f2443"/>
                </a:cubicBezTo>
                <a:cubicBezTo>
                  <a:pt x="f2540" y="f2445"/>
                  <a:pt x="f2541" y="f2447"/>
                  <a:pt x="f2541" y="f2448"/>
                </a:cubicBezTo>
                <a:lnTo>
                  <a:pt x="f2541" y="f2449"/>
                </a:lnTo>
                <a:lnTo>
                  <a:pt x="f2542" y="f2449"/>
                </a:lnTo>
                <a:lnTo>
                  <a:pt x="f2542" y="f2451"/>
                </a:lnTo>
                <a:cubicBezTo>
                  <a:pt x="f2542" y="f2452"/>
                  <a:pt x="f2543" y="f2454"/>
                  <a:pt x="f2544" y="f2456"/>
                </a:cubicBezTo>
                <a:cubicBezTo>
                  <a:pt x="f2545" y="f2458"/>
                  <a:pt x="f2546" y="f2460"/>
                  <a:pt x="f2547" y="f2462"/>
                </a:cubicBezTo>
                <a:cubicBezTo>
                  <a:pt x="f2548" y="f2464"/>
                  <a:pt x="f2549" y="f2466"/>
                  <a:pt x="f2550" y="f2468"/>
                </a:cubicBezTo>
                <a:cubicBezTo>
                  <a:pt x="f2551" y="f2470"/>
                  <a:pt x="f2552" y="f2472"/>
                  <a:pt x="f2553" y="f2474"/>
                </a:cubicBezTo>
                <a:cubicBezTo>
                  <a:pt x="f2554" y="f2476"/>
                  <a:pt x="f2555" y="f2478"/>
                  <a:pt x="f2556" y="f2480"/>
                </a:cubicBezTo>
                <a:cubicBezTo>
                  <a:pt x="f2557" y="f2482"/>
                  <a:pt x="f2558" y="f2484"/>
                  <a:pt x="f2559" y="f2486"/>
                </a:cubicBezTo>
                <a:cubicBezTo>
                  <a:pt x="f1996" y="f2487"/>
                  <a:pt x="f2560" y="f2489"/>
                  <a:pt x="f2560" y="f2490"/>
                </a:cubicBezTo>
                <a:lnTo>
                  <a:pt x="f2560" y="f2413"/>
                </a:lnTo>
                <a:close/>
                <a:moveTo>
                  <a:pt x="f2561" y="f2562"/>
                </a:moveTo>
                <a:lnTo>
                  <a:pt x="f29" y="f2563"/>
                </a:lnTo>
                <a:cubicBezTo>
                  <a:pt x="f2564" y="f2565"/>
                  <a:pt x="f2566" y="f2567"/>
                  <a:pt x="f2568" y="f2569"/>
                </a:cubicBezTo>
                <a:cubicBezTo>
                  <a:pt x="f2570" y="f2571"/>
                  <a:pt x="f2572" y="f2573"/>
                  <a:pt x="f2574" y="f2575"/>
                </a:cubicBezTo>
                <a:lnTo>
                  <a:pt x="f1373" y="f2576"/>
                </a:lnTo>
                <a:cubicBezTo>
                  <a:pt x="f2577" y="f2578"/>
                  <a:pt x="f2579" y="f2580"/>
                  <a:pt x="f2581" y="f2582"/>
                </a:cubicBezTo>
                <a:cubicBezTo>
                  <a:pt x="f2583" y="f2584"/>
                  <a:pt x="f2585" y="f2586"/>
                  <a:pt x="f2561" y="f2562"/>
                </a:cubicBezTo>
                <a:close/>
                <a:moveTo>
                  <a:pt x="f2587" y="f2588"/>
                </a:moveTo>
                <a:lnTo>
                  <a:pt x="f124" y="f2589"/>
                </a:lnTo>
                <a:lnTo>
                  <a:pt x="f124" y="f2590"/>
                </a:lnTo>
                <a:lnTo>
                  <a:pt x="f2591" y="f2590"/>
                </a:lnTo>
                <a:cubicBezTo>
                  <a:pt x="f2592" y="f2593"/>
                  <a:pt x="f2594" y="f2595"/>
                  <a:pt x="f2594" y="f2596"/>
                </a:cubicBezTo>
                <a:cubicBezTo>
                  <a:pt x="f2594" y="f2597"/>
                  <a:pt x="f2594" y="f2598"/>
                  <a:pt x="f2594" y="f2599"/>
                </a:cubicBezTo>
                <a:cubicBezTo>
                  <a:pt x="f2594" y="f2600"/>
                  <a:pt x="f2592" y="f2601"/>
                  <a:pt x="f2591" y="f2602"/>
                </a:cubicBezTo>
                <a:cubicBezTo>
                  <a:pt x="f2603" y="f2604"/>
                  <a:pt x="f2605" y="f2606"/>
                  <a:pt x="f2607" y="f2608"/>
                </a:cubicBezTo>
                <a:lnTo>
                  <a:pt x="f2609" y="f2608"/>
                </a:lnTo>
                <a:lnTo>
                  <a:pt x="f2609" y="f2610"/>
                </a:lnTo>
                <a:lnTo>
                  <a:pt x="f2611" y="f2610"/>
                </a:lnTo>
                <a:cubicBezTo>
                  <a:pt x="f2612" y="f2613"/>
                  <a:pt x="f2614" y="f2615"/>
                  <a:pt x="f2616" y="f2617"/>
                </a:cubicBezTo>
                <a:cubicBezTo>
                  <a:pt x="f2618" y="f2619"/>
                  <a:pt x="f2620" y="f2621"/>
                  <a:pt x="f2622" y="f2623"/>
                </a:cubicBezTo>
                <a:lnTo>
                  <a:pt x="f2624" y="f2625"/>
                </a:lnTo>
                <a:cubicBezTo>
                  <a:pt x="f2626" y="f2627"/>
                  <a:pt x="f2628" y="f2629"/>
                  <a:pt x="f2630" y="f2631"/>
                </a:cubicBezTo>
                <a:cubicBezTo>
                  <a:pt x="f2632" y="f2633"/>
                  <a:pt x="f2634" y="f2635"/>
                  <a:pt x="f759" y="f2636"/>
                </a:cubicBezTo>
                <a:close/>
                <a:moveTo>
                  <a:pt x="f2013" y="f2637"/>
                </a:moveTo>
                <a:lnTo>
                  <a:pt x="f2015" y="f2638"/>
                </a:lnTo>
                <a:cubicBezTo>
                  <a:pt x="f2639" y="f2640"/>
                  <a:pt x="f2641" y="f2642"/>
                  <a:pt x="f2643" y="f2644"/>
                </a:cubicBezTo>
                <a:cubicBezTo>
                  <a:pt x="f2645" y="f2646"/>
                  <a:pt x="f2647" y="f2648"/>
                  <a:pt x="f2649" y="f2650"/>
                </a:cubicBezTo>
                <a:lnTo>
                  <a:pt x="f2651" y="f2652"/>
                </a:lnTo>
                <a:cubicBezTo>
                  <a:pt x="f2653" y="f2654"/>
                  <a:pt x="f2655" y="f2656"/>
                  <a:pt x="f2657" y="f2658"/>
                </a:cubicBezTo>
                <a:cubicBezTo>
                  <a:pt x="f2659" y="f2660"/>
                  <a:pt x="f2661" y="f2662"/>
                  <a:pt x="f2013" y="f2637"/>
                </a:cubicBezTo>
                <a:close/>
                <a:moveTo>
                  <a:pt x="f2663" y="f2664"/>
                </a:moveTo>
                <a:cubicBezTo>
                  <a:pt x="f2665" y="f2666"/>
                  <a:pt x="f2667" y="f2668"/>
                  <a:pt x="f2669" y="f2670"/>
                </a:cubicBezTo>
                <a:cubicBezTo>
                  <a:pt x="f2671" y="f2672"/>
                  <a:pt x="f2673" y="f2674"/>
                  <a:pt x="f2649" y="f2675"/>
                </a:cubicBezTo>
                <a:lnTo>
                  <a:pt x="f2676" y="f2677"/>
                </a:lnTo>
                <a:cubicBezTo>
                  <a:pt x="f2678" y="f2679"/>
                  <a:pt x="f2680" y="f2681"/>
                  <a:pt x="f2682" y="f2683"/>
                </a:cubicBezTo>
                <a:cubicBezTo>
                  <a:pt x="f2684" y="f2685"/>
                  <a:pt x="f2686" y="f2687"/>
                  <a:pt x="f2688" y="f2689"/>
                </a:cubicBezTo>
                <a:cubicBezTo>
                  <a:pt x="f2690" y="f2691"/>
                  <a:pt x="f2692" y="f2693"/>
                  <a:pt x="f2694" y="f2695"/>
                </a:cubicBezTo>
                <a:cubicBezTo>
                  <a:pt x="f2696" y="f2697"/>
                  <a:pt x="f2698" y="f2699"/>
                  <a:pt x="f2700" y="f2701"/>
                </a:cubicBezTo>
                <a:close/>
                <a:moveTo>
                  <a:pt x="f2702" y="f2703"/>
                </a:moveTo>
                <a:cubicBezTo>
                  <a:pt x="f2704" y="f2705"/>
                  <a:pt x="f2706" y="f2707"/>
                  <a:pt x="f2708" y="f2709"/>
                </a:cubicBezTo>
                <a:cubicBezTo>
                  <a:pt x="f2710" y="f2711"/>
                  <a:pt x="f2712" y="f2713"/>
                  <a:pt x="f41" y="f2714"/>
                </a:cubicBezTo>
                <a:lnTo>
                  <a:pt x="f2715" y="f2716"/>
                </a:lnTo>
                <a:cubicBezTo>
                  <a:pt x="f2717" y="f2718"/>
                  <a:pt x="f2719" y="f2720"/>
                  <a:pt x="f2721" y="f2722"/>
                </a:cubicBezTo>
                <a:lnTo>
                  <a:pt x="f2723" y="f2722"/>
                </a:lnTo>
                <a:cubicBezTo>
                  <a:pt x="f2724" y="f2725"/>
                  <a:pt x="f2726" y="f2727"/>
                  <a:pt x="f2728" y="f2729"/>
                </a:cubicBezTo>
                <a:lnTo>
                  <a:pt x="f2730" y="f2731"/>
                </a:lnTo>
                <a:cubicBezTo>
                  <a:pt x="f2732" y="f2733"/>
                  <a:pt x="f2734" y="f2735"/>
                  <a:pt x="f2736" y="f2737"/>
                </a:cubicBezTo>
                <a:cubicBezTo>
                  <a:pt x="f2738" y="f2739"/>
                  <a:pt x="f2740" y="f2741"/>
                  <a:pt x="f2742" y="f2743"/>
                </a:cubicBezTo>
                <a:lnTo>
                  <a:pt x="f2744" y="f2745"/>
                </a:lnTo>
                <a:lnTo>
                  <a:pt x="f1038" y="f2746"/>
                </a:lnTo>
                <a:cubicBezTo>
                  <a:pt x="f2747" y="f2748"/>
                  <a:pt x="f2749" y="f2750"/>
                  <a:pt x="f2751" y="f2752"/>
                </a:cubicBezTo>
                <a:cubicBezTo>
                  <a:pt x="f2753" y="f2754"/>
                  <a:pt x="f2755" y="f2756"/>
                  <a:pt x="f2757" y="f2758"/>
                </a:cubicBezTo>
                <a:close/>
                <a:moveTo>
                  <a:pt x="f2759" y="f2760"/>
                </a:moveTo>
                <a:lnTo>
                  <a:pt x="f276" y="f2761"/>
                </a:lnTo>
                <a:lnTo>
                  <a:pt x="f276" y="f2762"/>
                </a:lnTo>
                <a:lnTo>
                  <a:pt x="f2763" y="f2762"/>
                </a:lnTo>
                <a:cubicBezTo>
                  <a:pt x="f2764" y="f2765"/>
                  <a:pt x="f2766" y="f2767"/>
                  <a:pt x="f2766" y="f2768"/>
                </a:cubicBezTo>
                <a:cubicBezTo>
                  <a:pt x="f2766" y="f2769"/>
                  <a:pt x="f2766" y="f2770"/>
                  <a:pt x="f2766" y="f2771"/>
                </a:cubicBezTo>
                <a:cubicBezTo>
                  <a:pt x="f2766" y="f2772"/>
                  <a:pt x="f2764" y="f2773"/>
                  <a:pt x="f2763" y="f2774"/>
                </a:cubicBezTo>
                <a:cubicBezTo>
                  <a:pt x="f2775" y="f2776"/>
                  <a:pt x="f2777" y="f2778"/>
                  <a:pt x="f2779" y="f2780"/>
                </a:cubicBezTo>
                <a:lnTo>
                  <a:pt x="f2781" y="f2780"/>
                </a:lnTo>
                <a:lnTo>
                  <a:pt x="f2781" y="f2782"/>
                </a:lnTo>
                <a:lnTo>
                  <a:pt x="f2783" y="f2782"/>
                </a:lnTo>
                <a:cubicBezTo>
                  <a:pt x="f2784" y="f2785"/>
                  <a:pt x="f2786" y="f2787"/>
                  <a:pt x="f2788" y="f2789"/>
                </a:cubicBezTo>
                <a:cubicBezTo>
                  <a:pt x="f2790" y="f2791"/>
                  <a:pt x="f2792" y="f2793"/>
                  <a:pt x="f2794" y="f2795"/>
                </a:cubicBezTo>
                <a:lnTo>
                  <a:pt x="f2796" y="f2797"/>
                </a:lnTo>
                <a:cubicBezTo>
                  <a:pt x="f2798" y="f2799"/>
                  <a:pt x="f2800" y="f2801"/>
                  <a:pt x="f2802" y="f2803"/>
                </a:cubicBezTo>
                <a:cubicBezTo>
                  <a:pt x="f2804" y="f2805"/>
                  <a:pt x="f2806" y="f2807"/>
                  <a:pt x="f882" y="f2808"/>
                </a:cubicBezTo>
                <a:close/>
                <a:moveTo>
                  <a:pt x="f2809" y="f2810"/>
                </a:moveTo>
                <a:lnTo>
                  <a:pt x="f476" y="f2811"/>
                </a:lnTo>
                <a:lnTo>
                  <a:pt x="f2812" y="f2813"/>
                </a:lnTo>
                <a:lnTo>
                  <a:pt x="f440" y="f2814"/>
                </a:lnTo>
                <a:lnTo>
                  <a:pt x="f2815" y="f2816"/>
                </a:lnTo>
                <a:lnTo>
                  <a:pt x="f2817" y="f2818"/>
                </a:lnTo>
                <a:lnTo>
                  <a:pt x="f2819" y="f2820"/>
                </a:lnTo>
                <a:lnTo>
                  <a:pt x="f2821" y="f2822"/>
                </a:lnTo>
                <a:lnTo>
                  <a:pt x="f2823" y="f2824"/>
                </a:lnTo>
                <a:lnTo>
                  <a:pt x="f2825" y="f2826"/>
                </a:lnTo>
                <a:lnTo>
                  <a:pt x="f2827" y="f2828"/>
                </a:lnTo>
                <a:lnTo>
                  <a:pt x="f2829" y="f2830"/>
                </a:lnTo>
                <a:lnTo>
                  <a:pt x="f2831" y="f2832"/>
                </a:lnTo>
                <a:lnTo>
                  <a:pt x="f2833" y="f2834"/>
                </a:lnTo>
                <a:lnTo>
                  <a:pt x="f2835" y="f2836"/>
                </a:lnTo>
                <a:close/>
                <a:moveTo>
                  <a:pt x="f2837" y="f2838"/>
                </a:moveTo>
                <a:lnTo>
                  <a:pt x="f348" y="f2839"/>
                </a:lnTo>
                <a:lnTo>
                  <a:pt x="f348" y="f2840"/>
                </a:lnTo>
                <a:lnTo>
                  <a:pt x="f2841" y="f2840"/>
                </a:lnTo>
                <a:cubicBezTo>
                  <a:pt x="f2842" y="f2843"/>
                  <a:pt x="f2844" y="f2845"/>
                  <a:pt x="f2844" y="f2846"/>
                </a:cubicBezTo>
                <a:cubicBezTo>
                  <a:pt x="f2844" y="f2847"/>
                  <a:pt x="f2844" y="f2848"/>
                  <a:pt x="f2844" y="f2849"/>
                </a:cubicBezTo>
                <a:cubicBezTo>
                  <a:pt x="f2844" y="f2850"/>
                  <a:pt x="f2842" y="f2851"/>
                  <a:pt x="f2841" y="f2852"/>
                </a:cubicBezTo>
                <a:cubicBezTo>
                  <a:pt x="f2853" y="f2854"/>
                  <a:pt x="f2855" y="f2856"/>
                  <a:pt x="f2857" y="f2858"/>
                </a:cubicBezTo>
                <a:lnTo>
                  <a:pt x="f2859" y="f2858"/>
                </a:lnTo>
                <a:lnTo>
                  <a:pt x="f2859" y="f2860"/>
                </a:lnTo>
                <a:lnTo>
                  <a:pt x="f2861" y="f2860"/>
                </a:lnTo>
                <a:cubicBezTo>
                  <a:pt x="f2862" y="f2863"/>
                  <a:pt x="f2864" y="f2865"/>
                  <a:pt x="f2866" y="f2867"/>
                </a:cubicBezTo>
                <a:cubicBezTo>
                  <a:pt x="f2868" y="f2869"/>
                  <a:pt x="f2870" y="f2871"/>
                  <a:pt x="f2872" y="f2873"/>
                </a:cubicBezTo>
                <a:lnTo>
                  <a:pt x="f2874" y="f2875"/>
                </a:lnTo>
                <a:cubicBezTo>
                  <a:pt x="f2876" y="f2877"/>
                  <a:pt x="f2878" y="f2879"/>
                  <a:pt x="f2880" y="f2881"/>
                </a:cubicBezTo>
                <a:cubicBezTo>
                  <a:pt x="f2882" y="f2883"/>
                  <a:pt x="f2884" y="f2885"/>
                  <a:pt x="f959" y="f2886"/>
                </a:cubicBezTo>
                <a:close/>
                <a:moveTo>
                  <a:pt x="f2887" y="f2838"/>
                </a:moveTo>
                <a:lnTo>
                  <a:pt x="f411" y="f2839"/>
                </a:lnTo>
                <a:lnTo>
                  <a:pt x="f411" y="f2840"/>
                </a:lnTo>
                <a:lnTo>
                  <a:pt x="f2888" y="f2840"/>
                </a:lnTo>
                <a:cubicBezTo>
                  <a:pt x="f2889" y="f2843"/>
                  <a:pt x="f2890" y="f2845"/>
                  <a:pt x="f2890" y="f2846"/>
                </a:cubicBezTo>
                <a:cubicBezTo>
                  <a:pt x="f2890" y="f2847"/>
                  <a:pt x="f2890" y="f2848"/>
                  <a:pt x="f2890" y="f2849"/>
                </a:cubicBezTo>
                <a:cubicBezTo>
                  <a:pt x="f2890" y="f2850"/>
                  <a:pt x="f2889" y="f2851"/>
                  <a:pt x="f2888" y="f2852"/>
                </a:cubicBezTo>
                <a:cubicBezTo>
                  <a:pt x="f2891" y="f2854"/>
                  <a:pt x="f2892" y="f2856"/>
                  <a:pt x="f2893" y="f2858"/>
                </a:cubicBezTo>
                <a:lnTo>
                  <a:pt x="f2894" y="f2858"/>
                </a:lnTo>
                <a:lnTo>
                  <a:pt x="f2894" y="f2860"/>
                </a:lnTo>
                <a:lnTo>
                  <a:pt x="f2895" y="f2860"/>
                </a:lnTo>
                <a:cubicBezTo>
                  <a:pt x="f2896" y="f2863"/>
                  <a:pt x="f2897" y="f2865"/>
                  <a:pt x="f2898" y="f2867"/>
                </a:cubicBezTo>
                <a:cubicBezTo>
                  <a:pt x="f2899" y="f2869"/>
                  <a:pt x="f2900" y="f2871"/>
                  <a:pt x="f2901" y="f2873"/>
                </a:cubicBezTo>
                <a:lnTo>
                  <a:pt x="f2902" y="f2875"/>
                </a:lnTo>
                <a:cubicBezTo>
                  <a:pt x="f2903" y="f2877"/>
                  <a:pt x="f2904" y="f2879"/>
                  <a:pt x="f2905" y="f2881"/>
                </a:cubicBezTo>
                <a:cubicBezTo>
                  <a:pt x="f2906" y="f2883"/>
                  <a:pt x="f2907" y="f2885"/>
                  <a:pt x="f979" y="f2886"/>
                </a:cubicBezTo>
                <a:close/>
                <a:moveTo>
                  <a:pt x="f2184" y="f2908"/>
                </a:moveTo>
                <a:lnTo>
                  <a:pt x="f2186" y="f2909"/>
                </a:lnTo>
                <a:cubicBezTo>
                  <a:pt x="f2910" y="f2911"/>
                  <a:pt x="f2912" y="f2913"/>
                  <a:pt x="f2914" y="f2915"/>
                </a:cubicBezTo>
                <a:cubicBezTo>
                  <a:pt x="f2916" y="f2917"/>
                  <a:pt x="f2918" y="f2919"/>
                  <a:pt x="f2920" y="f2921"/>
                </a:cubicBezTo>
                <a:lnTo>
                  <a:pt x="f2922" y="f2923"/>
                </a:lnTo>
                <a:cubicBezTo>
                  <a:pt x="f2924" y="f2925"/>
                  <a:pt x="f2926" y="f2927"/>
                  <a:pt x="f2928" y="f2929"/>
                </a:cubicBezTo>
                <a:cubicBezTo>
                  <a:pt x="f2930" y="f2931"/>
                  <a:pt x="f2932" y="f2933"/>
                  <a:pt x="f2184" y="f2908"/>
                </a:cubicBezTo>
                <a:close/>
                <a:moveTo>
                  <a:pt x="f2934" y="f2935"/>
                </a:moveTo>
                <a:cubicBezTo>
                  <a:pt x="f2936" y="f2937"/>
                  <a:pt x="f2938" y="f2939"/>
                  <a:pt x="f2940" y="f2941"/>
                </a:cubicBezTo>
                <a:cubicBezTo>
                  <a:pt x="f2942" y="f2943"/>
                  <a:pt x="f2944" y="f2945"/>
                  <a:pt x="f2920" y="f2946"/>
                </a:cubicBezTo>
                <a:lnTo>
                  <a:pt x="f2947" y="f2948"/>
                </a:lnTo>
                <a:cubicBezTo>
                  <a:pt x="f2949" y="f2950"/>
                  <a:pt x="f2951" y="f2952"/>
                  <a:pt x="f2953" y="f2954"/>
                </a:cubicBezTo>
                <a:cubicBezTo>
                  <a:pt x="f2955" y="f2956"/>
                  <a:pt x="f2957" y="f2958"/>
                  <a:pt x="f2959" y="f2960"/>
                </a:cubicBezTo>
                <a:cubicBezTo>
                  <a:pt x="f2961" y="f2962"/>
                  <a:pt x="f2963" y="f2964"/>
                  <a:pt x="f2965" y="f2966"/>
                </a:cubicBezTo>
                <a:cubicBezTo>
                  <a:pt x="f2967" y="f2968"/>
                  <a:pt x="f2969" y="f2970"/>
                  <a:pt x="f2971" y="f2972"/>
                </a:cubicBezTo>
                <a:close/>
                <a:moveTo>
                  <a:pt x="f2973" y="f2974"/>
                </a:moveTo>
                <a:lnTo>
                  <a:pt x="f682" y="f2975"/>
                </a:lnTo>
                <a:lnTo>
                  <a:pt x="f2976" y="f2977"/>
                </a:lnTo>
                <a:lnTo>
                  <a:pt x="f29" y="f2978"/>
                </a:lnTo>
                <a:lnTo>
                  <a:pt x="f2979" y="f2980"/>
                </a:lnTo>
                <a:lnTo>
                  <a:pt x="f2981" y="f2982"/>
                </a:lnTo>
                <a:lnTo>
                  <a:pt x="f2983" y="f2984"/>
                </a:lnTo>
                <a:lnTo>
                  <a:pt x="f38" y="f2985"/>
                </a:lnTo>
                <a:lnTo>
                  <a:pt x="f2986" y="f2987"/>
                </a:lnTo>
                <a:lnTo>
                  <a:pt x="f2988" y="f2989"/>
                </a:lnTo>
                <a:lnTo>
                  <a:pt x="f2990" y="f2991"/>
                </a:lnTo>
                <a:lnTo>
                  <a:pt x="f2992" y="f2993"/>
                </a:lnTo>
                <a:lnTo>
                  <a:pt x="f2994" y="f2995"/>
                </a:lnTo>
                <a:lnTo>
                  <a:pt x="f2996" y="f2997"/>
                </a:lnTo>
                <a:lnTo>
                  <a:pt x="f2998" y="f2999"/>
                </a:lnTo>
                <a:close/>
                <a:moveTo>
                  <a:pt x="f2271" y="f3000"/>
                </a:moveTo>
                <a:cubicBezTo>
                  <a:pt x="f3001" y="f3000"/>
                  <a:pt x="f3002" y="f3003"/>
                  <a:pt x="f211" y="f3004"/>
                </a:cubicBezTo>
                <a:cubicBezTo>
                  <a:pt x="f3005" y="f3006"/>
                  <a:pt x="f3007" y="f3008"/>
                  <a:pt x="f3007" y="f3009"/>
                </a:cubicBezTo>
                <a:cubicBezTo>
                  <a:pt x="f3007" y="f3010"/>
                  <a:pt x="f3005" y="f3011"/>
                  <a:pt x="f211" y="f3012"/>
                </a:cubicBezTo>
                <a:cubicBezTo>
                  <a:pt x="f3002" y="f3013"/>
                  <a:pt x="f3001" y="f3014"/>
                  <a:pt x="f2271" y="f3014"/>
                </a:cubicBezTo>
                <a:cubicBezTo>
                  <a:pt x="f3015" y="f3014"/>
                  <a:pt x="f3016" y="f3017"/>
                  <a:pt x="f3018" y="f3019"/>
                </a:cubicBezTo>
                <a:cubicBezTo>
                  <a:pt x="f3020" y="f3021"/>
                  <a:pt x="f244" y="f3022"/>
                  <a:pt x="f244" y="f3023"/>
                </a:cubicBezTo>
                <a:cubicBezTo>
                  <a:pt x="f244" y="f3008"/>
                  <a:pt x="f3024" y="f3025"/>
                  <a:pt x="f3026" y="f3027"/>
                </a:cubicBezTo>
                <a:cubicBezTo>
                  <a:pt x="f3028" y="f3029"/>
                  <a:pt x="f3030" y="f3000"/>
                  <a:pt x="f2271" y="f3000"/>
                </a:cubicBezTo>
                <a:close/>
                <a:moveTo>
                  <a:pt x="f1842" y="f3031"/>
                </a:moveTo>
                <a:lnTo>
                  <a:pt x="f1842" y="f3032"/>
                </a:lnTo>
                <a:lnTo>
                  <a:pt x="f3033" y="f3032"/>
                </a:lnTo>
                <a:lnTo>
                  <a:pt x="f3034" y="f3035"/>
                </a:lnTo>
                <a:cubicBezTo>
                  <a:pt x="f3036" y="f3035"/>
                  <a:pt x="f3037" y="f3038"/>
                  <a:pt x="f3039" y="f3040"/>
                </a:cubicBezTo>
                <a:cubicBezTo>
                  <a:pt x="f3041" y="f3042"/>
                  <a:pt x="f3043" y="f3044"/>
                  <a:pt x="f3045" y="f3044"/>
                </a:cubicBezTo>
                <a:cubicBezTo>
                  <a:pt x="f3046" y="f3044"/>
                  <a:pt x="f3047" y="f3048"/>
                  <a:pt x="f3049" y="f3050"/>
                </a:cubicBezTo>
                <a:cubicBezTo>
                  <a:pt x="f3051" y="f3052"/>
                  <a:pt x="f41" y="f3053"/>
                  <a:pt x="f41" y="f3054"/>
                </a:cubicBezTo>
                <a:cubicBezTo>
                  <a:pt x="f41" y="f3055"/>
                  <a:pt x="f3056" y="f3057"/>
                  <a:pt x="f3058" y="f3059"/>
                </a:cubicBezTo>
                <a:cubicBezTo>
                  <a:pt x="f2719" y="f3060"/>
                  <a:pt x="f3061" y="f3062"/>
                  <a:pt x="f556" y="f3062"/>
                </a:cubicBezTo>
                <a:lnTo>
                  <a:pt x="f3063" y="f3062"/>
                </a:lnTo>
                <a:lnTo>
                  <a:pt x="f3063" y="f3064"/>
                </a:lnTo>
                <a:cubicBezTo>
                  <a:pt x="f3065" y="f3066"/>
                  <a:pt x="f3067" y="f3068"/>
                  <a:pt x="f3069" y="f3068"/>
                </a:cubicBezTo>
                <a:cubicBezTo>
                  <a:pt x="f3070" y="f3068"/>
                  <a:pt x="f3071" y="f3068"/>
                  <a:pt x="f3072" y="f3068"/>
                </a:cubicBezTo>
                <a:cubicBezTo>
                  <a:pt x="f3073" y="f3068"/>
                  <a:pt x="f3074" y="f3075"/>
                  <a:pt x="f3076" y="f3077"/>
                </a:cubicBezTo>
                <a:cubicBezTo>
                  <a:pt x="f3078" y="f3079"/>
                  <a:pt x="f1857" y="f3080"/>
                  <a:pt x="f1857" y="f3081"/>
                </a:cubicBezTo>
                <a:cubicBezTo>
                  <a:pt x="f1857" y="f3082"/>
                  <a:pt x="f3083" y="f3084"/>
                  <a:pt x="f3085" y="f3086"/>
                </a:cubicBezTo>
                <a:cubicBezTo>
                  <a:pt x="f3087" y="f3088"/>
                  <a:pt x="f3089" y="f3090"/>
                  <a:pt x="f3091" y="f3090"/>
                </a:cubicBezTo>
                <a:cubicBezTo>
                  <a:pt x="f3092" y="f3090"/>
                  <a:pt x="f505" y="f3093"/>
                  <a:pt x="f1840" y="f3094"/>
                </a:cubicBezTo>
                <a:cubicBezTo>
                  <a:pt x="f3095" y="f3096"/>
                  <a:pt x="f3097" y="f3098"/>
                  <a:pt x="f3099" y="f3100"/>
                </a:cubicBezTo>
                <a:lnTo>
                  <a:pt x="f558" y="f3031"/>
                </a:lnTo>
                <a:close/>
                <a:moveTo>
                  <a:pt x="f3101" y="f3102"/>
                </a:moveTo>
                <a:lnTo>
                  <a:pt x="f1228" y="f3103"/>
                </a:lnTo>
                <a:lnTo>
                  <a:pt x="f1228" y="f3104"/>
                </a:lnTo>
                <a:lnTo>
                  <a:pt x="f3105" y="f3104"/>
                </a:lnTo>
                <a:lnTo>
                  <a:pt x="f3105" y="f3106"/>
                </a:lnTo>
                <a:lnTo>
                  <a:pt x="f3107" y="f3106"/>
                </a:lnTo>
                <a:lnTo>
                  <a:pt x="f3107" y="f3108"/>
                </a:lnTo>
                <a:lnTo>
                  <a:pt x="f3105" y="f3108"/>
                </a:lnTo>
                <a:lnTo>
                  <a:pt x="f3105" y="f3109"/>
                </a:lnTo>
                <a:lnTo>
                  <a:pt x="f3110" y="f3109"/>
                </a:lnTo>
                <a:lnTo>
                  <a:pt x="f3111" y="f3102"/>
                </a:lnTo>
                <a:close/>
                <a:moveTo>
                  <a:pt x="f3112" y="f3102"/>
                </a:moveTo>
                <a:lnTo>
                  <a:pt x="f1291" y="f3103"/>
                </a:lnTo>
                <a:lnTo>
                  <a:pt x="f1291" y="f3104"/>
                </a:lnTo>
                <a:lnTo>
                  <a:pt x="f3113" y="f3104"/>
                </a:lnTo>
                <a:lnTo>
                  <a:pt x="f3113" y="f3106"/>
                </a:lnTo>
                <a:lnTo>
                  <a:pt x="f3114" y="f3106"/>
                </a:lnTo>
                <a:lnTo>
                  <a:pt x="f3114" y="f3108"/>
                </a:lnTo>
                <a:lnTo>
                  <a:pt x="f3113" y="f3108"/>
                </a:lnTo>
                <a:lnTo>
                  <a:pt x="f3113" y="f3109"/>
                </a:lnTo>
                <a:lnTo>
                  <a:pt x="f3115" y="f3109"/>
                </a:lnTo>
                <a:lnTo>
                  <a:pt x="f3116" y="f3102"/>
                </a:lnTo>
                <a:close/>
                <a:moveTo>
                  <a:pt x="f3117" y="f3102"/>
                </a:moveTo>
                <a:lnTo>
                  <a:pt x="f1327" y="f3103"/>
                </a:lnTo>
                <a:lnTo>
                  <a:pt x="f1327" y="f3104"/>
                </a:lnTo>
                <a:lnTo>
                  <a:pt x="f3118" y="f3104"/>
                </a:lnTo>
                <a:lnTo>
                  <a:pt x="f3118" y="f3106"/>
                </a:lnTo>
                <a:lnTo>
                  <a:pt x="f3119" y="f3106"/>
                </a:lnTo>
                <a:lnTo>
                  <a:pt x="f3119" y="f3108"/>
                </a:lnTo>
                <a:lnTo>
                  <a:pt x="f3118" y="f3108"/>
                </a:lnTo>
                <a:lnTo>
                  <a:pt x="f3118" y="f3109"/>
                </a:lnTo>
                <a:lnTo>
                  <a:pt x="f3120" y="f3109"/>
                </a:lnTo>
                <a:lnTo>
                  <a:pt x="f3121" y="f3102"/>
                </a:lnTo>
                <a:close/>
                <a:moveTo>
                  <a:pt x="f3122" y="f3123"/>
                </a:moveTo>
                <a:lnTo>
                  <a:pt x="f180" y="f3124"/>
                </a:lnTo>
                <a:lnTo>
                  <a:pt x="f180" y="f3125"/>
                </a:lnTo>
                <a:lnTo>
                  <a:pt x="f3126" y="f3127"/>
                </a:lnTo>
                <a:lnTo>
                  <a:pt x="f3126" y="f3128"/>
                </a:lnTo>
                <a:lnTo>
                  <a:pt x="f3129" y="f3128"/>
                </a:lnTo>
                <a:lnTo>
                  <a:pt x="f3129" y="f3123"/>
                </a:lnTo>
                <a:close/>
                <a:moveTo>
                  <a:pt x="f3130" y="f3131"/>
                </a:moveTo>
                <a:cubicBezTo>
                  <a:pt x="f3132" y="f3131"/>
                  <a:pt x="f3133" y="f3134"/>
                  <a:pt x="f3135" y="f3136"/>
                </a:cubicBezTo>
                <a:cubicBezTo>
                  <a:pt x="f3137" y="f3138"/>
                  <a:pt x="f208" y="f3139"/>
                  <a:pt x="f208" y="f3140"/>
                </a:cubicBezTo>
                <a:cubicBezTo>
                  <a:pt x="f208" y="f3141"/>
                  <a:pt x="f3142" y="f3143"/>
                  <a:pt x="f3144" y="f3145"/>
                </a:cubicBezTo>
                <a:cubicBezTo>
                  <a:pt x="f3146" y="f3147"/>
                  <a:pt x="f3148" y="f3149"/>
                  <a:pt x="f3150" y="f3151"/>
                </a:cubicBezTo>
                <a:cubicBezTo>
                  <a:pt x="f787" y="f3152"/>
                  <a:pt x="f3153" y="f3154"/>
                  <a:pt x="f3155" y="f3156"/>
                </a:cubicBezTo>
                <a:cubicBezTo>
                  <a:pt x="f3157" y="f3158"/>
                  <a:pt x="f3159" y="f3160"/>
                  <a:pt x="f3161" y="f3162"/>
                </a:cubicBezTo>
                <a:lnTo>
                  <a:pt x="f3163" y="f3162"/>
                </a:lnTo>
                <a:cubicBezTo>
                  <a:pt x="f3164" y="f3165"/>
                  <a:pt x="f3166" y="f3167"/>
                  <a:pt x="f3168" y="f3169"/>
                </a:cubicBezTo>
                <a:cubicBezTo>
                  <a:pt x="f3170" y="f3171"/>
                  <a:pt x="f3172" y="f3173"/>
                  <a:pt x="f1183" y="f3174"/>
                </a:cubicBezTo>
                <a:cubicBezTo>
                  <a:pt x="f3175" y="f3176"/>
                  <a:pt x="f2275" y="f3177"/>
                  <a:pt x="f3178" y="f3177"/>
                </a:cubicBezTo>
                <a:cubicBezTo>
                  <a:pt x="f3179" y="f3177"/>
                  <a:pt x="f3180" y="f3181"/>
                  <a:pt x="f3182" y="f3183"/>
                </a:cubicBezTo>
                <a:cubicBezTo>
                  <a:pt x="f3184" y="f3185"/>
                  <a:pt x="f797" y="f3186"/>
                  <a:pt x="f3187" y="f3188"/>
                </a:cubicBezTo>
                <a:cubicBezTo>
                  <a:pt x="f3189" y="f3190"/>
                  <a:pt x="f3191" y="f3192"/>
                  <a:pt x="f3193" y="f3194"/>
                </a:cubicBezTo>
                <a:cubicBezTo>
                  <a:pt x="f3195" y="f3196"/>
                  <a:pt x="f3197" y="f3198"/>
                  <a:pt x="f3197" y="f3199"/>
                </a:cubicBezTo>
                <a:cubicBezTo>
                  <a:pt x="f3197" y="f3200"/>
                  <a:pt x="f3201" y="f3202"/>
                  <a:pt x="f3203" y="f3204"/>
                </a:cubicBezTo>
                <a:cubicBezTo>
                  <a:pt x="f3205" y="f3206"/>
                  <a:pt x="f3207" y="f3000"/>
                  <a:pt x="f3208" y="f3209"/>
                </a:cubicBezTo>
                <a:cubicBezTo>
                  <a:pt x="f3210" y="f3211"/>
                  <a:pt x="f3212" y="f3213"/>
                  <a:pt x="f3214" y="f3215"/>
                </a:cubicBezTo>
                <a:cubicBezTo>
                  <a:pt x="f3216" y="f3217"/>
                  <a:pt x="f3218" y="f3131"/>
                  <a:pt x="f3130" y="f3131"/>
                </a:cubicBezTo>
                <a:close/>
                <a:moveTo>
                  <a:pt x="f2015" y="f3219"/>
                </a:moveTo>
                <a:lnTo>
                  <a:pt x="f2015" y="f3220"/>
                </a:lnTo>
                <a:lnTo>
                  <a:pt x="f2688" y="f3220"/>
                </a:lnTo>
                <a:cubicBezTo>
                  <a:pt x="f2688" y="f3221"/>
                  <a:pt x="f3222" y="f3223"/>
                  <a:pt x="f3224" y="f3225"/>
                </a:cubicBezTo>
                <a:cubicBezTo>
                  <a:pt x="f3226" y="f3227"/>
                  <a:pt x="f3228" y="f3229"/>
                  <a:pt x="f3230" y="f3231"/>
                </a:cubicBezTo>
                <a:cubicBezTo>
                  <a:pt x="f3232" y="f3233"/>
                  <a:pt x="f3234" y="f3235"/>
                  <a:pt x="f3236" y="f3237"/>
                </a:cubicBezTo>
                <a:cubicBezTo>
                  <a:pt x="f3238" y="f3239"/>
                  <a:pt x="f3240" y="f3241"/>
                  <a:pt x="f3242" y="f3243"/>
                </a:cubicBezTo>
                <a:cubicBezTo>
                  <a:pt x="f3244" y="f3245"/>
                  <a:pt x="f3246" y="f3247"/>
                  <a:pt x="f3248" y="f3249"/>
                </a:cubicBezTo>
                <a:cubicBezTo>
                  <a:pt x="f3250" y="f3251"/>
                  <a:pt x="f3252" y="f3253"/>
                  <a:pt x="f3252" y="f3254"/>
                </a:cubicBezTo>
                <a:lnTo>
                  <a:pt x="f3252" y="f3255"/>
                </a:lnTo>
                <a:lnTo>
                  <a:pt x="f3256" y="f3255"/>
                </a:lnTo>
                <a:lnTo>
                  <a:pt x="f3256" y="f3257"/>
                </a:lnTo>
                <a:cubicBezTo>
                  <a:pt x="f3256" y="f3258"/>
                  <a:pt x="f3259" y="f3260"/>
                  <a:pt x="f3261" y="f3262"/>
                </a:cubicBezTo>
                <a:cubicBezTo>
                  <a:pt x="f3263" y="f3264"/>
                  <a:pt x="f3265" y="f3266"/>
                  <a:pt x="f3267" y="f3268"/>
                </a:cubicBezTo>
                <a:cubicBezTo>
                  <a:pt x="f3269" y="f3270"/>
                  <a:pt x="f3271" y="f3272"/>
                  <a:pt x="f3273" y="f3274"/>
                </a:cubicBezTo>
                <a:cubicBezTo>
                  <a:pt x="f3275" y="f3276"/>
                  <a:pt x="f3277" y="f3278"/>
                  <a:pt x="f3279" y="f3280"/>
                </a:cubicBezTo>
                <a:cubicBezTo>
                  <a:pt x="f3281" y="f3282"/>
                  <a:pt x="f3283" y="f3284"/>
                  <a:pt x="f3285" y="f3286"/>
                </a:cubicBezTo>
                <a:cubicBezTo>
                  <a:pt x="f3287" y="f3288"/>
                  <a:pt x="f3289" y="f3290"/>
                  <a:pt x="f3291" y="f3292"/>
                </a:cubicBezTo>
                <a:cubicBezTo>
                  <a:pt x="f2700" y="f3293"/>
                  <a:pt x="f3294" y="f3295"/>
                  <a:pt x="f3294" y="f3296"/>
                </a:cubicBezTo>
                <a:lnTo>
                  <a:pt x="f3294" y="f3219"/>
                </a:lnTo>
                <a:close/>
                <a:moveTo>
                  <a:pt x="f3297" y="f3298"/>
                </a:moveTo>
                <a:cubicBezTo>
                  <a:pt x="f3299" y="f3300"/>
                  <a:pt x="f3301" y="f3302"/>
                  <a:pt x="f3303" y="f3304"/>
                </a:cubicBezTo>
                <a:cubicBezTo>
                  <a:pt x="f3305" y="f3306"/>
                  <a:pt x="f3307" y="f3308"/>
                  <a:pt x="f124" y="f3309"/>
                </a:cubicBezTo>
                <a:lnTo>
                  <a:pt x="f3310" y="f3311"/>
                </a:lnTo>
                <a:cubicBezTo>
                  <a:pt x="f3312" y="f3313"/>
                  <a:pt x="f3314" y="f3315"/>
                  <a:pt x="f3316" y="f3317"/>
                </a:cubicBezTo>
                <a:lnTo>
                  <a:pt x="f3318" y="f3317"/>
                </a:lnTo>
                <a:cubicBezTo>
                  <a:pt x="f3319" y="f3320"/>
                  <a:pt x="f3321" y="f3322"/>
                  <a:pt x="f3323" y="f3324"/>
                </a:cubicBezTo>
                <a:lnTo>
                  <a:pt x="f3325" y="f3326"/>
                </a:lnTo>
                <a:cubicBezTo>
                  <a:pt x="f3327" y="f3328"/>
                  <a:pt x="f3329" y="f3330"/>
                  <a:pt x="f3331" y="f3332"/>
                </a:cubicBezTo>
                <a:cubicBezTo>
                  <a:pt x="f3333" y="f3334"/>
                  <a:pt x="f3335" y="f3336"/>
                  <a:pt x="f3337" y="f3338"/>
                </a:cubicBezTo>
                <a:lnTo>
                  <a:pt x="f3339" y="f3340"/>
                </a:lnTo>
                <a:lnTo>
                  <a:pt x="f1809" y="f3341"/>
                </a:lnTo>
                <a:cubicBezTo>
                  <a:pt x="f3342" y="f3343"/>
                  <a:pt x="f3344" y="f3345"/>
                  <a:pt x="f3346" y="f3347"/>
                </a:cubicBezTo>
                <a:cubicBezTo>
                  <a:pt x="f3348" y="f3349"/>
                  <a:pt x="f3350" y="f3351"/>
                  <a:pt x="f3352" y="f3353"/>
                </a:cubicBezTo>
                <a:close/>
                <a:moveTo>
                  <a:pt x="f2819" y="f3354"/>
                </a:moveTo>
                <a:cubicBezTo>
                  <a:pt x="f3355" y="f3354"/>
                  <a:pt x="f3356" y="f3357"/>
                  <a:pt x="f443" y="f3358"/>
                </a:cubicBezTo>
                <a:cubicBezTo>
                  <a:pt x="f3359" y="f3360"/>
                  <a:pt x="f3361" y="f3362"/>
                  <a:pt x="f3361" y="f3363"/>
                </a:cubicBezTo>
                <a:cubicBezTo>
                  <a:pt x="f3361" y="f3364"/>
                  <a:pt x="f3359" y="f3365"/>
                  <a:pt x="f443" y="f3366"/>
                </a:cubicBezTo>
                <a:cubicBezTo>
                  <a:pt x="f3356" y="f3367"/>
                  <a:pt x="f3355" y="f3368"/>
                  <a:pt x="f2819" y="f3368"/>
                </a:cubicBezTo>
                <a:cubicBezTo>
                  <a:pt x="f3369" y="f3368"/>
                  <a:pt x="f3370" y="f3371"/>
                  <a:pt x="f3372" y="f3373"/>
                </a:cubicBezTo>
                <a:cubicBezTo>
                  <a:pt x="f3374" y="f3375"/>
                  <a:pt x="f476" y="f3376"/>
                  <a:pt x="f476" y="f3377"/>
                </a:cubicBezTo>
                <a:cubicBezTo>
                  <a:pt x="f476" y="f3362"/>
                  <a:pt x="f3378" y="f3379"/>
                  <a:pt x="f3380" y="f3381"/>
                </a:cubicBezTo>
                <a:cubicBezTo>
                  <a:pt x="f3382" y="f3383"/>
                  <a:pt x="f3384" y="f3354"/>
                  <a:pt x="f2819" y="f3354"/>
                </a:cubicBezTo>
                <a:close/>
                <a:moveTo>
                  <a:pt x="f3385" y="f3386"/>
                </a:moveTo>
                <a:cubicBezTo>
                  <a:pt x="f3387" y="f3386"/>
                  <a:pt x="f3388" y="f3389"/>
                  <a:pt x="f3390" y="f3391"/>
                </a:cubicBezTo>
                <a:cubicBezTo>
                  <a:pt x="f3392" y="f3393"/>
                  <a:pt x="f440" y="f3394"/>
                  <a:pt x="f440" y="f3395"/>
                </a:cubicBezTo>
                <a:cubicBezTo>
                  <a:pt x="f440" y="f3396"/>
                  <a:pt x="f3397" y="f3398"/>
                  <a:pt x="f3399" y="f3400"/>
                </a:cubicBezTo>
                <a:cubicBezTo>
                  <a:pt x="f3401" y="f3402"/>
                  <a:pt x="f3403" y="f3404"/>
                  <a:pt x="f3405" y="f3406"/>
                </a:cubicBezTo>
                <a:cubicBezTo>
                  <a:pt x="f1006" y="f3407"/>
                  <a:pt x="f3408" y="f3409"/>
                  <a:pt x="f3410" y="f3411"/>
                </a:cubicBezTo>
                <a:cubicBezTo>
                  <a:pt x="f3412" y="f3413"/>
                  <a:pt x="f3414" y="f3415"/>
                  <a:pt x="f3416" y="f3417"/>
                </a:cubicBezTo>
                <a:lnTo>
                  <a:pt x="f3418" y="f3417"/>
                </a:lnTo>
                <a:cubicBezTo>
                  <a:pt x="f3419" y="f3420"/>
                  <a:pt x="f3421" y="f3422"/>
                  <a:pt x="f3423" y="f3424"/>
                </a:cubicBezTo>
                <a:cubicBezTo>
                  <a:pt x="f3425" y="f3426"/>
                  <a:pt x="f3427" y="f3428"/>
                  <a:pt x="f1648" y="f3429"/>
                </a:cubicBezTo>
                <a:cubicBezTo>
                  <a:pt x="f3430" y="f3431"/>
                  <a:pt x="f2823" y="f3432"/>
                  <a:pt x="f3433" y="f3432"/>
                </a:cubicBezTo>
                <a:cubicBezTo>
                  <a:pt x="f3434" y="f3432"/>
                  <a:pt x="f3435" y="f3436"/>
                  <a:pt x="f3437" y="f3438"/>
                </a:cubicBezTo>
                <a:cubicBezTo>
                  <a:pt x="f3439" y="f3440"/>
                  <a:pt x="f1016" y="f3441"/>
                  <a:pt x="f3442" y="f3443"/>
                </a:cubicBezTo>
                <a:cubicBezTo>
                  <a:pt x="f3444" y="f3445"/>
                  <a:pt x="f3446" y="f3447"/>
                  <a:pt x="f3448" y="f3449"/>
                </a:cubicBezTo>
                <a:cubicBezTo>
                  <a:pt x="f3450" y="f3451"/>
                  <a:pt x="f3452" y="f3453"/>
                  <a:pt x="f3452" y="f3454"/>
                </a:cubicBezTo>
                <a:cubicBezTo>
                  <a:pt x="f3452" y="f3455"/>
                  <a:pt x="f3456" y="f3457"/>
                  <a:pt x="f3458" y="f3459"/>
                </a:cubicBezTo>
                <a:cubicBezTo>
                  <a:pt x="f3460" y="f3461"/>
                  <a:pt x="f3462" y="f3354"/>
                  <a:pt x="f3463" y="f3464"/>
                </a:cubicBezTo>
                <a:cubicBezTo>
                  <a:pt x="f3465" y="f3466"/>
                  <a:pt x="f3467" y="f3468"/>
                  <a:pt x="f3469" y="f3470"/>
                </a:cubicBezTo>
                <a:cubicBezTo>
                  <a:pt x="f3471" y="f3472"/>
                  <a:pt x="f3473" y="f3386"/>
                  <a:pt x="f3385" y="f3386"/>
                </a:cubicBezTo>
                <a:close/>
                <a:moveTo>
                  <a:pt x="f3474" y="f3475"/>
                </a:moveTo>
                <a:cubicBezTo>
                  <a:pt x="f3476" y="f3477"/>
                  <a:pt x="f3478" y="f3479"/>
                  <a:pt x="f3480" y="f3481"/>
                </a:cubicBezTo>
                <a:cubicBezTo>
                  <a:pt x="f3482" y="f3483"/>
                  <a:pt x="f3484" y="f3485"/>
                  <a:pt x="f276" y="f3486"/>
                </a:cubicBezTo>
                <a:lnTo>
                  <a:pt x="f3487" y="f3488"/>
                </a:lnTo>
                <a:cubicBezTo>
                  <a:pt x="f3489" y="f3490"/>
                  <a:pt x="f3491" y="f3492"/>
                  <a:pt x="f3493" y="f3494"/>
                </a:cubicBezTo>
                <a:lnTo>
                  <a:pt x="f3495" y="f3494"/>
                </a:lnTo>
                <a:cubicBezTo>
                  <a:pt x="f3496" y="f3497"/>
                  <a:pt x="f3498" y="f3499"/>
                  <a:pt x="f3500" y="f3501"/>
                </a:cubicBezTo>
                <a:lnTo>
                  <a:pt x="f3502" y="f3503"/>
                </a:lnTo>
                <a:cubicBezTo>
                  <a:pt x="f3504" y="f3505"/>
                  <a:pt x="f3506" y="f3507"/>
                  <a:pt x="f3508" y="f3509"/>
                </a:cubicBezTo>
                <a:cubicBezTo>
                  <a:pt x="f3510" y="f3511"/>
                  <a:pt x="f3512" y="f3513"/>
                  <a:pt x="f3514" y="f3515"/>
                </a:cubicBezTo>
                <a:lnTo>
                  <a:pt x="f3516" y="f3517"/>
                </a:lnTo>
                <a:lnTo>
                  <a:pt x="f2095" y="f3518"/>
                </a:lnTo>
                <a:cubicBezTo>
                  <a:pt x="f3519" y="f3520"/>
                  <a:pt x="f3521" y="f3522"/>
                  <a:pt x="f3523" y="f3524"/>
                </a:cubicBezTo>
                <a:cubicBezTo>
                  <a:pt x="f3525" y="f3526"/>
                  <a:pt x="f3527" y="f3528"/>
                  <a:pt x="f3529" y="f3530"/>
                </a:cubicBezTo>
                <a:close/>
                <a:moveTo>
                  <a:pt x="f3531" y="f3532"/>
                </a:moveTo>
                <a:cubicBezTo>
                  <a:pt x="f3533" y="f3534"/>
                  <a:pt x="f3535" y="f3536"/>
                  <a:pt x="f3537" y="f3538"/>
                </a:cubicBezTo>
                <a:cubicBezTo>
                  <a:pt x="f3539" y="f3540"/>
                  <a:pt x="f3541" y="f3542"/>
                  <a:pt x="f348" y="f3543"/>
                </a:cubicBezTo>
                <a:lnTo>
                  <a:pt x="f3544" y="f3545"/>
                </a:lnTo>
                <a:cubicBezTo>
                  <a:pt x="f3546" y="f3547"/>
                  <a:pt x="f3548" y="f3549"/>
                  <a:pt x="f3550" y="f3551"/>
                </a:cubicBezTo>
                <a:lnTo>
                  <a:pt x="f3552" y="f3551"/>
                </a:lnTo>
                <a:cubicBezTo>
                  <a:pt x="f3553" y="f3554"/>
                  <a:pt x="f3555" y="f3556"/>
                  <a:pt x="f3557" y="f3558"/>
                </a:cubicBezTo>
                <a:lnTo>
                  <a:pt x="f3559" y="f3560"/>
                </a:lnTo>
                <a:cubicBezTo>
                  <a:pt x="f3561" y="f3562"/>
                  <a:pt x="f3563" y="f3564"/>
                  <a:pt x="f3565" y="f3566"/>
                </a:cubicBezTo>
                <a:cubicBezTo>
                  <a:pt x="f3567" y="f3568"/>
                  <a:pt x="f3569" y="f3570"/>
                  <a:pt x="f3571" y="f3572"/>
                </a:cubicBezTo>
                <a:lnTo>
                  <a:pt x="f3573" y="f3574"/>
                </a:lnTo>
                <a:lnTo>
                  <a:pt x="f2127" y="f3575"/>
                </a:lnTo>
                <a:cubicBezTo>
                  <a:pt x="f3576" y="f3577"/>
                  <a:pt x="f3578" y="f3579"/>
                  <a:pt x="f3580" y="f3581"/>
                </a:cubicBezTo>
                <a:cubicBezTo>
                  <a:pt x="f3582" y="f3583"/>
                  <a:pt x="f3584" y="f3585"/>
                  <a:pt x="f3586" y="f3587"/>
                </a:cubicBezTo>
                <a:close/>
                <a:moveTo>
                  <a:pt x="f3588" y="f3532"/>
                </a:moveTo>
                <a:cubicBezTo>
                  <a:pt x="f3589" y="f3534"/>
                  <a:pt x="f3590" y="f3536"/>
                  <a:pt x="f3591" y="f3538"/>
                </a:cubicBezTo>
                <a:cubicBezTo>
                  <a:pt x="f3592" y="f3540"/>
                  <a:pt x="f3593" y="f3542"/>
                  <a:pt x="f411" y="f3543"/>
                </a:cubicBezTo>
                <a:lnTo>
                  <a:pt x="f3594" y="f3545"/>
                </a:lnTo>
                <a:cubicBezTo>
                  <a:pt x="f3595" y="f3547"/>
                  <a:pt x="f3596" y="f3549"/>
                  <a:pt x="f3597" y="f3551"/>
                </a:cubicBezTo>
                <a:lnTo>
                  <a:pt x="f3598" y="f3551"/>
                </a:lnTo>
                <a:cubicBezTo>
                  <a:pt x="f3599" y="f3554"/>
                  <a:pt x="f3600" y="f3556"/>
                  <a:pt x="f3601" y="f3558"/>
                </a:cubicBezTo>
                <a:lnTo>
                  <a:pt x="f3602" y="f3560"/>
                </a:lnTo>
                <a:cubicBezTo>
                  <a:pt x="f3603" y="f3562"/>
                  <a:pt x="f3604" y="f3564"/>
                  <a:pt x="f3605" y="f3566"/>
                </a:cubicBezTo>
                <a:cubicBezTo>
                  <a:pt x="f3606" y="f3568"/>
                  <a:pt x="f3607" y="f3570"/>
                  <a:pt x="f3608" y="f3572"/>
                </a:cubicBezTo>
                <a:lnTo>
                  <a:pt x="f3609" y="f3574"/>
                </a:lnTo>
                <a:lnTo>
                  <a:pt x="f2137" y="f3575"/>
                </a:lnTo>
                <a:cubicBezTo>
                  <a:pt x="f3610" y="f3577"/>
                  <a:pt x="f3611" y="f3579"/>
                  <a:pt x="f3612" y="f3581"/>
                </a:cubicBezTo>
                <a:cubicBezTo>
                  <a:pt x="f3613" y="f3583"/>
                  <a:pt x="f3614" y="f3585"/>
                  <a:pt x="f3615" y="f3587"/>
                </a:cubicBezTo>
                <a:close/>
                <a:moveTo>
                  <a:pt x="f2186" y="f3616"/>
                </a:moveTo>
                <a:lnTo>
                  <a:pt x="f2186" y="f3617"/>
                </a:lnTo>
                <a:lnTo>
                  <a:pt x="f2959" y="f3617"/>
                </a:lnTo>
                <a:cubicBezTo>
                  <a:pt x="f2959" y="f3618"/>
                  <a:pt x="f3619" y="f3620"/>
                  <a:pt x="f3621" y="f3622"/>
                </a:cubicBezTo>
                <a:cubicBezTo>
                  <a:pt x="f3623" y="f3624"/>
                  <a:pt x="f3625" y="f3626"/>
                  <a:pt x="f3627" y="f3628"/>
                </a:cubicBezTo>
                <a:cubicBezTo>
                  <a:pt x="f3629" y="f3630"/>
                  <a:pt x="f3631" y="f3632"/>
                  <a:pt x="f3633" y="f3634"/>
                </a:cubicBezTo>
                <a:cubicBezTo>
                  <a:pt x="f3635" y="f3636"/>
                  <a:pt x="f3637" y="f3638"/>
                  <a:pt x="f3639" y="f3640"/>
                </a:cubicBezTo>
                <a:cubicBezTo>
                  <a:pt x="f3641" y="f3642"/>
                  <a:pt x="f3643" y="f3644"/>
                  <a:pt x="f3645" y="f3646"/>
                </a:cubicBezTo>
                <a:cubicBezTo>
                  <a:pt x="f3647" y="f3648"/>
                  <a:pt x="f3649" y="f3650"/>
                  <a:pt x="f3649" y="f3651"/>
                </a:cubicBezTo>
                <a:lnTo>
                  <a:pt x="f3649" y="f3652"/>
                </a:lnTo>
                <a:lnTo>
                  <a:pt x="f3653" y="f3652"/>
                </a:lnTo>
                <a:lnTo>
                  <a:pt x="f3653" y="f3654"/>
                </a:lnTo>
                <a:cubicBezTo>
                  <a:pt x="f3653" y="f3655"/>
                  <a:pt x="f3656" y="f3657"/>
                  <a:pt x="f3658" y="f3659"/>
                </a:cubicBezTo>
                <a:cubicBezTo>
                  <a:pt x="f3660" y="f3661"/>
                  <a:pt x="f3662" y="f3663"/>
                  <a:pt x="f3664" y="f3665"/>
                </a:cubicBezTo>
                <a:cubicBezTo>
                  <a:pt x="f3666" y="f3667"/>
                  <a:pt x="f3668" y="f3669"/>
                  <a:pt x="f3670" y="f3671"/>
                </a:cubicBezTo>
                <a:cubicBezTo>
                  <a:pt x="f3672" y="f3673"/>
                  <a:pt x="f3674" y="f3675"/>
                  <a:pt x="f3676" y="f3677"/>
                </a:cubicBezTo>
                <a:cubicBezTo>
                  <a:pt x="f3678" y="f3679"/>
                  <a:pt x="f3680" y="f3681"/>
                  <a:pt x="f3682" y="f3683"/>
                </a:cubicBezTo>
                <a:cubicBezTo>
                  <a:pt x="f3684" y="f3685"/>
                  <a:pt x="f3686" y="f3687"/>
                  <a:pt x="f3688" y="f3689"/>
                </a:cubicBezTo>
                <a:cubicBezTo>
                  <a:pt x="f2971" y="f3690"/>
                  <a:pt x="f3691" y="f3692"/>
                  <a:pt x="f3691" y="f3693"/>
                </a:cubicBezTo>
                <a:lnTo>
                  <a:pt x="f3691" y="f3616"/>
                </a:lnTo>
                <a:close/>
                <a:moveTo>
                  <a:pt x="f3694" y="f3695"/>
                </a:moveTo>
                <a:cubicBezTo>
                  <a:pt x="f3696" y="f3697"/>
                  <a:pt x="f3698" y="f3699"/>
                  <a:pt x="f3700" y="f3701"/>
                </a:cubicBezTo>
                <a:lnTo>
                  <a:pt x="f3702" y="f3703"/>
                </a:lnTo>
                <a:cubicBezTo>
                  <a:pt x="f3704" y="f3705"/>
                  <a:pt x="f3706" y="f3707"/>
                  <a:pt x="f1844" y="f3708"/>
                </a:cubicBezTo>
                <a:cubicBezTo>
                  <a:pt x="f3709" y="f3710"/>
                  <a:pt x="f3711" y="f3712"/>
                  <a:pt x="f3713" y="f3714"/>
                </a:cubicBezTo>
                <a:close/>
                <a:moveTo>
                  <a:pt x="f2983" y="f3715"/>
                </a:moveTo>
                <a:cubicBezTo>
                  <a:pt x="f3716" y="f3715"/>
                  <a:pt x="f3717" y="f3718"/>
                  <a:pt x="f649" y="f3719"/>
                </a:cubicBezTo>
                <a:cubicBezTo>
                  <a:pt x="f3720" y="f3721"/>
                  <a:pt x="f3722" y="f3723"/>
                  <a:pt x="f3722" y="f3724"/>
                </a:cubicBezTo>
                <a:cubicBezTo>
                  <a:pt x="f3722" y="f3725"/>
                  <a:pt x="f3720" y="f3726"/>
                  <a:pt x="f649" y="f3727"/>
                </a:cubicBezTo>
                <a:cubicBezTo>
                  <a:pt x="f3717" y="f3728"/>
                  <a:pt x="f3716" y="f3729"/>
                  <a:pt x="f2983" y="f3729"/>
                </a:cubicBezTo>
                <a:cubicBezTo>
                  <a:pt x="f3730" y="f3729"/>
                  <a:pt x="f3731" y="f3732"/>
                  <a:pt x="f3733" y="f3734"/>
                </a:cubicBezTo>
                <a:cubicBezTo>
                  <a:pt x="f3735" y="f3736"/>
                  <a:pt x="f682" y="f3737"/>
                  <a:pt x="f682" y="f3738"/>
                </a:cubicBezTo>
                <a:cubicBezTo>
                  <a:pt x="f682" y="f3723"/>
                  <a:pt x="f3739" y="f3740"/>
                  <a:pt x="f3741" y="f3742"/>
                </a:cubicBezTo>
                <a:cubicBezTo>
                  <a:pt x="f3743" y="f3744"/>
                  <a:pt x="f3745" y="f3715"/>
                  <a:pt x="f2983" y="f3715"/>
                </a:cubicBezTo>
                <a:close/>
                <a:moveTo>
                  <a:pt x="f3746" y="f3747"/>
                </a:moveTo>
                <a:cubicBezTo>
                  <a:pt x="f3748" y="f3747"/>
                  <a:pt x="f3749" y="f3750"/>
                  <a:pt x="f3751" y="f3752"/>
                </a:cubicBezTo>
                <a:cubicBezTo>
                  <a:pt x="f3753" y="f3754"/>
                  <a:pt x="f29" y="f3755"/>
                  <a:pt x="f29" y="f3756"/>
                </a:cubicBezTo>
                <a:cubicBezTo>
                  <a:pt x="f29" y="f3757"/>
                  <a:pt x="f3758" y="f3759"/>
                  <a:pt x="f3760" y="f3761"/>
                </a:cubicBezTo>
                <a:cubicBezTo>
                  <a:pt x="f3762" y="f3763"/>
                  <a:pt x="f3764" y="f3765"/>
                  <a:pt x="f3766" y="f3767"/>
                </a:cubicBezTo>
                <a:cubicBezTo>
                  <a:pt x="f1380" y="f3768"/>
                  <a:pt x="f3769" y="f3770"/>
                  <a:pt x="f3771" y="f3772"/>
                </a:cubicBezTo>
                <a:cubicBezTo>
                  <a:pt x="f3773" y="f3774"/>
                  <a:pt x="f3775" y="f3776"/>
                  <a:pt x="f3777" y="f3778"/>
                </a:cubicBezTo>
                <a:lnTo>
                  <a:pt x="f3779" y="f3778"/>
                </a:lnTo>
                <a:cubicBezTo>
                  <a:pt x="f3780" y="f3781"/>
                  <a:pt x="f3782" y="f3783"/>
                  <a:pt x="f3784" y="f3785"/>
                </a:cubicBezTo>
                <a:cubicBezTo>
                  <a:pt x="f3786" y="f3787"/>
                  <a:pt x="f3788" y="f3789"/>
                  <a:pt x="f1782" y="f3790"/>
                </a:cubicBezTo>
                <a:cubicBezTo>
                  <a:pt x="f3791" y="f3792"/>
                  <a:pt x="f2986" y="f3793"/>
                  <a:pt x="f3794" y="f3793"/>
                </a:cubicBezTo>
                <a:cubicBezTo>
                  <a:pt x="f3795" y="f3793"/>
                  <a:pt x="f3796" y="f3797"/>
                  <a:pt x="f3798" y="f3799"/>
                </a:cubicBezTo>
                <a:cubicBezTo>
                  <a:pt x="f3800" y="f3801"/>
                  <a:pt x="f1390" y="f3802"/>
                  <a:pt x="f3803" y="f3804"/>
                </a:cubicBezTo>
                <a:cubicBezTo>
                  <a:pt x="f3805" y="f3806"/>
                  <a:pt x="f3807" y="f3808"/>
                  <a:pt x="f3809" y="f3810"/>
                </a:cubicBezTo>
                <a:cubicBezTo>
                  <a:pt x="f3811" y="f3812"/>
                  <a:pt x="f3813" y="f3814"/>
                  <a:pt x="f3813" y="f3815"/>
                </a:cubicBezTo>
                <a:cubicBezTo>
                  <a:pt x="f3813" y="f3816"/>
                  <a:pt x="f3817" y="f3818"/>
                  <a:pt x="f3819" y="f3820"/>
                </a:cubicBezTo>
                <a:cubicBezTo>
                  <a:pt x="f3821" y="f3822"/>
                  <a:pt x="f3823" y="f3715"/>
                  <a:pt x="f3824" y="f3825"/>
                </a:cubicBezTo>
                <a:cubicBezTo>
                  <a:pt x="f3826" y="f3827"/>
                  <a:pt x="f3828" y="f3829"/>
                  <a:pt x="f3830" y="f3831"/>
                </a:cubicBezTo>
                <a:cubicBezTo>
                  <a:pt x="f3832" y="f3833"/>
                  <a:pt x="f3834" y="f3747"/>
                  <a:pt x="f3746" y="f3747"/>
                </a:cubicBezTo>
                <a:close/>
                <a:moveTo>
                  <a:pt x="f2609" y="f3835"/>
                </a:moveTo>
                <a:lnTo>
                  <a:pt x="f2609" y="f3836"/>
                </a:lnTo>
                <a:lnTo>
                  <a:pt x="f3837" y="f3836"/>
                </a:lnTo>
                <a:lnTo>
                  <a:pt x="f3838" y="f3839"/>
                </a:lnTo>
                <a:cubicBezTo>
                  <a:pt x="f3840" y="f3839"/>
                  <a:pt x="f3841" y="f3842"/>
                  <a:pt x="f3843" y="f3844"/>
                </a:cubicBezTo>
                <a:cubicBezTo>
                  <a:pt x="f3845" y="f3846"/>
                  <a:pt x="f3847" y="f3848"/>
                  <a:pt x="f3849" y="f3848"/>
                </a:cubicBezTo>
                <a:cubicBezTo>
                  <a:pt x="f3850" y="f3848"/>
                  <a:pt x="f3851" y="f3852"/>
                  <a:pt x="f3853" y="f3854"/>
                </a:cubicBezTo>
                <a:cubicBezTo>
                  <a:pt x="f3855" y="f3856"/>
                  <a:pt x="f124" y="f3857"/>
                  <a:pt x="f124" y="f3858"/>
                </a:cubicBezTo>
                <a:cubicBezTo>
                  <a:pt x="f124" y="f3859"/>
                  <a:pt x="f3860" y="f3861"/>
                  <a:pt x="f3862" y="f3863"/>
                </a:cubicBezTo>
                <a:cubicBezTo>
                  <a:pt x="f3314" y="f3864"/>
                  <a:pt x="f3865" y="f3866"/>
                  <a:pt x="f1115" y="f3866"/>
                </a:cubicBezTo>
                <a:lnTo>
                  <a:pt x="f3867" y="f3866"/>
                </a:lnTo>
                <a:lnTo>
                  <a:pt x="f3867" y="f3868"/>
                </a:lnTo>
                <a:cubicBezTo>
                  <a:pt x="f3869" y="f3870"/>
                  <a:pt x="f3871" y="f3872"/>
                  <a:pt x="f3873" y="f3872"/>
                </a:cubicBezTo>
                <a:cubicBezTo>
                  <a:pt x="f3874" y="f3872"/>
                  <a:pt x="f3875" y="f3872"/>
                  <a:pt x="f3876" y="f3872"/>
                </a:cubicBezTo>
                <a:cubicBezTo>
                  <a:pt x="f3877" y="f3872"/>
                  <a:pt x="f3878" y="f3879"/>
                  <a:pt x="f3880" y="f3881"/>
                </a:cubicBezTo>
                <a:cubicBezTo>
                  <a:pt x="f3882" y="f3883"/>
                  <a:pt x="f2624" y="f3884"/>
                  <a:pt x="f2624" y="f3885"/>
                </a:cubicBezTo>
                <a:cubicBezTo>
                  <a:pt x="f2624" y="f3886"/>
                  <a:pt x="f3887" y="f3888"/>
                  <a:pt x="f3889" y="f3890"/>
                </a:cubicBezTo>
                <a:cubicBezTo>
                  <a:pt x="f3891" y="f3892"/>
                  <a:pt x="f3893" y="f3894"/>
                  <a:pt x="f3895" y="f3894"/>
                </a:cubicBezTo>
                <a:cubicBezTo>
                  <a:pt x="f3896" y="f3894"/>
                  <a:pt x="f1064" y="f3897"/>
                  <a:pt x="f2607" y="f3898"/>
                </a:cubicBezTo>
                <a:cubicBezTo>
                  <a:pt x="f3899" y="f3900"/>
                  <a:pt x="f3901" y="f3902"/>
                  <a:pt x="f3903" y="f3904"/>
                </a:cubicBezTo>
                <a:lnTo>
                  <a:pt x="f1117" y="f3835"/>
                </a:lnTo>
                <a:close/>
                <a:moveTo>
                  <a:pt x="f3905" y="f3906"/>
                </a:moveTo>
                <a:lnTo>
                  <a:pt x="f2015" y="f3907"/>
                </a:lnTo>
                <a:lnTo>
                  <a:pt x="f2015" y="f3908"/>
                </a:lnTo>
                <a:lnTo>
                  <a:pt x="f3909" y="f3908"/>
                </a:lnTo>
                <a:lnTo>
                  <a:pt x="f3909" y="f3910"/>
                </a:lnTo>
                <a:lnTo>
                  <a:pt x="f3911" y="f3910"/>
                </a:lnTo>
                <a:lnTo>
                  <a:pt x="f3911" y="f3912"/>
                </a:lnTo>
                <a:lnTo>
                  <a:pt x="f3909" y="f3912"/>
                </a:lnTo>
                <a:lnTo>
                  <a:pt x="f3909" y="f3913"/>
                </a:lnTo>
                <a:lnTo>
                  <a:pt x="f3914" y="f3913"/>
                </a:lnTo>
                <a:lnTo>
                  <a:pt x="f3915" y="f3906"/>
                </a:lnTo>
                <a:close/>
                <a:moveTo>
                  <a:pt x="f3916" y="f3917"/>
                </a:moveTo>
                <a:lnTo>
                  <a:pt x="f41" y="f3918"/>
                </a:lnTo>
                <a:cubicBezTo>
                  <a:pt x="f3919" y="f3920"/>
                  <a:pt x="f3921" y="f3922"/>
                  <a:pt x="f3923" y="f3924"/>
                </a:cubicBezTo>
                <a:cubicBezTo>
                  <a:pt x="f3925" y="f3926"/>
                  <a:pt x="f3927" y="f3928"/>
                  <a:pt x="f3929" y="f3930"/>
                </a:cubicBezTo>
                <a:lnTo>
                  <a:pt x="f2721" y="f3931"/>
                </a:lnTo>
                <a:cubicBezTo>
                  <a:pt x="f3932" y="f3933"/>
                  <a:pt x="f3934" y="f3935"/>
                  <a:pt x="f519" y="f3936"/>
                </a:cubicBezTo>
                <a:cubicBezTo>
                  <a:pt x="f3937" y="f3938"/>
                  <a:pt x="f3939" y="f3940"/>
                  <a:pt x="f3916" y="f3917"/>
                </a:cubicBezTo>
                <a:close/>
                <a:moveTo>
                  <a:pt x="f3941" y="f3942"/>
                </a:moveTo>
                <a:lnTo>
                  <a:pt x="f1228" y="f3943"/>
                </a:lnTo>
                <a:lnTo>
                  <a:pt x="f1228" y="f3944"/>
                </a:lnTo>
                <a:lnTo>
                  <a:pt x="f3945" y="f3944"/>
                </a:lnTo>
                <a:cubicBezTo>
                  <a:pt x="f3946" y="f3947"/>
                  <a:pt x="f3948" y="f3949"/>
                  <a:pt x="f3948" y="f3950"/>
                </a:cubicBezTo>
                <a:cubicBezTo>
                  <a:pt x="f3948" y="f3951"/>
                  <a:pt x="f3948" y="f3952"/>
                  <a:pt x="f3948" y="f3953"/>
                </a:cubicBezTo>
                <a:cubicBezTo>
                  <a:pt x="f3948" y="f3954"/>
                  <a:pt x="f3946" y="f3955"/>
                  <a:pt x="f3945" y="f3956"/>
                </a:cubicBezTo>
                <a:cubicBezTo>
                  <a:pt x="f3957" y="f3958"/>
                  <a:pt x="f3959" y="f3960"/>
                  <a:pt x="f3961" y="f3962"/>
                </a:cubicBezTo>
                <a:lnTo>
                  <a:pt x="f3963" y="f3962"/>
                </a:lnTo>
                <a:lnTo>
                  <a:pt x="f3963" y="f3964"/>
                </a:lnTo>
                <a:lnTo>
                  <a:pt x="f3965" y="f3964"/>
                </a:lnTo>
                <a:cubicBezTo>
                  <a:pt x="f3966" y="f3967"/>
                  <a:pt x="f3968" y="f3969"/>
                  <a:pt x="f3970" y="f3971"/>
                </a:cubicBezTo>
                <a:cubicBezTo>
                  <a:pt x="f3972" y="f3973"/>
                  <a:pt x="f3974" y="f3975"/>
                  <a:pt x="f3976" y="f3977"/>
                </a:cubicBezTo>
                <a:lnTo>
                  <a:pt x="f3978" y="f3979"/>
                </a:lnTo>
                <a:cubicBezTo>
                  <a:pt x="f3980" y="f3981"/>
                  <a:pt x="f3982" y="f3983"/>
                  <a:pt x="f3984" y="f3985"/>
                </a:cubicBezTo>
                <a:cubicBezTo>
                  <a:pt x="f3986" y="f3987"/>
                  <a:pt x="f3988" y="f3989"/>
                  <a:pt x="f1957" y="f3990"/>
                </a:cubicBezTo>
                <a:close/>
                <a:moveTo>
                  <a:pt x="f3991" y="f3942"/>
                </a:moveTo>
                <a:lnTo>
                  <a:pt x="f1291" y="f3943"/>
                </a:lnTo>
                <a:lnTo>
                  <a:pt x="f1291" y="f3944"/>
                </a:lnTo>
                <a:lnTo>
                  <a:pt x="f3992" y="f3944"/>
                </a:lnTo>
                <a:cubicBezTo>
                  <a:pt x="f3993" y="f3947"/>
                  <a:pt x="f3994" y="f3995"/>
                  <a:pt x="f3994" y="f3950"/>
                </a:cubicBezTo>
                <a:cubicBezTo>
                  <a:pt x="f3994" y="f3951"/>
                  <a:pt x="f3994" y="f3952"/>
                  <a:pt x="f3994" y="f3953"/>
                </a:cubicBezTo>
                <a:cubicBezTo>
                  <a:pt x="f3994" y="f3954"/>
                  <a:pt x="f3993" y="f3955"/>
                  <a:pt x="f3992" y="f3956"/>
                </a:cubicBezTo>
                <a:cubicBezTo>
                  <a:pt x="f3996" y="f3958"/>
                  <a:pt x="f3997" y="f3960"/>
                  <a:pt x="f3998" y="f3962"/>
                </a:cubicBezTo>
                <a:lnTo>
                  <a:pt x="f3999" y="f3962"/>
                </a:lnTo>
                <a:lnTo>
                  <a:pt x="f3999" y="f3964"/>
                </a:lnTo>
                <a:lnTo>
                  <a:pt x="f4000" y="f3964"/>
                </a:lnTo>
                <a:cubicBezTo>
                  <a:pt x="f4001" y="f3967"/>
                  <a:pt x="f4002" y="f4003"/>
                  <a:pt x="f4004" y="f3971"/>
                </a:cubicBezTo>
                <a:cubicBezTo>
                  <a:pt x="f4005" y="f3973"/>
                  <a:pt x="f4006" y="f3975"/>
                  <a:pt x="f4007" y="f3977"/>
                </a:cubicBezTo>
                <a:lnTo>
                  <a:pt x="f4008" y="f3979"/>
                </a:lnTo>
                <a:cubicBezTo>
                  <a:pt x="f4009" y="f3981"/>
                  <a:pt x="f4010" y="f4011"/>
                  <a:pt x="f4012" y="f3985"/>
                </a:cubicBezTo>
                <a:cubicBezTo>
                  <a:pt x="f4013" y="f3987"/>
                  <a:pt x="f4014" y="f3989"/>
                  <a:pt x="f1977" y="f3990"/>
                </a:cubicBezTo>
                <a:close/>
                <a:moveTo>
                  <a:pt x="f4015" y="f3942"/>
                </a:moveTo>
                <a:lnTo>
                  <a:pt x="f1327" y="f3943"/>
                </a:lnTo>
                <a:lnTo>
                  <a:pt x="f1327" y="f3944"/>
                </a:lnTo>
                <a:lnTo>
                  <a:pt x="f4016" y="f3944"/>
                </a:lnTo>
                <a:cubicBezTo>
                  <a:pt x="f4017" y="f3947"/>
                  <a:pt x="f4018" y="f3995"/>
                  <a:pt x="f4018" y="f3950"/>
                </a:cubicBezTo>
                <a:cubicBezTo>
                  <a:pt x="f4018" y="f3951"/>
                  <a:pt x="f4018" y="f3952"/>
                  <a:pt x="f4018" y="f3953"/>
                </a:cubicBezTo>
                <a:cubicBezTo>
                  <a:pt x="f4018" y="f3954"/>
                  <a:pt x="f4017" y="f3955"/>
                  <a:pt x="f4016" y="f3956"/>
                </a:cubicBezTo>
                <a:cubicBezTo>
                  <a:pt x="f4019" y="f3958"/>
                  <a:pt x="f4020" y="f3960"/>
                  <a:pt x="f4021" y="f3962"/>
                </a:cubicBezTo>
                <a:lnTo>
                  <a:pt x="f4022" y="f3962"/>
                </a:lnTo>
                <a:lnTo>
                  <a:pt x="f4022" y="f3964"/>
                </a:lnTo>
                <a:lnTo>
                  <a:pt x="f4023" y="f3964"/>
                </a:lnTo>
                <a:cubicBezTo>
                  <a:pt x="f4024" y="f3967"/>
                  <a:pt x="f4025" y="f4003"/>
                  <a:pt x="f4026" y="f3971"/>
                </a:cubicBezTo>
                <a:cubicBezTo>
                  <a:pt x="f4027" y="f3973"/>
                  <a:pt x="f4028" y="f3975"/>
                  <a:pt x="f4029" y="f3977"/>
                </a:cubicBezTo>
                <a:lnTo>
                  <a:pt x="f4030" y="f3979"/>
                </a:lnTo>
                <a:cubicBezTo>
                  <a:pt x="f4031" y="f3981"/>
                  <a:pt x="f4032" y="f4011"/>
                  <a:pt x="f4033" y="f3985"/>
                </a:cubicBezTo>
                <a:cubicBezTo>
                  <a:pt x="f4034" y="f3987"/>
                  <a:pt x="f4035" y="f3989"/>
                  <a:pt x="f1996" y="f3990"/>
                </a:cubicBezTo>
                <a:close/>
                <a:moveTo>
                  <a:pt x="f2264" y="f4036"/>
                </a:moveTo>
                <a:lnTo>
                  <a:pt x="f2264" y="f4037"/>
                </a:lnTo>
                <a:lnTo>
                  <a:pt x="f208" y="f4038"/>
                </a:lnTo>
                <a:lnTo>
                  <a:pt x="f4039" y="f4040"/>
                </a:lnTo>
                <a:lnTo>
                  <a:pt x="f2264" y="f4041"/>
                </a:lnTo>
                <a:lnTo>
                  <a:pt x="f2264" y="f4042"/>
                </a:lnTo>
                <a:cubicBezTo>
                  <a:pt x="f2264" y="f4043"/>
                  <a:pt x="f4044" y="f4045"/>
                  <a:pt x="f4046" y="f4045"/>
                </a:cubicBezTo>
                <a:lnTo>
                  <a:pt x="f4047" y="f4045"/>
                </a:lnTo>
                <a:lnTo>
                  <a:pt x="f4047" y="f4042"/>
                </a:lnTo>
                <a:lnTo>
                  <a:pt x="f4048" y="f4042"/>
                </a:lnTo>
                <a:cubicBezTo>
                  <a:pt x="f4049" y="f4042"/>
                  <a:pt x="f236" y="f4050"/>
                  <a:pt x="f236" y="f4051"/>
                </a:cubicBezTo>
                <a:lnTo>
                  <a:pt x="f236" y="f4052"/>
                </a:lnTo>
                <a:lnTo>
                  <a:pt x="f4053" y="f4054"/>
                </a:lnTo>
                <a:cubicBezTo>
                  <a:pt x="f4055" y="f4056"/>
                  <a:pt x="f4057" y="f4058"/>
                  <a:pt x="f4059" y="f4060"/>
                </a:cubicBezTo>
                <a:cubicBezTo>
                  <a:pt x="f4061" y="f4062"/>
                  <a:pt x="f4063" y="f4064"/>
                  <a:pt x="f2279" y="f4065"/>
                </a:cubicBezTo>
                <a:lnTo>
                  <a:pt x="f4066" y="f4067"/>
                </a:lnTo>
                <a:cubicBezTo>
                  <a:pt x="f4068" y="f4069"/>
                  <a:pt x="f4070" y="f4071"/>
                  <a:pt x="f4072" y="f4073"/>
                </a:cubicBezTo>
                <a:cubicBezTo>
                  <a:pt x="f4074" y="f4075"/>
                  <a:pt x="f4076" y="f4077"/>
                  <a:pt x="f4078" y="f4079"/>
                </a:cubicBezTo>
                <a:lnTo>
                  <a:pt x="f2283" y="f4080"/>
                </a:lnTo>
                <a:lnTo>
                  <a:pt x="f236" y="f4079"/>
                </a:lnTo>
                <a:lnTo>
                  <a:pt x="f236" y="f4036"/>
                </a:lnTo>
                <a:close/>
                <a:moveTo>
                  <a:pt x="f2781" y="f4081"/>
                </a:moveTo>
                <a:lnTo>
                  <a:pt x="f2781" y="f4082"/>
                </a:lnTo>
                <a:lnTo>
                  <a:pt x="f4083" y="f4082"/>
                </a:lnTo>
                <a:lnTo>
                  <a:pt x="f4084" y="f4085"/>
                </a:lnTo>
                <a:cubicBezTo>
                  <a:pt x="f4086" y="f4085"/>
                  <a:pt x="f4087" y="f4088"/>
                  <a:pt x="f4089" y="f4090"/>
                </a:cubicBezTo>
                <a:cubicBezTo>
                  <a:pt x="f4091" y="f4092"/>
                  <a:pt x="f4093" y="f4094"/>
                  <a:pt x="f4095" y="f4094"/>
                </a:cubicBezTo>
                <a:cubicBezTo>
                  <a:pt x="f4096" y="f4094"/>
                  <a:pt x="f4097" y="f4098"/>
                  <a:pt x="f4099" y="f4100"/>
                </a:cubicBezTo>
                <a:cubicBezTo>
                  <a:pt x="f4101" y="f4102"/>
                  <a:pt x="f276" y="f4103"/>
                  <a:pt x="f276" y="f4104"/>
                </a:cubicBezTo>
                <a:cubicBezTo>
                  <a:pt x="f276" y="f4105"/>
                  <a:pt x="f4106" y="f4107"/>
                  <a:pt x="f4108" y="f4109"/>
                </a:cubicBezTo>
                <a:cubicBezTo>
                  <a:pt x="f3491" y="f4110"/>
                  <a:pt x="f4111" y="f4112"/>
                  <a:pt x="f1477" y="f4112"/>
                </a:cubicBezTo>
                <a:lnTo>
                  <a:pt x="f4113" y="f4112"/>
                </a:lnTo>
                <a:lnTo>
                  <a:pt x="f4113" y="f4114"/>
                </a:lnTo>
                <a:cubicBezTo>
                  <a:pt x="f4115" y="f4116"/>
                  <a:pt x="f4117" y="f4118"/>
                  <a:pt x="f4119" y="f4118"/>
                </a:cubicBezTo>
                <a:cubicBezTo>
                  <a:pt x="f4120" y="f4118"/>
                  <a:pt x="f4121" y="f4118"/>
                  <a:pt x="f4122" y="f4118"/>
                </a:cubicBezTo>
                <a:cubicBezTo>
                  <a:pt x="f4123" y="f4118"/>
                  <a:pt x="f4124" y="f4125"/>
                  <a:pt x="f4126" y="f4127"/>
                </a:cubicBezTo>
                <a:cubicBezTo>
                  <a:pt x="f4128" y="f4129"/>
                  <a:pt x="f2796" y="f4130"/>
                  <a:pt x="f2796" y="f4131"/>
                </a:cubicBezTo>
                <a:cubicBezTo>
                  <a:pt x="f2796" y="f4132"/>
                  <a:pt x="f4133" y="f4134"/>
                  <a:pt x="f4135" y="f4136"/>
                </a:cubicBezTo>
                <a:cubicBezTo>
                  <a:pt x="f4137" y="f4138"/>
                  <a:pt x="f4139" y="f4140"/>
                  <a:pt x="f4141" y="f4140"/>
                </a:cubicBezTo>
                <a:cubicBezTo>
                  <a:pt x="f4142" y="f4140"/>
                  <a:pt x="f1426" y="f4143"/>
                  <a:pt x="f2779" y="f4144"/>
                </a:cubicBezTo>
                <a:cubicBezTo>
                  <a:pt x="f4145" y="f4146"/>
                  <a:pt x="f4147" y="f4148"/>
                  <a:pt x="f4149" y="f4150"/>
                </a:cubicBezTo>
                <a:lnTo>
                  <a:pt x="f1479" y="f4081"/>
                </a:lnTo>
                <a:close/>
                <a:moveTo>
                  <a:pt x="f4151" y="f4152"/>
                </a:moveTo>
                <a:lnTo>
                  <a:pt x="f4151" y="f4153"/>
                </a:lnTo>
                <a:lnTo>
                  <a:pt x="f4154" y="f4153"/>
                </a:lnTo>
                <a:lnTo>
                  <a:pt x="f4154" y="f4155"/>
                </a:lnTo>
                <a:lnTo>
                  <a:pt x="f2289" y="f4155"/>
                </a:lnTo>
                <a:cubicBezTo>
                  <a:pt x="f4156" y="f4157"/>
                  <a:pt x="f4158" y="f4159"/>
                  <a:pt x="f180" y="f4160"/>
                </a:cubicBezTo>
                <a:lnTo>
                  <a:pt x="f4161" y="f4162"/>
                </a:lnTo>
                <a:cubicBezTo>
                  <a:pt x="f620" y="f4163"/>
                  <a:pt x="f4164" y="f4165"/>
                  <a:pt x="f4166" y="f4167"/>
                </a:cubicBezTo>
                <a:cubicBezTo>
                  <a:pt x="f4168" y="f4169"/>
                  <a:pt x="f4170" y="f4171"/>
                  <a:pt x="f4151" y="f4172"/>
                </a:cubicBezTo>
                <a:lnTo>
                  <a:pt x="f4151" y="f4173"/>
                </a:lnTo>
                <a:cubicBezTo>
                  <a:pt x="f4151" y="f4174"/>
                  <a:pt x="f4175" y="f4176"/>
                  <a:pt x="f4177" y="f4178"/>
                </a:cubicBezTo>
                <a:cubicBezTo>
                  <a:pt x="f4179" y="f4180"/>
                  <a:pt x="f4181" y="f4182"/>
                  <a:pt x="f2289" y="f4182"/>
                </a:cubicBezTo>
                <a:lnTo>
                  <a:pt x="f4183" y="f4182"/>
                </a:lnTo>
                <a:lnTo>
                  <a:pt x="f194" y="f4184"/>
                </a:lnTo>
                <a:lnTo>
                  <a:pt x="f4185" y="f4184"/>
                </a:lnTo>
                <a:cubicBezTo>
                  <a:pt x="f4186" y="f4184"/>
                  <a:pt x="f4187" y="f4188"/>
                  <a:pt x="f4189" y="f4190"/>
                </a:cubicBezTo>
                <a:cubicBezTo>
                  <a:pt x="f4191" y="f4192"/>
                  <a:pt x="f4193" y="f4194"/>
                  <a:pt x="f4193" y="f4195"/>
                </a:cubicBezTo>
                <a:lnTo>
                  <a:pt x="f4193" y="f4155"/>
                </a:lnTo>
                <a:lnTo>
                  <a:pt x="f4196" y="f4155"/>
                </a:lnTo>
                <a:lnTo>
                  <a:pt x="f4196" y="f4153"/>
                </a:lnTo>
                <a:lnTo>
                  <a:pt x="f4193" y="f4153"/>
                </a:lnTo>
                <a:lnTo>
                  <a:pt x="f4193" y="f4152"/>
                </a:lnTo>
                <a:close/>
                <a:moveTo>
                  <a:pt x="f2859" y="f4197"/>
                </a:moveTo>
                <a:lnTo>
                  <a:pt x="f2859" y="f4198"/>
                </a:lnTo>
                <a:lnTo>
                  <a:pt x="f4199" y="f4198"/>
                </a:lnTo>
                <a:lnTo>
                  <a:pt x="f4200" y="f4201"/>
                </a:lnTo>
                <a:cubicBezTo>
                  <a:pt x="f4202" y="f4201"/>
                  <a:pt x="f4203" y="f4204"/>
                  <a:pt x="f4205" y="f4206"/>
                </a:cubicBezTo>
                <a:cubicBezTo>
                  <a:pt x="f4207" y="f4208"/>
                  <a:pt x="f4209" y="f4210"/>
                  <a:pt x="f4211" y="f4210"/>
                </a:cubicBezTo>
                <a:cubicBezTo>
                  <a:pt x="f4212" y="f4210"/>
                  <a:pt x="f4213" y="f4214"/>
                  <a:pt x="f4215" y="f4216"/>
                </a:cubicBezTo>
                <a:cubicBezTo>
                  <a:pt x="f4217" y="f4218"/>
                  <a:pt x="f348" y="f4219"/>
                  <a:pt x="f348" y="f4220"/>
                </a:cubicBezTo>
                <a:cubicBezTo>
                  <a:pt x="f348" y="f4221"/>
                  <a:pt x="f4222" y="f4223"/>
                  <a:pt x="f4224" y="f4225"/>
                </a:cubicBezTo>
                <a:cubicBezTo>
                  <a:pt x="f3548" y="f4226"/>
                  <a:pt x="f4227" y="f4228"/>
                  <a:pt x="f1555" y="f4228"/>
                </a:cubicBezTo>
                <a:lnTo>
                  <a:pt x="f4229" y="f4228"/>
                </a:lnTo>
                <a:lnTo>
                  <a:pt x="f4229" y="f4230"/>
                </a:lnTo>
                <a:cubicBezTo>
                  <a:pt x="f4231" y="f4232"/>
                  <a:pt x="f4233" y="f4234"/>
                  <a:pt x="f4235" y="f4234"/>
                </a:cubicBezTo>
                <a:cubicBezTo>
                  <a:pt x="f4236" y="f4234"/>
                  <a:pt x="f4237" y="f4234"/>
                  <a:pt x="f4238" y="f4234"/>
                </a:cubicBezTo>
                <a:cubicBezTo>
                  <a:pt x="f4239" y="f4234"/>
                  <a:pt x="f4240" y="f4241"/>
                  <a:pt x="f4242" y="f4243"/>
                </a:cubicBezTo>
                <a:cubicBezTo>
                  <a:pt x="f4244" y="f4245"/>
                  <a:pt x="f2874" y="f4246"/>
                  <a:pt x="f2874" y="f4247"/>
                </a:cubicBezTo>
                <a:cubicBezTo>
                  <a:pt x="f2874" y="f4248"/>
                  <a:pt x="f4249" y="f4250"/>
                  <a:pt x="f4251" y="f4252"/>
                </a:cubicBezTo>
                <a:cubicBezTo>
                  <a:pt x="f4253" y="f4254"/>
                  <a:pt x="f4255" y="f4256"/>
                  <a:pt x="f4257" y="f4256"/>
                </a:cubicBezTo>
                <a:cubicBezTo>
                  <a:pt x="f4258" y="f4256"/>
                  <a:pt x="f1504" y="f4259"/>
                  <a:pt x="f2857" y="f4260"/>
                </a:cubicBezTo>
                <a:cubicBezTo>
                  <a:pt x="f4261" y="f4262"/>
                  <a:pt x="f4263" y="f4264"/>
                  <a:pt x="f4265" y="f4266"/>
                </a:cubicBezTo>
                <a:lnTo>
                  <a:pt x="f1557" y="f4197"/>
                </a:lnTo>
                <a:close/>
                <a:moveTo>
                  <a:pt x="f2894" y="f4197"/>
                </a:moveTo>
                <a:lnTo>
                  <a:pt x="f2894" y="f4198"/>
                </a:lnTo>
                <a:lnTo>
                  <a:pt x="f4267" y="f4198"/>
                </a:lnTo>
                <a:lnTo>
                  <a:pt x="f4268" y="f4201"/>
                </a:lnTo>
                <a:cubicBezTo>
                  <a:pt x="f4269" y="f4201"/>
                  <a:pt x="f4270" y="f4271"/>
                  <a:pt x="f4272" y="f4206"/>
                </a:cubicBezTo>
                <a:cubicBezTo>
                  <a:pt x="f4273" y="f4208"/>
                  <a:pt x="f4274" y="f4210"/>
                  <a:pt x="f4275" y="f4210"/>
                </a:cubicBezTo>
                <a:cubicBezTo>
                  <a:pt x="f4276" y="f4210"/>
                  <a:pt x="f4277" y="f4214"/>
                  <a:pt x="f4278" y="f4279"/>
                </a:cubicBezTo>
                <a:cubicBezTo>
                  <a:pt x="f4280" y="f4281"/>
                  <a:pt x="f411" y="f4219"/>
                  <a:pt x="f411" y="f4220"/>
                </a:cubicBezTo>
                <a:cubicBezTo>
                  <a:pt x="f411" y="f4221"/>
                  <a:pt x="f4282" y="f4223"/>
                  <a:pt x="f4283" y="f4225"/>
                </a:cubicBezTo>
                <a:cubicBezTo>
                  <a:pt x="f3596" y="f4226"/>
                  <a:pt x="f4284" y="f4228"/>
                  <a:pt x="f1597" y="f4228"/>
                </a:cubicBezTo>
                <a:lnTo>
                  <a:pt x="f4285" y="f4228"/>
                </a:lnTo>
                <a:lnTo>
                  <a:pt x="f4285" y="f4230"/>
                </a:lnTo>
                <a:cubicBezTo>
                  <a:pt x="f4286" y="f4232"/>
                  <a:pt x="f4287" y="f4234"/>
                  <a:pt x="f4288" y="f4234"/>
                </a:cubicBezTo>
                <a:cubicBezTo>
                  <a:pt x="f4289" y="f4234"/>
                  <a:pt x="f4290" y="f4234"/>
                  <a:pt x="f4291" y="f4234"/>
                </a:cubicBezTo>
                <a:cubicBezTo>
                  <a:pt x="f4292" y="f4234"/>
                  <a:pt x="f4293" y="f4241"/>
                  <a:pt x="f4294" y="f4243"/>
                </a:cubicBezTo>
                <a:cubicBezTo>
                  <a:pt x="f4295" y="f4245"/>
                  <a:pt x="f2902" y="f4246"/>
                  <a:pt x="f2902" y="f4247"/>
                </a:cubicBezTo>
                <a:cubicBezTo>
                  <a:pt x="f2902" y="f4248"/>
                  <a:pt x="f4296" y="f4250"/>
                  <a:pt x="f4297" y="f4252"/>
                </a:cubicBezTo>
                <a:cubicBezTo>
                  <a:pt x="f4298" y="f4254"/>
                  <a:pt x="f4299" y="f4256"/>
                  <a:pt x="f4300" y="f4256"/>
                </a:cubicBezTo>
                <a:cubicBezTo>
                  <a:pt x="f4301" y="f4256"/>
                  <a:pt x="f1573" y="f4259"/>
                  <a:pt x="f2893" y="f4260"/>
                </a:cubicBezTo>
                <a:cubicBezTo>
                  <a:pt x="f4302" y="f4262"/>
                  <a:pt x="f4303" y="f4264"/>
                  <a:pt x="f4304" y="f4266"/>
                </a:cubicBezTo>
                <a:lnTo>
                  <a:pt x="f1598" y="f4197"/>
                </a:lnTo>
                <a:close/>
                <a:moveTo>
                  <a:pt x="f2812" y="f4305"/>
                </a:moveTo>
                <a:lnTo>
                  <a:pt x="f2812" y="f4306"/>
                </a:lnTo>
                <a:lnTo>
                  <a:pt x="f440" y="f4307"/>
                </a:lnTo>
                <a:lnTo>
                  <a:pt x="f4308" y="f4309"/>
                </a:lnTo>
                <a:lnTo>
                  <a:pt x="f2812" y="f4310"/>
                </a:lnTo>
                <a:lnTo>
                  <a:pt x="f2812" y="f4311"/>
                </a:lnTo>
                <a:cubicBezTo>
                  <a:pt x="f2812" y="f4312"/>
                  <a:pt x="f4313" y="f4314"/>
                  <a:pt x="f4315" y="f4314"/>
                </a:cubicBezTo>
                <a:lnTo>
                  <a:pt x="f4316" y="f4314"/>
                </a:lnTo>
                <a:lnTo>
                  <a:pt x="f4316" y="f4311"/>
                </a:lnTo>
                <a:lnTo>
                  <a:pt x="f4317" y="f4311"/>
                </a:lnTo>
                <a:cubicBezTo>
                  <a:pt x="f4318" y="f4311"/>
                  <a:pt x="f468" y="f4319"/>
                  <a:pt x="f468" y="f4320"/>
                </a:cubicBezTo>
                <a:lnTo>
                  <a:pt x="f468" y="f4321"/>
                </a:lnTo>
                <a:lnTo>
                  <a:pt x="f4322" y="f4323"/>
                </a:lnTo>
                <a:cubicBezTo>
                  <a:pt x="f4324" y="f4325"/>
                  <a:pt x="f4326" y="f4327"/>
                  <a:pt x="f4328" y="f4329"/>
                </a:cubicBezTo>
                <a:cubicBezTo>
                  <a:pt x="f4330" y="f4331"/>
                  <a:pt x="f4332" y="f4333"/>
                  <a:pt x="f2827" y="f4334"/>
                </a:cubicBezTo>
                <a:lnTo>
                  <a:pt x="f4335" y="f4336"/>
                </a:lnTo>
                <a:cubicBezTo>
                  <a:pt x="f4337" y="f4338"/>
                  <a:pt x="f4339" y="f4340"/>
                  <a:pt x="f4341" y="f4342"/>
                </a:cubicBezTo>
                <a:cubicBezTo>
                  <a:pt x="f4343" y="f4344"/>
                  <a:pt x="f4345" y="f4346"/>
                  <a:pt x="f4347" y="f4348"/>
                </a:cubicBezTo>
                <a:lnTo>
                  <a:pt x="f2831" y="f4349"/>
                </a:lnTo>
                <a:lnTo>
                  <a:pt x="f468" y="f4348"/>
                </a:lnTo>
                <a:lnTo>
                  <a:pt x="f468" y="f4305"/>
                </a:lnTo>
                <a:close/>
                <a:moveTo>
                  <a:pt x="f4350" y="f4351"/>
                </a:moveTo>
                <a:lnTo>
                  <a:pt x="f2186" y="f4352"/>
                </a:lnTo>
                <a:lnTo>
                  <a:pt x="f2186" y="f4353"/>
                </a:lnTo>
                <a:lnTo>
                  <a:pt x="f4354" y="f4353"/>
                </a:lnTo>
                <a:lnTo>
                  <a:pt x="f4354" y="f4355"/>
                </a:lnTo>
                <a:lnTo>
                  <a:pt x="f4356" y="f4355"/>
                </a:lnTo>
                <a:lnTo>
                  <a:pt x="f4356" y="f4357"/>
                </a:lnTo>
                <a:lnTo>
                  <a:pt x="f4354" y="f4357"/>
                </a:lnTo>
                <a:lnTo>
                  <a:pt x="f4354" y="f4358"/>
                </a:lnTo>
                <a:lnTo>
                  <a:pt x="f4359" y="f4358"/>
                </a:lnTo>
                <a:lnTo>
                  <a:pt x="f4360" y="f4351"/>
                </a:lnTo>
                <a:close/>
                <a:moveTo>
                  <a:pt x="f4361" y="f4362"/>
                </a:moveTo>
                <a:cubicBezTo>
                  <a:pt x="f4363" y="f4364"/>
                  <a:pt x="f4365" y="f4366"/>
                  <a:pt x="f4367" y="f4368"/>
                </a:cubicBezTo>
                <a:lnTo>
                  <a:pt x="f4369" y="f4370"/>
                </a:lnTo>
                <a:cubicBezTo>
                  <a:pt x="f4371" y="f4372"/>
                  <a:pt x="f4373" y="f4374"/>
                  <a:pt x="f2611" y="f4375"/>
                </a:cubicBezTo>
                <a:cubicBezTo>
                  <a:pt x="f4376" y="f4377"/>
                  <a:pt x="f4378" y="f4379"/>
                  <a:pt x="f4380" y="f4381"/>
                </a:cubicBezTo>
                <a:close/>
                <a:moveTo>
                  <a:pt x="f4382" y="f4383"/>
                </a:moveTo>
                <a:lnTo>
                  <a:pt x="f1857" y="f4384"/>
                </a:lnTo>
                <a:lnTo>
                  <a:pt x="f4385" y="f4386"/>
                </a:lnTo>
                <a:lnTo>
                  <a:pt x="f41" y="f4387"/>
                </a:lnTo>
                <a:lnTo>
                  <a:pt x="f4388" y="f4389"/>
                </a:lnTo>
                <a:lnTo>
                  <a:pt x="f4390" y="f4391"/>
                </a:lnTo>
                <a:lnTo>
                  <a:pt x="f4392" y="f4393"/>
                </a:lnTo>
                <a:lnTo>
                  <a:pt x="f1048" y="f4394"/>
                </a:lnTo>
                <a:lnTo>
                  <a:pt x="f4395" y="f4396"/>
                </a:lnTo>
                <a:lnTo>
                  <a:pt x="f4397" y="f4398"/>
                </a:lnTo>
                <a:lnTo>
                  <a:pt x="f4399" y="f4400"/>
                </a:lnTo>
                <a:lnTo>
                  <a:pt x="f4401" y="f4402"/>
                </a:lnTo>
                <a:lnTo>
                  <a:pt x="f4403" y="f4404"/>
                </a:lnTo>
                <a:lnTo>
                  <a:pt x="f4405" y="f4406"/>
                </a:lnTo>
                <a:lnTo>
                  <a:pt x="f4407" y="f4408"/>
                </a:lnTo>
                <a:close/>
                <a:moveTo>
                  <a:pt x="f4409" y="f4410"/>
                </a:moveTo>
                <a:lnTo>
                  <a:pt x="f4409" y="f4411"/>
                </a:lnTo>
                <a:lnTo>
                  <a:pt x="f4412" y="f4411"/>
                </a:lnTo>
                <a:lnTo>
                  <a:pt x="f4412" y="f4413"/>
                </a:lnTo>
                <a:lnTo>
                  <a:pt x="f180" y="f4413"/>
                </a:lnTo>
                <a:lnTo>
                  <a:pt x="f180" y="f4368"/>
                </a:lnTo>
                <a:lnTo>
                  <a:pt x="f4414" y="f4368"/>
                </a:lnTo>
                <a:lnTo>
                  <a:pt x="f4414" y="f4413"/>
                </a:lnTo>
                <a:lnTo>
                  <a:pt x="f2356" y="f4413"/>
                </a:lnTo>
                <a:lnTo>
                  <a:pt x="f2356" y="f4411"/>
                </a:lnTo>
                <a:lnTo>
                  <a:pt x="f4415" y="f4411"/>
                </a:lnTo>
                <a:lnTo>
                  <a:pt x="f4415" y="f4410"/>
                </a:lnTo>
                <a:close/>
                <a:moveTo>
                  <a:pt x="f4416" y="f4417"/>
                </a:moveTo>
                <a:cubicBezTo>
                  <a:pt x="f4418" y="f4419"/>
                  <a:pt x="f4420" y="f4421"/>
                  <a:pt x="f4422" y="f4423"/>
                </a:cubicBezTo>
                <a:lnTo>
                  <a:pt x="f4424" y="f4425"/>
                </a:lnTo>
                <a:cubicBezTo>
                  <a:pt x="f4426" y="f4427"/>
                  <a:pt x="f4428" y="f4429"/>
                  <a:pt x="f2783" y="f4430"/>
                </a:cubicBezTo>
                <a:cubicBezTo>
                  <a:pt x="f4431" y="f4432"/>
                  <a:pt x="f4433" y="f4434"/>
                  <a:pt x="f4435" y="f4436"/>
                </a:cubicBezTo>
                <a:close/>
                <a:moveTo>
                  <a:pt x="f108" y="f4437"/>
                </a:moveTo>
                <a:lnTo>
                  <a:pt x="f124" y="f4438"/>
                </a:lnTo>
                <a:cubicBezTo>
                  <a:pt x="f4439" y="f4440"/>
                  <a:pt x="f4441" y="f4442"/>
                  <a:pt x="f4443" y="f4444"/>
                </a:cubicBezTo>
                <a:cubicBezTo>
                  <a:pt x="f4445" y="f4446"/>
                  <a:pt x="f4447" y="f4448"/>
                  <a:pt x="f4449" y="f4450"/>
                </a:cubicBezTo>
                <a:lnTo>
                  <a:pt x="f3316" y="f4451"/>
                </a:lnTo>
                <a:cubicBezTo>
                  <a:pt x="f4452" y="f4453"/>
                  <a:pt x="f4454" y="f4455"/>
                  <a:pt x="f1078" y="f4456"/>
                </a:cubicBezTo>
                <a:cubicBezTo>
                  <a:pt x="f4457" y="f4458"/>
                  <a:pt x="f4459" y="f4460"/>
                  <a:pt x="f108" y="f4437"/>
                </a:cubicBezTo>
                <a:close/>
                <a:moveTo>
                  <a:pt x="f2976" y="f4461"/>
                </a:moveTo>
                <a:lnTo>
                  <a:pt x="f2976" y="f4462"/>
                </a:lnTo>
                <a:lnTo>
                  <a:pt x="f29" y="f4463"/>
                </a:lnTo>
                <a:lnTo>
                  <a:pt x="f4464" y="f4465"/>
                </a:lnTo>
                <a:lnTo>
                  <a:pt x="f2976" y="f4466"/>
                </a:lnTo>
                <a:lnTo>
                  <a:pt x="f2976" y="f4467"/>
                </a:lnTo>
                <a:cubicBezTo>
                  <a:pt x="f2976" y="f4468"/>
                  <a:pt x="f4469" y="f4470"/>
                  <a:pt x="f4471" y="f4470"/>
                </a:cubicBezTo>
                <a:lnTo>
                  <a:pt x="f4472" y="f4470"/>
                </a:lnTo>
                <a:lnTo>
                  <a:pt x="f4472" y="f4467"/>
                </a:lnTo>
                <a:lnTo>
                  <a:pt x="f4473" y="f4467"/>
                </a:lnTo>
                <a:cubicBezTo>
                  <a:pt x="f4474" y="f4467"/>
                  <a:pt x="f674" y="f4475"/>
                  <a:pt x="f674" y="f4476"/>
                </a:cubicBezTo>
                <a:lnTo>
                  <a:pt x="f674" y="f4477"/>
                </a:lnTo>
                <a:lnTo>
                  <a:pt x="f4478" y="f4479"/>
                </a:lnTo>
                <a:cubicBezTo>
                  <a:pt x="f4480" y="f4481"/>
                  <a:pt x="f4482" y="f4483"/>
                  <a:pt x="f4484" y="f4485"/>
                </a:cubicBezTo>
                <a:cubicBezTo>
                  <a:pt x="f4486" y="f4487"/>
                  <a:pt x="f4488" y="f4489"/>
                  <a:pt x="f2990" y="f4490"/>
                </a:cubicBezTo>
                <a:lnTo>
                  <a:pt x="f4491" y="f4492"/>
                </a:lnTo>
                <a:cubicBezTo>
                  <a:pt x="f4493" y="f4494"/>
                  <a:pt x="f4495" y="f4496"/>
                  <a:pt x="f4497" y="f4498"/>
                </a:cubicBezTo>
                <a:cubicBezTo>
                  <a:pt x="f4499" y="f4500"/>
                  <a:pt x="f4501" y="f4502"/>
                  <a:pt x="f4503" y="f4504"/>
                </a:cubicBezTo>
                <a:lnTo>
                  <a:pt x="f2994" y="f4505"/>
                </a:lnTo>
                <a:lnTo>
                  <a:pt x="f674" y="f4504"/>
                </a:lnTo>
                <a:lnTo>
                  <a:pt x="f674" y="f4461"/>
                </a:lnTo>
                <a:close/>
                <a:moveTo>
                  <a:pt x="f4506" y="f4507"/>
                </a:moveTo>
                <a:lnTo>
                  <a:pt x="f208" y="f4508"/>
                </a:lnTo>
                <a:lnTo>
                  <a:pt x="f1721" y="f4509"/>
                </a:lnTo>
                <a:lnTo>
                  <a:pt x="f4510" y="f4511"/>
                </a:lnTo>
                <a:cubicBezTo>
                  <a:pt x="f3007" y="f4512"/>
                  <a:pt x="f4513" y="f4514"/>
                  <a:pt x="f4515" y="f4516"/>
                </a:cubicBezTo>
                <a:cubicBezTo>
                  <a:pt x="f4517" y="f4518"/>
                  <a:pt x="f4519" y="f4520"/>
                  <a:pt x="f4521" y="f4522"/>
                </a:cubicBezTo>
                <a:lnTo>
                  <a:pt x="f4521" y="f4523"/>
                </a:lnTo>
                <a:lnTo>
                  <a:pt x="f4524" y="f4523"/>
                </a:lnTo>
                <a:lnTo>
                  <a:pt x="f4524" y="f4525"/>
                </a:lnTo>
                <a:cubicBezTo>
                  <a:pt x="f4524" y="f4526"/>
                  <a:pt x="f4527" y="f4528"/>
                  <a:pt x="f4529" y="f4530"/>
                </a:cubicBezTo>
                <a:cubicBezTo>
                  <a:pt x="f4531" y="f4532"/>
                  <a:pt x="f2080" y="f4533"/>
                  <a:pt x="f774" y="f4534"/>
                </a:cubicBezTo>
                <a:lnTo>
                  <a:pt x="f4535" y="f4536"/>
                </a:lnTo>
                <a:cubicBezTo>
                  <a:pt x="f4537" y="f4538"/>
                  <a:pt x="f4539" y="f4540"/>
                  <a:pt x="f4541" y="f4542"/>
                </a:cubicBezTo>
                <a:cubicBezTo>
                  <a:pt x="f4543" y="f4544"/>
                  <a:pt x="f4521" y="f4545"/>
                  <a:pt x="f4521" y="f4546"/>
                </a:cubicBezTo>
                <a:lnTo>
                  <a:pt x="f4547" y="f4548"/>
                </a:lnTo>
                <a:cubicBezTo>
                  <a:pt x="f4549" y="f4550"/>
                  <a:pt x="f4551" y="f4552"/>
                  <a:pt x="f4553" y="f4554"/>
                </a:cubicBezTo>
                <a:cubicBezTo>
                  <a:pt x="f4555" y="f4556"/>
                  <a:pt x="f4557" y="f4558"/>
                  <a:pt x="f4559" y="f4560"/>
                </a:cubicBezTo>
                <a:cubicBezTo>
                  <a:pt x="f4561" y="f4562"/>
                  <a:pt x="f4563" y="f4564"/>
                  <a:pt x="f4565" y="f4566"/>
                </a:cubicBezTo>
                <a:cubicBezTo>
                  <a:pt x="f4567" y="f4568"/>
                  <a:pt x="f4569" y="f4570"/>
                  <a:pt x="f4571" y="f4572"/>
                </a:cubicBezTo>
                <a:close/>
                <a:moveTo>
                  <a:pt x="f4573" y="f4574"/>
                </a:moveTo>
                <a:lnTo>
                  <a:pt x="f2015" y="f4575"/>
                </a:lnTo>
                <a:lnTo>
                  <a:pt x="f2015" y="f4511"/>
                </a:lnTo>
                <a:lnTo>
                  <a:pt x="f4576" y="f4511"/>
                </a:lnTo>
                <a:cubicBezTo>
                  <a:pt x="f4577" y="f4578"/>
                  <a:pt x="f4579" y="f4580"/>
                  <a:pt x="f4579" y="f4581"/>
                </a:cubicBezTo>
                <a:cubicBezTo>
                  <a:pt x="f4579" y="f4582"/>
                  <a:pt x="f4579" y="f4583"/>
                  <a:pt x="f4579" y="f4584"/>
                </a:cubicBezTo>
                <a:cubicBezTo>
                  <a:pt x="f4579" y="f4585"/>
                  <a:pt x="f4577" y="f4586"/>
                  <a:pt x="f4576" y="f4587"/>
                </a:cubicBezTo>
                <a:cubicBezTo>
                  <a:pt x="f4588" y="f4589"/>
                  <a:pt x="f4590" y="f4591"/>
                  <a:pt x="f4592" y="f4593"/>
                </a:cubicBezTo>
                <a:lnTo>
                  <a:pt x="f4594" y="f4593"/>
                </a:lnTo>
                <a:lnTo>
                  <a:pt x="f4594" y="f4554"/>
                </a:lnTo>
                <a:lnTo>
                  <a:pt x="f4595" y="f4554"/>
                </a:lnTo>
                <a:cubicBezTo>
                  <a:pt x="f4596" y="f4597"/>
                  <a:pt x="f4598" y="f4599"/>
                  <a:pt x="f4600" y="f4601"/>
                </a:cubicBezTo>
                <a:cubicBezTo>
                  <a:pt x="f4602" y="f4603"/>
                  <a:pt x="f4604" y="f4605"/>
                  <a:pt x="f4606" y="f4607"/>
                </a:cubicBezTo>
                <a:lnTo>
                  <a:pt x="f4608" y="f4609"/>
                </a:lnTo>
                <a:cubicBezTo>
                  <a:pt x="f4610" y="f4611"/>
                  <a:pt x="f4612" y="f4613"/>
                  <a:pt x="f4614" y="f4615"/>
                </a:cubicBezTo>
                <a:cubicBezTo>
                  <a:pt x="f4616" y="f4617"/>
                  <a:pt x="f4618" y="f4619"/>
                  <a:pt x="f2700" y="f4620"/>
                </a:cubicBezTo>
                <a:close/>
                <a:moveTo>
                  <a:pt x="f4621" y="f4622"/>
                </a:moveTo>
                <a:cubicBezTo>
                  <a:pt x="f4623" y="f4624"/>
                  <a:pt x="f4625" y="f4626"/>
                  <a:pt x="f4627" y="f4628"/>
                </a:cubicBezTo>
                <a:lnTo>
                  <a:pt x="f4629" y="f4630"/>
                </a:lnTo>
                <a:cubicBezTo>
                  <a:pt x="f4631" y="f4632"/>
                  <a:pt x="f4633" y="f4634"/>
                  <a:pt x="f2895" y="f4635"/>
                </a:cubicBezTo>
                <a:cubicBezTo>
                  <a:pt x="f4636" y="f4637"/>
                  <a:pt x="f4638" y="f4639"/>
                  <a:pt x="f4640" y="f4641"/>
                </a:cubicBezTo>
                <a:close/>
                <a:moveTo>
                  <a:pt x="f4642" y="f4622"/>
                </a:moveTo>
                <a:cubicBezTo>
                  <a:pt x="f4643" y="f4624"/>
                  <a:pt x="f4644" y="f4626"/>
                  <a:pt x="f4645" y="f4628"/>
                </a:cubicBezTo>
                <a:lnTo>
                  <a:pt x="f4646" y="f4630"/>
                </a:lnTo>
                <a:cubicBezTo>
                  <a:pt x="f4647" y="f4632"/>
                  <a:pt x="f4648" y="f4634"/>
                  <a:pt x="f2861" y="f4635"/>
                </a:cubicBezTo>
                <a:cubicBezTo>
                  <a:pt x="f4649" y="f4637"/>
                  <a:pt x="f4650" y="f4639"/>
                  <a:pt x="f4651" y="f4641"/>
                </a:cubicBezTo>
                <a:close/>
                <a:moveTo>
                  <a:pt x="f4652" y="f4653"/>
                </a:moveTo>
                <a:cubicBezTo>
                  <a:pt x="f4654" y="f4655"/>
                  <a:pt x="f4656" y="f4657"/>
                  <a:pt x="f4658" y="f4659"/>
                </a:cubicBezTo>
                <a:cubicBezTo>
                  <a:pt x="f4660" y="f4661"/>
                  <a:pt x="f4662" y="f4663"/>
                  <a:pt x="f1291" y="f4664"/>
                </a:cubicBezTo>
                <a:lnTo>
                  <a:pt x="f4665" y="f4666"/>
                </a:lnTo>
                <a:cubicBezTo>
                  <a:pt x="f4667" y="f4668"/>
                  <a:pt x="f4669" y="f4670"/>
                  <a:pt x="f4671" y="f4672"/>
                </a:cubicBezTo>
                <a:lnTo>
                  <a:pt x="f4673" y="f4672"/>
                </a:lnTo>
                <a:cubicBezTo>
                  <a:pt x="f4674" y="f4675"/>
                  <a:pt x="f4676" y="f4677"/>
                  <a:pt x="f4678" y="f4679"/>
                </a:cubicBezTo>
                <a:lnTo>
                  <a:pt x="f4680" y="f4681"/>
                </a:lnTo>
                <a:cubicBezTo>
                  <a:pt x="f4682" y="f4683"/>
                  <a:pt x="f4684" y="f4685"/>
                  <a:pt x="f4686" y="f4687"/>
                </a:cubicBezTo>
                <a:cubicBezTo>
                  <a:pt x="f4688" y="f4689"/>
                  <a:pt x="f4690" y="f4691"/>
                  <a:pt x="f4692" y="f4693"/>
                </a:cubicBezTo>
                <a:lnTo>
                  <a:pt x="f4694" y="f4695"/>
                </a:lnTo>
                <a:lnTo>
                  <a:pt x="f3112" y="f4696"/>
                </a:lnTo>
                <a:cubicBezTo>
                  <a:pt x="f4697" y="f4698"/>
                  <a:pt x="f4699" y="f4700"/>
                  <a:pt x="f4701" y="f4702"/>
                </a:cubicBezTo>
                <a:cubicBezTo>
                  <a:pt x="f4703" y="f4704"/>
                  <a:pt x="f4705" y="f4706"/>
                  <a:pt x="f4707" y="f4708"/>
                </a:cubicBezTo>
                <a:close/>
                <a:moveTo>
                  <a:pt x="f4709" y="f4653"/>
                </a:moveTo>
                <a:cubicBezTo>
                  <a:pt x="f4710" y="f4655"/>
                  <a:pt x="f4711" y="f4657"/>
                  <a:pt x="f4712" y="f4659"/>
                </a:cubicBezTo>
                <a:cubicBezTo>
                  <a:pt x="f4713" y="f4661"/>
                  <a:pt x="f4714" y="f4663"/>
                  <a:pt x="f1327" y="f4664"/>
                </a:cubicBezTo>
                <a:lnTo>
                  <a:pt x="f4715" y="f4666"/>
                </a:lnTo>
                <a:cubicBezTo>
                  <a:pt x="f4716" y="f4668"/>
                  <a:pt x="f4717" y="f4670"/>
                  <a:pt x="f4718" y="f4672"/>
                </a:cubicBezTo>
                <a:lnTo>
                  <a:pt x="f4719" y="f4672"/>
                </a:lnTo>
                <a:cubicBezTo>
                  <a:pt x="f4720" y="f4675"/>
                  <a:pt x="f4721" y="f4677"/>
                  <a:pt x="f4722" y="f4679"/>
                </a:cubicBezTo>
                <a:lnTo>
                  <a:pt x="f4723" y="f4681"/>
                </a:lnTo>
                <a:cubicBezTo>
                  <a:pt x="f4724" y="f4683"/>
                  <a:pt x="f4725" y="f4685"/>
                  <a:pt x="f4726" y="f4687"/>
                </a:cubicBezTo>
                <a:cubicBezTo>
                  <a:pt x="f4727" y="f4689"/>
                  <a:pt x="f4728" y="f4691"/>
                  <a:pt x="f4729" y="f4693"/>
                </a:cubicBezTo>
                <a:lnTo>
                  <a:pt x="f4730" y="f4695"/>
                </a:lnTo>
                <a:lnTo>
                  <a:pt x="f3117" y="f4696"/>
                </a:lnTo>
                <a:cubicBezTo>
                  <a:pt x="f4731" y="f4732"/>
                  <a:pt x="f4733" y="f4700"/>
                  <a:pt x="f4734" y="f4702"/>
                </a:cubicBezTo>
                <a:cubicBezTo>
                  <a:pt x="f4735" y="f4704"/>
                  <a:pt x="f4736" y="f4706"/>
                  <a:pt x="f4737" y="f4708"/>
                </a:cubicBezTo>
                <a:close/>
                <a:moveTo>
                  <a:pt x="f4738" y="f4653"/>
                </a:moveTo>
                <a:cubicBezTo>
                  <a:pt x="f4739" y="f4655"/>
                  <a:pt x="f4740" y="f4657"/>
                  <a:pt x="f4741" y="f4659"/>
                </a:cubicBezTo>
                <a:cubicBezTo>
                  <a:pt x="f4742" y="f4661"/>
                  <a:pt x="f4743" y="f4663"/>
                  <a:pt x="f1228" y="f4664"/>
                </a:cubicBezTo>
                <a:lnTo>
                  <a:pt x="f4744" y="f4666"/>
                </a:lnTo>
                <a:cubicBezTo>
                  <a:pt x="f4745" y="f4668"/>
                  <a:pt x="f4746" y="f4747"/>
                  <a:pt x="f4748" y="f4672"/>
                </a:cubicBezTo>
                <a:lnTo>
                  <a:pt x="f4749" y="f4672"/>
                </a:lnTo>
                <a:cubicBezTo>
                  <a:pt x="f4750" y="f4675"/>
                  <a:pt x="f4751" y="f4752"/>
                  <a:pt x="f4753" y="f4679"/>
                </a:cubicBezTo>
                <a:lnTo>
                  <a:pt x="f4754" y="f4681"/>
                </a:lnTo>
                <a:cubicBezTo>
                  <a:pt x="f4755" y="f4683"/>
                  <a:pt x="f4756" y="f4685"/>
                  <a:pt x="f4757" y="f4687"/>
                </a:cubicBezTo>
                <a:cubicBezTo>
                  <a:pt x="f4758" y="f4759"/>
                  <a:pt x="f4760" y="f4691"/>
                  <a:pt x="f4761" y="f4693"/>
                </a:cubicBezTo>
                <a:lnTo>
                  <a:pt x="f4762" y="f4763"/>
                </a:lnTo>
                <a:lnTo>
                  <a:pt x="f3101" y="f4764"/>
                </a:lnTo>
                <a:cubicBezTo>
                  <a:pt x="f4765" y="f4732"/>
                  <a:pt x="f4766" y="f4700"/>
                  <a:pt x="f4767" y="f4702"/>
                </a:cubicBezTo>
                <a:cubicBezTo>
                  <a:pt x="f4768" y="f4704"/>
                  <a:pt x="f4769" y="f4770"/>
                  <a:pt x="f4771" y="f4708"/>
                </a:cubicBezTo>
                <a:close/>
                <a:moveTo>
                  <a:pt x="f260" y="f4772"/>
                </a:moveTo>
                <a:lnTo>
                  <a:pt x="f276" y="f4773"/>
                </a:lnTo>
                <a:cubicBezTo>
                  <a:pt x="f4774" y="f4775"/>
                  <a:pt x="f4776" y="f4777"/>
                  <a:pt x="f4778" y="f4779"/>
                </a:cubicBezTo>
                <a:cubicBezTo>
                  <a:pt x="f4780" y="f4781"/>
                  <a:pt x="f4782" y="f4783"/>
                  <a:pt x="f4784" y="f4785"/>
                </a:cubicBezTo>
                <a:lnTo>
                  <a:pt x="f3493" y="f4786"/>
                </a:lnTo>
                <a:cubicBezTo>
                  <a:pt x="f4787" y="f4788"/>
                  <a:pt x="f4789" y="f4790"/>
                  <a:pt x="f1440" y="f4791"/>
                </a:cubicBezTo>
                <a:cubicBezTo>
                  <a:pt x="f4792" y="f4793"/>
                  <a:pt x="f4794" y="f4795"/>
                  <a:pt x="f260" y="f4772"/>
                </a:cubicBezTo>
                <a:close/>
                <a:moveTo>
                  <a:pt x="f332" y="f4796"/>
                </a:moveTo>
                <a:lnTo>
                  <a:pt x="f348" y="f4797"/>
                </a:lnTo>
                <a:cubicBezTo>
                  <a:pt x="f4798" y="f4799"/>
                  <a:pt x="f4800" y="f4801"/>
                  <a:pt x="f4802" y="f4803"/>
                </a:cubicBezTo>
                <a:cubicBezTo>
                  <a:pt x="f4804" y="f4805"/>
                  <a:pt x="f4806" y="f4807"/>
                  <a:pt x="f4808" y="f4809"/>
                </a:cubicBezTo>
                <a:lnTo>
                  <a:pt x="f3550" y="f4810"/>
                </a:lnTo>
                <a:cubicBezTo>
                  <a:pt x="f4811" y="f4812"/>
                  <a:pt x="f4813" y="f4814"/>
                  <a:pt x="f1518" y="f4815"/>
                </a:cubicBezTo>
                <a:cubicBezTo>
                  <a:pt x="f4816" y="f4817"/>
                  <a:pt x="f4818" y="f4819"/>
                  <a:pt x="f332" y="f4796"/>
                </a:cubicBezTo>
                <a:close/>
                <a:moveTo>
                  <a:pt x="f403" y="f4796"/>
                </a:moveTo>
                <a:lnTo>
                  <a:pt x="f411" y="f4820"/>
                </a:lnTo>
                <a:cubicBezTo>
                  <a:pt x="f4821" y="f4822"/>
                  <a:pt x="f4823" y="f4801"/>
                  <a:pt x="f4824" y="f4803"/>
                </a:cubicBezTo>
                <a:cubicBezTo>
                  <a:pt x="f4825" y="f4805"/>
                  <a:pt x="f4826" y="f4807"/>
                  <a:pt x="f4827" y="f4809"/>
                </a:cubicBezTo>
                <a:lnTo>
                  <a:pt x="f3597" y="f4810"/>
                </a:lnTo>
                <a:cubicBezTo>
                  <a:pt x="f4828" y="f4812"/>
                  <a:pt x="f4829" y="f4814"/>
                  <a:pt x="f1580" y="f4830"/>
                </a:cubicBezTo>
                <a:cubicBezTo>
                  <a:pt x="f4831" y="f4832"/>
                  <a:pt x="f4833" y="f4819"/>
                  <a:pt x="f403" y="f4796"/>
                </a:cubicBezTo>
                <a:close/>
                <a:moveTo>
                  <a:pt x="f4834" y="f4835"/>
                </a:moveTo>
                <a:lnTo>
                  <a:pt x="f440" y="f4836"/>
                </a:lnTo>
                <a:lnTo>
                  <a:pt x="f2112" y="f4837"/>
                </a:lnTo>
                <a:lnTo>
                  <a:pt x="f4838" y="f4839"/>
                </a:lnTo>
                <a:cubicBezTo>
                  <a:pt x="f3361" y="f4840"/>
                  <a:pt x="f4841" y="f4842"/>
                  <a:pt x="f4843" y="f4844"/>
                </a:cubicBezTo>
                <a:cubicBezTo>
                  <a:pt x="f4845" y="f4846"/>
                  <a:pt x="f4847" y="f4848"/>
                  <a:pt x="f4849" y="f4850"/>
                </a:cubicBezTo>
                <a:lnTo>
                  <a:pt x="f4849" y="f4851"/>
                </a:lnTo>
                <a:lnTo>
                  <a:pt x="f4852" y="f4851"/>
                </a:lnTo>
                <a:lnTo>
                  <a:pt x="f4852" y="f4853"/>
                </a:lnTo>
                <a:cubicBezTo>
                  <a:pt x="f4852" y="f4854"/>
                  <a:pt x="f4855" y="f4856"/>
                  <a:pt x="f4857" y="f4858"/>
                </a:cubicBezTo>
                <a:cubicBezTo>
                  <a:pt x="f4859" y="f4860"/>
                  <a:pt x="f2153" y="f4861"/>
                  <a:pt x="f993" y="f4862"/>
                </a:cubicBezTo>
                <a:lnTo>
                  <a:pt x="f4863" y="f4864"/>
                </a:lnTo>
                <a:cubicBezTo>
                  <a:pt x="f4865" y="f4866"/>
                  <a:pt x="f4867" y="f4868"/>
                  <a:pt x="f4869" y="f4870"/>
                </a:cubicBezTo>
                <a:cubicBezTo>
                  <a:pt x="f4871" y="f4872"/>
                  <a:pt x="f4849" y="f4873"/>
                  <a:pt x="f4849" y="f4874"/>
                </a:cubicBezTo>
                <a:lnTo>
                  <a:pt x="f4875" y="f4876"/>
                </a:lnTo>
                <a:cubicBezTo>
                  <a:pt x="f4877" y="f4878"/>
                  <a:pt x="f4879" y="f4880"/>
                  <a:pt x="f4881" y="f4882"/>
                </a:cubicBezTo>
                <a:cubicBezTo>
                  <a:pt x="f4883" y="f4884"/>
                  <a:pt x="f4885" y="f4886"/>
                  <a:pt x="f4887" y="f4888"/>
                </a:cubicBezTo>
                <a:cubicBezTo>
                  <a:pt x="f4889" y="f4890"/>
                  <a:pt x="f4891" y="f4892"/>
                  <a:pt x="f4893" y="f4894"/>
                </a:cubicBezTo>
                <a:cubicBezTo>
                  <a:pt x="f4895" y="f4896"/>
                  <a:pt x="f4897" y="f4898"/>
                  <a:pt x="f4899" y="f4900"/>
                </a:cubicBezTo>
                <a:close/>
                <a:moveTo>
                  <a:pt x="f4901" y="f4902"/>
                </a:moveTo>
                <a:lnTo>
                  <a:pt x="f2186" y="f4903"/>
                </a:lnTo>
                <a:lnTo>
                  <a:pt x="f2186" y="f4904"/>
                </a:lnTo>
                <a:lnTo>
                  <a:pt x="f4905" y="f4904"/>
                </a:lnTo>
                <a:cubicBezTo>
                  <a:pt x="f4906" y="f4907"/>
                  <a:pt x="f4908" y="f4909"/>
                  <a:pt x="f4908" y="f4910"/>
                </a:cubicBezTo>
                <a:cubicBezTo>
                  <a:pt x="f4908" y="f4911"/>
                  <a:pt x="f4908" y="f4912"/>
                  <a:pt x="f4908" y="f4913"/>
                </a:cubicBezTo>
                <a:cubicBezTo>
                  <a:pt x="f4908" y="f4914"/>
                  <a:pt x="f4906" y="f4915"/>
                  <a:pt x="f4905" y="f4916"/>
                </a:cubicBezTo>
                <a:cubicBezTo>
                  <a:pt x="f4917" y="f4918"/>
                  <a:pt x="f4919" y="f4920"/>
                  <a:pt x="f4921" y="f4922"/>
                </a:cubicBezTo>
                <a:lnTo>
                  <a:pt x="f4923" y="f4922"/>
                </a:lnTo>
                <a:lnTo>
                  <a:pt x="f4923" y="f4924"/>
                </a:lnTo>
                <a:lnTo>
                  <a:pt x="f4925" y="f4924"/>
                </a:lnTo>
                <a:cubicBezTo>
                  <a:pt x="f4926" y="f4927"/>
                  <a:pt x="f4928" y="f4929"/>
                  <a:pt x="f4930" y="f4931"/>
                </a:cubicBezTo>
                <a:cubicBezTo>
                  <a:pt x="f4932" y="f4933"/>
                  <a:pt x="f4934" y="f4935"/>
                  <a:pt x="f4936" y="f4937"/>
                </a:cubicBezTo>
                <a:lnTo>
                  <a:pt x="f4938" y="f4939"/>
                </a:lnTo>
                <a:cubicBezTo>
                  <a:pt x="f4940" y="f4941"/>
                  <a:pt x="f4942" y="f4943"/>
                  <a:pt x="f4944" y="f4945"/>
                </a:cubicBezTo>
                <a:cubicBezTo>
                  <a:pt x="f4946" y="f4947"/>
                  <a:pt x="f4948" y="f4949"/>
                  <a:pt x="f2971" y="f4950"/>
                </a:cubicBezTo>
                <a:close/>
                <a:moveTo>
                  <a:pt x="f4951" y="f4952"/>
                </a:moveTo>
                <a:lnTo>
                  <a:pt x="f4951" y="f4953"/>
                </a:lnTo>
                <a:lnTo>
                  <a:pt x="f4954" y="f4953"/>
                </a:lnTo>
                <a:lnTo>
                  <a:pt x="f4954" y="f4955"/>
                </a:lnTo>
                <a:lnTo>
                  <a:pt x="f208" y="f4955"/>
                </a:lnTo>
                <a:lnTo>
                  <a:pt x="f208" y="f4956"/>
                </a:lnTo>
                <a:lnTo>
                  <a:pt x="f4957" y="f4956"/>
                </a:lnTo>
                <a:lnTo>
                  <a:pt x="f4957" y="f4955"/>
                </a:lnTo>
                <a:lnTo>
                  <a:pt x="f4958" y="f4955"/>
                </a:lnTo>
                <a:lnTo>
                  <a:pt x="f4958" y="f4952"/>
                </a:lnTo>
                <a:close/>
                <a:moveTo>
                  <a:pt x="f4392" y="f4959"/>
                </a:moveTo>
                <a:cubicBezTo>
                  <a:pt x="f4960" y="f4959"/>
                  <a:pt x="f4961" y="f4962"/>
                  <a:pt x="f1824" y="f4963"/>
                </a:cubicBezTo>
                <a:cubicBezTo>
                  <a:pt x="f4964" y="f4965"/>
                  <a:pt x="f4966" y="f4967"/>
                  <a:pt x="f4966" y="f4968"/>
                </a:cubicBezTo>
                <a:cubicBezTo>
                  <a:pt x="f4966" y="f4969"/>
                  <a:pt x="f4964" y="f4970"/>
                  <a:pt x="f1824" y="f4971"/>
                </a:cubicBezTo>
                <a:cubicBezTo>
                  <a:pt x="f4961" y="f4972"/>
                  <a:pt x="f4960" y="f4973"/>
                  <a:pt x="f4392" y="f4973"/>
                </a:cubicBezTo>
                <a:cubicBezTo>
                  <a:pt x="f4974" y="f4973"/>
                  <a:pt x="f4975" y="f4976"/>
                  <a:pt x="f4977" y="f4978"/>
                </a:cubicBezTo>
                <a:cubicBezTo>
                  <a:pt x="f4979" y="f4980"/>
                  <a:pt x="f1857" y="f4981"/>
                  <a:pt x="f1857" y="f4982"/>
                </a:cubicBezTo>
                <a:cubicBezTo>
                  <a:pt x="f1857" y="f4967"/>
                  <a:pt x="f4983" y="f4984"/>
                  <a:pt x="f4985" y="f4986"/>
                </a:cubicBezTo>
                <a:cubicBezTo>
                  <a:pt x="f4987" y="f4988"/>
                  <a:pt x="f527" y="f4959"/>
                  <a:pt x="f4392" y="f4959"/>
                </a:cubicBezTo>
                <a:close/>
                <a:moveTo>
                  <a:pt x="f4989" y="f4990"/>
                </a:moveTo>
                <a:cubicBezTo>
                  <a:pt x="f4991" y="f4990"/>
                  <a:pt x="f4992" y="f4993"/>
                  <a:pt x="f4994" y="f4995"/>
                </a:cubicBezTo>
                <a:cubicBezTo>
                  <a:pt x="f4996" y="f4997"/>
                  <a:pt x="f41" y="f4998"/>
                  <a:pt x="f41" y="f4999"/>
                </a:cubicBezTo>
                <a:cubicBezTo>
                  <a:pt x="f41" y="f5000"/>
                  <a:pt x="f5001" y="f5002"/>
                  <a:pt x="f5003" y="f5004"/>
                </a:cubicBezTo>
                <a:cubicBezTo>
                  <a:pt x="f5005" y="f5006"/>
                  <a:pt x="f5007" y="f5008"/>
                  <a:pt x="f5009" y="f5010"/>
                </a:cubicBezTo>
                <a:cubicBezTo>
                  <a:pt x="f2728" y="f5011"/>
                  <a:pt x="f63" y="f5012"/>
                  <a:pt x="f5013" y="f5014"/>
                </a:cubicBezTo>
                <a:cubicBezTo>
                  <a:pt x="f5015" y="f5016"/>
                  <a:pt x="f5017" y="f5018"/>
                  <a:pt x="f5019" y="f5020"/>
                </a:cubicBezTo>
                <a:lnTo>
                  <a:pt x="f5021" y="f5020"/>
                </a:lnTo>
                <a:cubicBezTo>
                  <a:pt x="f5022" y="f5023"/>
                  <a:pt x="f5024" y="f5025"/>
                  <a:pt x="f5026" y="f5027"/>
                </a:cubicBezTo>
                <a:cubicBezTo>
                  <a:pt x="f5028" y="f5029"/>
                  <a:pt x="f5030" y="f5031"/>
                  <a:pt x="f3076" y="f5032"/>
                </a:cubicBezTo>
                <a:cubicBezTo>
                  <a:pt x="f5033" y="f5034"/>
                  <a:pt x="f4395" y="f5035"/>
                  <a:pt x="f5036" y="f5035"/>
                </a:cubicBezTo>
                <a:cubicBezTo>
                  <a:pt x="f5037" y="f5035"/>
                  <a:pt x="f5038" y="f5039"/>
                  <a:pt x="f92" y="f5040"/>
                </a:cubicBezTo>
                <a:cubicBezTo>
                  <a:pt x="f5041" y="f5042"/>
                  <a:pt x="f2738" y="f5043"/>
                  <a:pt x="f5044" y="f5045"/>
                </a:cubicBezTo>
                <a:cubicBezTo>
                  <a:pt x="f5046" y="f5047"/>
                  <a:pt x="f5048" y="f5049"/>
                  <a:pt x="f5050" y="f5051"/>
                </a:cubicBezTo>
                <a:cubicBezTo>
                  <a:pt x="f5052" y="f5053"/>
                  <a:pt x="f5054" y="f5055"/>
                  <a:pt x="f5054" y="f5056"/>
                </a:cubicBezTo>
                <a:cubicBezTo>
                  <a:pt x="f5054" y="f5057"/>
                  <a:pt x="f5058" y="f5059"/>
                  <a:pt x="f5060" y="f5061"/>
                </a:cubicBezTo>
                <a:cubicBezTo>
                  <a:pt x="f5062" y="f5063"/>
                  <a:pt x="f5064" y="f4959"/>
                  <a:pt x="f5065" y="f5066"/>
                </a:cubicBezTo>
                <a:cubicBezTo>
                  <a:pt x="f5067" y="f5068"/>
                  <a:pt x="f5069" y="f5070"/>
                  <a:pt x="f5071" y="f5072"/>
                </a:cubicBezTo>
                <a:cubicBezTo>
                  <a:pt x="f5073" y="f5074"/>
                  <a:pt x="f5075" y="f4990"/>
                  <a:pt x="f4989" y="f4990"/>
                </a:cubicBezTo>
                <a:close/>
                <a:moveTo>
                  <a:pt x="f5076" y="f5077"/>
                </a:moveTo>
                <a:lnTo>
                  <a:pt x="f2624" y="f5078"/>
                </a:lnTo>
                <a:lnTo>
                  <a:pt x="f5079" y="f5080"/>
                </a:lnTo>
                <a:lnTo>
                  <a:pt x="f124" y="f5081"/>
                </a:lnTo>
                <a:lnTo>
                  <a:pt x="f5082" y="f5083"/>
                </a:lnTo>
                <a:lnTo>
                  <a:pt x="f5084" y="f5085"/>
                </a:lnTo>
                <a:lnTo>
                  <a:pt x="f5086" y="f5087"/>
                </a:lnTo>
                <a:lnTo>
                  <a:pt x="f1819" y="f5088"/>
                </a:lnTo>
                <a:lnTo>
                  <a:pt x="f5089" y="f5090"/>
                </a:lnTo>
                <a:lnTo>
                  <a:pt x="f5091" y="f5092"/>
                </a:lnTo>
                <a:lnTo>
                  <a:pt x="f5093" y="f5094"/>
                </a:lnTo>
                <a:lnTo>
                  <a:pt x="f106" y="f5095"/>
                </a:lnTo>
                <a:lnTo>
                  <a:pt x="f5096" y="f5097"/>
                </a:lnTo>
                <a:lnTo>
                  <a:pt x="f5098" y="f5099"/>
                </a:lnTo>
                <a:lnTo>
                  <a:pt x="f5100" y="f5101"/>
                </a:lnTo>
                <a:close/>
                <a:moveTo>
                  <a:pt x="f4183" y="f5102"/>
                </a:moveTo>
                <a:cubicBezTo>
                  <a:pt x="f618" y="f5102"/>
                  <a:pt x="f5103" y="f5104"/>
                  <a:pt x="f180" y="f5105"/>
                </a:cubicBezTo>
                <a:lnTo>
                  <a:pt x="f180" y="f5106"/>
                </a:lnTo>
                <a:cubicBezTo>
                  <a:pt x="f2303" y="f5107"/>
                  <a:pt x="f1693" y="f5108"/>
                  <a:pt x="f5109" y="f5110"/>
                </a:cubicBezTo>
                <a:cubicBezTo>
                  <a:pt x="f5111" y="f5112"/>
                  <a:pt x="f5113" y="f5114"/>
                  <a:pt x="f5115" y="f5114"/>
                </a:cubicBezTo>
                <a:cubicBezTo>
                  <a:pt x="f5116" y="f5114"/>
                  <a:pt x="f5117" y="f5118"/>
                  <a:pt x="f5119" y="f5120"/>
                </a:cubicBezTo>
                <a:cubicBezTo>
                  <a:pt x="f5121" y="f5122"/>
                  <a:pt x="f1707" y="f5123"/>
                  <a:pt x="f1707" y="f5124"/>
                </a:cubicBezTo>
                <a:cubicBezTo>
                  <a:pt x="f1707" y="f5125"/>
                  <a:pt x="f5126" y="f5127"/>
                  <a:pt x="f2323" y="f5128"/>
                </a:cubicBezTo>
                <a:cubicBezTo>
                  <a:pt x="f5129" y="f5130"/>
                  <a:pt x="f5131" y="f5132"/>
                  <a:pt x="f5133" y="f5132"/>
                </a:cubicBezTo>
                <a:cubicBezTo>
                  <a:pt x="f5134" y="f5132"/>
                  <a:pt x="f5135" y="f5136"/>
                  <a:pt x="f5137" y="f5138"/>
                </a:cubicBezTo>
                <a:cubicBezTo>
                  <a:pt x="f2364" y="f5139"/>
                  <a:pt x="f5140" y="f5141"/>
                  <a:pt x="f5142" y="f5141"/>
                </a:cubicBezTo>
                <a:lnTo>
                  <a:pt x="f5142" y="f5143"/>
                </a:lnTo>
                <a:lnTo>
                  <a:pt x="f5144" y="f5145"/>
                </a:lnTo>
                <a:lnTo>
                  <a:pt x="f180" y="f5145"/>
                </a:lnTo>
                <a:lnTo>
                  <a:pt x="f180" y="f5146"/>
                </a:lnTo>
                <a:lnTo>
                  <a:pt x="f5147" y="f5146"/>
                </a:lnTo>
                <a:lnTo>
                  <a:pt x="f5147" y="f5148"/>
                </a:lnTo>
                <a:lnTo>
                  <a:pt x="f5149" y="f5150"/>
                </a:lnTo>
                <a:cubicBezTo>
                  <a:pt x="f5151" y="f5152"/>
                  <a:pt x="f5153" y="f5154"/>
                  <a:pt x="f5155" y="f5156"/>
                </a:cubicBezTo>
                <a:cubicBezTo>
                  <a:pt x="f5157" y="f5158"/>
                  <a:pt x="f5159" y="f5160"/>
                  <a:pt x="f5159" y="f5161"/>
                </a:cubicBezTo>
                <a:cubicBezTo>
                  <a:pt x="f5159" y="f5162"/>
                  <a:pt x="f5163" y="f5164"/>
                  <a:pt x="f5165" y="f5166"/>
                </a:cubicBezTo>
                <a:cubicBezTo>
                  <a:pt x="f5167" y="f5168"/>
                  <a:pt x="f5169" y="f5170"/>
                  <a:pt x="f5171" y="f5172"/>
                </a:cubicBezTo>
                <a:cubicBezTo>
                  <a:pt x="f5173" y="f5174"/>
                  <a:pt x="f5175" y="f5176"/>
                  <a:pt x="f5177" y="f5178"/>
                </a:cubicBezTo>
                <a:cubicBezTo>
                  <a:pt x="f5179" y="f5180"/>
                  <a:pt x="f5181" y="f5102"/>
                  <a:pt x="f4183" y="f5102"/>
                </a:cubicBezTo>
                <a:close/>
                <a:moveTo>
                  <a:pt x="f3999" y="f5182"/>
                </a:moveTo>
                <a:lnTo>
                  <a:pt x="f3999" y="f5183"/>
                </a:lnTo>
                <a:lnTo>
                  <a:pt x="f5184" y="f5183"/>
                </a:lnTo>
                <a:lnTo>
                  <a:pt x="f5185" y="f5186"/>
                </a:lnTo>
                <a:cubicBezTo>
                  <a:pt x="f5187" y="f5186"/>
                  <a:pt x="f5188" y="f5189"/>
                  <a:pt x="f5190" y="f5191"/>
                </a:cubicBezTo>
                <a:cubicBezTo>
                  <a:pt x="f5192" y="f5193"/>
                  <a:pt x="f5194" y="f5195"/>
                  <a:pt x="f5196" y="f5195"/>
                </a:cubicBezTo>
                <a:cubicBezTo>
                  <a:pt x="f5197" y="f5195"/>
                  <a:pt x="f5198" y="f5199"/>
                  <a:pt x="f5200" y="f5201"/>
                </a:cubicBezTo>
                <a:cubicBezTo>
                  <a:pt x="f5202" y="f5203"/>
                  <a:pt x="f1291" y="f5204"/>
                  <a:pt x="f1291" y="f5205"/>
                </a:cubicBezTo>
                <a:cubicBezTo>
                  <a:pt x="f1291" y="f5206"/>
                  <a:pt x="f5207" y="f5208"/>
                  <a:pt x="f5209" y="f5210"/>
                </a:cubicBezTo>
                <a:cubicBezTo>
                  <a:pt x="f4669" y="f5211"/>
                  <a:pt x="f5212" y="f5213"/>
                  <a:pt x="f2521" y="f5213"/>
                </a:cubicBezTo>
                <a:lnTo>
                  <a:pt x="f5214" y="f5213"/>
                </a:lnTo>
                <a:lnTo>
                  <a:pt x="f5214" y="f5215"/>
                </a:lnTo>
                <a:cubicBezTo>
                  <a:pt x="f5216" y="f5217"/>
                  <a:pt x="f5218" y="f5219"/>
                  <a:pt x="f5220" y="f5219"/>
                </a:cubicBezTo>
                <a:cubicBezTo>
                  <a:pt x="f5221" y="f5219"/>
                  <a:pt x="f5222" y="f5219"/>
                  <a:pt x="f5223" y="f5219"/>
                </a:cubicBezTo>
                <a:cubicBezTo>
                  <a:pt x="f5224" y="f5219"/>
                  <a:pt x="f5225" y="f5226"/>
                  <a:pt x="f5227" y="f5228"/>
                </a:cubicBezTo>
                <a:cubicBezTo>
                  <a:pt x="f5229" y="f5230"/>
                  <a:pt x="f4008" y="f5231"/>
                  <a:pt x="f4008" y="f5232"/>
                </a:cubicBezTo>
                <a:cubicBezTo>
                  <a:pt x="f4008" y="f5233"/>
                  <a:pt x="f5234" y="f5235"/>
                  <a:pt x="f5236" y="f5237"/>
                </a:cubicBezTo>
                <a:cubicBezTo>
                  <a:pt x="f5238" y="f5239"/>
                  <a:pt x="f5240" y="f5241"/>
                  <a:pt x="f5242" y="f5241"/>
                </a:cubicBezTo>
                <a:cubicBezTo>
                  <a:pt x="f5243" y="f5241"/>
                  <a:pt x="f2497" y="f5244"/>
                  <a:pt x="f3998" y="f5245"/>
                </a:cubicBezTo>
                <a:cubicBezTo>
                  <a:pt x="f5246" y="f5247"/>
                  <a:pt x="f5248" y="f5249"/>
                  <a:pt x="f5250" y="f5251"/>
                </a:cubicBezTo>
                <a:lnTo>
                  <a:pt x="f2522" y="f5182"/>
                </a:lnTo>
                <a:close/>
                <a:moveTo>
                  <a:pt x="f3963" y="f5252"/>
                </a:moveTo>
                <a:lnTo>
                  <a:pt x="f3963" y="f5183"/>
                </a:lnTo>
                <a:lnTo>
                  <a:pt x="f5253" y="f5183"/>
                </a:lnTo>
                <a:lnTo>
                  <a:pt x="f5254" y="f5255"/>
                </a:lnTo>
                <a:cubicBezTo>
                  <a:pt x="f5256" y="f5255"/>
                  <a:pt x="f5257" y="f5258"/>
                  <a:pt x="f5259" y="f5191"/>
                </a:cubicBezTo>
                <a:cubicBezTo>
                  <a:pt x="f5260" y="f5261"/>
                  <a:pt x="f5262" y="f5263"/>
                  <a:pt x="f5264" y="f5263"/>
                </a:cubicBezTo>
                <a:cubicBezTo>
                  <a:pt x="f5265" y="f5263"/>
                  <a:pt x="f5266" y="f5199"/>
                  <a:pt x="f5267" y="f5268"/>
                </a:cubicBezTo>
                <a:cubicBezTo>
                  <a:pt x="f5269" y="f5270"/>
                  <a:pt x="f1228" y="f5204"/>
                  <a:pt x="f1228" y="f5271"/>
                </a:cubicBezTo>
                <a:cubicBezTo>
                  <a:pt x="f1228" y="f5272"/>
                  <a:pt x="f5273" y="f5274"/>
                  <a:pt x="f5275" y="f5210"/>
                </a:cubicBezTo>
                <a:cubicBezTo>
                  <a:pt x="f4746" y="f5211"/>
                  <a:pt x="f5276" y="f5213"/>
                  <a:pt x="f2479" y="f5213"/>
                </a:cubicBezTo>
                <a:lnTo>
                  <a:pt x="f5277" y="f5213"/>
                </a:lnTo>
                <a:lnTo>
                  <a:pt x="f5277" y="f5278"/>
                </a:lnTo>
                <a:cubicBezTo>
                  <a:pt x="f5279" y="f5217"/>
                  <a:pt x="f5280" y="f5281"/>
                  <a:pt x="f5282" y="f5281"/>
                </a:cubicBezTo>
                <a:cubicBezTo>
                  <a:pt x="f5283" y="f5281"/>
                  <a:pt x="f5284" y="f5281"/>
                  <a:pt x="f5285" y="f5281"/>
                </a:cubicBezTo>
                <a:cubicBezTo>
                  <a:pt x="f5286" y="f5281"/>
                  <a:pt x="f5287" y="f5288"/>
                  <a:pt x="f5289" y="f5290"/>
                </a:cubicBezTo>
                <a:cubicBezTo>
                  <a:pt x="f5291" y="f5230"/>
                  <a:pt x="f3978" y="f5292"/>
                  <a:pt x="f3978" y="f5293"/>
                </a:cubicBezTo>
                <a:cubicBezTo>
                  <a:pt x="f3978" y="f5294"/>
                  <a:pt x="f5295" y="f5296"/>
                  <a:pt x="f5297" y="f5298"/>
                </a:cubicBezTo>
                <a:cubicBezTo>
                  <a:pt x="f5299" y="f5239"/>
                  <a:pt x="f5300" y="f5301"/>
                  <a:pt x="f5302" y="f5301"/>
                </a:cubicBezTo>
                <a:cubicBezTo>
                  <a:pt x="f5303" y="f5301"/>
                  <a:pt x="f2428" y="f5304"/>
                  <a:pt x="f3961" y="f5305"/>
                </a:cubicBezTo>
                <a:cubicBezTo>
                  <a:pt x="f5306" y="f5307"/>
                  <a:pt x="f5308" y="f5309"/>
                  <a:pt x="f5310" y="f5311"/>
                </a:cubicBezTo>
                <a:lnTo>
                  <a:pt x="f2481" y="f5252"/>
                </a:lnTo>
                <a:close/>
                <a:moveTo>
                  <a:pt x="f4022" y="f5252"/>
                </a:moveTo>
                <a:lnTo>
                  <a:pt x="f4022" y="f5183"/>
                </a:lnTo>
                <a:lnTo>
                  <a:pt x="f5312" y="f5183"/>
                </a:lnTo>
                <a:lnTo>
                  <a:pt x="f5313" y="f5186"/>
                </a:lnTo>
                <a:cubicBezTo>
                  <a:pt x="f5314" y="f5186"/>
                  <a:pt x="f5315" y="f5189"/>
                  <a:pt x="f5316" y="f5191"/>
                </a:cubicBezTo>
                <a:cubicBezTo>
                  <a:pt x="f5317" y="f5193"/>
                  <a:pt x="f5318" y="f5195"/>
                  <a:pt x="f5319" y="f5195"/>
                </a:cubicBezTo>
                <a:cubicBezTo>
                  <a:pt x="f5320" y="f5195"/>
                  <a:pt x="f5321" y="f5199"/>
                  <a:pt x="f5322" y="f5201"/>
                </a:cubicBezTo>
                <a:cubicBezTo>
                  <a:pt x="f5323" y="f5203"/>
                  <a:pt x="f1327" y="f5204"/>
                  <a:pt x="f1327" y="f5205"/>
                </a:cubicBezTo>
                <a:cubicBezTo>
                  <a:pt x="f1327" y="f5206"/>
                  <a:pt x="f5324" y="f5208"/>
                  <a:pt x="f5325" y="f5210"/>
                </a:cubicBezTo>
                <a:cubicBezTo>
                  <a:pt x="f4717" y="f5211"/>
                  <a:pt x="f5326" y="f5213"/>
                  <a:pt x="f2556" y="f5213"/>
                </a:cubicBezTo>
                <a:lnTo>
                  <a:pt x="f5327" y="f5213"/>
                </a:lnTo>
                <a:lnTo>
                  <a:pt x="f5327" y="f5215"/>
                </a:lnTo>
                <a:cubicBezTo>
                  <a:pt x="f5328" y="f5217"/>
                  <a:pt x="f5329" y="f5219"/>
                  <a:pt x="f5330" y="f5219"/>
                </a:cubicBezTo>
                <a:cubicBezTo>
                  <a:pt x="f5331" y="f5219"/>
                  <a:pt x="f5332" y="f5219"/>
                  <a:pt x="f5333" y="f5219"/>
                </a:cubicBezTo>
                <a:cubicBezTo>
                  <a:pt x="f5334" y="f5219"/>
                  <a:pt x="f5335" y="f5226"/>
                  <a:pt x="f5336" y="f5228"/>
                </a:cubicBezTo>
                <a:cubicBezTo>
                  <a:pt x="f5337" y="f5230"/>
                  <a:pt x="f4030" y="f5231"/>
                  <a:pt x="f4030" y="f5232"/>
                </a:cubicBezTo>
                <a:cubicBezTo>
                  <a:pt x="f4030" y="f5233"/>
                  <a:pt x="f5338" y="f5235"/>
                  <a:pt x="f5339" y="f5237"/>
                </a:cubicBezTo>
                <a:cubicBezTo>
                  <a:pt x="f5340" y="f5239"/>
                  <a:pt x="f5341" y="f5241"/>
                  <a:pt x="f5342" y="f5241"/>
                </a:cubicBezTo>
                <a:cubicBezTo>
                  <a:pt x="f5343" y="f5241"/>
                  <a:pt x="f2532" y="f5244"/>
                  <a:pt x="f4021" y="f5245"/>
                </a:cubicBezTo>
                <a:cubicBezTo>
                  <a:pt x="f5344" y="f5247"/>
                  <a:pt x="f5345" y="f5249"/>
                  <a:pt x="f5346" y="f5251"/>
                </a:cubicBezTo>
                <a:lnTo>
                  <a:pt x="f2557" y="f5252"/>
                </a:lnTo>
                <a:close/>
                <a:moveTo>
                  <a:pt x="f5347" y="f5348"/>
                </a:moveTo>
                <a:lnTo>
                  <a:pt x="f5349" y="f5350"/>
                </a:lnTo>
                <a:lnTo>
                  <a:pt x="f2246" y="f5351"/>
                </a:lnTo>
                <a:lnTo>
                  <a:pt x="f5352" y="f5353"/>
                </a:lnTo>
                <a:cubicBezTo>
                  <a:pt x="f3722" y="f5354"/>
                  <a:pt x="f5355" y="f5356"/>
                  <a:pt x="f5357" y="f5358"/>
                </a:cubicBezTo>
                <a:cubicBezTo>
                  <a:pt x="f5359" y="f5360"/>
                  <a:pt x="f5361" y="f5362"/>
                  <a:pt x="f5363" y="f5364"/>
                </a:cubicBezTo>
                <a:lnTo>
                  <a:pt x="f5363" y="f5365"/>
                </a:lnTo>
                <a:lnTo>
                  <a:pt x="f5366" y="f5365"/>
                </a:lnTo>
                <a:lnTo>
                  <a:pt x="f5366" y="f5367"/>
                </a:lnTo>
                <a:cubicBezTo>
                  <a:pt x="f5366" y="f5368"/>
                  <a:pt x="f5369" y="f5370"/>
                  <a:pt x="f5371" y="f5372"/>
                </a:cubicBezTo>
                <a:cubicBezTo>
                  <a:pt x="f5373" y="f5374"/>
                  <a:pt x="f2572" y="f5375"/>
                  <a:pt x="f1367" y="f5376"/>
                </a:cubicBezTo>
                <a:lnTo>
                  <a:pt x="f5377" y="f5378"/>
                </a:lnTo>
                <a:cubicBezTo>
                  <a:pt x="f5379" y="f5380"/>
                  <a:pt x="f5381" y="f5382"/>
                  <a:pt x="f5383" y="f5384"/>
                </a:cubicBezTo>
                <a:cubicBezTo>
                  <a:pt x="f5385" y="f5386"/>
                  <a:pt x="f5363" y="f5387"/>
                  <a:pt x="f5363" y="f5388"/>
                </a:cubicBezTo>
                <a:lnTo>
                  <a:pt x="f5389" y="f5390"/>
                </a:lnTo>
                <a:cubicBezTo>
                  <a:pt x="f5391" y="f5392"/>
                  <a:pt x="f5393" y="f5394"/>
                  <a:pt x="f5395" y="f5396"/>
                </a:cubicBezTo>
                <a:cubicBezTo>
                  <a:pt x="f5397" y="f5398"/>
                  <a:pt x="f5399" y="f5400"/>
                  <a:pt x="f5401" y="f5402"/>
                </a:cubicBezTo>
                <a:cubicBezTo>
                  <a:pt x="f5403" y="f5404"/>
                  <a:pt x="f5405" y="f5406"/>
                  <a:pt x="f5407" y="f5408"/>
                </a:cubicBezTo>
                <a:cubicBezTo>
                  <a:pt x="f5409" y="f5410"/>
                  <a:pt x="f5411" y="f5412"/>
                  <a:pt x="f5413" y="f5414"/>
                </a:cubicBezTo>
                <a:close/>
                <a:moveTo>
                  <a:pt x="f5415" y="f5416"/>
                </a:moveTo>
                <a:lnTo>
                  <a:pt x="f5415" y="f5417"/>
                </a:lnTo>
                <a:lnTo>
                  <a:pt x="f5418" y="f5417"/>
                </a:lnTo>
                <a:lnTo>
                  <a:pt x="f5418" y="f5419"/>
                </a:lnTo>
                <a:lnTo>
                  <a:pt x="f440" y="f5419"/>
                </a:lnTo>
                <a:lnTo>
                  <a:pt x="f440" y="f5420"/>
                </a:lnTo>
                <a:lnTo>
                  <a:pt x="f5421" y="f5420"/>
                </a:lnTo>
                <a:lnTo>
                  <a:pt x="f5421" y="f5419"/>
                </a:lnTo>
                <a:lnTo>
                  <a:pt x="f5422" y="f5419"/>
                </a:lnTo>
                <a:lnTo>
                  <a:pt x="f5422" y="f5416"/>
                </a:lnTo>
                <a:close/>
                <a:moveTo>
                  <a:pt x="f5423" y="f5424"/>
                </a:moveTo>
                <a:lnTo>
                  <a:pt x="f2796" y="f5425"/>
                </a:lnTo>
                <a:lnTo>
                  <a:pt x="f5426" y="f5427"/>
                </a:lnTo>
                <a:lnTo>
                  <a:pt x="f276" y="f5428"/>
                </a:lnTo>
                <a:lnTo>
                  <a:pt x="f5429" y="f5430"/>
                </a:lnTo>
                <a:lnTo>
                  <a:pt x="f5431" y="f5432"/>
                </a:lnTo>
                <a:lnTo>
                  <a:pt x="f5433" y="f5434"/>
                </a:lnTo>
                <a:lnTo>
                  <a:pt x="f2105" y="f5435"/>
                </a:lnTo>
                <a:lnTo>
                  <a:pt x="f5436" y="f5437"/>
                </a:lnTo>
                <a:lnTo>
                  <a:pt x="f5438" y="f5439"/>
                </a:lnTo>
                <a:lnTo>
                  <a:pt x="f5440" y="f5441"/>
                </a:lnTo>
                <a:lnTo>
                  <a:pt x="f258" y="f5442"/>
                </a:lnTo>
                <a:lnTo>
                  <a:pt x="f5443" y="f5444"/>
                </a:lnTo>
                <a:lnTo>
                  <a:pt x="f5445" y="f5446"/>
                </a:lnTo>
                <a:lnTo>
                  <a:pt x="f5447" y="f5448"/>
                </a:lnTo>
                <a:close/>
                <a:moveTo>
                  <a:pt x="f5449" y="f5450"/>
                </a:moveTo>
                <a:cubicBezTo>
                  <a:pt x="f5451" y="f5452"/>
                  <a:pt x="f5453" y="f5454"/>
                  <a:pt x="f5455" y="f5456"/>
                </a:cubicBezTo>
                <a:cubicBezTo>
                  <a:pt x="f5457" y="f5458"/>
                  <a:pt x="f5459" y="f5460"/>
                  <a:pt x="f2015" y="f5461"/>
                </a:cubicBezTo>
                <a:lnTo>
                  <a:pt x="f5462" y="f5463"/>
                </a:lnTo>
                <a:cubicBezTo>
                  <a:pt x="f5464" y="f5465"/>
                  <a:pt x="f5466" y="f5467"/>
                  <a:pt x="f5468" y="f5469"/>
                </a:cubicBezTo>
                <a:lnTo>
                  <a:pt x="f5470" y="f5469"/>
                </a:lnTo>
                <a:cubicBezTo>
                  <a:pt x="f5471" y="f5472"/>
                  <a:pt x="f5473" y="f5474"/>
                  <a:pt x="f5475" y="f5476"/>
                </a:cubicBezTo>
                <a:lnTo>
                  <a:pt x="f5477" y="f5478"/>
                </a:lnTo>
                <a:cubicBezTo>
                  <a:pt x="f5479" y="f5480"/>
                  <a:pt x="f5481" y="f5482"/>
                  <a:pt x="f5483" y="f5484"/>
                </a:cubicBezTo>
                <a:cubicBezTo>
                  <a:pt x="f5485" y="f5486"/>
                  <a:pt x="f5487" y="f5488"/>
                  <a:pt x="f5489" y="f5490"/>
                </a:cubicBezTo>
                <a:lnTo>
                  <a:pt x="f5491" y="f5492"/>
                </a:lnTo>
                <a:lnTo>
                  <a:pt x="f3905" y="f5493"/>
                </a:lnTo>
                <a:cubicBezTo>
                  <a:pt x="f5494" y="f5495"/>
                  <a:pt x="f5496" y="f5497"/>
                  <a:pt x="f5498" y="f5499"/>
                </a:cubicBezTo>
                <a:cubicBezTo>
                  <a:pt x="f5500" y="f5501"/>
                  <a:pt x="f5502" y="f5503"/>
                  <a:pt x="f5504" y="f5505"/>
                </a:cubicBezTo>
                <a:close/>
                <a:moveTo>
                  <a:pt x="f5506" y="f5507"/>
                </a:moveTo>
                <a:lnTo>
                  <a:pt x="f2874" y="f5508"/>
                </a:lnTo>
                <a:lnTo>
                  <a:pt x="f5509" y="f5510"/>
                </a:lnTo>
                <a:lnTo>
                  <a:pt x="f348" y="f5511"/>
                </a:lnTo>
                <a:lnTo>
                  <a:pt x="f5512" y="f5513"/>
                </a:lnTo>
                <a:lnTo>
                  <a:pt x="f5514" y="f5515"/>
                </a:lnTo>
                <a:lnTo>
                  <a:pt x="f5516" y="f5517"/>
                </a:lnTo>
                <a:lnTo>
                  <a:pt x="f2136" y="f5518"/>
                </a:lnTo>
                <a:lnTo>
                  <a:pt x="f5519" y="f5520"/>
                </a:lnTo>
                <a:lnTo>
                  <a:pt x="f5521" y="f5522"/>
                </a:lnTo>
                <a:lnTo>
                  <a:pt x="f5523" y="f5524"/>
                </a:lnTo>
                <a:lnTo>
                  <a:pt x="f330" y="f5525"/>
                </a:lnTo>
                <a:lnTo>
                  <a:pt x="f5526" y="f5527"/>
                </a:lnTo>
                <a:lnTo>
                  <a:pt x="f5528" y="f5529"/>
                </a:lnTo>
                <a:lnTo>
                  <a:pt x="f5530" y="f5531"/>
                </a:lnTo>
                <a:close/>
                <a:moveTo>
                  <a:pt x="f5532" y="f5507"/>
                </a:moveTo>
                <a:lnTo>
                  <a:pt x="f2902" y="f5508"/>
                </a:lnTo>
                <a:lnTo>
                  <a:pt x="f5533" y="f5510"/>
                </a:lnTo>
                <a:lnTo>
                  <a:pt x="f411" y="f5511"/>
                </a:lnTo>
                <a:lnTo>
                  <a:pt x="f5534" y="f5513"/>
                </a:lnTo>
                <a:lnTo>
                  <a:pt x="f5535" y="f5515"/>
                </a:lnTo>
                <a:lnTo>
                  <a:pt x="f5536" y="f5517"/>
                </a:lnTo>
                <a:lnTo>
                  <a:pt x="f2141" y="f5518"/>
                </a:lnTo>
                <a:lnTo>
                  <a:pt x="f5537" y="f5520"/>
                </a:lnTo>
                <a:lnTo>
                  <a:pt x="f5538" y="f5522"/>
                </a:lnTo>
                <a:lnTo>
                  <a:pt x="f5539" y="f5540"/>
                </a:lnTo>
                <a:lnTo>
                  <a:pt x="f402" y="f5541"/>
                </a:lnTo>
                <a:lnTo>
                  <a:pt x="f5542" y="f5543"/>
                </a:lnTo>
                <a:lnTo>
                  <a:pt x="f5544" y="f5545"/>
                </a:lnTo>
                <a:lnTo>
                  <a:pt x="f5546" y="f5531"/>
                </a:lnTo>
                <a:close/>
                <a:moveTo>
                  <a:pt x="f5547" y="f5548"/>
                </a:moveTo>
                <a:lnTo>
                  <a:pt x="f5547" y="f5549"/>
                </a:lnTo>
                <a:lnTo>
                  <a:pt x="f5550" y="f5549"/>
                </a:lnTo>
                <a:lnTo>
                  <a:pt x="f5550" y="f5551"/>
                </a:lnTo>
                <a:lnTo>
                  <a:pt x="f29" y="f5551"/>
                </a:lnTo>
                <a:lnTo>
                  <a:pt x="f29" y="f5552"/>
                </a:lnTo>
                <a:lnTo>
                  <a:pt x="f5553" y="f5552"/>
                </a:lnTo>
                <a:lnTo>
                  <a:pt x="f5553" y="f5551"/>
                </a:lnTo>
                <a:lnTo>
                  <a:pt x="f5554" y="f5551"/>
                </a:lnTo>
                <a:lnTo>
                  <a:pt x="f5554" y="f5548"/>
                </a:lnTo>
                <a:close/>
                <a:moveTo>
                  <a:pt x="f5555" y="f5556"/>
                </a:moveTo>
                <a:cubicBezTo>
                  <a:pt x="f5557" y="f5558"/>
                  <a:pt x="f5559" y="f5560"/>
                  <a:pt x="f5561" y="f5562"/>
                </a:cubicBezTo>
                <a:lnTo>
                  <a:pt x="f5563" y="f5564"/>
                </a:lnTo>
                <a:cubicBezTo>
                  <a:pt x="f5565" y="f5566"/>
                  <a:pt x="f5567" y="f5568"/>
                  <a:pt x="f4000" y="f5569"/>
                </a:cubicBezTo>
                <a:cubicBezTo>
                  <a:pt x="f5570" y="f5571"/>
                  <a:pt x="f5572" y="f5573"/>
                  <a:pt x="f5574" y="f5575"/>
                </a:cubicBezTo>
                <a:close/>
                <a:moveTo>
                  <a:pt x="f5576" y="f5556"/>
                </a:moveTo>
                <a:cubicBezTo>
                  <a:pt x="f5577" y="f5558"/>
                  <a:pt x="f5578" y="f5560"/>
                  <a:pt x="f5579" y="f5562"/>
                </a:cubicBezTo>
                <a:lnTo>
                  <a:pt x="f5580" y="f5564"/>
                </a:lnTo>
                <a:cubicBezTo>
                  <a:pt x="f5581" y="f5566"/>
                  <a:pt x="f5582" y="f5568"/>
                  <a:pt x="f4023" y="f5569"/>
                </a:cubicBezTo>
                <a:cubicBezTo>
                  <a:pt x="f5583" y="f5571"/>
                  <a:pt x="f5584" y="f5573"/>
                  <a:pt x="f5585" y="f5575"/>
                </a:cubicBezTo>
                <a:close/>
                <a:moveTo>
                  <a:pt x="f5586" y="f5587"/>
                </a:moveTo>
                <a:cubicBezTo>
                  <a:pt x="f5588" y="f5558"/>
                  <a:pt x="f5589" y="f5590"/>
                  <a:pt x="f5591" y="f5592"/>
                </a:cubicBezTo>
                <a:lnTo>
                  <a:pt x="f5593" y="f5594"/>
                </a:lnTo>
                <a:cubicBezTo>
                  <a:pt x="f5595" y="f5566"/>
                  <a:pt x="f5596" y="f5597"/>
                  <a:pt x="f3965" y="f5598"/>
                </a:cubicBezTo>
                <a:cubicBezTo>
                  <a:pt x="f5599" y="f5600"/>
                  <a:pt x="f5601" y="f5573"/>
                  <a:pt x="f5602" y="f5603"/>
                </a:cubicBezTo>
                <a:close/>
                <a:moveTo>
                  <a:pt x="f5604" y="f5605"/>
                </a:moveTo>
                <a:cubicBezTo>
                  <a:pt x="f5606" y="f5607"/>
                  <a:pt x="f5608" y="f5609"/>
                  <a:pt x="f5610" y="f5611"/>
                </a:cubicBezTo>
                <a:cubicBezTo>
                  <a:pt x="f5612" y="f5613"/>
                  <a:pt x="f5614" y="f5615"/>
                  <a:pt x="f2186" y="f5616"/>
                </a:cubicBezTo>
                <a:lnTo>
                  <a:pt x="f5617" y="f5618"/>
                </a:lnTo>
                <a:cubicBezTo>
                  <a:pt x="f5619" y="f5620"/>
                  <a:pt x="f5621" y="f5622"/>
                  <a:pt x="f5623" y="f5624"/>
                </a:cubicBezTo>
                <a:lnTo>
                  <a:pt x="f5625" y="f5624"/>
                </a:lnTo>
                <a:cubicBezTo>
                  <a:pt x="f5626" y="f5627"/>
                  <a:pt x="f5628" y="f5629"/>
                  <a:pt x="f5630" y="f5631"/>
                </a:cubicBezTo>
                <a:lnTo>
                  <a:pt x="f5632" y="f5633"/>
                </a:lnTo>
                <a:cubicBezTo>
                  <a:pt x="f5634" y="f5635"/>
                  <a:pt x="f5636" y="f5637"/>
                  <a:pt x="f5638" y="f5639"/>
                </a:cubicBezTo>
                <a:cubicBezTo>
                  <a:pt x="f5640" y="f5641"/>
                  <a:pt x="f5642" y="f5643"/>
                  <a:pt x="f5644" y="f5645"/>
                </a:cubicBezTo>
                <a:lnTo>
                  <a:pt x="f5646" y="f5647"/>
                </a:lnTo>
                <a:lnTo>
                  <a:pt x="f4350" y="f5648"/>
                </a:lnTo>
                <a:cubicBezTo>
                  <a:pt x="f5649" y="f5650"/>
                  <a:pt x="f5651" y="f5652"/>
                  <a:pt x="f5653" y="f5654"/>
                </a:cubicBezTo>
                <a:cubicBezTo>
                  <a:pt x="f5655" y="f5656"/>
                  <a:pt x="f5657" y="f5658"/>
                  <a:pt x="f5659" y="f5660"/>
                </a:cubicBezTo>
                <a:close/>
                <a:moveTo>
                  <a:pt x="f5086" y="f5661"/>
                </a:moveTo>
                <a:cubicBezTo>
                  <a:pt x="f5662" y="f5661"/>
                  <a:pt x="f5663" y="f5664"/>
                  <a:pt x="f2591" y="f5665"/>
                </a:cubicBezTo>
                <a:cubicBezTo>
                  <a:pt x="f5666" y="f5667"/>
                  <a:pt x="f5668" y="f5669"/>
                  <a:pt x="f5668" y="f5670"/>
                </a:cubicBezTo>
                <a:cubicBezTo>
                  <a:pt x="f5668" y="f5671"/>
                  <a:pt x="f5666" y="f5672"/>
                  <a:pt x="f2591" y="f5673"/>
                </a:cubicBezTo>
                <a:cubicBezTo>
                  <a:pt x="f5663" y="f5674"/>
                  <a:pt x="f5662" y="f5675"/>
                  <a:pt x="f5086" y="f5675"/>
                </a:cubicBezTo>
                <a:cubicBezTo>
                  <a:pt x="f5676" y="f5675"/>
                  <a:pt x="f5677" y="f5678"/>
                  <a:pt x="f5679" y="f5680"/>
                </a:cubicBezTo>
                <a:cubicBezTo>
                  <a:pt x="f5681" y="f5682"/>
                  <a:pt x="f2624" y="f5683"/>
                  <a:pt x="f2624" y="f5684"/>
                </a:cubicBezTo>
                <a:cubicBezTo>
                  <a:pt x="f2624" y="f5669"/>
                  <a:pt x="f5685" y="f5686"/>
                  <a:pt x="f5687" y="f5688"/>
                </a:cubicBezTo>
                <a:cubicBezTo>
                  <a:pt x="f5689" y="f5690"/>
                  <a:pt x="f1086" y="f5661"/>
                  <a:pt x="f5086" y="f5661"/>
                </a:cubicBezTo>
                <a:close/>
                <a:moveTo>
                  <a:pt x="f180" y="f5691"/>
                </a:moveTo>
                <a:lnTo>
                  <a:pt x="f180" y="f5692"/>
                </a:lnTo>
                <a:lnTo>
                  <a:pt x="f5693" y="f5692"/>
                </a:lnTo>
                <a:lnTo>
                  <a:pt x="f5693" y="f5694"/>
                </a:lnTo>
                <a:lnTo>
                  <a:pt x="f180" y="f5694"/>
                </a:lnTo>
                <a:lnTo>
                  <a:pt x="f180" y="f5695"/>
                </a:lnTo>
                <a:lnTo>
                  <a:pt x="f5693" y="f5695"/>
                </a:lnTo>
                <a:lnTo>
                  <a:pt x="f5693" y="f5696"/>
                </a:lnTo>
                <a:lnTo>
                  <a:pt x="f5697" y="f5696"/>
                </a:lnTo>
                <a:lnTo>
                  <a:pt x="f5697" y="f5691"/>
                </a:lnTo>
                <a:close/>
                <a:moveTo>
                  <a:pt x="f2261" y="f5698"/>
                </a:moveTo>
                <a:lnTo>
                  <a:pt x="f244" y="f5699"/>
                </a:lnTo>
                <a:lnTo>
                  <a:pt x="f2264" y="f5700"/>
                </a:lnTo>
                <a:lnTo>
                  <a:pt x="f208" y="f5701"/>
                </a:lnTo>
                <a:lnTo>
                  <a:pt x="f2267" y="f5702"/>
                </a:lnTo>
                <a:lnTo>
                  <a:pt x="f2269" y="f5703"/>
                </a:lnTo>
                <a:lnTo>
                  <a:pt x="f2271" y="f5704"/>
                </a:lnTo>
                <a:lnTo>
                  <a:pt x="f2273" y="f5705"/>
                </a:lnTo>
                <a:lnTo>
                  <a:pt x="f2275" y="f5706"/>
                </a:lnTo>
                <a:lnTo>
                  <a:pt x="f2277" y="f5707"/>
                </a:lnTo>
                <a:lnTo>
                  <a:pt x="f2279" y="f5708"/>
                </a:lnTo>
                <a:lnTo>
                  <a:pt x="f2281" y="f5709"/>
                </a:lnTo>
                <a:lnTo>
                  <a:pt x="f2283" y="f5710"/>
                </a:lnTo>
                <a:lnTo>
                  <a:pt x="f2285" y="f5711"/>
                </a:lnTo>
                <a:lnTo>
                  <a:pt x="f2287" y="f5712"/>
                </a:lnTo>
                <a:close/>
                <a:moveTo>
                  <a:pt x="f5713" y="f5714"/>
                </a:moveTo>
                <a:cubicBezTo>
                  <a:pt x="f5715" y="f5714"/>
                  <a:pt x="f5716" y="f5717"/>
                  <a:pt x="f5718" y="f5719"/>
                </a:cubicBezTo>
                <a:cubicBezTo>
                  <a:pt x="f5720" y="f5721"/>
                  <a:pt x="f124" y="f5722"/>
                  <a:pt x="f124" y="f5723"/>
                </a:cubicBezTo>
                <a:cubicBezTo>
                  <a:pt x="f124" y="f5724"/>
                  <a:pt x="f5725" y="f5726"/>
                  <a:pt x="f5727" y="f5728"/>
                </a:cubicBezTo>
                <a:cubicBezTo>
                  <a:pt x="f5729" y="f5730"/>
                  <a:pt x="f5731" y="f5732"/>
                  <a:pt x="f5733" y="f5734"/>
                </a:cubicBezTo>
                <a:cubicBezTo>
                  <a:pt x="f3323" y="f5735"/>
                  <a:pt x="f718" y="f5736"/>
                  <a:pt x="f5737" y="f5738"/>
                </a:cubicBezTo>
                <a:cubicBezTo>
                  <a:pt x="f5739" y="f5740"/>
                  <a:pt x="f5741" y="f5742"/>
                  <a:pt x="f5743" y="f5744"/>
                </a:cubicBezTo>
                <a:lnTo>
                  <a:pt x="f5745" y="f5744"/>
                </a:lnTo>
                <a:cubicBezTo>
                  <a:pt x="f5746" y="f5747"/>
                  <a:pt x="f5748" y="f5749"/>
                  <a:pt x="f5750" y="f5751"/>
                </a:cubicBezTo>
                <a:cubicBezTo>
                  <a:pt x="f5752" y="f5753"/>
                  <a:pt x="f5754" y="f5755"/>
                  <a:pt x="f3880" y="f5756"/>
                </a:cubicBezTo>
                <a:cubicBezTo>
                  <a:pt x="f5757" y="f5758"/>
                  <a:pt x="f5089" y="f5759"/>
                  <a:pt x="f5760" y="f5759"/>
                </a:cubicBezTo>
                <a:cubicBezTo>
                  <a:pt x="f140" y="f5759"/>
                  <a:pt x="f5761" y="f5762"/>
                  <a:pt x="f747" y="f5763"/>
                </a:cubicBezTo>
                <a:cubicBezTo>
                  <a:pt x="f5764" y="f5765"/>
                  <a:pt x="f3333" y="f5766"/>
                  <a:pt x="f5767" y="f5768"/>
                </a:cubicBezTo>
                <a:cubicBezTo>
                  <a:pt x="f5769" y="f5770"/>
                  <a:pt x="f5771" y="f5772"/>
                  <a:pt x="f5773" y="f5774"/>
                </a:cubicBezTo>
                <a:cubicBezTo>
                  <a:pt x="f5775" y="f5776"/>
                  <a:pt x="f5777" y="f5778"/>
                  <a:pt x="f5777" y="f5779"/>
                </a:cubicBezTo>
                <a:cubicBezTo>
                  <a:pt x="f5777" y="f5780"/>
                  <a:pt x="f5781" y="f5782"/>
                  <a:pt x="f5783" y="f5784"/>
                </a:cubicBezTo>
                <a:cubicBezTo>
                  <a:pt x="f5785" y="f5786"/>
                  <a:pt x="f5787" y="f5661"/>
                  <a:pt x="f5788" y="f5789"/>
                </a:cubicBezTo>
                <a:cubicBezTo>
                  <a:pt x="f5790" y="f5791"/>
                  <a:pt x="f5792" y="f5793"/>
                  <a:pt x="f5794" y="f5795"/>
                </a:cubicBezTo>
                <a:cubicBezTo>
                  <a:pt x="f5796" y="f5797"/>
                  <a:pt x="f5798" y="f5714"/>
                  <a:pt x="f5713" y="f5714"/>
                </a:cubicBezTo>
                <a:close/>
                <a:moveTo>
                  <a:pt x="f4594" y="f5799"/>
                </a:moveTo>
                <a:lnTo>
                  <a:pt x="f4594" y="f5800"/>
                </a:lnTo>
                <a:lnTo>
                  <a:pt x="f5801" y="f5800"/>
                </a:lnTo>
                <a:lnTo>
                  <a:pt x="f5802" y="f5803"/>
                </a:lnTo>
                <a:cubicBezTo>
                  <a:pt x="f5804" y="f5803"/>
                  <a:pt x="f5805" y="f5806"/>
                  <a:pt x="f5807" y="f5808"/>
                </a:cubicBezTo>
                <a:cubicBezTo>
                  <a:pt x="f5809" y="f5810"/>
                  <a:pt x="f5811" y="f5812"/>
                  <a:pt x="f5813" y="f5812"/>
                </a:cubicBezTo>
                <a:cubicBezTo>
                  <a:pt x="f5814" y="f5812"/>
                  <a:pt x="f5815" y="f5816"/>
                  <a:pt x="f5817" y="f5818"/>
                </a:cubicBezTo>
                <a:cubicBezTo>
                  <a:pt x="f5819" y="f5820"/>
                  <a:pt x="f2015" y="f5821"/>
                  <a:pt x="f2015" y="f5822"/>
                </a:cubicBezTo>
                <a:cubicBezTo>
                  <a:pt x="f2015" y="f5823"/>
                  <a:pt x="f5824" y="f5825"/>
                  <a:pt x="f5826" y="f5827"/>
                </a:cubicBezTo>
                <a:cubicBezTo>
                  <a:pt x="f5466" y="f5828"/>
                  <a:pt x="f5829" y="f5830"/>
                  <a:pt x="f3285" y="f5830"/>
                </a:cubicBezTo>
                <a:lnTo>
                  <a:pt x="f5831" y="f5830"/>
                </a:lnTo>
                <a:lnTo>
                  <a:pt x="f5831" y="f5832"/>
                </a:lnTo>
                <a:cubicBezTo>
                  <a:pt x="f5833" y="f5834"/>
                  <a:pt x="f5835" y="f5836"/>
                  <a:pt x="f5837" y="f5836"/>
                </a:cubicBezTo>
                <a:cubicBezTo>
                  <a:pt x="f5838" y="f5836"/>
                  <a:pt x="f5839" y="f5836"/>
                  <a:pt x="f5840" y="f5836"/>
                </a:cubicBezTo>
                <a:cubicBezTo>
                  <a:pt x="f5841" y="f5836"/>
                  <a:pt x="f5842" y="f5843"/>
                  <a:pt x="f5844" y="f5845"/>
                </a:cubicBezTo>
                <a:cubicBezTo>
                  <a:pt x="f5846" y="f5847"/>
                  <a:pt x="f4608" y="f5848"/>
                  <a:pt x="f4608" y="f5849"/>
                </a:cubicBezTo>
                <a:cubicBezTo>
                  <a:pt x="f4608" y="f5850"/>
                  <a:pt x="f5851" y="f5852"/>
                  <a:pt x="f5853" y="f5854"/>
                </a:cubicBezTo>
                <a:cubicBezTo>
                  <a:pt x="f5855" y="f5856"/>
                  <a:pt x="f5857" y="f5858"/>
                  <a:pt x="f5859" y="f5858"/>
                </a:cubicBezTo>
                <a:cubicBezTo>
                  <a:pt x="f5860" y="f5858"/>
                  <a:pt x="f3234" y="f5861"/>
                  <a:pt x="f4592" y="f5862"/>
                </a:cubicBezTo>
                <a:cubicBezTo>
                  <a:pt x="f5863" y="f5864"/>
                  <a:pt x="f5865" y="f5866"/>
                  <a:pt x="f5867" y="f5868"/>
                </a:cubicBezTo>
                <a:lnTo>
                  <a:pt x="f3287" y="f5799"/>
                </a:lnTo>
                <a:close/>
                <a:moveTo>
                  <a:pt x="f5433" y="f5869"/>
                </a:moveTo>
                <a:cubicBezTo>
                  <a:pt x="f5870" y="f5869"/>
                  <a:pt x="f5871" y="f5872"/>
                  <a:pt x="f2763" y="f5873"/>
                </a:cubicBezTo>
                <a:cubicBezTo>
                  <a:pt x="f5874" y="f5875"/>
                  <a:pt x="f5876" y="f5877"/>
                  <a:pt x="f5876" y="f5878"/>
                </a:cubicBezTo>
                <a:cubicBezTo>
                  <a:pt x="f5876" y="f5879"/>
                  <a:pt x="f5874" y="f5880"/>
                  <a:pt x="f2763" y="f5881"/>
                </a:cubicBezTo>
                <a:cubicBezTo>
                  <a:pt x="f5871" y="f5882"/>
                  <a:pt x="f5870" y="f5883"/>
                  <a:pt x="f5433" y="f5883"/>
                </a:cubicBezTo>
                <a:cubicBezTo>
                  <a:pt x="f5884" y="f5883"/>
                  <a:pt x="f5885" y="f5886"/>
                  <a:pt x="f5887" y="f5888"/>
                </a:cubicBezTo>
                <a:cubicBezTo>
                  <a:pt x="f5889" y="f5890"/>
                  <a:pt x="f2796" y="f5891"/>
                  <a:pt x="f2796" y="f5892"/>
                </a:cubicBezTo>
                <a:cubicBezTo>
                  <a:pt x="f2796" y="f5877"/>
                  <a:pt x="f5893" y="f5894"/>
                  <a:pt x="f5895" y="f5896"/>
                </a:cubicBezTo>
                <a:cubicBezTo>
                  <a:pt x="f5897" y="f5898"/>
                  <a:pt x="f1448" y="f5869"/>
                  <a:pt x="f5433" y="f5869"/>
                </a:cubicBezTo>
                <a:close/>
                <a:moveTo>
                  <a:pt x="f1283" y="f5899"/>
                </a:moveTo>
                <a:lnTo>
                  <a:pt x="f1291" y="f5900"/>
                </a:lnTo>
                <a:cubicBezTo>
                  <a:pt x="f5901" y="f5902"/>
                  <a:pt x="f5903" y="f5904"/>
                  <a:pt x="f5905" y="f5906"/>
                </a:cubicBezTo>
                <a:cubicBezTo>
                  <a:pt x="f5907" y="f5908"/>
                  <a:pt x="f5909" y="f5910"/>
                  <a:pt x="f5911" y="f5912"/>
                </a:cubicBezTo>
                <a:lnTo>
                  <a:pt x="f4671" y="f5913"/>
                </a:lnTo>
                <a:cubicBezTo>
                  <a:pt x="f5914" y="f5915"/>
                  <a:pt x="f5916" y="f5917"/>
                  <a:pt x="f2504" y="f5918"/>
                </a:cubicBezTo>
                <a:cubicBezTo>
                  <a:pt x="f5919" y="f5920"/>
                  <a:pt x="f5921" y="f5922"/>
                  <a:pt x="f1283" y="f5899"/>
                </a:cubicBezTo>
                <a:close/>
                <a:moveTo>
                  <a:pt x="f1319" y="f5899"/>
                </a:moveTo>
                <a:lnTo>
                  <a:pt x="f1327" y="f5900"/>
                </a:lnTo>
                <a:cubicBezTo>
                  <a:pt x="f5923" y="f5924"/>
                  <a:pt x="f5925" y="f5904"/>
                  <a:pt x="f5926" y="f5906"/>
                </a:cubicBezTo>
                <a:cubicBezTo>
                  <a:pt x="f5927" y="f5908"/>
                  <a:pt x="f5928" y="f5910"/>
                  <a:pt x="f5929" y="f5912"/>
                </a:cubicBezTo>
                <a:lnTo>
                  <a:pt x="f4718" y="f5913"/>
                </a:lnTo>
                <a:cubicBezTo>
                  <a:pt x="f5930" y="f5915"/>
                  <a:pt x="f5931" y="f5917"/>
                  <a:pt x="f2539" y="f5918"/>
                </a:cubicBezTo>
                <a:cubicBezTo>
                  <a:pt x="f5932" y="f5933"/>
                  <a:pt x="f5934" y="f5922"/>
                  <a:pt x="f1319" y="f5899"/>
                </a:cubicBezTo>
                <a:close/>
                <a:moveTo>
                  <a:pt x="f1212" y="f5935"/>
                </a:moveTo>
                <a:lnTo>
                  <a:pt x="f1228" y="f5936"/>
                </a:lnTo>
                <a:cubicBezTo>
                  <a:pt x="f5937" y="f5938"/>
                  <a:pt x="f5939" y="f5940"/>
                  <a:pt x="f5941" y="f5942"/>
                </a:cubicBezTo>
                <a:cubicBezTo>
                  <a:pt x="f5943" y="f5944"/>
                  <a:pt x="f5945" y="f5910"/>
                  <a:pt x="f5946" y="f5912"/>
                </a:cubicBezTo>
                <a:lnTo>
                  <a:pt x="f4748" y="f5947"/>
                </a:lnTo>
                <a:cubicBezTo>
                  <a:pt x="f5948" y="f5949"/>
                  <a:pt x="f5950" y="f5951"/>
                  <a:pt x="f2442" y="f5952"/>
                </a:cubicBezTo>
                <a:cubicBezTo>
                  <a:pt x="f5953" y="f5933"/>
                  <a:pt x="f5954" y="f5922"/>
                  <a:pt x="f1212" y="f5935"/>
                </a:cubicBezTo>
                <a:close/>
                <a:moveTo>
                  <a:pt x="f4385" y="f5955"/>
                </a:moveTo>
                <a:lnTo>
                  <a:pt x="f4385" y="f5956"/>
                </a:lnTo>
                <a:lnTo>
                  <a:pt x="f41" y="f5957"/>
                </a:lnTo>
                <a:lnTo>
                  <a:pt x="f5958" y="f5959"/>
                </a:lnTo>
                <a:lnTo>
                  <a:pt x="f4385" y="f5960"/>
                </a:lnTo>
                <a:lnTo>
                  <a:pt x="f4385" y="f5961"/>
                </a:lnTo>
                <a:cubicBezTo>
                  <a:pt x="f4385" y="f5962"/>
                  <a:pt x="f82" y="f5963"/>
                  <a:pt x="f5964" y="f5963"/>
                </a:cubicBezTo>
                <a:lnTo>
                  <a:pt x="f5965" y="f5963"/>
                </a:lnTo>
                <a:lnTo>
                  <a:pt x="f5965" y="f5961"/>
                </a:lnTo>
                <a:lnTo>
                  <a:pt x="f5966" y="f5961"/>
                </a:lnTo>
                <a:cubicBezTo>
                  <a:pt x="f5967" y="f5961"/>
                  <a:pt x="f1849" y="f5968"/>
                  <a:pt x="f1849" y="f5969"/>
                </a:cubicBezTo>
                <a:lnTo>
                  <a:pt x="f1849" y="f5970"/>
                </a:lnTo>
                <a:lnTo>
                  <a:pt x="f5971" y="f5972"/>
                </a:lnTo>
                <a:cubicBezTo>
                  <a:pt x="f5973" y="f5974"/>
                  <a:pt x="f5975" y="f5976"/>
                  <a:pt x="f5977" y="f5978"/>
                </a:cubicBezTo>
                <a:cubicBezTo>
                  <a:pt x="f5979" y="f5980"/>
                  <a:pt x="f5981" y="f5982"/>
                  <a:pt x="f4399" y="f5983"/>
                </a:cubicBezTo>
                <a:lnTo>
                  <a:pt x="f5984" y="f5985"/>
                </a:lnTo>
                <a:cubicBezTo>
                  <a:pt x="f5986" y="f5987"/>
                  <a:pt x="f5988" y="f5989"/>
                  <a:pt x="f5990" y="f5991"/>
                </a:cubicBezTo>
                <a:cubicBezTo>
                  <a:pt x="f5992" y="f5993"/>
                  <a:pt x="f5994" y="f5995"/>
                  <a:pt x="f5996" y="f5997"/>
                </a:cubicBezTo>
                <a:lnTo>
                  <a:pt x="f4403" y="f5998"/>
                </a:lnTo>
                <a:lnTo>
                  <a:pt x="f1849" y="f5997"/>
                </a:lnTo>
                <a:lnTo>
                  <a:pt x="f1849" y="f5955"/>
                </a:lnTo>
                <a:close/>
                <a:moveTo>
                  <a:pt x="f5999" y="f6000"/>
                </a:moveTo>
                <a:cubicBezTo>
                  <a:pt x="f6001" y="f6000"/>
                  <a:pt x="f6002" y="f6003"/>
                  <a:pt x="f6004" y="f6005"/>
                </a:cubicBezTo>
                <a:cubicBezTo>
                  <a:pt x="f6006" y="f6007"/>
                  <a:pt x="f276" y="f6008"/>
                  <a:pt x="f276" y="f6009"/>
                </a:cubicBezTo>
                <a:cubicBezTo>
                  <a:pt x="f276" y="f6010"/>
                  <a:pt x="f6011" y="f6012"/>
                  <a:pt x="f6013" y="f6014"/>
                </a:cubicBezTo>
                <a:cubicBezTo>
                  <a:pt x="f6015" y="f6016"/>
                  <a:pt x="f6017" y="f6018"/>
                  <a:pt x="f6019" y="f6020"/>
                </a:cubicBezTo>
                <a:cubicBezTo>
                  <a:pt x="f3500" y="f6021"/>
                  <a:pt x="f841" y="f6022"/>
                  <a:pt x="f6023" y="f6024"/>
                </a:cubicBezTo>
                <a:cubicBezTo>
                  <a:pt x="f6025" y="f6026"/>
                  <a:pt x="f6027" y="f6028"/>
                  <a:pt x="f6029" y="f6030"/>
                </a:cubicBezTo>
                <a:lnTo>
                  <a:pt x="f6031" y="f6030"/>
                </a:lnTo>
                <a:cubicBezTo>
                  <a:pt x="f6032" y="f6033"/>
                  <a:pt x="f6034" y="f6035"/>
                  <a:pt x="f6036" y="f6037"/>
                </a:cubicBezTo>
                <a:cubicBezTo>
                  <a:pt x="f6038" y="f6039"/>
                  <a:pt x="f6040" y="f6041"/>
                  <a:pt x="f4126" y="f6042"/>
                </a:cubicBezTo>
                <a:cubicBezTo>
                  <a:pt x="f6043" y="f6044"/>
                  <a:pt x="f5436" y="f6045"/>
                  <a:pt x="f6046" y="f6045"/>
                </a:cubicBezTo>
                <a:cubicBezTo>
                  <a:pt x="f292" y="f6045"/>
                  <a:pt x="f6047" y="f6048"/>
                  <a:pt x="f870" y="f6049"/>
                </a:cubicBezTo>
                <a:cubicBezTo>
                  <a:pt x="f6050" y="f6051"/>
                  <a:pt x="f3510" y="f6052"/>
                  <a:pt x="f6053" y="f6054"/>
                </a:cubicBezTo>
                <a:cubicBezTo>
                  <a:pt x="f6055" y="f6056"/>
                  <a:pt x="f6057" y="f6058"/>
                  <a:pt x="f6059" y="f6060"/>
                </a:cubicBezTo>
                <a:cubicBezTo>
                  <a:pt x="f6061" y="f6062"/>
                  <a:pt x="f6063" y="f6064"/>
                  <a:pt x="f6063" y="f6065"/>
                </a:cubicBezTo>
                <a:cubicBezTo>
                  <a:pt x="f6063" y="f6066"/>
                  <a:pt x="f6067" y="f6068"/>
                  <a:pt x="f6069" y="f6070"/>
                </a:cubicBezTo>
                <a:cubicBezTo>
                  <a:pt x="f6071" y="f6072"/>
                  <a:pt x="f6073" y="f5869"/>
                  <a:pt x="f6074" y="f6075"/>
                </a:cubicBezTo>
                <a:cubicBezTo>
                  <a:pt x="f6076" y="f6077"/>
                  <a:pt x="f6078" y="f6079"/>
                  <a:pt x="f6080" y="f6081"/>
                </a:cubicBezTo>
                <a:cubicBezTo>
                  <a:pt x="f6082" y="f6083"/>
                  <a:pt x="f6084" y="f6000"/>
                  <a:pt x="f5999" y="f6000"/>
                </a:cubicBezTo>
                <a:close/>
                <a:moveTo>
                  <a:pt x="f5536" y="f6085"/>
                </a:moveTo>
                <a:cubicBezTo>
                  <a:pt x="f6086" y="f6085"/>
                  <a:pt x="f6087" y="f6088"/>
                  <a:pt x="f2888" y="f6089"/>
                </a:cubicBezTo>
                <a:cubicBezTo>
                  <a:pt x="f6090" y="f6091"/>
                  <a:pt x="f6092" y="f6093"/>
                  <a:pt x="f6092" y="f6094"/>
                </a:cubicBezTo>
                <a:cubicBezTo>
                  <a:pt x="f6092" y="f6095"/>
                  <a:pt x="f6090" y="f6096"/>
                  <a:pt x="f2888" y="f6097"/>
                </a:cubicBezTo>
                <a:cubicBezTo>
                  <a:pt x="f6087" y="f6098"/>
                  <a:pt x="f6086" y="f6099"/>
                  <a:pt x="f5536" y="f6099"/>
                </a:cubicBezTo>
                <a:cubicBezTo>
                  <a:pt x="f6100" y="f6099"/>
                  <a:pt x="f6101" y="f6102"/>
                  <a:pt x="f6103" y="f6104"/>
                </a:cubicBezTo>
                <a:cubicBezTo>
                  <a:pt x="f6105" y="f6106"/>
                  <a:pt x="f2902" y="f6107"/>
                  <a:pt x="f2902" y="f6108"/>
                </a:cubicBezTo>
                <a:cubicBezTo>
                  <a:pt x="f2902" y="f6093"/>
                  <a:pt x="f6109" y="f6110"/>
                  <a:pt x="f6111" y="f6112"/>
                </a:cubicBezTo>
                <a:cubicBezTo>
                  <a:pt x="f6113" y="f6114"/>
                  <a:pt x="f1583" y="f6085"/>
                  <a:pt x="f5536" y="f6085"/>
                </a:cubicBezTo>
                <a:close/>
                <a:moveTo>
                  <a:pt x="f5516" y="f6115"/>
                </a:moveTo>
                <a:cubicBezTo>
                  <a:pt x="f6116" y="f6115"/>
                  <a:pt x="f6117" y="f6118"/>
                  <a:pt x="f2841" y="f6089"/>
                </a:cubicBezTo>
                <a:cubicBezTo>
                  <a:pt x="f6119" y="f6120"/>
                  <a:pt x="f6121" y="f6093"/>
                  <a:pt x="f6121" y="f6094"/>
                </a:cubicBezTo>
                <a:cubicBezTo>
                  <a:pt x="f6121" y="f6122"/>
                  <a:pt x="f6119" y="f6123"/>
                  <a:pt x="f2841" y="f6124"/>
                </a:cubicBezTo>
                <a:cubicBezTo>
                  <a:pt x="f6117" y="f6098"/>
                  <a:pt x="f6116" y="f6125"/>
                  <a:pt x="f5516" y="f6125"/>
                </a:cubicBezTo>
                <a:cubicBezTo>
                  <a:pt x="f6126" y="f6125"/>
                  <a:pt x="f6127" y="f6102"/>
                  <a:pt x="f6128" y="f6104"/>
                </a:cubicBezTo>
                <a:cubicBezTo>
                  <a:pt x="f6129" y="f6106"/>
                  <a:pt x="f2874" y="f6130"/>
                  <a:pt x="f2874" y="f6131"/>
                </a:cubicBezTo>
                <a:cubicBezTo>
                  <a:pt x="f2874" y="f6093"/>
                  <a:pt x="f6132" y="f6133"/>
                  <a:pt x="f6134" y="f6135"/>
                </a:cubicBezTo>
                <a:cubicBezTo>
                  <a:pt x="f6136" y="f6137"/>
                  <a:pt x="f1526" y="f6115"/>
                  <a:pt x="f5516" y="f6115"/>
                </a:cubicBezTo>
                <a:close/>
                <a:moveTo>
                  <a:pt x="f2809" y="f6138"/>
                </a:moveTo>
                <a:lnTo>
                  <a:pt x="f476" y="f6139"/>
                </a:lnTo>
                <a:lnTo>
                  <a:pt x="f2812" y="f6140"/>
                </a:lnTo>
                <a:lnTo>
                  <a:pt x="f440" y="f6141"/>
                </a:lnTo>
                <a:lnTo>
                  <a:pt x="f2815" y="f6142"/>
                </a:lnTo>
                <a:lnTo>
                  <a:pt x="f2817" y="f6143"/>
                </a:lnTo>
                <a:lnTo>
                  <a:pt x="f2819" y="f6144"/>
                </a:lnTo>
                <a:lnTo>
                  <a:pt x="f2821" y="f6145"/>
                </a:lnTo>
                <a:lnTo>
                  <a:pt x="f2823" y="f6146"/>
                </a:lnTo>
                <a:lnTo>
                  <a:pt x="f2825" y="f6147"/>
                </a:lnTo>
                <a:lnTo>
                  <a:pt x="f2827" y="f6148"/>
                </a:lnTo>
                <a:lnTo>
                  <a:pt x="f2829" y="f6149"/>
                </a:lnTo>
                <a:lnTo>
                  <a:pt x="f2831" y="f6150"/>
                </a:lnTo>
                <a:lnTo>
                  <a:pt x="f2833" y="f6151"/>
                </a:lnTo>
                <a:lnTo>
                  <a:pt x="f2835" y="f6152"/>
                </a:lnTo>
                <a:close/>
                <a:moveTo>
                  <a:pt x="f6153" y="f6154"/>
                </a:moveTo>
                <a:cubicBezTo>
                  <a:pt x="f6155" y="f6154"/>
                  <a:pt x="f6156" y="f6157"/>
                  <a:pt x="f6158" y="f6159"/>
                </a:cubicBezTo>
                <a:cubicBezTo>
                  <a:pt x="f6160" y="f6161"/>
                  <a:pt x="f411" y="f6162"/>
                  <a:pt x="f411" y="f6163"/>
                </a:cubicBezTo>
                <a:cubicBezTo>
                  <a:pt x="f411" y="f6164"/>
                  <a:pt x="f6165" y="f6166"/>
                  <a:pt x="f6167" y="f6168"/>
                </a:cubicBezTo>
                <a:cubicBezTo>
                  <a:pt x="f6169" y="f6170"/>
                  <a:pt x="f6171" y="f6172"/>
                  <a:pt x="f6173" y="f6174"/>
                </a:cubicBezTo>
                <a:cubicBezTo>
                  <a:pt x="f3601" y="f6175"/>
                  <a:pt x="f920" y="f6176"/>
                  <a:pt x="f6177" y="f6178"/>
                </a:cubicBezTo>
                <a:cubicBezTo>
                  <a:pt x="f6179" y="f6180"/>
                  <a:pt x="f6181" y="f6182"/>
                  <a:pt x="f6183" y="f6184"/>
                </a:cubicBezTo>
                <a:lnTo>
                  <a:pt x="f6185" y="f6184"/>
                </a:lnTo>
                <a:cubicBezTo>
                  <a:pt x="f6186" y="f6187"/>
                  <a:pt x="f6188" y="f6189"/>
                  <a:pt x="f6190" y="f6191"/>
                </a:cubicBezTo>
                <a:cubicBezTo>
                  <a:pt x="f6192" y="f6193"/>
                  <a:pt x="f6194" y="f6195"/>
                  <a:pt x="f4294" y="f6196"/>
                </a:cubicBezTo>
                <a:cubicBezTo>
                  <a:pt x="f6197" y="f6198"/>
                  <a:pt x="f5537" y="f6199"/>
                  <a:pt x="f6200" y="f6199"/>
                </a:cubicBezTo>
                <a:cubicBezTo>
                  <a:pt x="f419" y="f6199"/>
                  <a:pt x="f6201" y="f6202"/>
                  <a:pt x="f973" y="f6203"/>
                </a:cubicBezTo>
                <a:cubicBezTo>
                  <a:pt x="f6204" y="f6205"/>
                  <a:pt x="f3606" y="f6206"/>
                  <a:pt x="f6207" y="f6208"/>
                </a:cubicBezTo>
                <a:cubicBezTo>
                  <a:pt x="f6209" y="f6210"/>
                  <a:pt x="f6211" y="f6212"/>
                  <a:pt x="f6213" y="f6214"/>
                </a:cubicBezTo>
                <a:cubicBezTo>
                  <a:pt x="f6215" y="f6216"/>
                  <a:pt x="f6217" y="f6218"/>
                  <a:pt x="f6217" y="f6219"/>
                </a:cubicBezTo>
                <a:cubicBezTo>
                  <a:pt x="f6217" y="f6220"/>
                  <a:pt x="f6221" y="f6222"/>
                  <a:pt x="f6223" y="f6224"/>
                </a:cubicBezTo>
                <a:cubicBezTo>
                  <a:pt x="f6225" y="f6226"/>
                  <a:pt x="f6227" y="f6085"/>
                  <a:pt x="f6228" y="f6229"/>
                </a:cubicBezTo>
                <a:cubicBezTo>
                  <a:pt x="f6230" y="f6231"/>
                  <a:pt x="f6232" y="f6233"/>
                  <a:pt x="f6234" y="f6235"/>
                </a:cubicBezTo>
                <a:cubicBezTo>
                  <a:pt x="f6236" y="f6237"/>
                  <a:pt x="f6238" y="f6154"/>
                  <a:pt x="f6153" y="f6154"/>
                </a:cubicBezTo>
                <a:close/>
                <a:moveTo>
                  <a:pt x="f6239" y="f6154"/>
                </a:moveTo>
                <a:cubicBezTo>
                  <a:pt x="f6240" y="f6154"/>
                  <a:pt x="f6241" y="f6242"/>
                  <a:pt x="f6243" y="f6244"/>
                </a:cubicBezTo>
                <a:cubicBezTo>
                  <a:pt x="f6245" y="f6161"/>
                  <a:pt x="f348" y="f6162"/>
                  <a:pt x="f348" y="f6246"/>
                </a:cubicBezTo>
                <a:cubicBezTo>
                  <a:pt x="f348" y="f6247"/>
                  <a:pt x="f6248" y="f6166"/>
                  <a:pt x="f6249" y="f6168"/>
                </a:cubicBezTo>
                <a:cubicBezTo>
                  <a:pt x="f6250" y="f6251"/>
                  <a:pt x="f6252" y="f6253"/>
                  <a:pt x="f6254" y="f6174"/>
                </a:cubicBezTo>
                <a:cubicBezTo>
                  <a:pt x="f3557" y="f6255"/>
                  <a:pt x="f906" y="f6176"/>
                  <a:pt x="f6256" y="f6257"/>
                </a:cubicBezTo>
                <a:cubicBezTo>
                  <a:pt x="f6258" y="f6180"/>
                  <a:pt x="f6259" y="f6182"/>
                  <a:pt x="f6260" y="f6261"/>
                </a:cubicBezTo>
                <a:lnTo>
                  <a:pt x="f6262" y="f6261"/>
                </a:lnTo>
                <a:cubicBezTo>
                  <a:pt x="f6263" y="f6187"/>
                  <a:pt x="f6264" y="f6265"/>
                  <a:pt x="f6266" y="f6267"/>
                </a:cubicBezTo>
                <a:cubicBezTo>
                  <a:pt x="f6268" y="f6193"/>
                  <a:pt x="f6269" y="f6270"/>
                  <a:pt x="f4242" y="f6271"/>
                </a:cubicBezTo>
                <a:cubicBezTo>
                  <a:pt x="f6272" y="f6273"/>
                  <a:pt x="f5519" y="f6274"/>
                  <a:pt x="f6275" y="f6274"/>
                </a:cubicBezTo>
                <a:cubicBezTo>
                  <a:pt x="f364" y="f6274"/>
                  <a:pt x="f6276" y="f6277"/>
                  <a:pt x="f947" y="f6203"/>
                </a:cubicBezTo>
                <a:cubicBezTo>
                  <a:pt x="f6278" y="f6205"/>
                  <a:pt x="f3567" y="f6279"/>
                  <a:pt x="f6280" y="f6281"/>
                </a:cubicBezTo>
                <a:cubicBezTo>
                  <a:pt x="f6282" y="f6210"/>
                  <a:pt x="f6283" y="f6212"/>
                  <a:pt x="f6284" y="f6285"/>
                </a:cubicBezTo>
                <a:cubicBezTo>
                  <a:pt x="f6286" y="f6287"/>
                  <a:pt x="f6288" y="f6289"/>
                  <a:pt x="f6288" y="f6219"/>
                </a:cubicBezTo>
                <a:cubicBezTo>
                  <a:pt x="f6288" y="f6220"/>
                  <a:pt x="f6290" y="f6291"/>
                  <a:pt x="f6292" y="f6293"/>
                </a:cubicBezTo>
                <a:cubicBezTo>
                  <a:pt x="f6294" y="f6295"/>
                  <a:pt x="f6296" y="f6115"/>
                  <a:pt x="f6297" y="f6298"/>
                </a:cubicBezTo>
                <a:cubicBezTo>
                  <a:pt x="f6299" y="f6231"/>
                  <a:pt x="f6300" y="f6233"/>
                  <a:pt x="f6301" y="f6302"/>
                </a:cubicBezTo>
                <a:cubicBezTo>
                  <a:pt x="f6303" y="f6304"/>
                  <a:pt x="f6305" y="f6154"/>
                  <a:pt x="f6239" y="f6154"/>
                </a:cubicBezTo>
                <a:close/>
                <a:moveTo>
                  <a:pt x="f4923" y="f6306"/>
                </a:moveTo>
                <a:lnTo>
                  <a:pt x="f4923" y="f6307"/>
                </a:lnTo>
                <a:lnTo>
                  <a:pt x="f6308" y="f6307"/>
                </a:lnTo>
                <a:lnTo>
                  <a:pt x="f6309" y="f6310"/>
                </a:lnTo>
                <a:cubicBezTo>
                  <a:pt x="f6311" y="f6310"/>
                  <a:pt x="f6312" y="f6313"/>
                  <a:pt x="f6314" y="f6315"/>
                </a:cubicBezTo>
                <a:cubicBezTo>
                  <a:pt x="f6316" y="f6317"/>
                  <a:pt x="f6318" y="f6319"/>
                  <a:pt x="f6320" y="f6319"/>
                </a:cubicBezTo>
                <a:cubicBezTo>
                  <a:pt x="f6321" y="f6319"/>
                  <a:pt x="f6322" y="f6323"/>
                  <a:pt x="f6324" y="f6325"/>
                </a:cubicBezTo>
                <a:cubicBezTo>
                  <a:pt x="f6326" y="f6327"/>
                  <a:pt x="f2186" y="f6328"/>
                  <a:pt x="f2186" y="f6329"/>
                </a:cubicBezTo>
                <a:cubicBezTo>
                  <a:pt x="f2186" y="f6330"/>
                  <a:pt x="f6331" y="f6332"/>
                  <a:pt x="f6333" y="f6334"/>
                </a:cubicBezTo>
                <a:cubicBezTo>
                  <a:pt x="f5621" y="f6335"/>
                  <a:pt x="f6336" y="f6337"/>
                  <a:pt x="f3682" y="f6337"/>
                </a:cubicBezTo>
                <a:lnTo>
                  <a:pt x="f6338" y="f6337"/>
                </a:lnTo>
                <a:lnTo>
                  <a:pt x="f6338" y="f6339"/>
                </a:lnTo>
                <a:cubicBezTo>
                  <a:pt x="f6340" y="f6341"/>
                  <a:pt x="f6342" y="f6343"/>
                  <a:pt x="f6344" y="f6343"/>
                </a:cubicBezTo>
                <a:cubicBezTo>
                  <a:pt x="f6345" y="f6343"/>
                  <a:pt x="f6346" y="f6343"/>
                  <a:pt x="f6347" y="f6343"/>
                </a:cubicBezTo>
                <a:cubicBezTo>
                  <a:pt x="f6348" y="f6343"/>
                  <a:pt x="f6349" y="f6350"/>
                  <a:pt x="f6351" y="f6352"/>
                </a:cubicBezTo>
                <a:cubicBezTo>
                  <a:pt x="f6353" y="f6354"/>
                  <a:pt x="f4938" y="f6355"/>
                  <a:pt x="f4938" y="f6356"/>
                </a:cubicBezTo>
                <a:cubicBezTo>
                  <a:pt x="f4938" y="f6357"/>
                  <a:pt x="f6358" y="f6359"/>
                  <a:pt x="f6360" y="f6361"/>
                </a:cubicBezTo>
                <a:cubicBezTo>
                  <a:pt x="f6362" y="f6363"/>
                  <a:pt x="f6364" y="f6365"/>
                  <a:pt x="f6366" y="f6365"/>
                </a:cubicBezTo>
                <a:cubicBezTo>
                  <a:pt x="f6367" y="f6365"/>
                  <a:pt x="f3631" y="f6368"/>
                  <a:pt x="f4921" y="f6369"/>
                </a:cubicBezTo>
                <a:cubicBezTo>
                  <a:pt x="f6370" y="f6371"/>
                  <a:pt x="f6372" y="f6373"/>
                  <a:pt x="f6374" y="f6375"/>
                </a:cubicBezTo>
                <a:lnTo>
                  <a:pt x="f3684" y="f6306"/>
                </a:lnTo>
                <a:close/>
                <a:moveTo>
                  <a:pt x="f2973" y="f6376"/>
                </a:moveTo>
                <a:lnTo>
                  <a:pt x="f682" y="f6377"/>
                </a:lnTo>
                <a:lnTo>
                  <a:pt x="f2976" y="f6378"/>
                </a:lnTo>
                <a:lnTo>
                  <a:pt x="f29" y="f6379"/>
                </a:lnTo>
                <a:lnTo>
                  <a:pt x="f2979" y="f6380"/>
                </a:lnTo>
                <a:lnTo>
                  <a:pt x="f2981" y="f6381"/>
                </a:lnTo>
                <a:lnTo>
                  <a:pt x="f2983" y="f6382"/>
                </a:lnTo>
                <a:lnTo>
                  <a:pt x="f38" y="f6383"/>
                </a:lnTo>
                <a:lnTo>
                  <a:pt x="f2986" y="f6384"/>
                </a:lnTo>
                <a:lnTo>
                  <a:pt x="f2988" y="f6385"/>
                </a:lnTo>
                <a:lnTo>
                  <a:pt x="f2990" y="f6386"/>
                </a:lnTo>
                <a:lnTo>
                  <a:pt x="f2992" y="f6387"/>
                </a:lnTo>
                <a:lnTo>
                  <a:pt x="f2994" y="f6388"/>
                </a:lnTo>
                <a:lnTo>
                  <a:pt x="f2996" y="f6389"/>
                </a:lnTo>
                <a:lnTo>
                  <a:pt x="f2998" y="f6390"/>
                </a:lnTo>
                <a:close/>
                <a:moveTo>
                  <a:pt x="f6391" y="f6392"/>
                </a:moveTo>
                <a:cubicBezTo>
                  <a:pt x="f6393" y="f6394"/>
                  <a:pt x="f6395" y="f6396"/>
                  <a:pt x="f6397" y="f6398"/>
                </a:cubicBezTo>
                <a:lnTo>
                  <a:pt x="f6399" y="f6400"/>
                </a:lnTo>
                <a:cubicBezTo>
                  <a:pt x="f6401" y="f6402"/>
                  <a:pt x="f6403" y="f6404"/>
                  <a:pt x="f4595" y="f6405"/>
                </a:cubicBezTo>
                <a:cubicBezTo>
                  <a:pt x="f6406" y="f6407"/>
                  <a:pt x="f6408" y="f6409"/>
                  <a:pt x="f6410" y="f6411"/>
                </a:cubicBezTo>
                <a:close/>
                <a:moveTo>
                  <a:pt x="f6412" y="f6413"/>
                </a:moveTo>
                <a:lnTo>
                  <a:pt x="f4008" y="f6414"/>
                </a:lnTo>
                <a:lnTo>
                  <a:pt x="f6415" y="f6416"/>
                </a:lnTo>
                <a:lnTo>
                  <a:pt x="f1291" y="f6417"/>
                </a:lnTo>
                <a:lnTo>
                  <a:pt x="f6418" y="f6419"/>
                </a:lnTo>
                <a:lnTo>
                  <a:pt x="f6420" y="f6421"/>
                </a:lnTo>
                <a:lnTo>
                  <a:pt x="f6422" y="f6423"/>
                </a:lnTo>
                <a:lnTo>
                  <a:pt x="f3116" y="f6424"/>
                </a:lnTo>
                <a:lnTo>
                  <a:pt x="f6425" y="f6426"/>
                </a:lnTo>
                <a:lnTo>
                  <a:pt x="f6427" y="f6428"/>
                </a:lnTo>
                <a:lnTo>
                  <a:pt x="f6429" y="f6430"/>
                </a:lnTo>
                <a:lnTo>
                  <a:pt x="f1282" y="f6431"/>
                </a:lnTo>
                <a:lnTo>
                  <a:pt x="f6432" y="f6433"/>
                </a:lnTo>
                <a:lnTo>
                  <a:pt x="f6434" y="f6435"/>
                </a:lnTo>
                <a:lnTo>
                  <a:pt x="f6436" y="f6437"/>
                </a:lnTo>
                <a:close/>
                <a:moveTo>
                  <a:pt x="f6438" y="f6413"/>
                </a:moveTo>
                <a:lnTo>
                  <a:pt x="f4030" y="f6414"/>
                </a:lnTo>
                <a:lnTo>
                  <a:pt x="f6439" y="f6416"/>
                </a:lnTo>
                <a:lnTo>
                  <a:pt x="f1327" y="f6417"/>
                </a:lnTo>
                <a:lnTo>
                  <a:pt x="f6440" y="f6441"/>
                </a:lnTo>
                <a:lnTo>
                  <a:pt x="f6442" y="f6421"/>
                </a:lnTo>
                <a:lnTo>
                  <a:pt x="f6443" y="f6444"/>
                </a:lnTo>
                <a:lnTo>
                  <a:pt x="f3121" y="f6424"/>
                </a:lnTo>
                <a:lnTo>
                  <a:pt x="f6445" y="f6426"/>
                </a:lnTo>
                <a:lnTo>
                  <a:pt x="f6446" y="f6447"/>
                </a:lnTo>
                <a:lnTo>
                  <a:pt x="f6448" y="f6430"/>
                </a:lnTo>
                <a:lnTo>
                  <a:pt x="f1318" y="f6431"/>
                </a:lnTo>
                <a:lnTo>
                  <a:pt x="f6449" y="f6433"/>
                </a:lnTo>
                <a:lnTo>
                  <a:pt x="f6450" y="f6435"/>
                </a:lnTo>
                <a:lnTo>
                  <a:pt x="f6451" y="f6437"/>
                </a:lnTo>
                <a:close/>
                <a:moveTo>
                  <a:pt x="f6452" y="f6453"/>
                </a:moveTo>
                <a:lnTo>
                  <a:pt x="f3978" y="f6454"/>
                </a:lnTo>
                <a:lnTo>
                  <a:pt x="f6455" y="f6456"/>
                </a:lnTo>
                <a:lnTo>
                  <a:pt x="f1228" y="f6457"/>
                </a:lnTo>
                <a:lnTo>
                  <a:pt x="f6458" y="f6459"/>
                </a:lnTo>
                <a:lnTo>
                  <a:pt x="f6460" y="f6461"/>
                </a:lnTo>
                <a:lnTo>
                  <a:pt x="f6462" y="f6444"/>
                </a:lnTo>
                <a:lnTo>
                  <a:pt x="f3111" y="f6463"/>
                </a:lnTo>
                <a:lnTo>
                  <a:pt x="f6464" y="f6426"/>
                </a:lnTo>
                <a:lnTo>
                  <a:pt x="f6465" y="f6466"/>
                </a:lnTo>
                <a:lnTo>
                  <a:pt x="f6467" y="f6468"/>
                </a:lnTo>
                <a:lnTo>
                  <a:pt x="f1210" y="f6469"/>
                </a:lnTo>
                <a:lnTo>
                  <a:pt x="f6470" y="f6471"/>
                </a:lnTo>
                <a:lnTo>
                  <a:pt x="f6472" y="f6473"/>
                </a:lnTo>
                <a:lnTo>
                  <a:pt x="f6474" y="f6475"/>
                </a:lnTo>
                <a:close/>
                <a:moveTo>
                  <a:pt x="f6476" y="f6477"/>
                </a:moveTo>
                <a:lnTo>
                  <a:pt x="f41" y="f6478"/>
                </a:lnTo>
                <a:lnTo>
                  <a:pt x="f3700" y="f6479"/>
                </a:lnTo>
                <a:lnTo>
                  <a:pt x="f6480" y="f6481"/>
                </a:lnTo>
                <a:cubicBezTo>
                  <a:pt x="f4966" y="f6482"/>
                  <a:pt x="f6483" y="f6484"/>
                  <a:pt x="f544" y="f6485"/>
                </a:cubicBezTo>
                <a:cubicBezTo>
                  <a:pt x="f6486" y="f6487"/>
                  <a:pt x="f6488" y="f6489"/>
                  <a:pt x="f6490" y="f6491"/>
                </a:cubicBezTo>
                <a:lnTo>
                  <a:pt x="f6490" y="f6492"/>
                </a:lnTo>
                <a:lnTo>
                  <a:pt x="f6493" y="f6492"/>
                </a:lnTo>
                <a:lnTo>
                  <a:pt x="f6493" y="f6494"/>
                </a:lnTo>
                <a:cubicBezTo>
                  <a:pt x="f6493" y="f6495"/>
                  <a:pt x="f6496" y="f6497"/>
                  <a:pt x="f6498" y="f6499"/>
                </a:cubicBezTo>
                <a:cubicBezTo>
                  <a:pt x="f6500" y="f6501"/>
                  <a:pt x="f3927" y="f6502"/>
                  <a:pt x="f2715" y="f6503"/>
                </a:cubicBezTo>
                <a:lnTo>
                  <a:pt x="f6504" y="f6505"/>
                </a:lnTo>
                <a:cubicBezTo>
                  <a:pt x="f6506" y="f6507"/>
                  <a:pt x="f6508" y="f6509"/>
                  <a:pt x="f6510" y="f6511"/>
                </a:cubicBezTo>
                <a:cubicBezTo>
                  <a:pt x="f6512" y="f6513"/>
                  <a:pt x="f6490" y="f6514"/>
                  <a:pt x="f6490" y="f6515"/>
                </a:cubicBezTo>
                <a:lnTo>
                  <a:pt x="f6516" y="f6517"/>
                </a:lnTo>
                <a:cubicBezTo>
                  <a:pt x="f6518" y="f6519"/>
                  <a:pt x="f6520" y="f6521"/>
                  <a:pt x="f550" y="f6522"/>
                </a:cubicBezTo>
                <a:cubicBezTo>
                  <a:pt x="f6523" y="f6524"/>
                  <a:pt x="f6525" y="f6526"/>
                  <a:pt x="f6527" y="f6528"/>
                </a:cubicBezTo>
                <a:cubicBezTo>
                  <a:pt x="f6529" y="f6530"/>
                  <a:pt x="f6531" y="f6532"/>
                  <a:pt x="f6533" y="f6534"/>
                </a:cubicBezTo>
                <a:cubicBezTo>
                  <a:pt x="f6535" y="f6536"/>
                  <a:pt x="f6537" y="f6538"/>
                  <a:pt x="f6539" y="f6540"/>
                </a:cubicBezTo>
                <a:close/>
                <a:moveTo>
                  <a:pt x="f1999" y="f6541"/>
                </a:moveTo>
                <a:lnTo>
                  <a:pt x="f2015" y="f6542"/>
                </a:lnTo>
                <a:cubicBezTo>
                  <a:pt x="f6543" y="f6544"/>
                  <a:pt x="f6545" y="f6546"/>
                  <a:pt x="f6547" y="f6548"/>
                </a:cubicBezTo>
                <a:cubicBezTo>
                  <a:pt x="f6549" y="f6550"/>
                  <a:pt x="f6551" y="f6552"/>
                  <a:pt x="f6553" y="f6554"/>
                </a:cubicBezTo>
                <a:lnTo>
                  <a:pt x="f5468" y="f6555"/>
                </a:lnTo>
                <a:cubicBezTo>
                  <a:pt x="f6556" y="f6557"/>
                  <a:pt x="f6558" y="f6559"/>
                  <a:pt x="f3248" y="f6560"/>
                </a:cubicBezTo>
                <a:cubicBezTo>
                  <a:pt x="f6561" y="f6562"/>
                  <a:pt x="f6563" y="f6564"/>
                  <a:pt x="f1999" y="f6541"/>
                </a:cubicBezTo>
                <a:close/>
                <a:moveTo>
                  <a:pt x="f6565" y="f6566"/>
                </a:moveTo>
                <a:lnTo>
                  <a:pt x="f6565" y="f6567"/>
                </a:lnTo>
                <a:lnTo>
                  <a:pt x="f180" y="f6568"/>
                </a:lnTo>
                <a:lnTo>
                  <a:pt x="f6569" y="f6570"/>
                </a:lnTo>
                <a:lnTo>
                  <a:pt x="f6565" y="f6571"/>
                </a:lnTo>
                <a:lnTo>
                  <a:pt x="f6565" y="f6572"/>
                </a:lnTo>
                <a:cubicBezTo>
                  <a:pt x="f6565" y="f6573"/>
                  <a:pt x="f6574" y="f6575"/>
                  <a:pt x="f5149" y="f6575"/>
                </a:cubicBezTo>
                <a:lnTo>
                  <a:pt x="f6576" y="f6575"/>
                </a:lnTo>
                <a:lnTo>
                  <a:pt x="f6576" y="f6572"/>
                </a:lnTo>
                <a:lnTo>
                  <a:pt x="f2356" y="f6572"/>
                </a:lnTo>
                <a:cubicBezTo>
                  <a:pt x="f6577" y="f6572"/>
                  <a:pt x="f6578" y="f6579"/>
                  <a:pt x="f6578" y="f6580"/>
                </a:cubicBezTo>
                <a:lnTo>
                  <a:pt x="f6578" y="f6581"/>
                </a:lnTo>
                <a:lnTo>
                  <a:pt x="f6582" y="f6583"/>
                </a:lnTo>
                <a:cubicBezTo>
                  <a:pt x="f6584" y="f6585"/>
                  <a:pt x="f6586" y="f6587"/>
                  <a:pt x="f6588" y="f6589"/>
                </a:cubicBezTo>
                <a:cubicBezTo>
                  <a:pt x="f6590" y="f6591"/>
                  <a:pt x="f6592" y="f6593"/>
                  <a:pt x="f5177" y="f6594"/>
                </a:cubicBezTo>
                <a:lnTo>
                  <a:pt x="f6595" y="f6596"/>
                </a:lnTo>
                <a:cubicBezTo>
                  <a:pt x="f6597" y="f6598"/>
                  <a:pt x="f6599" y="f6600"/>
                  <a:pt x="f6601" y="f6602"/>
                </a:cubicBezTo>
                <a:cubicBezTo>
                  <a:pt x="f6603" y="f6604"/>
                  <a:pt x="f6605" y="f6606"/>
                  <a:pt x="f6607" y="f6608"/>
                </a:cubicBezTo>
                <a:lnTo>
                  <a:pt x="f6609" y="f6610"/>
                </a:lnTo>
                <a:lnTo>
                  <a:pt x="f6578" y="f6608"/>
                </a:lnTo>
                <a:lnTo>
                  <a:pt x="f6578" y="f6566"/>
                </a:lnTo>
                <a:close/>
                <a:moveTo>
                  <a:pt x="f5079" y="f6566"/>
                </a:moveTo>
                <a:lnTo>
                  <a:pt x="f5079" y="f6611"/>
                </a:lnTo>
                <a:lnTo>
                  <a:pt x="f124" y="f6612"/>
                </a:lnTo>
                <a:lnTo>
                  <a:pt x="f6613" y="f6614"/>
                </a:lnTo>
                <a:lnTo>
                  <a:pt x="f5079" y="f6615"/>
                </a:lnTo>
                <a:lnTo>
                  <a:pt x="f5079" y="f6616"/>
                </a:lnTo>
                <a:cubicBezTo>
                  <a:pt x="f5079" y="f6617"/>
                  <a:pt x="f737" y="f6618"/>
                  <a:pt x="f6619" y="f6618"/>
                </a:cubicBezTo>
                <a:lnTo>
                  <a:pt x="f6620" y="f6618"/>
                </a:lnTo>
                <a:lnTo>
                  <a:pt x="f6620" y="f6616"/>
                </a:lnTo>
                <a:lnTo>
                  <a:pt x="f6621" y="f6616"/>
                </a:lnTo>
                <a:cubicBezTo>
                  <a:pt x="f6622" y="f6616"/>
                  <a:pt x="f2616" y="f6623"/>
                  <a:pt x="f2616" y="f6624"/>
                </a:cubicBezTo>
                <a:lnTo>
                  <a:pt x="f2616" y="f6625"/>
                </a:lnTo>
                <a:lnTo>
                  <a:pt x="f6626" y="f6583"/>
                </a:lnTo>
                <a:cubicBezTo>
                  <a:pt x="f6627" y="f6585"/>
                  <a:pt x="f6628" y="f6587"/>
                  <a:pt x="f6629" y="f6589"/>
                </a:cubicBezTo>
                <a:cubicBezTo>
                  <a:pt x="f6630" y="f6631"/>
                  <a:pt x="f6632" y="f6593"/>
                  <a:pt x="f5093" y="f6633"/>
                </a:cubicBezTo>
                <a:lnTo>
                  <a:pt x="f6634" y="f6596"/>
                </a:lnTo>
                <a:cubicBezTo>
                  <a:pt x="f6635" y="f6598"/>
                  <a:pt x="f6636" y="f6600"/>
                  <a:pt x="f6637" y="f6602"/>
                </a:cubicBezTo>
                <a:cubicBezTo>
                  <a:pt x="f6638" y="f6604"/>
                  <a:pt x="f6639" y="f6640"/>
                  <a:pt x="f6641" y="f6608"/>
                </a:cubicBezTo>
                <a:lnTo>
                  <a:pt x="f5096" y="f6610"/>
                </a:lnTo>
                <a:lnTo>
                  <a:pt x="f2616" y="f6608"/>
                </a:lnTo>
                <a:lnTo>
                  <a:pt x="f2616" y="f6566"/>
                </a:lnTo>
                <a:close/>
                <a:moveTo>
                  <a:pt x="f231" y="f6642"/>
                </a:moveTo>
                <a:lnTo>
                  <a:pt x="f231" y="f6643"/>
                </a:lnTo>
                <a:lnTo>
                  <a:pt x="f6644" y="f6643"/>
                </a:lnTo>
                <a:lnTo>
                  <a:pt x="f6644" y="f6645"/>
                </a:lnTo>
                <a:lnTo>
                  <a:pt x="f6646" y="f6645"/>
                </a:lnTo>
                <a:lnTo>
                  <a:pt x="f6646" y="f6643"/>
                </a:lnTo>
                <a:lnTo>
                  <a:pt x="f208" y="f6643"/>
                </a:lnTo>
                <a:lnTo>
                  <a:pt x="f208" y="f6647"/>
                </a:lnTo>
                <a:lnTo>
                  <a:pt x="f6646" y="f6647"/>
                </a:lnTo>
                <a:lnTo>
                  <a:pt x="f6646" y="f6648"/>
                </a:lnTo>
                <a:lnTo>
                  <a:pt x="f6644" y="f6648"/>
                </a:lnTo>
                <a:lnTo>
                  <a:pt x="f6644" y="f6647"/>
                </a:lnTo>
                <a:lnTo>
                  <a:pt x="f231" y="f6647"/>
                </a:lnTo>
                <a:lnTo>
                  <a:pt x="f231" y="f6649"/>
                </a:lnTo>
                <a:cubicBezTo>
                  <a:pt x="f231" y="f6650"/>
                  <a:pt x="f6651" y="f6652"/>
                  <a:pt x="f3161" y="f6653"/>
                </a:cubicBezTo>
                <a:cubicBezTo>
                  <a:pt x="f4049" y="f6654"/>
                  <a:pt x="f6655" y="f6656"/>
                  <a:pt x="f6657" y="f6658"/>
                </a:cubicBezTo>
                <a:lnTo>
                  <a:pt x="f6659" y="f6660"/>
                </a:lnTo>
                <a:cubicBezTo>
                  <a:pt x="f3001" y="f6661"/>
                  <a:pt x="f6662" y="f6663"/>
                  <a:pt x="f6664" y="f6665"/>
                </a:cubicBezTo>
                <a:cubicBezTo>
                  <a:pt x="f6666" y="f6667"/>
                  <a:pt x="f6668" y="f6669"/>
                  <a:pt x="f6668" y="f6670"/>
                </a:cubicBezTo>
                <a:lnTo>
                  <a:pt x="f6668" y="f6647"/>
                </a:lnTo>
                <a:lnTo>
                  <a:pt x="f6671" y="f6647"/>
                </a:lnTo>
                <a:lnTo>
                  <a:pt x="f6671" y="f6643"/>
                </a:lnTo>
                <a:lnTo>
                  <a:pt x="f6668" y="f6643"/>
                </a:lnTo>
                <a:lnTo>
                  <a:pt x="f6668" y="f6642"/>
                </a:lnTo>
                <a:close/>
                <a:moveTo>
                  <a:pt x="f5426" y="f6672"/>
                </a:moveTo>
                <a:lnTo>
                  <a:pt x="f5426" y="f6673"/>
                </a:lnTo>
                <a:lnTo>
                  <a:pt x="f276" y="f6674"/>
                </a:lnTo>
                <a:lnTo>
                  <a:pt x="f6675" y="f6676"/>
                </a:lnTo>
                <a:lnTo>
                  <a:pt x="f5426" y="f6677"/>
                </a:lnTo>
                <a:lnTo>
                  <a:pt x="f5426" y="f6678"/>
                </a:lnTo>
                <a:cubicBezTo>
                  <a:pt x="f5426" y="f6679"/>
                  <a:pt x="f860" y="f6680"/>
                  <a:pt x="f6681" y="f6680"/>
                </a:cubicBezTo>
                <a:lnTo>
                  <a:pt x="f6682" y="f6680"/>
                </a:lnTo>
                <a:lnTo>
                  <a:pt x="f6682" y="f6678"/>
                </a:lnTo>
                <a:lnTo>
                  <a:pt x="f6683" y="f6678"/>
                </a:lnTo>
                <a:cubicBezTo>
                  <a:pt x="f6684" y="f6678"/>
                  <a:pt x="f2788" y="f6685"/>
                  <a:pt x="f2788" y="f6686"/>
                </a:cubicBezTo>
                <a:lnTo>
                  <a:pt x="f2788" y="f6687"/>
                </a:lnTo>
                <a:lnTo>
                  <a:pt x="f6688" y="f6689"/>
                </a:lnTo>
                <a:cubicBezTo>
                  <a:pt x="f6690" y="f6691"/>
                  <a:pt x="f6692" y="f6693"/>
                  <a:pt x="f6694" y="f6695"/>
                </a:cubicBezTo>
                <a:cubicBezTo>
                  <a:pt x="f6696" y="f6697"/>
                  <a:pt x="f6698" y="f6699"/>
                  <a:pt x="f5440" y="f6700"/>
                </a:cubicBezTo>
                <a:lnTo>
                  <a:pt x="f6701" y="f6702"/>
                </a:lnTo>
                <a:cubicBezTo>
                  <a:pt x="f6703" y="f6704"/>
                  <a:pt x="f6705" y="f6706"/>
                  <a:pt x="f6707" y="f6708"/>
                </a:cubicBezTo>
                <a:cubicBezTo>
                  <a:pt x="f6709" y="f6710"/>
                  <a:pt x="f6711" y="f6712"/>
                  <a:pt x="f6713" y="f6714"/>
                </a:cubicBezTo>
                <a:lnTo>
                  <a:pt x="f5443" y="f6715"/>
                </a:lnTo>
                <a:lnTo>
                  <a:pt x="f2788" y="f6714"/>
                </a:lnTo>
                <a:lnTo>
                  <a:pt x="f2788" y="f6672"/>
                </a:lnTo>
                <a:close/>
                <a:moveTo>
                  <a:pt x="f5509" y="f6716"/>
                </a:moveTo>
                <a:lnTo>
                  <a:pt x="f5509" y="f6717"/>
                </a:lnTo>
                <a:lnTo>
                  <a:pt x="f348" y="f6718"/>
                </a:lnTo>
                <a:lnTo>
                  <a:pt x="f6719" y="f6720"/>
                </a:lnTo>
                <a:lnTo>
                  <a:pt x="f5509" y="f6721"/>
                </a:lnTo>
                <a:lnTo>
                  <a:pt x="f5509" y="f6722"/>
                </a:lnTo>
                <a:cubicBezTo>
                  <a:pt x="f5509" y="f6723"/>
                  <a:pt x="f937" y="f6724"/>
                  <a:pt x="f6725" y="f6724"/>
                </a:cubicBezTo>
                <a:lnTo>
                  <a:pt x="f6726" y="f6724"/>
                </a:lnTo>
                <a:lnTo>
                  <a:pt x="f6726" y="f6722"/>
                </a:lnTo>
                <a:lnTo>
                  <a:pt x="f6727" y="f6722"/>
                </a:lnTo>
                <a:cubicBezTo>
                  <a:pt x="f6728" y="f6722"/>
                  <a:pt x="f2866" y="f6729"/>
                  <a:pt x="f2866" y="f6730"/>
                </a:cubicBezTo>
                <a:lnTo>
                  <a:pt x="f2866" y="f6731"/>
                </a:lnTo>
                <a:lnTo>
                  <a:pt x="f6732" y="f6733"/>
                </a:lnTo>
                <a:cubicBezTo>
                  <a:pt x="f6734" y="f6735"/>
                  <a:pt x="f6736" y="f6737"/>
                  <a:pt x="f6738" y="f6739"/>
                </a:cubicBezTo>
                <a:cubicBezTo>
                  <a:pt x="f6740" y="f6741"/>
                  <a:pt x="f6742" y="f6743"/>
                  <a:pt x="f5523" y="f6744"/>
                </a:cubicBezTo>
                <a:lnTo>
                  <a:pt x="f6745" y="f6746"/>
                </a:lnTo>
                <a:cubicBezTo>
                  <a:pt x="f6747" y="f6748"/>
                  <a:pt x="f6749" y="f6750"/>
                  <a:pt x="f6751" y="f6752"/>
                </a:cubicBezTo>
                <a:cubicBezTo>
                  <a:pt x="f6753" y="f6754"/>
                  <a:pt x="f6755" y="f6756"/>
                  <a:pt x="f6757" y="f6758"/>
                </a:cubicBezTo>
                <a:lnTo>
                  <a:pt x="f5526" y="f6759"/>
                </a:lnTo>
                <a:lnTo>
                  <a:pt x="f2866" y="f6758"/>
                </a:lnTo>
                <a:lnTo>
                  <a:pt x="f2866" y="f6716"/>
                </a:lnTo>
                <a:close/>
                <a:moveTo>
                  <a:pt x="f5533" y="f6716"/>
                </a:moveTo>
                <a:lnTo>
                  <a:pt x="f5533" y="f6760"/>
                </a:lnTo>
                <a:lnTo>
                  <a:pt x="f411" y="f6718"/>
                </a:lnTo>
                <a:lnTo>
                  <a:pt x="f6761" y="f6762"/>
                </a:lnTo>
                <a:lnTo>
                  <a:pt x="f5533" y="f6763"/>
                </a:lnTo>
                <a:lnTo>
                  <a:pt x="f5533" y="f6722"/>
                </a:lnTo>
                <a:cubicBezTo>
                  <a:pt x="f5533" y="f6764"/>
                  <a:pt x="f968" y="f6724"/>
                  <a:pt x="f6765" y="f6724"/>
                </a:cubicBezTo>
                <a:lnTo>
                  <a:pt x="f6766" y="f6724"/>
                </a:lnTo>
                <a:lnTo>
                  <a:pt x="f6766" y="f6722"/>
                </a:lnTo>
                <a:lnTo>
                  <a:pt x="f6767" y="f6722"/>
                </a:lnTo>
                <a:cubicBezTo>
                  <a:pt x="f6768" y="f6722"/>
                  <a:pt x="f2898" y="f6729"/>
                  <a:pt x="f2898" y="f6769"/>
                </a:cubicBezTo>
                <a:lnTo>
                  <a:pt x="f2898" y="f6731"/>
                </a:lnTo>
                <a:lnTo>
                  <a:pt x="f6770" y="f6771"/>
                </a:lnTo>
                <a:cubicBezTo>
                  <a:pt x="f6772" y="f6773"/>
                  <a:pt x="f6774" y="f6737"/>
                  <a:pt x="f6775" y="f6739"/>
                </a:cubicBezTo>
                <a:cubicBezTo>
                  <a:pt x="f6776" y="f6741"/>
                  <a:pt x="f6777" y="f6778"/>
                  <a:pt x="f5539" y="f6779"/>
                </a:cubicBezTo>
                <a:lnTo>
                  <a:pt x="f6780" y="f6781"/>
                </a:lnTo>
                <a:cubicBezTo>
                  <a:pt x="f6782" y="f6783"/>
                  <a:pt x="f6784" y="f6750"/>
                  <a:pt x="f6785" y="f6752"/>
                </a:cubicBezTo>
                <a:cubicBezTo>
                  <a:pt x="f6786" y="f6787"/>
                  <a:pt x="f6788" y="f6789"/>
                  <a:pt x="f6790" y="f6758"/>
                </a:cubicBezTo>
                <a:lnTo>
                  <a:pt x="f5542" y="f6759"/>
                </a:lnTo>
                <a:lnTo>
                  <a:pt x="f2898" y="f6758"/>
                </a:lnTo>
                <a:lnTo>
                  <a:pt x="f2898" y="f6716"/>
                </a:lnTo>
                <a:close/>
                <a:moveTo>
                  <a:pt x="f463" y="f6791"/>
                </a:moveTo>
                <a:lnTo>
                  <a:pt x="f463" y="f6792"/>
                </a:lnTo>
                <a:lnTo>
                  <a:pt x="f6793" y="f6792"/>
                </a:lnTo>
                <a:lnTo>
                  <a:pt x="f6793" y="f6794"/>
                </a:lnTo>
                <a:lnTo>
                  <a:pt x="f6795" y="f6794"/>
                </a:lnTo>
                <a:lnTo>
                  <a:pt x="f6795" y="f6792"/>
                </a:lnTo>
                <a:lnTo>
                  <a:pt x="f440" y="f6792"/>
                </a:lnTo>
                <a:lnTo>
                  <a:pt x="f440" y="f6796"/>
                </a:lnTo>
                <a:lnTo>
                  <a:pt x="f6795" y="f6796"/>
                </a:lnTo>
                <a:lnTo>
                  <a:pt x="f6795" y="f6797"/>
                </a:lnTo>
                <a:lnTo>
                  <a:pt x="f6793" y="f6797"/>
                </a:lnTo>
                <a:lnTo>
                  <a:pt x="f6793" y="f6796"/>
                </a:lnTo>
                <a:lnTo>
                  <a:pt x="f463" y="f6796"/>
                </a:lnTo>
                <a:lnTo>
                  <a:pt x="f463" y="f6798"/>
                </a:lnTo>
                <a:cubicBezTo>
                  <a:pt x="f463" y="f6799"/>
                  <a:pt x="f6800" y="f6801"/>
                  <a:pt x="f3416" y="f6802"/>
                </a:cubicBezTo>
                <a:cubicBezTo>
                  <a:pt x="f4318" y="f6803"/>
                  <a:pt x="f6804" y="f6805"/>
                  <a:pt x="f6806" y="f6807"/>
                </a:cubicBezTo>
                <a:lnTo>
                  <a:pt x="f6808" y="f6809"/>
                </a:lnTo>
                <a:cubicBezTo>
                  <a:pt x="f3355" y="f6810"/>
                  <a:pt x="f6811" y="f6812"/>
                  <a:pt x="f6813" y="f6814"/>
                </a:cubicBezTo>
                <a:cubicBezTo>
                  <a:pt x="f6815" y="f6816"/>
                  <a:pt x="f6817" y="f6818"/>
                  <a:pt x="f6817" y="f6819"/>
                </a:cubicBezTo>
                <a:lnTo>
                  <a:pt x="f6817" y="f6796"/>
                </a:lnTo>
                <a:lnTo>
                  <a:pt x="f6820" y="f6796"/>
                </a:lnTo>
                <a:lnTo>
                  <a:pt x="f6820" y="f6792"/>
                </a:lnTo>
                <a:lnTo>
                  <a:pt x="f6817" y="f6792"/>
                </a:lnTo>
                <a:lnTo>
                  <a:pt x="f6817" y="f6791"/>
                </a:lnTo>
                <a:close/>
                <a:moveTo>
                  <a:pt x="f6821" y="f6822"/>
                </a:moveTo>
                <a:cubicBezTo>
                  <a:pt x="f6823" y="f6824"/>
                  <a:pt x="f6825" y="f6826"/>
                  <a:pt x="f6827" y="f6828"/>
                </a:cubicBezTo>
                <a:lnTo>
                  <a:pt x="f6829" y="f6830"/>
                </a:lnTo>
                <a:cubicBezTo>
                  <a:pt x="f6831" y="f6832"/>
                  <a:pt x="f6833" y="f6834"/>
                  <a:pt x="f4925" y="f6835"/>
                </a:cubicBezTo>
                <a:cubicBezTo>
                  <a:pt x="f6836" y="f6837"/>
                  <a:pt x="f6838" y="f6839"/>
                  <a:pt x="f6840" y="f6841"/>
                </a:cubicBezTo>
                <a:close/>
                <a:moveTo>
                  <a:pt x="f6842" y="f6843"/>
                </a:moveTo>
                <a:lnTo>
                  <a:pt x="f6842" y="f6844"/>
                </a:lnTo>
                <a:lnTo>
                  <a:pt x="f6845" y="f6844"/>
                </a:lnTo>
                <a:lnTo>
                  <a:pt x="f6845" y="f6846"/>
                </a:lnTo>
                <a:lnTo>
                  <a:pt x="f41" y="f6846"/>
                </a:lnTo>
                <a:lnTo>
                  <a:pt x="f41" y="f6847"/>
                </a:lnTo>
                <a:lnTo>
                  <a:pt x="f6848" y="f6847"/>
                </a:lnTo>
                <a:lnTo>
                  <a:pt x="f6848" y="f6846"/>
                </a:lnTo>
                <a:lnTo>
                  <a:pt x="f6849" y="f6846"/>
                </a:lnTo>
                <a:lnTo>
                  <a:pt x="f6849" y="f6843"/>
                </a:lnTo>
                <a:close/>
                <a:moveTo>
                  <a:pt x="f2170" y="f6850"/>
                </a:moveTo>
                <a:lnTo>
                  <a:pt x="f2186" y="f6851"/>
                </a:lnTo>
                <a:cubicBezTo>
                  <a:pt x="f6852" y="f6853"/>
                  <a:pt x="f6854" y="f6855"/>
                  <a:pt x="f6856" y="f6857"/>
                </a:cubicBezTo>
                <a:cubicBezTo>
                  <a:pt x="f6858" y="f6859"/>
                  <a:pt x="f6860" y="f6861"/>
                  <a:pt x="f6862" y="f6863"/>
                </a:cubicBezTo>
                <a:lnTo>
                  <a:pt x="f5623" y="f6864"/>
                </a:lnTo>
                <a:cubicBezTo>
                  <a:pt x="f6865" y="f6866"/>
                  <a:pt x="f6867" y="f6868"/>
                  <a:pt x="f3645" y="f6869"/>
                </a:cubicBezTo>
                <a:cubicBezTo>
                  <a:pt x="f6870" y="f6871"/>
                  <a:pt x="f6872" y="f6873"/>
                  <a:pt x="f2170" y="f6850"/>
                </a:cubicBezTo>
                <a:close/>
                <a:moveTo>
                  <a:pt x="f6422" y="f6874"/>
                </a:moveTo>
                <a:cubicBezTo>
                  <a:pt x="f6875" y="f6874"/>
                  <a:pt x="f6876" y="f6877"/>
                  <a:pt x="f3992" y="f6878"/>
                </a:cubicBezTo>
                <a:cubicBezTo>
                  <a:pt x="f6879" y="f6880"/>
                  <a:pt x="f6881" y="f6882"/>
                  <a:pt x="f6881" y="f6883"/>
                </a:cubicBezTo>
                <a:cubicBezTo>
                  <a:pt x="f6881" y="f6884"/>
                  <a:pt x="f6879" y="f6885"/>
                  <a:pt x="f3992" y="f6886"/>
                </a:cubicBezTo>
                <a:cubicBezTo>
                  <a:pt x="f6876" y="f6887"/>
                  <a:pt x="f6875" y="f6888"/>
                  <a:pt x="f6422" y="f6888"/>
                </a:cubicBezTo>
                <a:cubicBezTo>
                  <a:pt x="f6889" y="f6888"/>
                  <a:pt x="f6890" y="f6891"/>
                  <a:pt x="f6892" y="f6893"/>
                </a:cubicBezTo>
                <a:cubicBezTo>
                  <a:pt x="f6894" y="f6895"/>
                  <a:pt x="f4008" y="f6896"/>
                  <a:pt x="f4008" y="f6897"/>
                </a:cubicBezTo>
                <a:cubicBezTo>
                  <a:pt x="f4008" y="f6882"/>
                  <a:pt x="f6898" y="f6899"/>
                  <a:pt x="f6900" y="f6901"/>
                </a:cubicBezTo>
                <a:cubicBezTo>
                  <a:pt x="f6902" y="f6903"/>
                  <a:pt x="f2507" y="f6874"/>
                  <a:pt x="f6422" y="f6874"/>
                </a:cubicBezTo>
                <a:close/>
                <a:moveTo>
                  <a:pt x="f6443" y="f6874"/>
                </a:moveTo>
                <a:cubicBezTo>
                  <a:pt x="f6904" y="f6874"/>
                  <a:pt x="f6905" y="f6877"/>
                  <a:pt x="f4016" y="f6878"/>
                </a:cubicBezTo>
                <a:cubicBezTo>
                  <a:pt x="f6906" y="f6907"/>
                  <a:pt x="f6908" y="f6882"/>
                  <a:pt x="f6908" y="f6883"/>
                </a:cubicBezTo>
                <a:cubicBezTo>
                  <a:pt x="f6908" y="f6909"/>
                  <a:pt x="f6906" y="f6885"/>
                  <a:pt x="f4016" y="f6886"/>
                </a:cubicBezTo>
                <a:cubicBezTo>
                  <a:pt x="f6905" y="f6910"/>
                  <a:pt x="f6904" y="f6888"/>
                  <a:pt x="f6443" y="f6888"/>
                </a:cubicBezTo>
                <a:cubicBezTo>
                  <a:pt x="f6911" y="f6888"/>
                  <a:pt x="f6912" y="f6891"/>
                  <a:pt x="f6913" y="f6893"/>
                </a:cubicBezTo>
                <a:cubicBezTo>
                  <a:pt x="f6914" y="f6895"/>
                  <a:pt x="f4030" y="f6896"/>
                  <a:pt x="f4030" y="f6897"/>
                </a:cubicBezTo>
                <a:cubicBezTo>
                  <a:pt x="f4030" y="f6882"/>
                  <a:pt x="f6915" y="f6916"/>
                  <a:pt x="f6917" y="f6901"/>
                </a:cubicBezTo>
                <a:cubicBezTo>
                  <a:pt x="f6918" y="f6903"/>
                  <a:pt x="f2542" y="f6874"/>
                  <a:pt x="f6443" y="f6874"/>
                </a:cubicBezTo>
                <a:close/>
                <a:moveTo>
                  <a:pt x="f6462" y="f6919"/>
                </a:moveTo>
                <a:cubicBezTo>
                  <a:pt x="f6920" y="f6919"/>
                  <a:pt x="f6921" y="f6922"/>
                  <a:pt x="f3945" y="f6923"/>
                </a:cubicBezTo>
                <a:cubicBezTo>
                  <a:pt x="f6924" y="f6925"/>
                  <a:pt x="f6926" y="f6927"/>
                  <a:pt x="f6926" y="f6883"/>
                </a:cubicBezTo>
                <a:cubicBezTo>
                  <a:pt x="f6926" y="f6909"/>
                  <a:pt x="f6924" y="f6928"/>
                  <a:pt x="f3945" y="f6886"/>
                </a:cubicBezTo>
                <a:cubicBezTo>
                  <a:pt x="f6921" y="f6910"/>
                  <a:pt x="f6920" y="f6929"/>
                  <a:pt x="f6462" y="f6929"/>
                </a:cubicBezTo>
                <a:cubicBezTo>
                  <a:pt x="f6930" y="f6929"/>
                  <a:pt x="f6931" y="f6932"/>
                  <a:pt x="f6933" y="f6934"/>
                </a:cubicBezTo>
                <a:cubicBezTo>
                  <a:pt x="f6935" y="f6936"/>
                  <a:pt x="f3978" y="f6937"/>
                  <a:pt x="f3978" y="f6938"/>
                </a:cubicBezTo>
                <a:cubicBezTo>
                  <a:pt x="f3978" y="f6927"/>
                  <a:pt x="f6939" y="f6916"/>
                  <a:pt x="f6940" y="f6941"/>
                </a:cubicBezTo>
                <a:cubicBezTo>
                  <a:pt x="f6942" y="f6943"/>
                  <a:pt x="f2450" y="f6919"/>
                  <a:pt x="f6462" y="f6919"/>
                </a:cubicBezTo>
                <a:close/>
                <a:moveTo>
                  <a:pt x="f6944" y="f6945"/>
                </a:moveTo>
                <a:cubicBezTo>
                  <a:pt x="f6946" y="f6945"/>
                  <a:pt x="f6947" y="f6948"/>
                  <a:pt x="f6949" y="f6950"/>
                </a:cubicBezTo>
                <a:cubicBezTo>
                  <a:pt x="f6951" y="f6952"/>
                  <a:pt x="f1291" y="f6953"/>
                  <a:pt x="f1291" y="f6954"/>
                </a:cubicBezTo>
                <a:cubicBezTo>
                  <a:pt x="f1291" y="f6955"/>
                  <a:pt x="f6956" y="f6957"/>
                  <a:pt x="f6958" y="f6959"/>
                </a:cubicBezTo>
                <a:cubicBezTo>
                  <a:pt x="f6960" y="f6961"/>
                  <a:pt x="f6962" y="f6963"/>
                  <a:pt x="f6964" y="f6965"/>
                </a:cubicBezTo>
                <a:cubicBezTo>
                  <a:pt x="f4678" y="f6966"/>
                  <a:pt x="f1906" y="f6967"/>
                  <a:pt x="f6968" y="f6969"/>
                </a:cubicBezTo>
                <a:cubicBezTo>
                  <a:pt x="f6970" y="f6971"/>
                  <a:pt x="f6972" y="f6973"/>
                  <a:pt x="f6974" y="f6975"/>
                </a:cubicBezTo>
                <a:lnTo>
                  <a:pt x="f6976" y="f6975"/>
                </a:lnTo>
                <a:cubicBezTo>
                  <a:pt x="f6977" y="f6978"/>
                  <a:pt x="f6979" y="f6980"/>
                  <a:pt x="f6981" y="f6982"/>
                </a:cubicBezTo>
                <a:cubicBezTo>
                  <a:pt x="f6983" y="f6984"/>
                  <a:pt x="f6985" y="f6986"/>
                  <a:pt x="f5227" y="f6987"/>
                </a:cubicBezTo>
                <a:cubicBezTo>
                  <a:pt x="f6988" y="f6989"/>
                  <a:pt x="f6425" y="f6990"/>
                  <a:pt x="f6991" y="f6990"/>
                </a:cubicBezTo>
                <a:cubicBezTo>
                  <a:pt x="f1299" y="f6990"/>
                  <a:pt x="f6992" y="f6993"/>
                  <a:pt x="f1971" y="f6994"/>
                </a:cubicBezTo>
                <a:cubicBezTo>
                  <a:pt x="f6995" y="f6996"/>
                  <a:pt x="f4688" y="f6997"/>
                  <a:pt x="f6998" y="f6999"/>
                </a:cubicBezTo>
                <a:cubicBezTo>
                  <a:pt x="f7000" y="f7001"/>
                  <a:pt x="f7002" y="f7003"/>
                  <a:pt x="f7004" y="f7005"/>
                </a:cubicBezTo>
                <a:cubicBezTo>
                  <a:pt x="f7006" y="f7007"/>
                  <a:pt x="f7008" y="f7009"/>
                  <a:pt x="f7008" y="f7010"/>
                </a:cubicBezTo>
                <a:cubicBezTo>
                  <a:pt x="f7008" y="f7011"/>
                  <a:pt x="f7012" y="f7013"/>
                  <a:pt x="f7014" y="f7015"/>
                </a:cubicBezTo>
                <a:cubicBezTo>
                  <a:pt x="f7016" y="f7017"/>
                  <a:pt x="f7018" y="f6874"/>
                  <a:pt x="f7019" y="f7020"/>
                </a:cubicBezTo>
                <a:cubicBezTo>
                  <a:pt x="f1437" y="f7021"/>
                  <a:pt x="f7022" y="f7023"/>
                  <a:pt x="f7024" y="f7025"/>
                </a:cubicBezTo>
                <a:cubicBezTo>
                  <a:pt x="f7026" y="f7027"/>
                  <a:pt x="f7028" y="f6945"/>
                  <a:pt x="f6944" y="f6945"/>
                </a:cubicBezTo>
                <a:close/>
                <a:moveTo>
                  <a:pt x="f7029" y="f6945"/>
                </a:moveTo>
                <a:cubicBezTo>
                  <a:pt x="f7030" y="f6945"/>
                  <a:pt x="f7031" y="f6948"/>
                  <a:pt x="f7032" y="f6950"/>
                </a:cubicBezTo>
                <a:cubicBezTo>
                  <a:pt x="f7033" y="f6952"/>
                  <a:pt x="f1327" y="f7034"/>
                  <a:pt x="f1327" y="f6954"/>
                </a:cubicBezTo>
                <a:cubicBezTo>
                  <a:pt x="f1327" y="f6955"/>
                  <a:pt x="f7035" y="f6957"/>
                  <a:pt x="f7036" y="f6959"/>
                </a:cubicBezTo>
                <a:cubicBezTo>
                  <a:pt x="f7037" y="f6961"/>
                  <a:pt x="f7038" y="f6963"/>
                  <a:pt x="f7039" y="f6965"/>
                </a:cubicBezTo>
                <a:cubicBezTo>
                  <a:pt x="f4722" y="f7040"/>
                  <a:pt x="f1918" y="f6967"/>
                  <a:pt x="f7041" y="f6969"/>
                </a:cubicBezTo>
                <a:cubicBezTo>
                  <a:pt x="f7042" y="f6971"/>
                  <a:pt x="f7043" y="f6973"/>
                  <a:pt x="f7044" y="f6975"/>
                </a:cubicBezTo>
                <a:lnTo>
                  <a:pt x="f7045" y="f6975"/>
                </a:lnTo>
                <a:cubicBezTo>
                  <a:pt x="f7046" y="f6978"/>
                  <a:pt x="f7047" y="f6980"/>
                  <a:pt x="f7048" y="f6982"/>
                </a:cubicBezTo>
                <a:cubicBezTo>
                  <a:pt x="f7049" y="f6984"/>
                  <a:pt x="f7050" y="f6986"/>
                  <a:pt x="f5336" y="f6987"/>
                </a:cubicBezTo>
                <a:cubicBezTo>
                  <a:pt x="f7051" y="f6989"/>
                  <a:pt x="f6445" y="f7052"/>
                  <a:pt x="f7053" y="f7052"/>
                </a:cubicBezTo>
                <a:cubicBezTo>
                  <a:pt x="f1335" y="f7052"/>
                  <a:pt x="f7054" y="f6993"/>
                  <a:pt x="f1990" y="f6994"/>
                </a:cubicBezTo>
                <a:cubicBezTo>
                  <a:pt x="f7055" y="f6996"/>
                  <a:pt x="f4727" y="f6997"/>
                  <a:pt x="f7056" y="f6999"/>
                </a:cubicBezTo>
                <a:cubicBezTo>
                  <a:pt x="f7057" y="f7001"/>
                  <a:pt x="f7058" y="f7003"/>
                  <a:pt x="f7059" y="f7005"/>
                </a:cubicBezTo>
                <a:cubicBezTo>
                  <a:pt x="f7060" y="f7007"/>
                  <a:pt x="f7061" y="f7009"/>
                  <a:pt x="f7061" y="f7062"/>
                </a:cubicBezTo>
                <a:cubicBezTo>
                  <a:pt x="f7061" y="f7011"/>
                  <a:pt x="f7063" y="f7013"/>
                  <a:pt x="f7064" y="f7015"/>
                </a:cubicBezTo>
                <a:cubicBezTo>
                  <a:pt x="f7065" y="f7017"/>
                  <a:pt x="f7066" y="f6874"/>
                  <a:pt x="f7067" y="f7020"/>
                </a:cubicBezTo>
                <a:cubicBezTo>
                  <a:pt x="f7068" y="f7021"/>
                  <a:pt x="f7069" y="f7023"/>
                  <a:pt x="f7070" y="f7025"/>
                </a:cubicBezTo>
                <a:cubicBezTo>
                  <a:pt x="f7071" y="f7072"/>
                  <a:pt x="f7073" y="f6945"/>
                  <a:pt x="f7029" y="f6945"/>
                </a:cubicBezTo>
                <a:close/>
                <a:moveTo>
                  <a:pt x="f7074" y="f7075"/>
                </a:moveTo>
                <a:cubicBezTo>
                  <a:pt x="f7076" y="f7075"/>
                  <a:pt x="f7077" y="f7078"/>
                  <a:pt x="f7079" y="f7080"/>
                </a:cubicBezTo>
                <a:cubicBezTo>
                  <a:pt x="f7081" y="f7082"/>
                  <a:pt x="f1228" y="f7034"/>
                  <a:pt x="f1228" y="f7083"/>
                </a:cubicBezTo>
                <a:cubicBezTo>
                  <a:pt x="f1228" y="f7084"/>
                  <a:pt x="f7085" y="f7086"/>
                  <a:pt x="f7087" y="f7088"/>
                </a:cubicBezTo>
                <a:cubicBezTo>
                  <a:pt x="f7089" y="f7090"/>
                  <a:pt x="f7091" y="f6963"/>
                  <a:pt x="f7092" y="f7093"/>
                </a:cubicBezTo>
                <a:cubicBezTo>
                  <a:pt x="f4753" y="f7040"/>
                  <a:pt x="f1892" y="f7094"/>
                  <a:pt x="f7095" y="f7096"/>
                </a:cubicBezTo>
                <a:cubicBezTo>
                  <a:pt x="f7097" y="f7098"/>
                  <a:pt x="f7099" y="f7100"/>
                  <a:pt x="f7101" y="f7102"/>
                </a:cubicBezTo>
                <a:lnTo>
                  <a:pt x="f7103" y="f7102"/>
                </a:lnTo>
                <a:cubicBezTo>
                  <a:pt x="f7104" y="f7105"/>
                  <a:pt x="f7106" y="f7107"/>
                  <a:pt x="f7108" y="f7109"/>
                </a:cubicBezTo>
                <a:cubicBezTo>
                  <a:pt x="f7110" y="f7111"/>
                  <a:pt x="f7112" y="f7113"/>
                  <a:pt x="f5289" y="f7114"/>
                </a:cubicBezTo>
                <a:cubicBezTo>
                  <a:pt x="f7115" y="f7116"/>
                  <a:pt x="f6464" y="f7052"/>
                  <a:pt x="f7117" y="f7052"/>
                </a:cubicBezTo>
                <a:cubicBezTo>
                  <a:pt x="f1244" y="f7052"/>
                  <a:pt x="f7118" y="f7119"/>
                  <a:pt x="f1945" y="f7120"/>
                </a:cubicBezTo>
                <a:cubicBezTo>
                  <a:pt x="f7121" y="f7122"/>
                  <a:pt x="f4758" y="f7123"/>
                  <a:pt x="f7124" y="f7125"/>
                </a:cubicBezTo>
                <a:cubicBezTo>
                  <a:pt x="f7126" y="f7127"/>
                  <a:pt x="f7128" y="f7129"/>
                  <a:pt x="f7130" y="f7131"/>
                </a:cubicBezTo>
                <a:cubicBezTo>
                  <a:pt x="f7132" y="f7133"/>
                  <a:pt x="f7134" y="f7135"/>
                  <a:pt x="f7134" y="f7062"/>
                </a:cubicBezTo>
                <a:cubicBezTo>
                  <a:pt x="f7134" y="f7136"/>
                  <a:pt x="f7137" y="f7138"/>
                  <a:pt x="f7139" y="f7140"/>
                </a:cubicBezTo>
                <a:cubicBezTo>
                  <a:pt x="f7141" y="f7142"/>
                  <a:pt x="f7143" y="f6919"/>
                  <a:pt x="f7144" y="f7145"/>
                </a:cubicBezTo>
                <a:cubicBezTo>
                  <a:pt x="f7146" y="f7147"/>
                  <a:pt x="f7148" y="f7149"/>
                  <a:pt x="f7150" y="f7151"/>
                </a:cubicBezTo>
                <a:cubicBezTo>
                  <a:pt x="f7152" y="f7153"/>
                  <a:pt x="f7154" y="f7075"/>
                  <a:pt x="f7074" y="f7075"/>
                </a:cubicBezTo>
                <a:close/>
                <a:moveTo>
                  <a:pt x="f7155" y="f7156"/>
                </a:moveTo>
                <a:lnTo>
                  <a:pt x="f4608" y="f7157"/>
                </a:lnTo>
                <a:lnTo>
                  <a:pt x="f7158" y="f7159"/>
                </a:lnTo>
                <a:lnTo>
                  <a:pt x="f2015" y="f7160"/>
                </a:lnTo>
                <a:lnTo>
                  <a:pt x="f7161" y="f7162"/>
                </a:lnTo>
                <a:lnTo>
                  <a:pt x="f7163" y="f7164"/>
                </a:lnTo>
                <a:lnTo>
                  <a:pt x="f7165" y="f7166"/>
                </a:lnTo>
                <a:lnTo>
                  <a:pt x="f3915" y="f7167"/>
                </a:lnTo>
                <a:lnTo>
                  <a:pt x="f7168" y="f7169"/>
                </a:lnTo>
                <a:lnTo>
                  <a:pt x="f7170" y="f7171"/>
                </a:lnTo>
                <a:lnTo>
                  <a:pt x="f7172" y="f7173"/>
                </a:lnTo>
                <a:lnTo>
                  <a:pt x="f1997" y="f7174"/>
                </a:lnTo>
                <a:lnTo>
                  <a:pt x="f7175" y="f7176"/>
                </a:lnTo>
                <a:lnTo>
                  <a:pt x="f7177" y="f7178"/>
                </a:lnTo>
                <a:lnTo>
                  <a:pt x="f7179" y="f7180"/>
                </a:lnTo>
                <a:close/>
                <a:moveTo>
                  <a:pt x="f4954" y="f7181"/>
                </a:moveTo>
                <a:cubicBezTo>
                  <a:pt x="f7182" y="f7181"/>
                  <a:pt x="f7183" y="f7184"/>
                  <a:pt x="f7185" y="f7186"/>
                </a:cubicBezTo>
                <a:cubicBezTo>
                  <a:pt x="f7187" y="f7188"/>
                  <a:pt x="f208" y="f7189"/>
                  <a:pt x="f208" y="f7190"/>
                </a:cubicBezTo>
                <a:cubicBezTo>
                  <a:pt x="f208" y="f7191"/>
                  <a:pt x="f7192" y="f7193"/>
                  <a:pt x="f7194" y="f7195"/>
                </a:cubicBezTo>
                <a:cubicBezTo>
                  <a:pt x="f7196" y="f7197"/>
                  <a:pt x="f787" y="f7198"/>
                  <a:pt x="f7199" y="f7200"/>
                </a:cubicBezTo>
                <a:lnTo>
                  <a:pt x="f7201" y="f7202"/>
                </a:lnTo>
                <a:cubicBezTo>
                  <a:pt x="f7203" y="f7204"/>
                  <a:pt x="f7205" y="f7206"/>
                  <a:pt x="f7207" y="f7208"/>
                </a:cubicBezTo>
                <a:cubicBezTo>
                  <a:pt x="f7209" y="f7210"/>
                  <a:pt x="f7211" y="f7212"/>
                  <a:pt x="f7213" y="f7214"/>
                </a:cubicBezTo>
                <a:cubicBezTo>
                  <a:pt x="f7215" y="f7216"/>
                  <a:pt x="f3002" y="f7217"/>
                  <a:pt x="f3180" y="f7218"/>
                </a:cubicBezTo>
                <a:cubicBezTo>
                  <a:pt x="f7219" y="f7220"/>
                  <a:pt x="f7221" y="f7222"/>
                  <a:pt x="f7221" y="f7223"/>
                </a:cubicBezTo>
                <a:lnTo>
                  <a:pt x="f7221" y="f7224"/>
                </a:lnTo>
                <a:lnTo>
                  <a:pt x="f7225" y="f7224"/>
                </a:lnTo>
                <a:lnTo>
                  <a:pt x="f7225" y="f7226"/>
                </a:lnTo>
                <a:lnTo>
                  <a:pt x="f7227" y="f7226"/>
                </a:lnTo>
                <a:cubicBezTo>
                  <a:pt x="f7228" y="f7229"/>
                  <a:pt x="f4957" y="f7230"/>
                  <a:pt x="f4957" y="f7231"/>
                </a:cubicBezTo>
                <a:cubicBezTo>
                  <a:pt x="f4957" y="f7232"/>
                  <a:pt x="f4957" y="f7233"/>
                  <a:pt x="f4957" y="f7234"/>
                </a:cubicBezTo>
                <a:cubicBezTo>
                  <a:pt x="f4957" y="f7235"/>
                  <a:pt x="f7236" y="f7237"/>
                  <a:pt x="f1207" y="f7238"/>
                </a:cubicBezTo>
                <a:cubicBezTo>
                  <a:pt x="f7239" y="f7240"/>
                  <a:pt x="f212" y="f7241"/>
                  <a:pt x="f4048" y="f7242"/>
                </a:cubicBezTo>
                <a:lnTo>
                  <a:pt x="f7243" y="f7244"/>
                </a:lnTo>
                <a:cubicBezTo>
                  <a:pt x="f7245" y="f7246"/>
                  <a:pt x="f7247" y="f7248"/>
                  <a:pt x="f7249" y="f7250"/>
                </a:cubicBezTo>
                <a:cubicBezTo>
                  <a:pt x="f7251" y="f7252"/>
                  <a:pt x="f6646" y="f7253"/>
                  <a:pt x="f6646" y="f7254"/>
                </a:cubicBezTo>
                <a:cubicBezTo>
                  <a:pt x="f6646" y="f7255"/>
                  <a:pt x="f7256" y="f7257"/>
                  <a:pt x="f3020" y="f7258"/>
                </a:cubicBezTo>
                <a:cubicBezTo>
                  <a:pt x="f7259" y="f7260"/>
                  <a:pt x="f7261" y="f7262"/>
                  <a:pt x="f3018" y="f7263"/>
                </a:cubicBezTo>
                <a:cubicBezTo>
                  <a:pt x="f7264" y="f7265"/>
                  <a:pt x="f7266" y="f7267"/>
                  <a:pt x="f7268" y="f7269"/>
                </a:cubicBezTo>
                <a:cubicBezTo>
                  <a:pt x="f7270" y="f7271"/>
                  <a:pt x="f7272" y="f7273"/>
                  <a:pt x="f2275" y="f7273"/>
                </a:cubicBezTo>
                <a:cubicBezTo>
                  <a:pt x="f7274" y="f7273"/>
                  <a:pt x="f7275" y="f7276"/>
                  <a:pt x="f7277" y="f7278"/>
                </a:cubicBezTo>
                <a:cubicBezTo>
                  <a:pt x="f7279" y="f7280"/>
                  <a:pt x="f7281" y="f7282"/>
                  <a:pt x="f7283" y="f7284"/>
                </a:cubicBezTo>
                <a:lnTo>
                  <a:pt x="f7283" y="f7285"/>
                </a:lnTo>
                <a:cubicBezTo>
                  <a:pt x="f3210" y="f7286"/>
                  <a:pt x="f7287" y="f7288"/>
                  <a:pt x="f7289" y="f7290"/>
                </a:cubicBezTo>
                <a:cubicBezTo>
                  <a:pt x="f7291" y="f7292"/>
                  <a:pt x="f7293" y="f7181"/>
                  <a:pt x="f4954" y="f7181"/>
                </a:cubicBezTo>
                <a:close/>
                <a:moveTo>
                  <a:pt x="f7294" y="f7295"/>
                </a:moveTo>
                <a:lnTo>
                  <a:pt x="f124" y="f7296"/>
                </a:lnTo>
                <a:lnTo>
                  <a:pt x="f4367" y="f7297"/>
                </a:lnTo>
                <a:lnTo>
                  <a:pt x="f7298" y="f7299"/>
                </a:lnTo>
                <a:cubicBezTo>
                  <a:pt x="f5668" y="f7300"/>
                  <a:pt x="f7301" y="f7302"/>
                  <a:pt x="f1103" y="f7303"/>
                </a:cubicBezTo>
                <a:cubicBezTo>
                  <a:pt x="f7304" y="f7305"/>
                  <a:pt x="f7306" y="f7307"/>
                  <a:pt x="f7308" y="f7309"/>
                </a:cubicBezTo>
                <a:lnTo>
                  <a:pt x="f7308" y="f7310"/>
                </a:lnTo>
                <a:lnTo>
                  <a:pt x="f7311" y="f7310"/>
                </a:lnTo>
                <a:lnTo>
                  <a:pt x="f7311" y="f7312"/>
                </a:lnTo>
                <a:cubicBezTo>
                  <a:pt x="f7311" y="f7313"/>
                  <a:pt x="f7314" y="f7315"/>
                  <a:pt x="f7316" y="f7317"/>
                </a:cubicBezTo>
                <a:cubicBezTo>
                  <a:pt x="f7318" y="f7319"/>
                  <a:pt x="f4447" y="f7320"/>
                  <a:pt x="f3310" y="f7321"/>
                </a:cubicBezTo>
                <a:lnTo>
                  <a:pt x="f7322" y="f7323"/>
                </a:lnTo>
                <a:cubicBezTo>
                  <a:pt x="f7324" y="f7325"/>
                  <a:pt x="f7326" y="f7327"/>
                  <a:pt x="f7328" y="f7329"/>
                </a:cubicBezTo>
                <a:cubicBezTo>
                  <a:pt x="f7330" y="f7331"/>
                  <a:pt x="f7308" y="f7332"/>
                  <a:pt x="f7308" y="f7333"/>
                </a:cubicBezTo>
                <a:lnTo>
                  <a:pt x="f7334" y="f7335"/>
                </a:lnTo>
                <a:cubicBezTo>
                  <a:pt x="f7336" y="f7337"/>
                  <a:pt x="f7338" y="f7339"/>
                  <a:pt x="f1109" y="f7340"/>
                </a:cubicBezTo>
                <a:cubicBezTo>
                  <a:pt x="f7341" y="f7342"/>
                  <a:pt x="f7343" y="f7344"/>
                  <a:pt x="f7345" y="f7346"/>
                </a:cubicBezTo>
                <a:cubicBezTo>
                  <a:pt x="f7347" y="f7348"/>
                  <a:pt x="f7349" y="f7350"/>
                  <a:pt x="f7351" y="f7352"/>
                </a:cubicBezTo>
                <a:cubicBezTo>
                  <a:pt x="f7353" y="f7354"/>
                  <a:pt x="f7355" y="f7356"/>
                  <a:pt x="f7357" y="f7358"/>
                </a:cubicBezTo>
                <a:close/>
                <a:moveTo>
                  <a:pt x="f669" y="f7359"/>
                </a:moveTo>
                <a:lnTo>
                  <a:pt x="f669" y="f7360"/>
                </a:lnTo>
                <a:lnTo>
                  <a:pt x="f7361" y="f7360"/>
                </a:lnTo>
                <a:lnTo>
                  <a:pt x="f7361" y="f7362"/>
                </a:lnTo>
                <a:lnTo>
                  <a:pt x="f7363" y="f7362"/>
                </a:lnTo>
                <a:lnTo>
                  <a:pt x="f7363" y="f7360"/>
                </a:lnTo>
                <a:lnTo>
                  <a:pt x="f29" y="f7360"/>
                </a:lnTo>
                <a:lnTo>
                  <a:pt x="f29" y="f7364"/>
                </a:lnTo>
                <a:lnTo>
                  <a:pt x="f7363" y="f7364"/>
                </a:lnTo>
                <a:lnTo>
                  <a:pt x="f7363" y="f7365"/>
                </a:lnTo>
                <a:lnTo>
                  <a:pt x="f7361" y="f7365"/>
                </a:lnTo>
                <a:lnTo>
                  <a:pt x="f7361" y="f7364"/>
                </a:lnTo>
                <a:lnTo>
                  <a:pt x="f669" y="f7364"/>
                </a:lnTo>
                <a:lnTo>
                  <a:pt x="f669" y="f7366"/>
                </a:lnTo>
                <a:cubicBezTo>
                  <a:pt x="f669" y="f7367"/>
                  <a:pt x="f7368" y="f7369"/>
                  <a:pt x="f3777" y="f7370"/>
                </a:cubicBezTo>
                <a:cubicBezTo>
                  <a:pt x="f4474" y="f7371"/>
                  <a:pt x="f7372" y="f7373"/>
                  <a:pt x="f7374" y="f7375"/>
                </a:cubicBezTo>
                <a:lnTo>
                  <a:pt x="f7376" y="f7377"/>
                </a:lnTo>
                <a:cubicBezTo>
                  <a:pt x="f3716" y="f7378"/>
                  <a:pt x="f7379" y="f7380"/>
                  <a:pt x="f7381" y="f7382"/>
                </a:cubicBezTo>
                <a:cubicBezTo>
                  <a:pt x="f7383" y="f7384"/>
                  <a:pt x="f7385" y="f7386"/>
                  <a:pt x="f7385" y="f7387"/>
                </a:cubicBezTo>
                <a:lnTo>
                  <a:pt x="f7385" y="f7364"/>
                </a:lnTo>
                <a:lnTo>
                  <a:pt x="f7388" y="f7364"/>
                </a:lnTo>
                <a:lnTo>
                  <a:pt x="f7388" y="f7360"/>
                </a:lnTo>
                <a:lnTo>
                  <a:pt x="f7385" y="f7360"/>
                </a:lnTo>
                <a:lnTo>
                  <a:pt x="f7385" y="f7359"/>
                </a:lnTo>
                <a:close/>
                <a:moveTo>
                  <a:pt x="f7389" y="f7390"/>
                </a:moveTo>
                <a:cubicBezTo>
                  <a:pt x="f7391" y="f7392"/>
                  <a:pt x="f7393" y="f7394"/>
                  <a:pt x="f7395" y="f7396"/>
                </a:cubicBezTo>
                <a:cubicBezTo>
                  <a:pt x="f7397" y="f7398"/>
                  <a:pt x="f7399" y="f7400"/>
                  <a:pt x="f180" y="f7401"/>
                </a:cubicBezTo>
                <a:lnTo>
                  <a:pt x="f7402" y="f7403"/>
                </a:lnTo>
                <a:cubicBezTo>
                  <a:pt x="f204" y="f7404"/>
                  <a:pt x="f7405" y="f7406"/>
                  <a:pt x="f7407" y="f7408"/>
                </a:cubicBezTo>
                <a:cubicBezTo>
                  <a:pt x="f7409" y="f7410"/>
                  <a:pt x="f6565" y="f7411"/>
                  <a:pt x="f7412" y="f7413"/>
                </a:cubicBezTo>
                <a:lnTo>
                  <a:pt x="f7414" y="f7413"/>
                </a:lnTo>
                <a:cubicBezTo>
                  <a:pt x="f5177" y="f7415"/>
                  <a:pt x="f7416" y="f7417"/>
                  <a:pt x="f7418" y="f7419"/>
                </a:cubicBezTo>
                <a:cubicBezTo>
                  <a:pt x="f7420" y="f7421"/>
                  <a:pt x="f7422" y="f7423"/>
                  <a:pt x="f7424" y="f7425"/>
                </a:cubicBezTo>
                <a:lnTo>
                  <a:pt x="f4412" y="f7426"/>
                </a:lnTo>
                <a:cubicBezTo>
                  <a:pt x="f6577" y="f7427"/>
                  <a:pt x="f7428" y="f7429"/>
                  <a:pt x="f2333" y="f7430"/>
                </a:cubicBezTo>
                <a:cubicBezTo>
                  <a:pt x="f7431" y="f7432"/>
                  <a:pt x="f7433" y="f7434"/>
                  <a:pt x="f7435" y="f7413"/>
                </a:cubicBezTo>
                <a:lnTo>
                  <a:pt x="f7436" y="f7413"/>
                </a:lnTo>
                <a:lnTo>
                  <a:pt x="f7436" y="f7437"/>
                </a:lnTo>
                <a:lnTo>
                  <a:pt x="f7438" y="f7437"/>
                </a:lnTo>
                <a:cubicBezTo>
                  <a:pt x="f7439" y="f7440"/>
                  <a:pt x="f7441" y="f7442"/>
                  <a:pt x="f2358" y="f7443"/>
                </a:cubicBezTo>
                <a:cubicBezTo>
                  <a:pt x="f7444" y="f7445"/>
                  <a:pt x="f7446" y="f7447"/>
                  <a:pt x="f7448" y="f7449"/>
                </a:cubicBezTo>
                <a:close/>
                <a:moveTo>
                  <a:pt x="f7450" y="f7451"/>
                </a:moveTo>
                <a:lnTo>
                  <a:pt x="f276" y="f7452"/>
                </a:lnTo>
                <a:lnTo>
                  <a:pt x="f4422" y="f7453"/>
                </a:lnTo>
                <a:lnTo>
                  <a:pt x="f7454" y="f7455"/>
                </a:lnTo>
                <a:cubicBezTo>
                  <a:pt x="f5876" y="f7456"/>
                  <a:pt x="f7457" y="f7458"/>
                  <a:pt x="f1465" y="f7459"/>
                </a:cubicBezTo>
                <a:cubicBezTo>
                  <a:pt x="f7460" y="f7461"/>
                  <a:pt x="f7462" y="f7463"/>
                  <a:pt x="f7464" y="f7465"/>
                </a:cubicBezTo>
                <a:lnTo>
                  <a:pt x="f7464" y="f7466"/>
                </a:lnTo>
                <a:lnTo>
                  <a:pt x="f7467" y="f7466"/>
                </a:lnTo>
                <a:lnTo>
                  <a:pt x="f7467" y="f7468"/>
                </a:lnTo>
                <a:cubicBezTo>
                  <a:pt x="f7467" y="f7469"/>
                  <a:pt x="f7470" y="f7471"/>
                  <a:pt x="f7472" y="f7473"/>
                </a:cubicBezTo>
                <a:cubicBezTo>
                  <a:pt x="f7474" y="f7475"/>
                  <a:pt x="f4782" y="f7476"/>
                  <a:pt x="f3487" y="f7477"/>
                </a:cubicBezTo>
                <a:lnTo>
                  <a:pt x="f7478" y="f7479"/>
                </a:lnTo>
                <a:cubicBezTo>
                  <a:pt x="f7480" y="f7481"/>
                  <a:pt x="f7482" y="f7483"/>
                  <a:pt x="f7484" y="f7485"/>
                </a:cubicBezTo>
                <a:cubicBezTo>
                  <a:pt x="f7486" y="f7487"/>
                  <a:pt x="f7464" y="f7488"/>
                  <a:pt x="f7464" y="f7489"/>
                </a:cubicBezTo>
                <a:lnTo>
                  <a:pt x="f7490" y="f7491"/>
                </a:lnTo>
                <a:cubicBezTo>
                  <a:pt x="f7492" y="f7493"/>
                  <a:pt x="f7494" y="f7495"/>
                  <a:pt x="f1471" y="f7496"/>
                </a:cubicBezTo>
                <a:cubicBezTo>
                  <a:pt x="f7497" y="f7498"/>
                  <a:pt x="f7499" y="f7500"/>
                  <a:pt x="f7501" y="f7502"/>
                </a:cubicBezTo>
                <a:cubicBezTo>
                  <a:pt x="f7503" y="f7504"/>
                  <a:pt x="f7505" y="f7506"/>
                  <a:pt x="f7507" y="f7508"/>
                </a:cubicBezTo>
                <a:cubicBezTo>
                  <a:pt x="f7509" y="f7510"/>
                  <a:pt x="f7511" y="f7512"/>
                  <a:pt x="f7513" y="f7514"/>
                </a:cubicBezTo>
                <a:close/>
                <a:moveTo>
                  <a:pt x="f5418" y="f7515"/>
                </a:moveTo>
                <a:cubicBezTo>
                  <a:pt x="f7516" y="f7515"/>
                  <a:pt x="f7517" y="f7518"/>
                  <a:pt x="f7519" y="f7520"/>
                </a:cubicBezTo>
                <a:cubicBezTo>
                  <a:pt x="f7521" y="f7522"/>
                  <a:pt x="f440" y="f7523"/>
                  <a:pt x="f440" y="f7524"/>
                </a:cubicBezTo>
                <a:cubicBezTo>
                  <a:pt x="f440" y="f7525"/>
                  <a:pt x="f7526" y="f7527"/>
                  <a:pt x="f7528" y="f7529"/>
                </a:cubicBezTo>
                <a:cubicBezTo>
                  <a:pt x="f7530" y="f7531"/>
                  <a:pt x="f1006" y="f7532"/>
                  <a:pt x="f7533" y="f7534"/>
                </a:cubicBezTo>
                <a:lnTo>
                  <a:pt x="f7535" y="f7536"/>
                </a:lnTo>
                <a:cubicBezTo>
                  <a:pt x="f7537" y="f7538"/>
                  <a:pt x="f7539" y="f7540"/>
                  <a:pt x="f7541" y="f7542"/>
                </a:cubicBezTo>
                <a:cubicBezTo>
                  <a:pt x="f7543" y="f7544"/>
                  <a:pt x="f7545" y="f7546"/>
                  <a:pt x="f7547" y="f7548"/>
                </a:cubicBezTo>
                <a:cubicBezTo>
                  <a:pt x="f7549" y="f7550"/>
                  <a:pt x="f3356" y="f7551"/>
                  <a:pt x="f3435" y="f7552"/>
                </a:cubicBezTo>
                <a:cubicBezTo>
                  <a:pt x="f7553" y="f7554"/>
                  <a:pt x="f7555" y="f7556"/>
                  <a:pt x="f7555" y="f7557"/>
                </a:cubicBezTo>
                <a:lnTo>
                  <a:pt x="f7555" y="f7558"/>
                </a:lnTo>
                <a:lnTo>
                  <a:pt x="f7559" y="f7558"/>
                </a:lnTo>
                <a:lnTo>
                  <a:pt x="f7559" y="f7560"/>
                </a:lnTo>
                <a:lnTo>
                  <a:pt x="f7561" y="f7560"/>
                </a:lnTo>
                <a:cubicBezTo>
                  <a:pt x="f7562" y="f7563"/>
                  <a:pt x="f5421" y="f7564"/>
                  <a:pt x="f5421" y="f7565"/>
                </a:cubicBezTo>
                <a:cubicBezTo>
                  <a:pt x="f5421" y="f7566"/>
                  <a:pt x="f5421" y="f7567"/>
                  <a:pt x="f5421" y="f7568"/>
                </a:cubicBezTo>
                <a:cubicBezTo>
                  <a:pt x="f5421" y="f7569"/>
                  <a:pt x="f7570" y="f7571"/>
                  <a:pt x="f1672" y="f7572"/>
                </a:cubicBezTo>
                <a:cubicBezTo>
                  <a:pt x="f7573" y="f7574"/>
                  <a:pt x="f444" y="f7575"/>
                  <a:pt x="f4317" y="f7576"/>
                </a:cubicBezTo>
                <a:lnTo>
                  <a:pt x="f7577" y="f7578"/>
                </a:lnTo>
                <a:cubicBezTo>
                  <a:pt x="f7579" y="f7580"/>
                  <a:pt x="f7581" y="f7582"/>
                  <a:pt x="f7583" y="f7584"/>
                </a:cubicBezTo>
                <a:cubicBezTo>
                  <a:pt x="f7585" y="f7586"/>
                  <a:pt x="f6795" y="f7587"/>
                  <a:pt x="f6795" y="f7588"/>
                </a:cubicBezTo>
                <a:cubicBezTo>
                  <a:pt x="f6795" y="f7589"/>
                  <a:pt x="f7590" y="f7591"/>
                  <a:pt x="f3374" y="f7592"/>
                </a:cubicBezTo>
                <a:cubicBezTo>
                  <a:pt x="f7593" y="f7594"/>
                  <a:pt x="f7595" y="f7596"/>
                  <a:pt x="f3372" y="f7597"/>
                </a:cubicBezTo>
                <a:cubicBezTo>
                  <a:pt x="f7598" y="f7599"/>
                  <a:pt x="f7600" y="f7601"/>
                  <a:pt x="f7602" y="f7603"/>
                </a:cubicBezTo>
                <a:cubicBezTo>
                  <a:pt x="f7604" y="f7605"/>
                  <a:pt x="f7606" y="f7607"/>
                  <a:pt x="f2823" y="f7607"/>
                </a:cubicBezTo>
                <a:cubicBezTo>
                  <a:pt x="f7608" y="f7607"/>
                  <a:pt x="f7609" y="f7610"/>
                  <a:pt x="f7611" y="f7612"/>
                </a:cubicBezTo>
                <a:cubicBezTo>
                  <a:pt x="f2660" y="f7613"/>
                  <a:pt x="f7614" y="f7615"/>
                  <a:pt x="f7616" y="f7617"/>
                </a:cubicBezTo>
                <a:lnTo>
                  <a:pt x="f7616" y="f7618"/>
                </a:lnTo>
                <a:cubicBezTo>
                  <a:pt x="f3465" y="f7619"/>
                  <a:pt x="f7620" y="f7621"/>
                  <a:pt x="f7622" y="f7623"/>
                </a:cubicBezTo>
                <a:cubicBezTo>
                  <a:pt x="f7624" y="f7625"/>
                  <a:pt x="f7626" y="f7515"/>
                  <a:pt x="f5418" y="f7515"/>
                </a:cubicBezTo>
                <a:close/>
                <a:moveTo>
                  <a:pt x="f7627" y="f7628"/>
                </a:moveTo>
                <a:lnTo>
                  <a:pt x="f411" y="f7629"/>
                </a:lnTo>
                <a:lnTo>
                  <a:pt x="f4627" y="f7630"/>
                </a:lnTo>
                <a:lnTo>
                  <a:pt x="f7631" y="f7632"/>
                </a:lnTo>
                <a:cubicBezTo>
                  <a:pt x="f6092" y="f7633"/>
                  <a:pt x="f7634" y="f7635"/>
                  <a:pt x="f1591" y="f7636"/>
                </a:cubicBezTo>
                <a:cubicBezTo>
                  <a:pt x="f7637" y="f7638"/>
                  <a:pt x="f7639" y="f7640"/>
                  <a:pt x="f7641" y="f7642"/>
                </a:cubicBezTo>
                <a:lnTo>
                  <a:pt x="f7641" y="f7643"/>
                </a:lnTo>
                <a:lnTo>
                  <a:pt x="f7644" y="f7643"/>
                </a:lnTo>
                <a:lnTo>
                  <a:pt x="f7644" y="f7645"/>
                </a:lnTo>
                <a:cubicBezTo>
                  <a:pt x="f7644" y="f7646"/>
                  <a:pt x="f7647" y="f7648"/>
                  <a:pt x="f7649" y="f7650"/>
                </a:cubicBezTo>
                <a:cubicBezTo>
                  <a:pt x="f7651" y="f7652"/>
                  <a:pt x="f4826" y="f7653"/>
                  <a:pt x="f3594" y="f7654"/>
                </a:cubicBezTo>
                <a:lnTo>
                  <a:pt x="f7655" y="f7656"/>
                </a:lnTo>
                <a:cubicBezTo>
                  <a:pt x="f7657" y="f7658"/>
                  <a:pt x="f7659" y="f7660"/>
                  <a:pt x="f7661" y="f7662"/>
                </a:cubicBezTo>
                <a:cubicBezTo>
                  <a:pt x="f7663" y="f7664"/>
                  <a:pt x="f7641" y="f7665"/>
                  <a:pt x="f7641" y="f7666"/>
                </a:cubicBezTo>
                <a:lnTo>
                  <a:pt x="f7667" y="f7668"/>
                </a:lnTo>
                <a:cubicBezTo>
                  <a:pt x="f7669" y="f7670"/>
                  <a:pt x="f7671" y="f7672"/>
                  <a:pt x="f1594" y="f7673"/>
                </a:cubicBezTo>
                <a:cubicBezTo>
                  <a:pt x="f7674" y="f7675"/>
                  <a:pt x="f7676" y="f7677"/>
                  <a:pt x="f7678" y="f7679"/>
                </a:cubicBezTo>
                <a:cubicBezTo>
                  <a:pt x="f7680" y="f7681"/>
                  <a:pt x="f7682" y="f7683"/>
                  <a:pt x="f7684" y="f7685"/>
                </a:cubicBezTo>
                <a:cubicBezTo>
                  <a:pt x="f7686" y="f7687"/>
                  <a:pt x="f7688" y="f7689"/>
                  <a:pt x="f7690" y="f7691"/>
                </a:cubicBezTo>
                <a:close/>
                <a:moveTo>
                  <a:pt x="f7692" y="f7693"/>
                </a:moveTo>
                <a:lnTo>
                  <a:pt x="f348" y="f7629"/>
                </a:lnTo>
                <a:lnTo>
                  <a:pt x="f4645" y="f7630"/>
                </a:lnTo>
                <a:lnTo>
                  <a:pt x="f7694" y="f7632"/>
                </a:lnTo>
                <a:cubicBezTo>
                  <a:pt x="f6121" y="f7633"/>
                  <a:pt x="f7695" y="f7635"/>
                  <a:pt x="f1543" y="f7696"/>
                </a:cubicBezTo>
                <a:cubicBezTo>
                  <a:pt x="f7697" y="f7638"/>
                  <a:pt x="f7698" y="f7699"/>
                  <a:pt x="f7700" y="f7701"/>
                </a:cubicBezTo>
                <a:lnTo>
                  <a:pt x="f7700" y="f7702"/>
                </a:lnTo>
                <a:lnTo>
                  <a:pt x="f7703" y="f7702"/>
                </a:lnTo>
                <a:lnTo>
                  <a:pt x="f7703" y="f7645"/>
                </a:lnTo>
                <a:cubicBezTo>
                  <a:pt x="f7703" y="f7704"/>
                  <a:pt x="f7705" y="f7706"/>
                  <a:pt x="f7707" y="f7708"/>
                </a:cubicBezTo>
                <a:cubicBezTo>
                  <a:pt x="f7709" y="f7710"/>
                  <a:pt x="f4806" y="f7653"/>
                  <a:pt x="f3544" y="f7654"/>
                </a:cubicBezTo>
                <a:lnTo>
                  <a:pt x="f7711" y="f7712"/>
                </a:lnTo>
                <a:cubicBezTo>
                  <a:pt x="f7713" y="f7658"/>
                  <a:pt x="f7714" y="f7715"/>
                  <a:pt x="f7716" y="f7717"/>
                </a:cubicBezTo>
                <a:cubicBezTo>
                  <a:pt x="f7718" y="f7719"/>
                  <a:pt x="f7700" y="f7720"/>
                  <a:pt x="f7700" y="f7721"/>
                </a:cubicBezTo>
                <a:lnTo>
                  <a:pt x="f7722" y="f7723"/>
                </a:lnTo>
                <a:cubicBezTo>
                  <a:pt x="f7724" y="f7725"/>
                  <a:pt x="f7726" y="f7727"/>
                  <a:pt x="f1549" y="f7673"/>
                </a:cubicBezTo>
                <a:cubicBezTo>
                  <a:pt x="f7728" y="f7729"/>
                  <a:pt x="f7730" y="f7731"/>
                  <a:pt x="f7732" y="f7733"/>
                </a:cubicBezTo>
                <a:cubicBezTo>
                  <a:pt x="f7734" y="f7735"/>
                  <a:pt x="f7736" y="f7737"/>
                  <a:pt x="f7738" y="f7685"/>
                </a:cubicBezTo>
                <a:cubicBezTo>
                  <a:pt x="f7739" y="f7740"/>
                  <a:pt x="f7741" y="f7742"/>
                  <a:pt x="f7743" y="f7744"/>
                </a:cubicBezTo>
                <a:close/>
                <a:moveTo>
                  <a:pt x="f7745" y="f7746"/>
                </a:moveTo>
                <a:lnTo>
                  <a:pt x="f4938" y="f7747"/>
                </a:lnTo>
                <a:lnTo>
                  <a:pt x="f7748" y="f7749"/>
                </a:lnTo>
                <a:lnTo>
                  <a:pt x="f2186" y="f7750"/>
                </a:lnTo>
                <a:lnTo>
                  <a:pt x="f7751" y="f7752"/>
                </a:lnTo>
                <a:lnTo>
                  <a:pt x="f7753" y="f7754"/>
                </a:lnTo>
                <a:lnTo>
                  <a:pt x="f7755" y="f7756"/>
                </a:lnTo>
                <a:lnTo>
                  <a:pt x="f4360" y="f7757"/>
                </a:lnTo>
                <a:lnTo>
                  <a:pt x="f7758" y="f7759"/>
                </a:lnTo>
                <a:lnTo>
                  <a:pt x="f7760" y="f7761"/>
                </a:lnTo>
                <a:lnTo>
                  <a:pt x="f7762" y="f7763"/>
                </a:lnTo>
                <a:lnTo>
                  <a:pt x="f2168" y="f7764"/>
                </a:lnTo>
                <a:lnTo>
                  <a:pt x="f7765" y="f7766"/>
                </a:lnTo>
                <a:lnTo>
                  <a:pt x="f7767" y="f7768"/>
                </a:lnTo>
                <a:lnTo>
                  <a:pt x="f7769" y="f7770"/>
                </a:lnTo>
                <a:close/>
                <a:moveTo>
                  <a:pt x="f7771" y="f7772"/>
                </a:moveTo>
                <a:lnTo>
                  <a:pt x="f7771" y="f7773"/>
                </a:lnTo>
                <a:lnTo>
                  <a:pt x="f7774" y="f7773"/>
                </a:lnTo>
                <a:lnTo>
                  <a:pt x="f7774" y="f7775"/>
                </a:lnTo>
                <a:lnTo>
                  <a:pt x="f124" y="f7775"/>
                </a:lnTo>
                <a:lnTo>
                  <a:pt x="f124" y="f7776"/>
                </a:lnTo>
                <a:lnTo>
                  <a:pt x="f7777" y="f7776"/>
                </a:lnTo>
                <a:lnTo>
                  <a:pt x="f7777" y="f7775"/>
                </a:lnTo>
                <a:lnTo>
                  <a:pt x="f7778" y="f7775"/>
                </a:lnTo>
                <a:lnTo>
                  <a:pt x="f7778" y="f7772"/>
                </a:lnTo>
                <a:close/>
                <a:moveTo>
                  <a:pt x="f4382" y="f7779"/>
                </a:moveTo>
                <a:lnTo>
                  <a:pt x="f1857" y="f7780"/>
                </a:lnTo>
                <a:lnTo>
                  <a:pt x="f4385" y="f7781"/>
                </a:lnTo>
                <a:lnTo>
                  <a:pt x="f41" y="f7782"/>
                </a:lnTo>
                <a:lnTo>
                  <a:pt x="f4388" y="f7783"/>
                </a:lnTo>
                <a:lnTo>
                  <a:pt x="f4390" y="f7784"/>
                </a:lnTo>
                <a:lnTo>
                  <a:pt x="f4392" y="f7785"/>
                </a:lnTo>
                <a:lnTo>
                  <a:pt x="f1048" y="f7786"/>
                </a:lnTo>
                <a:lnTo>
                  <a:pt x="f4395" y="f7787"/>
                </a:lnTo>
                <a:lnTo>
                  <a:pt x="f4397" y="f7788"/>
                </a:lnTo>
                <a:lnTo>
                  <a:pt x="f4399" y="f7789"/>
                </a:lnTo>
                <a:lnTo>
                  <a:pt x="f4401" y="f7790"/>
                </a:lnTo>
                <a:lnTo>
                  <a:pt x="f4403" y="f7791"/>
                </a:lnTo>
                <a:lnTo>
                  <a:pt x="f4405" y="f7792"/>
                </a:lnTo>
                <a:lnTo>
                  <a:pt x="f4407" y="f7793"/>
                </a:lnTo>
                <a:close/>
                <a:moveTo>
                  <a:pt x="f7165" y="f7794"/>
                </a:moveTo>
                <a:cubicBezTo>
                  <a:pt x="f7795" y="f7794"/>
                  <a:pt x="f7796" y="f7797"/>
                  <a:pt x="f4576" y="f7798"/>
                </a:cubicBezTo>
                <a:cubicBezTo>
                  <a:pt x="f7799" y="f7800"/>
                  <a:pt x="f7801" y="f7802"/>
                  <a:pt x="f7801" y="f7803"/>
                </a:cubicBezTo>
                <a:cubicBezTo>
                  <a:pt x="f7801" y="f7804"/>
                  <a:pt x="f7799" y="f7805"/>
                  <a:pt x="f4576" y="f7806"/>
                </a:cubicBezTo>
                <a:cubicBezTo>
                  <a:pt x="f7796" y="f7807"/>
                  <a:pt x="f7795" y="f7808"/>
                  <a:pt x="f7165" y="f7808"/>
                </a:cubicBezTo>
                <a:cubicBezTo>
                  <a:pt x="f7809" y="f7808"/>
                  <a:pt x="f7810" y="f7811"/>
                  <a:pt x="f7812" y="f7813"/>
                </a:cubicBezTo>
                <a:cubicBezTo>
                  <a:pt x="f7814" y="f7815"/>
                  <a:pt x="f4608" y="f7816"/>
                  <a:pt x="f4608" y="f7817"/>
                </a:cubicBezTo>
                <a:cubicBezTo>
                  <a:pt x="f4608" y="f7802"/>
                  <a:pt x="f7818" y="f7819"/>
                  <a:pt x="f7820" y="f7821"/>
                </a:cubicBezTo>
                <a:cubicBezTo>
                  <a:pt x="f7822" y="f7823"/>
                  <a:pt x="f3256" y="f7794"/>
                  <a:pt x="f7165" y="f7794"/>
                </a:cubicBezTo>
                <a:close/>
                <a:moveTo>
                  <a:pt x="f5550" y="f7824"/>
                </a:moveTo>
                <a:cubicBezTo>
                  <a:pt x="f7825" y="f7824"/>
                  <a:pt x="f7826" y="f7827"/>
                  <a:pt x="f7828" y="f7829"/>
                </a:cubicBezTo>
                <a:cubicBezTo>
                  <a:pt x="f7830" y="f7831"/>
                  <a:pt x="f29" y="f7832"/>
                  <a:pt x="f29" y="f7833"/>
                </a:cubicBezTo>
                <a:cubicBezTo>
                  <a:pt x="f29" y="f7834"/>
                  <a:pt x="f7835" y="f7836"/>
                  <a:pt x="f7837" y="f7838"/>
                </a:cubicBezTo>
                <a:cubicBezTo>
                  <a:pt x="f7839" y="f7840"/>
                  <a:pt x="f1380" y="f7841"/>
                  <a:pt x="f7842" y="f7843"/>
                </a:cubicBezTo>
                <a:lnTo>
                  <a:pt x="f7844" y="f7845"/>
                </a:lnTo>
                <a:cubicBezTo>
                  <a:pt x="f7846" y="f7847"/>
                  <a:pt x="f7848" y="f7849"/>
                  <a:pt x="f7850" y="f7851"/>
                </a:cubicBezTo>
                <a:cubicBezTo>
                  <a:pt x="f7852" y="f7853"/>
                  <a:pt x="f7854" y="f7855"/>
                  <a:pt x="f7856" y="f7857"/>
                </a:cubicBezTo>
                <a:cubicBezTo>
                  <a:pt x="f7858" y="f7859"/>
                  <a:pt x="f3717" y="f7860"/>
                  <a:pt x="f3796" y="f7861"/>
                </a:cubicBezTo>
                <a:cubicBezTo>
                  <a:pt x="f7862" y="f7863"/>
                  <a:pt x="f7864" y="f7865"/>
                  <a:pt x="f7864" y="f7866"/>
                </a:cubicBezTo>
                <a:lnTo>
                  <a:pt x="f7864" y="f7867"/>
                </a:lnTo>
                <a:lnTo>
                  <a:pt x="f7868" y="f7867"/>
                </a:lnTo>
                <a:lnTo>
                  <a:pt x="f7868" y="f7869"/>
                </a:lnTo>
                <a:lnTo>
                  <a:pt x="f7870" y="f7869"/>
                </a:lnTo>
                <a:cubicBezTo>
                  <a:pt x="f7871" y="f7872"/>
                  <a:pt x="f5553" y="f7873"/>
                  <a:pt x="f5553" y="f7874"/>
                </a:cubicBezTo>
                <a:cubicBezTo>
                  <a:pt x="f5553" y="f7875"/>
                  <a:pt x="f5553" y="f7876"/>
                  <a:pt x="f5553" y="f7877"/>
                </a:cubicBezTo>
                <a:cubicBezTo>
                  <a:pt x="f5553" y="f7878"/>
                  <a:pt x="f7879" y="f7880"/>
                  <a:pt x="f1806" y="f7881"/>
                </a:cubicBezTo>
                <a:cubicBezTo>
                  <a:pt x="f7882" y="f7883"/>
                  <a:pt x="f650" y="f7884"/>
                  <a:pt x="f4473" y="f7885"/>
                </a:cubicBezTo>
                <a:lnTo>
                  <a:pt x="f7886" y="f7887"/>
                </a:lnTo>
                <a:cubicBezTo>
                  <a:pt x="f7888" y="f7889"/>
                  <a:pt x="f7890" y="f7891"/>
                  <a:pt x="f7892" y="f7893"/>
                </a:cubicBezTo>
                <a:cubicBezTo>
                  <a:pt x="f7894" y="f7895"/>
                  <a:pt x="f7363" y="f7896"/>
                  <a:pt x="f7363" y="f7897"/>
                </a:cubicBezTo>
                <a:cubicBezTo>
                  <a:pt x="f7363" y="f7898"/>
                  <a:pt x="f7899" y="f7900"/>
                  <a:pt x="f3735" y="f7901"/>
                </a:cubicBezTo>
                <a:cubicBezTo>
                  <a:pt x="f7902" y="f7903"/>
                  <a:pt x="f7904" y="f7905"/>
                  <a:pt x="f3733" y="f7906"/>
                </a:cubicBezTo>
                <a:cubicBezTo>
                  <a:pt x="f7907" y="f7908"/>
                  <a:pt x="f7909" y="f7910"/>
                  <a:pt x="f7911" y="f7912"/>
                </a:cubicBezTo>
                <a:cubicBezTo>
                  <a:pt x="f7913" y="f7914"/>
                  <a:pt x="f7915" y="f7916"/>
                  <a:pt x="f2986" y="f7916"/>
                </a:cubicBezTo>
                <a:cubicBezTo>
                  <a:pt x="f7917" y="f7916"/>
                  <a:pt x="f7918" y="f7919"/>
                  <a:pt x="f7920" y="f7921"/>
                </a:cubicBezTo>
                <a:cubicBezTo>
                  <a:pt x="f7922" y="f7923"/>
                  <a:pt x="f7924" y="f7925"/>
                  <a:pt x="f7926" y="f7927"/>
                </a:cubicBezTo>
                <a:lnTo>
                  <a:pt x="f7926" y="f7928"/>
                </a:lnTo>
                <a:cubicBezTo>
                  <a:pt x="f3826" y="f7929"/>
                  <a:pt x="f7930" y="f7931"/>
                  <a:pt x="f7932" y="f7933"/>
                </a:cubicBezTo>
                <a:cubicBezTo>
                  <a:pt x="f7934" y="f7935"/>
                  <a:pt x="f7936" y="f7824"/>
                  <a:pt x="f5550" y="f7824"/>
                </a:cubicBezTo>
                <a:close/>
                <a:moveTo>
                  <a:pt x="f7937" y="f7938"/>
                </a:moveTo>
                <a:lnTo>
                  <a:pt x="f7937" y="f7939"/>
                </a:lnTo>
                <a:lnTo>
                  <a:pt x="f7940" y="f7939"/>
                </a:lnTo>
                <a:lnTo>
                  <a:pt x="f7940" y="f7941"/>
                </a:lnTo>
                <a:lnTo>
                  <a:pt x="f276" y="f7941"/>
                </a:lnTo>
                <a:lnTo>
                  <a:pt x="f276" y="f7942"/>
                </a:lnTo>
                <a:lnTo>
                  <a:pt x="f7943" y="f7942"/>
                </a:lnTo>
                <a:lnTo>
                  <a:pt x="f7943" y="f7941"/>
                </a:lnTo>
                <a:lnTo>
                  <a:pt x="f7944" y="f7941"/>
                </a:lnTo>
                <a:lnTo>
                  <a:pt x="f7944" y="f7938"/>
                </a:lnTo>
                <a:close/>
                <a:moveTo>
                  <a:pt x="f7945" y="f7946"/>
                </a:moveTo>
                <a:cubicBezTo>
                  <a:pt x="f7947" y="f7946"/>
                  <a:pt x="f7948" y="f7949"/>
                  <a:pt x="f7950" y="f7951"/>
                </a:cubicBezTo>
                <a:cubicBezTo>
                  <a:pt x="f7952" y="f7953"/>
                  <a:pt x="f2015" y="f7954"/>
                  <a:pt x="f2015" y="f7955"/>
                </a:cubicBezTo>
                <a:cubicBezTo>
                  <a:pt x="f2015" y="f7956"/>
                  <a:pt x="f7957" y="f7958"/>
                  <a:pt x="f7959" y="f7960"/>
                </a:cubicBezTo>
                <a:cubicBezTo>
                  <a:pt x="f7961" y="f7962"/>
                  <a:pt x="f7963" y="f7964"/>
                  <a:pt x="f7965" y="f7966"/>
                </a:cubicBezTo>
                <a:cubicBezTo>
                  <a:pt x="f5475" y="f7967"/>
                  <a:pt x="f2659" y="f7968"/>
                  <a:pt x="f7969" y="f7970"/>
                </a:cubicBezTo>
                <a:cubicBezTo>
                  <a:pt x="f7971" y="f7972"/>
                  <a:pt x="f7973" y="f7974"/>
                  <a:pt x="f7975" y="f7976"/>
                </a:cubicBezTo>
                <a:lnTo>
                  <a:pt x="f7977" y="f7976"/>
                </a:lnTo>
                <a:cubicBezTo>
                  <a:pt x="f7978" y="f7979"/>
                  <a:pt x="f7980" y="f7981"/>
                  <a:pt x="f7982" y="f7983"/>
                </a:cubicBezTo>
                <a:cubicBezTo>
                  <a:pt x="f7984" y="f7985"/>
                  <a:pt x="f7986" y="f7987"/>
                  <a:pt x="f5844" y="f7988"/>
                </a:cubicBezTo>
                <a:cubicBezTo>
                  <a:pt x="f7989" y="f7990"/>
                  <a:pt x="f7168" y="f7991"/>
                  <a:pt x="f7992" y="f7991"/>
                </a:cubicBezTo>
                <a:cubicBezTo>
                  <a:pt x="f2031" y="f7991"/>
                  <a:pt x="f7993" y="f7994"/>
                  <a:pt x="f2688" y="f7995"/>
                </a:cubicBezTo>
                <a:cubicBezTo>
                  <a:pt x="f7996" y="f7997"/>
                  <a:pt x="f5485" y="f7998"/>
                  <a:pt x="f7999" y="f8000"/>
                </a:cubicBezTo>
                <a:cubicBezTo>
                  <a:pt x="f8001" y="f8002"/>
                  <a:pt x="f8003" y="f8004"/>
                  <a:pt x="f8005" y="f8006"/>
                </a:cubicBezTo>
                <a:cubicBezTo>
                  <a:pt x="f8007" y="f8008"/>
                  <a:pt x="f8009" y="f8010"/>
                  <a:pt x="f8009" y="f8011"/>
                </a:cubicBezTo>
                <a:cubicBezTo>
                  <a:pt x="f8009" y="f8012"/>
                  <a:pt x="f8013" y="f8014"/>
                  <a:pt x="f8015" y="f8016"/>
                </a:cubicBezTo>
                <a:cubicBezTo>
                  <a:pt x="f8017" y="f8018"/>
                  <a:pt x="f8019" y="f7794"/>
                  <a:pt x="f8020" y="f8021"/>
                </a:cubicBezTo>
                <a:cubicBezTo>
                  <a:pt x="f8022" y="f8023"/>
                  <a:pt x="f8024" y="f8025"/>
                  <a:pt x="f8026" y="f8027"/>
                </a:cubicBezTo>
                <a:cubicBezTo>
                  <a:pt x="f8028" y="f8029"/>
                  <a:pt x="f8030" y="f7946"/>
                  <a:pt x="f7945" y="f7946"/>
                </a:cubicBezTo>
                <a:close/>
                <a:moveTo>
                  <a:pt x="f8031" y="f8032"/>
                </a:moveTo>
                <a:lnTo>
                  <a:pt x="f8031" y="f8033"/>
                </a:lnTo>
                <a:lnTo>
                  <a:pt x="f8034" y="f8033"/>
                </a:lnTo>
                <a:lnTo>
                  <a:pt x="f8034" y="f8035"/>
                </a:lnTo>
                <a:lnTo>
                  <a:pt x="f411" y="f8035"/>
                </a:lnTo>
                <a:lnTo>
                  <a:pt x="f411" y="f8036"/>
                </a:lnTo>
                <a:lnTo>
                  <a:pt x="f8037" y="f8036"/>
                </a:lnTo>
                <a:lnTo>
                  <a:pt x="f8037" y="f8035"/>
                </a:lnTo>
                <a:lnTo>
                  <a:pt x="f8038" y="f8035"/>
                </a:lnTo>
                <a:lnTo>
                  <a:pt x="f8038" y="f8032"/>
                </a:lnTo>
                <a:close/>
                <a:moveTo>
                  <a:pt x="f8039" y="f8032"/>
                </a:moveTo>
                <a:lnTo>
                  <a:pt x="f8039" y="f8040"/>
                </a:lnTo>
                <a:lnTo>
                  <a:pt x="f8041" y="f8040"/>
                </a:lnTo>
                <a:lnTo>
                  <a:pt x="f8041" y="f8042"/>
                </a:lnTo>
                <a:lnTo>
                  <a:pt x="f348" y="f8042"/>
                </a:lnTo>
                <a:lnTo>
                  <a:pt x="f348" y="f8036"/>
                </a:lnTo>
                <a:lnTo>
                  <a:pt x="f8043" y="f8036"/>
                </a:lnTo>
                <a:lnTo>
                  <a:pt x="f8043" y="f8042"/>
                </a:lnTo>
                <a:lnTo>
                  <a:pt x="f8044" y="f8042"/>
                </a:lnTo>
                <a:lnTo>
                  <a:pt x="f8044" y="f8032"/>
                </a:lnTo>
                <a:close/>
                <a:moveTo>
                  <a:pt x="f6415" y="f8045"/>
                </a:moveTo>
                <a:lnTo>
                  <a:pt x="f6415" y="f8046"/>
                </a:lnTo>
                <a:lnTo>
                  <a:pt x="f1291" y="f8047"/>
                </a:lnTo>
                <a:lnTo>
                  <a:pt x="f8048" y="f8049"/>
                </a:lnTo>
                <a:lnTo>
                  <a:pt x="f6415" y="f8050"/>
                </a:lnTo>
                <a:lnTo>
                  <a:pt x="f6415" y="f8051"/>
                </a:lnTo>
                <a:cubicBezTo>
                  <a:pt x="f6415" y="f8052"/>
                  <a:pt x="f1966" y="f8053"/>
                  <a:pt x="f8054" y="f8053"/>
                </a:cubicBezTo>
                <a:lnTo>
                  <a:pt x="f8055" y="f8053"/>
                </a:lnTo>
                <a:lnTo>
                  <a:pt x="f8055" y="f8051"/>
                </a:lnTo>
                <a:lnTo>
                  <a:pt x="f8056" y="f8051"/>
                </a:lnTo>
                <a:cubicBezTo>
                  <a:pt x="f8057" y="f8051"/>
                  <a:pt x="f4004" y="f8058"/>
                  <a:pt x="f4004" y="f8059"/>
                </a:cubicBezTo>
                <a:lnTo>
                  <a:pt x="f4004" y="f8060"/>
                </a:lnTo>
                <a:lnTo>
                  <a:pt x="f8061" y="f8062"/>
                </a:lnTo>
                <a:cubicBezTo>
                  <a:pt x="f8063" y="f8064"/>
                  <a:pt x="f8065" y="f8066"/>
                  <a:pt x="f8067" y="f8068"/>
                </a:cubicBezTo>
                <a:cubicBezTo>
                  <a:pt x="f8069" y="f8070"/>
                  <a:pt x="f1478" y="f8071"/>
                  <a:pt x="f6429" y="f8072"/>
                </a:cubicBezTo>
                <a:lnTo>
                  <a:pt x="f8073" y="f8074"/>
                </a:lnTo>
                <a:cubicBezTo>
                  <a:pt x="f8075" y="f8076"/>
                  <a:pt x="f8077" y="f8078"/>
                  <a:pt x="f8079" y="f8080"/>
                </a:cubicBezTo>
                <a:cubicBezTo>
                  <a:pt x="f8081" y="f8082"/>
                  <a:pt x="f8083" y="f8084"/>
                  <a:pt x="f8085" y="f8086"/>
                </a:cubicBezTo>
                <a:lnTo>
                  <a:pt x="f6432" y="f8087"/>
                </a:lnTo>
                <a:lnTo>
                  <a:pt x="f4004" y="f8086"/>
                </a:lnTo>
                <a:lnTo>
                  <a:pt x="f4004" y="f8045"/>
                </a:lnTo>
                <a:close/>
                <a:moveTo>
                  <a:pt x="f6439" y="f8045"/>
                </a:moveTo>
                <a:lnTo>
                  <a:pt x="f6439" y="f8046"/>
                </a:lnTo>
                <a:lnTo>
                  <a:pt x="f1327" y="f8088"/>
                </a:lnTo>
                <a:lnTo>
                  <a:pt x="f8089" y="f8049"/>
                </a:lnTo>
                <a:lnTo>
                  <a:pt x="f6439" y="f8050"/>
                </a:lnTo>
                <a:lnTo>
                  <a:pt x="f6439" y="f8051"/>
                </a:lnTo>
                <a:cubicBezTo>
                  <a:pt x="f6439" y="f8052"/>
                  <a:pt x="f1985" y="f8053"/>
                  <a:pt x="f8090" y="f8053"/>
                </a:cubicBezTo>
                <a:lnTo>
                  <a:pt x="f8091" y="f8053"/>
                </a:lnTo>
                <a:lnTo>
                  <a:pt x="f8091" y="f8051"/>
                </a:lnTo>
                <a:lnTo>
                  <a:pt x="f8092" y="f8051"/>
                </a:lnTo>
                <a:cubicBezTo>
                  <a:pt x="f8093" y="f8051"/>
                  <a:pt x="f4026" y="f8058"/>
                  <a:pt x="f4026" y="f8059"/>
                </a:cubicBezTo>
                <a:lnTo>
                  <a:pt x="f4026" y="f8060"/>
                </a:lnTo>
                <a:lnTo>
                  <a:pt x="f8094" y="f8062"/>
                </a:lnTo>
                <a:cubicBezTo>
                  <a:pt x="f8095" y="f8064"/>
                  <a:pt x="f8096" y="f8066"/>
                  <a:pt x="f8097" y="f8068"/>
                </a:cubicBezTo>
                <a:cubicBezTo>
                  <a:pt x="f8098" y="f8099"/>
                  <a:pt x="f8100" y="f8071"/>
                  <a:pt x="f6448" y="f8072"/>
                </a:cubicBezTo>
                <a:lnTo>
                  <a:pt x="f8101" y="f8074"/>
                </a:lnTo>
                <a:cubicBezTo>
                  <a:pt x="f8102" y="f8103"/>
                  <a:pt x="f8104" y="f8105"/>
                  <a:pt x="f8106" y="f8107"/>
                </a:cubicBezTo>
                <a:cubicBezTo>
                  <a:pt x="f8108" y="f8082"/>
                  <a:pt x="f8109" y="f8084"/>
                  <a:pt x="f8110" y="f8111"/>
                </a:cubicBezTo>
                <a:lnTo>
                  <a:pt x="f6449" y="f8087"/>
                </a:lnTo>
                <a:lnTo>
                  <a:pt x="f4026" y="f8111"/>
                </a:lnTo>
                <a:lnTo>
                  <a:pt x="f4026" y="f8045"/>
                </a:lnTo>
                <a:close/>
                <a:moveTo>
                  <a:pt x="f6455" y="f8112"/>
                </a:moveTo>
                <a:lnTo>
                  <a:pt x="f6455" y="f8113"/>
                </a:lnTo>
                <a:lnTo>
                  <a:pt x="f1228" y="f8088"/>
                </a:lnTo>
                <a:lnTo>
                  <a:pt x="f8114" y="f8115"/>
                </a:lnTo>
                <a:lnTo>
                  <a:pt x="f6455" y="f8116"/>
                </a:lnTo>
                <a:lnTo>
                  <a:pt x="f6455" y="f8117"/>
                </a:lnTo>
                <a:cubicBezTo>
                  <a:pt x="f6455" y="f8118"/>
                  <a:pt x="f1935" y="f8119"/>
                  <a:pt x="f8120" y="f8119"/>
                </a:cubicBezTo>
                <a:lnTo>
                  <a:pt x="f8121" y="f8119"/>
                </a:lnTo>
                <a:lnTo>
                  <a:pt x="f8121" y="f8117"/>
                </a:lnTo>
                <a:lnTo>
                  <a:pt x="f8122" y="f8117"/>
                </a:lnTo>
                <a:cubicBezTo>
                  <a:pt x="f8123" y="f8117"/>
                  <a:pt x="f3970" y="f8124"/>
                  <a:pt x="f3970" y="f8125"/>
                </a:cubicBezTo>
                <a:lnTo>
                  <a:pt x="f3970" y="f8126"/>
                </a:lnTo>
                <a:lnTo>
                  <a:pt x="f8127" y="f8128"/>
                </a:lnTo>
                <a:cubicBezTo>
                  <a:pt x="f8129" y="f8064"/>
                  <a:pt x="f8130" y="f8131"/>
                  <a:pt x="f8132" y="f8133"/>
                </a:cubicBezTo>
                <a:cubicBezTo>
                  <a:pt x="f8134" y="f8099"/>
                  <a:pt x="f8135" y="f8136"/>
                  <a:pt x="f6467" y="f8137"/>
                </a:cubicBezTo>
                <a:lnTo>
                  <a:pt x="f8138" y="f8139"/>
                </a:lnTo>
                <a:cubicBezTo>
                  <a:pt x="f8140" y="f8141"/>
                  <a:pt x="f8142" y="f8105"/>
                  <a:pt x="f8143" y="f8107"/>
                </a:cubicBezTo>
                <a:cubicBezTo>
                  <a:pt x="f8144" y="f8145"/>
                  <a:pt x="f8146" y="f8147"/>
                  <a:pt x="f8148" y="f8111"/>
                </a:cubicBezTo>
                <a:lnTo>
                  <a:pt x="f6470" y="f8149"/>
                </a:lnTo>
                <a:lnTo>
                  <a:pt x="f3970" y="f8111"/>
                </a:lnTo>
                <a:lnTo>
                  <a:pt x="f3970" y="f8112"/>
                </a:lnTo>
                <a:close/>
                <a:moveTo>
                  <a:pt x="f8150" y="f8151"/>
                </a:moveTo>
                <a:lnTo>
                  <a:pt x="f3122" y="f8152"/>
                </a:lnTo>
                <a:lnTo>
                  <a:pt x="f8153" y="f8154"/>
                </a:lnTo>
                <a:lnTo>
                  <a:pt x="f8155" y="f8156"/>
                </a:lnTo>
                <a:lnTo>
                  <a:pt x="f8157" y="f7772"/>
                </a:lnTo>
                <a:lnTo>
                  <a:pt x="f8158" y="f8159"/>
                </a:lnTo>
                <a:lnTo>
                  <a:pt x="f2392" y="f8160"/>
                </a:lnTo>
                <a:lnTo>
                  <a:pt x="f180" y="f8161"/>
                </a:lnTo>
                <a:lnTo>
                  <a:pt x="f8162" y="f8163"/>
                </a:lnTo>
                <a:lnTo>
                  <a:pt x="f2289" y="f8164"/>
                </a:lnTo>
                <a:lnTo>
                  <a:pt x="f8165" y="f8166"/>
                </a:lnTo>
                <a:lnTo>
                  <a:pt x="f8167" y="f8168"/>
                </a:lnTo>
                <a:lnTo>
                  <a:pt x="f1136" y="f8169"/>
                </a:lnTo>
                <a:lnTo>
                  <a:pt x="f8170" y="f8171"/>
                </a:lnTo>
                <a:lnTo>
                  <a:pt x="f7436" y="f8172"/>
                </a:lnTo>
                <a:lnTo>
                  <a:pt x="f8173" y="f8174"/>
                </a:lnTo>
                <a:lnTo>
                  <a:pt x="f8175" y="f8176"/>
                </a:lnTo>
                <a:lnTo>
                  <a:pt x="f8177" y="f8178"/>
                </a:lnTo>
                <a:lnTo>
                  <a:pt x="f2342" y="f8179"/>
                </a:lnTo>
                <a:lnTo>
                  <a:pt x="f8165" y="f8180"/>
                </a:lnTo>
                <a:close/>
                <a:moveTo>
                  <a:pt x="f4181" y="f8181"/>
                </a:moveTo>
                <a:cubicBezTo>
                  <a:pt x="f571" y="f8182"/>
                  <a:pt x="f8183" y="f8184"/>
                  <a:pt x="f8185" y="f8186"/>
                </a:cubicBezTo>
                <a:cubicBezTo>
                  <a:pt x="f8187" y="f8188"/>
                  <a:pt x="f7433" y="f8189"/>
                  <a:pt x="f7433" y="f8190"/>
                </a:cubicBezTo>
                <a:cubicBezTo>
                  <a:pt x="f7433" y="f8191"/>
                  <a:pt x="f8192" y="f8193"/>
                  <a:pt x="f8194" y="f8195"/>
                </a:cubicBezTo>
                <a:cubicBezTo>
                  <a:pt x="f2327" y="f8196"/>
                  <a:pt x="f8197" y="f8198"/>
                  <a:pt x="f4181" y="f8198"/>
                </a:cubicBezTo>
                <a:cubicBezTo>
                  <a:pt x="f8199" y="f8198"/>
                  <a:pt x="f8200" y="f8196"/>
                  <a:pt x="f2309" y="f8195"/>
                </a:cubicBezTo>
                <a:cubicBezTo>
                  <a:pt x="f8201" y="f8193"/>
                  <a:pt x="f620" y="f8191"/>
                  <a:pt x="f620" y="f8190"/>
                </a:cubicBezTo>
                <a:cubicBezTo>
                  <a:pt x="f620" y="f8189"/>
                  <a:pt x="f8202" y="f8188"/>
                  <a:pt x="f8203" y="f8186"/>
                </a:cubicBezTo>
                <a:cubicBezTo>
                  <a:pt x="f8204" y="f8184"/>
                  <a:pt x="f8205" y="f8182"/>
                  <a:pt x="f4181" y="f8181"/>
                </a:cubicBezTo>
                <a:close/>
                <a:moveTo>
                  <a:pt x="f7755" y="f8206"/>
                </a:moveTo>
                <a:cubicBezTo>
                  <a:pt x="f8207" y="f8206"/>
                  <a:pt x="f8208" y="f8209"/>
                  <a:pt x="f4905" y="f8210"/>
                </a:cubicBezTo>
                <a:cubicBezTo>
                  <a:pt x="f8211" y="f8212"/>
                  <a:pt x="f8213" y="f8214"/>
                  <a:pt x="f8213" y="f8215"/>
                </a:cubicBezTo>
                <a:cubicBezTo>
                  <a:pt x="f8213" y="f8216"/>
                  <a:pt x="f8211" y="f8217"/>
                  <a:pt x="f4905" y="f8218"/>
                </a:cubicBezTo>
                <a:cubicBezTo>
                  <a:pt x="f8208" y="f8219"/>
                  <a:pt x="f8207" y="f8220"/>
                  <a:pt x="f7755" y="f8220"/>
                </a:cubicBezTo>
                <a:cubicBezTo>
                  <a:pt x="f8221" y="f8220"/>
                  <a:pt x="f8222" y="f8223"/>
                  <a:pt x="f8224" y="f8225"/>
                </a:cubicBezTo>
                <a:cubicBezTo>
                  <a:pt x="f8226" y="f8227"/>
                  <a:pt x="f4938" y="f8228"/>
                  <a:pt x="f4938" y="f8229"/>
                </a:cubicBezTo>
                <a:cubicBezTo>
                  <a:pt x="f4938" y="f8214"/>
                  <a:pt x="f8230" y="f8231"/>
                  <a:pt x="f8232" y="f8233"/>
                </a:cubicBezTo>
                <a:cubicBezTo>
                  <a:pt x="f8234" y="f8235"/>
                  <a:pt x="f3653" y="f8206"/>
                  <a:pt x="f7755" y="f8206"/>
                </a:cubicBezTo>
                <a:close/>
                <a:moveTo>
                  <a:pt x="f8236" y="f8237"/>
                </a:moveTo>
                <a:cubicBezTo>
                  <a:pt x="f8238" y="f8237"/>
                  <a:pt x="f8239" y="f8240"/>
                  <a:pt x="f8241" y="f8242"/>
                </a:cubicBezTo>
                <a:cubicBezTo>
                  <a:pt x="f8243" y="f8244"/>
                  <a:pt x="f2186" y="f8245"/>
                  <a:pt x="f2186" y="f8246"/>
                </a:cubicBezTo>
                <a:cubicBezTo>
                  <a:pt x="f2186" y="f8247"/>
                  <a:pt x="f8248" y="f8249"/>
                  <a:pt x="f8250" y="f8251"/>
                </a:cubicBezTo>
                <a:cubicBezTo>
                  <a:pt x="f8252" y="f8253"/>
                  <a:pt x="f8254" y="f8255"/>
                  <a:pt x="f8256" y="f8257"/>
                </a:cubicBezTo>
                <a:cubicBezTo>
                  <a:pt x="f5630" y="f8258"/>
                  <a:pt x="f2930" y="f8259"/>
                  <a:pt x="f8260" y="f8261"/>
                </a:cubicBezTo>
                <a:cubicBezTo>
                  <a:pt x="f8262" y="f8263"/>
                  <a:pt x="f8264" y="f8265"/>
                  <a:pt x="f8266" y="f8267"/>
                </a:cubicBezTo>
                <a:lnTo>
                  <a:pt x="f8268" y="f8267"/>
                </a:lnTo>
                <a:cubicBezTo>
                  <a:pt x="f8269" y="f8270"/>
                  <a:pt x="f8271" y="f8272"/>
                  <a:pt x="f8273" y="f8274"/>
                </a:cubicBezTo>
                <a:cubicBezTo>
                  <a:pt x="f8275" y="f8276"/>
                  <a:pt x="f8277" y="f8278"/>
                  <a:pt x="f6351" y="f8279"/>
                </a:cubicBezTo>
                <a:cubicBezTo>
                  <a:pt x="f8280" y="f8281"/>
                  <a:pt x="f7758" y="f8282"/>
                  <a:pt x="f8283" y="f8282"/>
                </a:cubicBezTo>
                <a:cubicBezTo>
                  <a:pt x="f2202" y="f8282"/>
                  <a:pt x="f8284" y="f8285"/>
                  <a:pt x="f2959" y="f8286"/>
                </a:cubicBezTo>
                <a:cubicBezTo>
                  <a:pt x="f8287" y="f8288"/>
                  <a:pt x="f5640" y="f8289"/>
                  <a:pt x="f8290" y="f8291"/>
                </a:cubicBezTo>
                <a:cubicBezTo>
                  <a:pt x="f8292" y="f8293"/>
                  <a:pt x="f8294" y="f8295"/>
                  <a:pt x="f8296" y="f8297"/>
                </a:cubicBezTo>
                <a:cubicBezTo>
                  <a:pt x="f8298" y="f8299"/>
                  <a:pt x="f8300" y="f8301"/>
                  <a:pt x="f8300" y="f8302"/>
                </a:cubicBezTo>
                <a:cubicBezTo>
                  <a:pt x="f8300" y="f8303"/>
                  <a:pt x="f8304" y="f8305"/>
                  <a:pt x="f8306" y="f8307"/>
                </a:cubicBezTo>
                <a:cubicBezTo>
                  <a:pt x="f8308" y="f8309"/>
                  <a:pt x="f8310" y="f8206"/>
                  <a:pt x="f8311" y="f8312"/>
                </a:cubicBezTo>
                <a:cubicBezTo>
                  <a:pt x="f8313" y="f8314"/>
                  <a:pt x="f8315" y="f8316"/>
                  <a:pt x="f8317" y="f8318"/>
                </a:cubicBezTo>
                <a:cubicBezTo>
                  <a:pt x="f8319" y="f8320"/>
                  <a:pt x="f8321" y="f8237"/>
                  <a:pt x="f8236" y="f8237"/>
                </a:cubicBezTo>
                <a:close/>
                <a:moveTo>
                  <a:pt x="f4181" y="f8322"/>
                </a:moveTo>
                <a:cubicBezTo>
                  <a:pt x="f1131" y="f8322"/>
                  <a:pt x="f8323" y="f8324"/>
                  <a:pt x="f19" y="f8325"/>
                </a:cubicBezTo>
                <a:cubicBezTo>
                  <a:pt x="f8326" y="f8327"/>
                  <a:pt x="f8328" y="f8329"/>
                  <a:pt x="f8328" y="f8330"/>
                </a:cubicBezTo>
                <a:cubicBezTo>
                  <a:pt x="f8328" y="f8331"/>
                  <a:pt x="f8332" y="f8333"/>
                  <a:pt x="f8334" y="f8335"/>
                </a:cubicBezTo>
                <a:cubicBezTo>
                  <a:pt x="f8336" y="f8337"/>
                  <a:pt x="f7416" y="f8338"/>
                  <a:pt x="f4181" y="f8339"/>
                </a:cubicBezTo>
                <a:cubicBezTo>
                  <a:pt x="f8340" y="f8338"/>
                  <a:pt x="f8341" y="f8337"/>
                  <a:pt x="f8342" y="f8335"/>
                </a:cubicBezTo>
                <a:cubicBezTo>
                  <a:pt x="f4164" y="f8333"/>
                  <a:pt x="f8343" y="f8344"/>
                  <a:pt x="f8343" y="f8345"/>
                </a:cubicBezTo>
                <a:cubicBezTo>
                  <a:pt x="f8343" y="f8346"/>
                  <a:pt x="f8347" y="f8327"/>
                  <a:pt x="f1687" y="f8325"/>
                </a:cubicBezTo>
                <a:cubicBezTo>
                  <a:pt x="f6574" y="f8324"/>
                  <a:pt x="f8348" y="f8322"/>
                  <a:pt x="f4181" y="f8322"/>
                </a:cubicBezTo>
                <a:close/>
                <a:moveTo>
                  <a:pt x="f5076" y="f8349"/>
                </a:moveTo>
                <a:lnTo>
                  <a:pt x="f2624" y="f8350"/>
                </a:lnTo>
                <a:lnTo>
                  <a:pt x="f5079" y="f8351"/>
                </a:lnTo>
                <a:lnTo>
                  <a:pt x="f124" y="f8352"/>
                </a:lnTo>
                <a:lnTo>
                  <a:pt x="f5082" y="f8353"/>
                </a:lnTo>
                <a:lnTo>
                  <a:pt x="f5084" y="f8354"/>
                </a:lnTo>
                <a:lnTo>
                  <a:pt x="f5086" y="f8355"/>
                </a:lnTo>
                <a:lnTo>
                  <a:pt x="f1819" y="f8356"/>
                </a:lnTo>
                <a:lnTo>
                  <a:pt x="f5089" y="f8357"/>
                </a:lnTo>
                <a:lnTo>
                  <a:pt x="f5091" y="f8358"/>
                </a:lnTo>
                <a:lnTo>
                  <a:pt x="f5093" y="f8359"/>
                </a:lnTo>
                <a:lnTo>
                  <a:pt x="f106" y="f8360"/>
                </a:lnTo>
                <a:lnTo>
                  <a:pt x="f5096" y="f8361"/>
                </a:lnTo>
                <a:lnTo>
                  <a:pt x="f5098" y="f8362"/>
                </a:lnTo>
                <a:lnTo>
                  <a:pt x="f5100" y="f8363"/>
                </a:lnTo>
                <a:close/>
                <a:moveTo>
                  <a:pt x="f4181" y="f8364"/>
                </a:moveTo>
                <a:cubicBezTo>
                  <a:pt x="f584" y="f8364"/>
                  <a:pt x="f8365" y="f8366"/>
                  <a:pt x="f8367" y="f8368"/>
                </a:cubicBezTo>
                <a:cubicBezTo>
                  <a:pt x="f8369" y="f8370"/>
                  <a:pt x="f8371" y="f8372"/>
                  <a:pt x="f8371" y="f8373"/>
                </a:cubicBezTo>
                <a:cubicBezTo>
                  <a:pt x="f8371" y="f8374"/>
                  <a:pt x="f8375" y="f8376"/>
                  <a:pt x="f5133" y="f8377"/>
                </a:cubicBezTo>
                <a:cubicBezTo>
                  <a:pt x="f8378" y="f8379"/>
                  <a:pt x="f8380" y="f8381"/>
                  <a:pt x="f8382" y="f8383"/>
                </a:cubicBezTo>
                <a:cubicBezTo>
                  <a:pt x="f8384" y="f8385"/>
                  <a:pt x="f180" y="f8386"/>
                  <a:pt x="f180" y="f8387"/>
                </a:cubicBezTo>
                <a:cubicBezTo>
                  <a:pt x="f180" y="f8388"/>
                  <a:pt x="f2296" y="f8389"/>
                  <a:pt x="f2294" y="f8390"/>
                </a:cubicBezTo>
                <a:cubicBezTo>
                  <a:pt x="f2292" y="f8391"/>
                  <a:pt x="f8392" y="f8393"/>
                  <a:pt x="f4181" y="f8393"/>
                </a:cubicBezTo>
                <a:cubicBezTo>
                  <a:pt x="f8394" y="f8393"/>
                  <a:pt x="f8395" y="f8396"/>
                  <a:pt x="f8397" y="f8398"/>
                </a:cubicBezTo>
                <a:cubicBezTo>
                  <a:pt x="f8399" y="f8400"/>
                  <a:pt x="f4414" y="f8401"/>
                  <a:pt x="f4414" y="f8402"/>
                </a:cubicBezTo>
                <a:cubicBezTo>
                  <a:pt x="f4414" y="f8403"/>
                  <a:pt x="f8404" y="f8405"/>
                  <a:pt x="f8406" y="f8407"/>
                </a:cubicBezTo>
                <a:cubicBezTo>
                  <a:pt x="f8408" y="f8409"/>
                  <a:pt x="f8410" y="f8379"/>
                  <a:pt x="f8411" y="f8377"/>
                </a:cubicBezTo>
                <a:cubicBezTo>
                  <a:pt x="f8412" y="f8376"/>
                  <a:pt x="f8406" y="f8413"/>
                  <a:pt x="f8406" y="f8414"/>
                </a:cubicBezTo>
                <a:cubicBezTo>
                  <a:pt x="f8406" y="f8415"/>
                  <a:pt x="f8416" y="f8417"/>
                  <a:pt x="f8418" y="f8419"/>
                </a:cubicBezTo>
                <a:cubicBezTo>
                  <a:pt x="f8420" y="f8421"/>
                  <a:pt x="f5144" y="f8364"/>
                  <a:pt x="f4181" y="f8364"/>
                </a:cubicBezTo>
                <a:close/>
                <a:moveTo>
                  <a:pt x="f8422" y="f8423"/>
                </a:moveTo>
                <a:lnTo>
                  <a:pt x="f8424" y="f8425"/>
                </a:lnTo>
                <a:lnTo>
                  <a:pt x="f5561" y="f8426"/>
                </a:lnTo>
                <a:lnTo>
                  <a:pt x="f8427" y="f8428"/>
                </a:lnTo>
                <a:cubicBezTo>
                  <a:pt x="f6881" y="f8429"/>
                  <a:pt x="f8430" y="f8431"/>
                  <a:pt x="f2515" y="f8432"/>
                </a:cubicBezTo>
                <a:cubicBezTo>
                  <a:pt x="f8433" y="f8434"/>
                  <a:pt x="f8435" y="f8436"/>
                  <a:pt x="f8437" y="f8438"/>
                </a:cubicBezTo>
                <a:lnTo>
                  <a:pt x="f8437" y="f8439"/>
                </a:lnTo>
                <a:lnTo>
                  <a:pt x="f8440" y="f8439"/>
                </a:lnTo>
                <a:lnTo>
                  <a:pt x="f8440" y="f8441"/>
                </a:lnTo>
                <a:cubicBezTo>
                  <a:pt x="f8440" y="f8442"/>
                  <a:pt x="f8443" y="f8444"/>
                  <a:pt x="f8445" y="f8446"/>
                </a:cubicBezTo>
                <a:cubicBezTo>
                  <a:pt x="f8447" y="f8448"/>
                  <a:pt x="f5909" y="f8449"/>
                  <a:pt x="f4665" y="f8450"/>
                </a:cubicBezTo>
                <a:lnTo>
                  <a:pt x="f8451" y="f8452"/>
                </a:lnTo>
                <a:cubicBezTo>
                  <a:pt x="f8453" y="f8454"/>
                  <a:pt x="f8455" y="f8456"/>
                  <a:pt x="f8457" y="f8458"/>
                </a:cubicBezTo>
                <a:cubicBezTo>
                  <a:pt x="f8459" y="f8460"/>
                  <a:pt x="f8437" y="f8461"/>
                  <a:pt x="f8437" y="f8462"/>
                </a:cubicBezTo>
                <a:lnTo>
                  <a:pt x="f8463" y="f8464"/>
                </a:lnTo>
                <a:cubicBezTo>
                  <a:pt x="f8465" y="f8466"/>
                  <a:pt x="f8467" y="f8468"/>
                  <a:pt x="f2518" y="f8469"/>
                </a:cubicBezTo>
                <a:cubicBezTo>
                  <a:pt x="f8470" y="f8471"/>
                  <a:pt x="f8472" y="f8473"/>
                  <a:pt x="f8474" y="f8475"/>
                </a:cubicBezTo>
                <a:cubicBezTo>
                  <a:pt x="f8476" y="f8477"/>
                  <a:pt x="f8478" y="f8479"/>
                  <a:pt x="f8480" y="f8481"/>
                </a:cubicBezTo>
                <a:cubicBezTo>
                  <a:pt x="f8482" y="f8483"/>
                  <a:pt x="f8484" y="f8485"/>
                  <a:pt x="f8486" y="f8487"/>
                </a:cubicBezTo>
                <a:close/>
                <a:moveTo>
                  <a:pt x="f8488" y="f8423"/>
                </a:moveTo>
                <a:lnTo>
                  <a:pt x="f1327" y="f8425"/>
                </a:lnTo>
                <a:lnTo>
                  <a:pt x="f5579" y="f8426"/>
                </a:lnTo>
                <a:lnTo>
                  <a:pt x="f8489" y="f8428"/>
                </a:lnTo>
                <a:cubicBezTo>
                  <a:pt x="f6908" y="f8490"/>
                  <a:pt x="f8491" y="f8431"/>
                  <a:pt x="f2550" y="f8432"/>
                </a:cubicBezTo>
                <a:cubicBezTo>
                  <a:pt x="f8492" y="f8434"/>
                  <a:pt x="f8493" y="f8494"/>
                  <a:pt x="f8495" y="f8438"/>
                </a:cubicBezTo>
                <a:lnTo>
                  <a:pt x="f8495" y="f8439"/>
                </a:lnTo>
                <a:lnTo>
                  <a:pt x="f8496" y="f8439"/>
                </a:lnTo>
                <a:lnTo>
                  <a:pt x="f8496" y="f8497"/>
                </a:lnTo>
                <a:cubicBezTo>
                  <a:pt x="f8496" y="f8442"/>
                  <a:pt x="f8498" y="f8444"/>
                  <a:pt x="f8499" y="f8500"/>
                </a:cubicBezTo>
                <a:cubicBezTo>
                  <a:pt x="f8501" y="f8448"/>
                  <a:pt x="f5928" y="f8449"/>
                  <a:pt x="f4715" y="f8450"/>
                </a:cubicBezTo>
                <a:lnTo>
                  <a:pt x="f8502" y="f8503"/>
                </a:lnTo>
                <a:cubicBezTo>
                  <a:pt x="f8504" y="f8454"/>
                  <a:pt x="f8505" y="f8456"/>
                  <a:pt x="f8506" y="f8507"/>
                </a:cubicBezTo>
                <a:cubicBezTo>
                  <a:pt x="f8508" y="f8509"/>
                  <a:pt x="f8495" y="f8461"/>
                  <a:pt x="f8495" y="f8462"/>
                </a:cubicBezTo>
                <a:lnTo>
                  <a:pt x="f8510" y="f8464"/>
                </a:lnTo>
                <a:cubicBezTo>
                  <a:pt x="f8511" y="f8512"/>
                  <a:pt x="f8513" y="f8468"/>
                  <a:pt x="f2553" y="f8469"/>
                </a:cubicBezTo>
                <a:cubicBezTo>
                  <a:pt x="f8514" y="f8471"/>
                  <a:pt x="f8515" y="f8516"/>
                  <a:pt x="f8517" y="f8475"/>
                </a:cubicBezTo>
                <a:cubicBezTo>
                  <a:pt x="f8518" y="f8477"/>
                  <a:pt x="f8519" y="f8479"/>
                  <a:pt x="f8520" y="f8521"/>
                </a:cubicBezTo>
                <a:cubicBezTo>
                  <a:pt x="f8522" y="f8483"/>
                  <a:pt x="f8523" y="f8485"/>
                  <a:pt x="f8524" y="f8525"/>
                </a:cubicBezTo>
                <a:close/>
                <a:moveTo>
                  <a:pt x="f8526" y="f8527"/>
                </a:moveTo>
                <a:lnTo>
                  <a:pt x="f1228" y="f8528"/>
                </a:lnTo>
                <a:lnTo>
                  <a:pt x="f5591" y="f8529"/>
                </a:lnTo>
                <a:lnTo>
                  <a:pt x="f8530" y="f8531"/>
                </a:lnTo>
                <a:cubicBezTo>
                  <a:pt x="f6926" y="f8490"/>
                  <a:pt x="f8532" y="f8533"/>
                  <a:pt x="f2467" y="f8534"/>
                </a:cubicBezTo>
                <a:cubicBezTo>
                  <a:pt x="f8535" y="f8536"/>
                  <a:pt x="f8537" y="f8538"/>
                  <a:pt x="f8539" y="f8540"/>
                </a:cubicBezTo>
                <a:lnTo>
                  <a:pt x="f8539" y="f8541"/>
                </a:lnTo>
                <a:lnTo>
                  <a:pt x="f8542" y="f8541"/>
                </a:lnTo>
                <a:lnTo>
                  <a:pt x="f8542" y="f8497"/>
                </a:lnTo>
                <a:cubicBezTo>
                  <a:pt x="f8542" y="f8543"/>
                  <a:pt x="f8544" y="f8545"/>
                  <a:pt x="f8546" y="f8500"/>
                </a:cubicBezTo>
                <a:cubicBezTo>
                  <a:pt x="f8547" y="f8548"/>
                  <a:pt x="f5945" y="f8549"/>
                  <a:pt x="f4744" y="f8550"/>
                </a:cubicBezTo>
                <a:lnTo>
                  <a:pt x="f8551" y="f8503"/>
                </a:lnTo>
                <a:cubicBezTo>
                  <a:pt x="f8552" y="f8553"/>
                  <a:pt x="f8554" y="f8555"/>
                  <a:pt x="f8556" y="f8557"/>
                </a:cubicBezTo>
                <a:cubicBezTo>
                  <a:pt x="f8558" y="f8509"/>
                  <a:pt x="f8539" y="f8559"/>
                  <a:pt x="f8539" y="f8560"/>
                </a:cubicBezTo>
                <a:lnTo>
                  <a:pt x="f8561" y="f8562"/>
                </a:lnTo>
                <a:cubicBezTo>
                  <a:pt x="f8563" y="f8512"/>
                  <a:pt x="f8564" y="f8565"/>
                  <a:pt x="f2473" y="f8566"/>
                </a:cubicBezTo>
                <a:cubicBezTo>
                  <a:pt x="f8567" y="f8568"/>
                  <a:pt x="f8569" y="f8570"/>
                  <a:pt x="f8571" y="f8572"/>
                </a:cubicBezTo>
                <a:cubicBezTo>
                  <a:pt x="f8573" y="f8574"/>
                  <a:pt x="f8575" y="f8576"/>
                  <a:pt x="f8577" y="f8521"/>
                </a:cubicBezTo>
                <a:cubicBezTo>
                  <a:pt x="f8578" y="f8579"/>
                  <a:pt x="f8580" y="f8581"/>
                  <a:pt x="f8582" y="f8525"/>
                </a:cubicBezTo>
                <a:close/>
                <a:moveTo>
                  <a:pt x="f1844" y="f8583"/>
                </a:moveTo>
                <a:lnTo>
                  <a:pt x="f1844" y="f8584"/>
                </a:lnTo>
                <a:lnTo>
                  <a:pt x="f8585" y="f8584"/>
                </a:lnTo>
                <a:lnTo>
                  <a:pt x="f8585" y="f8586"/>
                </a:lnTo>
                <a:lnTo>
                  <a:pt x="f8587" y="f8586"/>
                </a:lnTo>
                <a:lnTo>
                  <a:pt x="f8587" y="f8584"/>
                </a:lnTo>
                <a:lnTo>
                  <a:pt x="f41" y="f8584"/>
                </a:lnTo>
                <a:lnTo>
                  <a:pt x="f41" y="f8588"/>
                </a:lnTo>
                <a:lnTo>
                  <a:pt x="f8587" y="f8588"/>
                </a:lnTo>
                <a:lnTo>
                  <a:pt x="f8587" y="f8589"/>
                </a:lnTo>
                <a:lnTo>
                  <a:pt x="f8585" y="f8589"/>
                </a:lnTo>
                <a:lnTo>
                  <a:pt x="f8585" y="f8588"/>
                </a:lnTo>
                <a:lnTo>
                  <a:pt x="f1844" y="f8588"/>
                </a:lnTo>
                <a:lnTo>
                  <a:pt x="f1844" y="f8590"/>
                </a:lnTo>
                <a:cubicBezTo>
                  <a:pt x="f1844" y="f8591"/>
                  <a:pt x="f8592" y="f8593"/>
                  <a:pt x="f5019" y="f8594"/>
                </a:cubicBezTo>
                <a:cubicBezTo>
                  <a:pt x="f5967" y="f8595"/>
                  <a:pt x="f8596" y="f8597"/>
                  <a:pt x="f8598" y="f8599"/>
                </a:cubicBezTo>
                <a:lnTo>
                  <a:pt x="f8600" y="f8601"/>
                </a:lnTo>
                <a:cubicBezTo>
                  <a:pt x="f4960" y="f8602"/>
                  <a:pt x="f501" y="f8603"/>
                  <a:pt x="f8604" y="f8605"/>
                </a:cubicBezTo>
                <a:cubicBezTo>
                  <a:pt x="f8606" y="f8607"/>
                  <a:pt x="f98" y="f8608"/>
                  <a:pt x="f98" y="f8609"/>
                </a:cubicBezTo>
                <a:lnTo>
                  <a:pt x="f98" y="f8588"/>
                </a:lnTo>
                <a:lnTo>
                  <a:pt x="f8610" y="f8588"/>
                </a:lnTo>
                <a:lnTo>
                  <a:pt x="f8610" y="f8584"/>
                </a:lnTo>
                <a:lnTo>
                  <a:pt x="f98" y="f8584"/>
                </a:lnTo>
                <a:lnTo>
                  <a:pt x="f98" y="f8583"/>
                </a:lnTo>
                <a:close/>
                <a:moveTo>
                  <a:pt x="f5423" y="f8611"/>
                </a:moveTo>
                <a:lnTo>
                  <a:pt x="f2796" y="f8612"/>
                </a:lnTo>
                <a:lnTo>
                  <a:pt x="f5426" y="f8613"/>
                </a:lnTo>
                <a:lnTo>
                  <a:pt x="f276" y="f8614"/>
                </a:lnTo>
                <a:lnTo>
                  <a:pt x="f5429" y="f8615"/>
                </a:lnTo>
                <a:lnTo>
                  <a:pt x="f5431" y="f8616"/>
                </a:lnTo>
                <a:lnTo>
                  <a:pt x="f5433" y="f8617"/>
                </a:lnTo>
                <a:lnTo>
                  <a:pt x="f2105" y="f8618"/>
                </a:lnTo>
                <a:lnTo>
                  <a:pt x="f5436" y="f8619"/>
                </a:lnTo>
                <a:lnTo>
                  <a:pt x="f5438" y="f8620"/>
                </a:lnTo>
                <a:lnTo>
                  <a:pt x="f5440" y="f8621"/>
                </a:lnTo>
                <a:lnTo>
                  <a:pt x="f258" y="f8622"/>
                </a:lnTo>
                <a:lnTo>
                  <a:pt x="f5443" y="f8623"/>
                </a:lnTo>
                <a:lnTo>
                  <a:pt x="f5445" y="f8624"/>
                </a:lnTo>
                <a:lnTo>
                  <a:pt x="f5447" y="f8625"/>
                </a:lnTo>
                <a:close/>
                <a:moveTo>
                  <a:pt x="f7158" y="f8626"/>
                </a:moveTo>
                <a:lnTo>
                  <a:pt x="f7158" y="f8627"/>
                </a:lnTo>
                <a:lnTo>
                  <a:pt x="f2015" y="f8628"/>
                </a:lnTo>
                <a:lnTo>
                  <a:pt x="f8629" y="f8630"/>
                </a:lnTo>
                <a:lnTo>
                  <a:pt x="f7158" y="f8631"/>
                </a:lnTo>
                <a:lnTo>
                  <a:pt x="f7158" y="f8632"/>
                </a:lnTo>
                <a:cubicBezTo>
                  <a:pt x="f7158" y="f8633"/>
                  <a:pt x="f2678" y="f8634"/>
                  <a:pt x="f8635" y="f8634"/>
                </a:cubicBezTo>
                <a:lnTo>
                  <a:pt x="f8636" y="f8634"/>
                </a:lnTo>
                <a:lnTo>
                  <a:pt x="f8636" y="f8632"/>
                </a:lnTo>
                <a:lnTo>
                  <a:pt x="f8637" y="f8632"/>
                </a:lnTo>
                <a:cubicBezTo>
                  <a:pt x="f8638" y="f8632"/>
                  <a:pt x="f4600" y="f8639"/>
                  <a:pt x="f4600" y="f8640"/>
                </a:cubicBezTo>
                <a:lnTo>
                  <a:pt x="f4600" y="f8641"/>
                </a:lnTo>
                <a:lnTo>
                  <a:pt x="f8642" y="f8643"/>
                </a:lnTo>
                <a:cubicBezTo>
                  <a:pt x="f8644" y="f8645"/>
                  <a:pt x="f8646" y="f8647"/>
                  <a:pt x="f8648" y="f8649"/>
                </a:cubicBezTo>
                <a:cubicBezTo>
                  <a:pt x="f8650" y="f8651"/>
                  <a:pt x="f8652" y="f8653"/>
                  <a:pt x="f7172" y="f8654"/>
                </a:cubicBezTo>
                <a:lnTo>
                  <a:pt x="f8655" y="f8656"/>
                </a:lnTo>
                <a:cubicBezTo>
                  <a:pt x="f8657" y="f8658"/>
                  <a:pt x="f8659" y="f8660"/>
                  <a:pt x="f8661" y="f8662"/>
                </a:cubicBezTo>
                <a:cubicBezTo>
                  <a:pt x="f8663" y="f8664"/>
                  <a:pt x="f8665" y="f8666"/>
                  <a:pt x="f8667" y="f8668"/>
                </a:cubicBezTo>
                <a:lnTo>
                  <a:pt x="f7175" y="f8669"/>
                </a:lnTo>
                <a:lnTo>
                  <a:pt x="f4600" y="f8668"/>
                </a:lnTo>
                <a:lnTo>
                  <a:pt x="f4600" y="f8626"/>
                </a:lnTo>
                <a:close/>
                <a:moveTo>
                  <a:pt x="f5532" y="f8670"/>
                </a:moveTo>
                <a:lnTo>
                  <a:pt x="f2902" y="f8671"/>
                </a:lnTo>
                <a:lnTo>
                  <a:pt x="f5533" y="f8672"/>
                </a:lnTo>
                <a:lnTo>
                  <a:pt x="f411" y="f8673"/>
                </a:lnTo>
                <a:lnTo>
                  <a:pt x="f5534" y="f8674"/>
                </a:lnTo>
                <a:lnTo>
                  <a:pt x="f5535" y="f8675"/>
                </a:lnTo>
                <a:lnTo>
                  <a:pt x="f5536" y="f8676"/>
                </a:lnTo>
                <a:lnTo>
                  <a:pt x="f2141" y="f8677"/>
                </a:lnTo>
                <a:lnTo>
                  <a:pt x="f5537" y="f8678"/>
                </a:lnTo>
                <a:lnTo>
                  <a:pt x="f5538" y="f8679"/>
                </a:lnTo>
                <a:lnTo>
                  <a:pt x="f5539" y="f8680"/>
                </a:lnTo>
                <a:lnTo>
                  <a:pt x="f402" y="f8681"/>
                </a:lnTo>
                <a:lnTo>
                  <a:pt x="f5542" y="f8682"/>
                </a:lnTo>
                <a:lnTo>
                  <a:pt x="f5544" y="f8683"/>
                </a:lnTo>
                <a:lnTo>
                  <a:pt x="f5546" y="f8684"/>
                </a:lnTo>
                <a:close/>
                <a:moveTo>
                  <a:pt x="f5506" y="f8670"/>
                </a:moveTo>
                <a:lnTo>
                  <a:pt x="f2874" y="f8685"/>
                </a:lnTo>
                <a:lnTo>
                  <a:pt x="f5509" y="f8686"/>
                </a:lnTo>
                <a:lnTo>
                  <a:pt x="f348" y="f8687"/>
                </a:lnTo>
                <a:lnTo>
                  <a:pt x="f5512" y="f8688"/>
                </a:lnTo>
                <a:lnTo>
                  <a:pt x="f5514" y="f8689"/>
                </a:lnTo>
                <a:lnTo>
                  <a:pt x="f5516" y="f8690"/>
                </a:lnTo>
                <a:lnTo>
                  <a:pt x="f2136" y="f8691"/>
                </a:lnTo>
                <a:lnTo>
                  <a:pt x="f5519" y="f8692"/>
                </a:lnTo>
                <a:lnTo>
                  <a:pt x="f5521" y="f8693"/>
                </a:lnTo>
                <a:lnTo>
                  <a:pt x="f5523" y="f8694"/>
                </a:lnTo>
                <a:lnTo>
                  <a:pt x="f330" y="f8695"/>
                </a:lnTo>
                <a:lnTo>
                  <a:pt x="f5526" y="f8696"/>
                </a:lnTo>
                <a:lnTo>
                  <a:pt x="f5528" y="f8697"/>
                </a:lnTo>
                <a:lnTo>
                  <a:pt x="f5530" y="f8698"/>
                </a:lnTo>
                <a:close/>
                <a:moveTo>
                  <a:pt x="f8699" y="f8700"/>
                </a:moveTo>
                <a:lnTo>
                  <a:pt x="f8699" y="f8701"/>
                </a:lnTo>
                <a:lnTo>
                  <a:pt x="f8702" y="f8701"/>
                </a:lnTo>
                <a:lnTo>
                  <a:pt x="f8702" y="f8703"/>
                </a:lnTo>
                <a:lnTo>
                  <a:pt x="f1291" y="f8703"/>
                </a:lnTo>
                <a:lnTo>
                  <a:pt x="f1291" y="f8704"/>
                </a:lnTo>
                <a:lnTo>
                  <a:pt x="f8705" y="f8704"/>
                </a:lnTo>
                <a:lnTo>
                  <a:pt x="f8705" y="f8703"/>
                </a:lnTo>
                <a:lnTo>
                  <a:pt x="f8706" y="f8703"/>
                </a:lnTo>
                <a:lnTo>
                  <a:pt x="f8706" y="f8700"/>
                </a:lnTo>
                <a:close/>
                <a:moveTo>
                  <a:pt x="f8707" y="f8700"/>
                </a:moveTo>
                <a:lnTo>
                  <a:pt x="f8707" y="f8701"/>
                </a:lnTo>
                <a:lnTo>
                  <a:pt x="f8708" y="f8701"/>
                </a:lnTo>
                <a:lnTo>
                  <a:pt x="f8708" y="f8703"/>
                </a:lnTo>
                <a:lnTo>
                  <a:pt x="f1327" y="f8703"/>
                </a:lnTo>
                <a:lnTo>
                  <a:pt x="f1327" y="f8704"/>
                </a:lnTo>
                <a:lnTo>
                  <a:pt x="f8709" y="f8704"/>
                </a:lnTo>
                <a:lnTo>
                  <a:pt x="f8709" y="f8703"/>
                </a:lnTo>
                <a:lnTo>
                  <a:pt x="f8710" y="f8703"/>
                </a:lnTo>
                <a:lnTo>
                  <a:pt x="f8710" y="f8700"/>
                </a:lnTo>
                <a:close/>
                <a:moveTo>
                  <a:pt x="f8711" y="f8712"/>
                </a:moveTo>
                <a:lnTo>
                  <a:pt x="f8711" y="f8713"/>
                </a:lnTo>
                <a:lnTo>
                  <a:pt x="f8714" y="f8713"/>
                </a:lnTo>
                <a:lnTo>
                  <a:pt x="f8714" y="f8715"/>
                </a:lnTo>
                <a:lnTo>
                  <a:pt x="f1228" y="f8715"/>
                </a:lnTo>
                <a:lnTo>
                  <a:pt x="f1228" y="f8716"/>
                </a:lnTo>
                <a:lnTo>
                  <a:pt x="f8717" y="f8716"/>
                </a:lnTo>
                <a:lnTo>
                  <a:pt x="f8717" y="f8715"/>
                </a:lnTo>
                <a:lnTo>
                  <a:pt x="f8718" y="f8715"/>
                </a:lnTo>
                <a:lnTo>
                  <a:pt x="f8718" y="f8712"/>
                </a:lnTo>
                <a:close/>
                <a:moveTo>
                  <a:pt x="f8719" y="f8720"/>
                </a:moveTo>
                <a:lnTo>
                  <a:pt x="f8719" y="f8721"/>
                </a:lnTo>
                <a:lnTo>
                  <a:pt x="f7412" y="f8721"/>
                </a:lnTo>
                <a:lnTo>
                  <a:pt x="f7412" y="f8722"/>
                </a:lnTo>
                <a:lnTo>
                  <a:pt x="f180" y="f8722"/>
                </a:lnTo>
                <a:lnTo>
                  <a:pt x="f180" y="f8723"/>
                </a:lnTo>
                <a:lnTo>
                  <a:pt x="f6582" y="f8723"/>
                </a:lnTo>
                <a:lnTo>
                  <a:pt x="f6582" y="f8722"/>
                </a:lnTo>
                <a:lnTo>
                  <a:pt x="f2289" y="f8722"/>
                </a:lnTo>
                <a:lnTo>
                  <a:pt x="f2289" y="f8721"/>
                </a:lnTo>
                <a:lnTo>
                  <a:pt x="f8724" y="f8721"/>
                </a:lnTo>
                <a:lnTo>
                  <a:pt x="f8724" y="f8720"/>
                </a:lnTo>
                <a:close/>
                <a:moveTo>
                  <a:pt x="f7748" y="f8725"/>
                </a:moveTo>
                <a:lnTo>
                  <a:pt x="f7748" y="f8726"/>
                </a:lnTo>
                <a:lnTo>
                  <a:pt x="f2186" y="f8727"/>
                </a:lnTo>
                <a:lnTo>
                  <a:pt x="f8728" y="f8729"/>
                </a:lnTo>
                <a:lnTo>
                  <a:pt x="f7748" y="f8730"/>
                </a:lnTo>
                <a:lnTo>
                  <a:pt x="f7748" y="f8731"/>
                </a:lnTo>
                <a:cubicBezTo>
                  <a:pt x="f7748" y="f8732"/>
                  <a:pt x="f2949" y="f8733"/>
                  <a:pt x="f8734" y="f8733"/>
                </a:cubicBezTo>
                <a:lnTo>
                  <a:pt x="f8735" y="f8733"/>
                </a:lnTo>
                <a:lnTo>
                  <a:pt x="f8735" y="f8731"/>
                </a:lnTo>
                <a:lnTo>
                  <a:pt x="f8736" y="f8731"/>
                </a:lnTo>
                <a:cubicBezTo>
                  <a:pt x="f8737" y="f8731"/>
                  <a:pt x="f4930" y="f8738"/>
                  <a:pt x="f4930" y="f8739"/>
                </a:cubicBezTo>
                <a:lnTo>
                  <a:pt x="f4930" y="f8740"/>
                </a:lnTo>
                <a:lnTo>
                  <a:pt x="f8741" y="f8742"/>
                </a:lnTo>
                <a:cubicBezTo>
                  <a:pt x="f8743" y="f8744"/>
                  <a:pt x="f8745" y="f8746"/>
                  <a:pt x="f8747" y="f8748"/>
                </a:cubicBezTo>
                <a:cubicBezTo>
                  <a:pt x="f8749" y="f8750"/>
                  <a:pt x="f8751" y="f8752"/>
                  <a:pt x="f7762" y="f8753"/>
                </a:cubicBezTo>
                <a:lnTo>
                  <a:pt x="f8754" y="f8755"/>
                </a:lnTo>
                <a:cubicBezTo>
                  <a:pt x="f8756" y="f8757"/>
                  <a:pt x="f8758" y="f8759"/>
                  <a:pt x="f8760" y="f8761"/>
                </a:cubicBezTo>
                <a:cubicBezTo>
                  <a:pt x="f8762" y="f8763"/>
                  <a:pt x="f8764" y="f8765"/>
                  <a:pt x="f8766" y="f8767"/>
                </a:cubicBezTo>
                <a:lnTo>
                  <a:pt x="f7765" y="f8768"/>
                </a:lnTo>
                <a:lnTo>
                  <a:pt x="f4930" y="f8767"/>
                </a:lnTo>
                <a:lnTo>
                  <a:pt x="f4930" y="f8725"/>
                </a:lnTo>
                <a:close/>
                <a:moveTo>
                  <a:pt x="f6845" y="f8769"/>
                </a:moveTo>
                <a:cubicBezTo>
                  <a:pt x="f8770" y="f8769"/>
                  <a:pt x="f8771" y="f8772"/>
                  <a:pt x="f8773" y="f8774"/>
                </a:cubicBezTo>
                <a:cubicBezTo>
                  <a:pt x="f8775" y="f8776"/>
                  <a:pt x="f41" y="f8777"/>
                  <a:pt x="f41" y="f8778"/>
                </a:cubicBezTo>
                <a:cubicBezTo>
                  <a:pt x="f41" y="f8779"/>
                  <a:pt x="f8780" y="f8781"/>
                  <a:pt x="f8782" y="f8783"/>
                </a:cubicBezTo>
                <a:cubicBezTo>
                  <a:pt x="f8784" y="f8785"/>
                  <a:pt x="f2728" y="f8786"/>
                  <a:pt x="f8787" y="f8788"/>
                </a:cubicBezTo>
                <a:lnTo>
                  <a:pt x="f8789" y="f8790"/>
                </a:lnTo>
                <a:cubicBezTo>
                  <a:pt x="f8791" y="f8792"/>
                  <a:pt x="f8793" y="f8794"/>
                  <a:pt x="f8795" y="f8796"/>
                </a:cubicBezTo>
                <a:cubicBezTo>
                  <a:pt x="f8797" y="f8798"/>
                  <a:pt x="f8799" y="f8800"/>
                  <a:pt x="f8801" y="f8802"/>
                </a:cubicBezTo>
                <a:cubicBezTo>
                  <a:pt x="f8803" y="f8804"/>
                  <a:pt x="f4961" y="f8805"/>
                  <a:pt x="f5038" y="f8806"/>
                </a:cubicBezTo>
                <a:cubicBezTo>
                  <a:pt x="f8807" y="f8808"/>
                  <a:pt x="f8809" y="f8810"/>
                  <a:pt x="f8809" y="f8811"/>
                </a:cubicBezTo>
                <a:lnTo>
                  <a:pt x="f8809" y="f8812"/>
                </a:lnTo>
                <a:lnTo>
                  <a:pt x="f8813" y="f8812"/>
                </a:lnTo>
                <a:lnTo>
                  <a:pt x="f8813" y="f8814"/>
                </a:lnTo>
                <a:lnTo>
                  <a:pt x="f8815" y="f8814"/>
                </a:lnTo>
                <a:cubicBezTo>
                  <a:pt x="f8816" y="f8817"/>
                  <a:pt x="f6848" y="f8818"/>
                  <a:pt x="f6848" y="f8819"/>
                </a:cubicBezTo>
                <a:cubicBezTo>
                  <a:pt x="f6848" y="f8820"/>
                  <a:pt x="f6848" y="f8821"/>
                  <a:pt x="f6848" y="f8822"/>
                </a:cubicBezTo>
                <a:cubicBezTo>
                  <a:pt x="f6848" y="f8823"/>
                  <a:pt x="f100" y="f8824"/>
                  <a:pt x="f3099" y="f8825"/>
                </a:cubicBezTo>
                <a:cubicBezTo>
                  <a:pt x="f8826" y="f8827"/>
                  <a:pt x="f1825" y="f8828"/>
                  <a:pt x="f5966" y="f8829"/>
                </a:cubicBezTo>
                <a:lnTo>
                  <a:pt x="f8830" y="f8831"/>
                </a:lnTo>
                <a:cubicBezTo>
                  <a:pt x="f8832" y="f8833"/>
                  <a:pt x="f8834" y="f8835"/>
                  <a:pt x="f8836" y="f8837"/>
                </a:cubicBezTo>
                <a:cubicBezTo>
                  <a:pt x="f8838" y="f8839"/>
                  <a:pt x="f8587" y="f8840"/>
                  <a:pt x="f8587" y="f8841"/>
                </a:cubicBezTo>
                <a:cubicBezTo>
                  <a:pt x="f8587" y="f8842"/>
                  <a:pt x="f8843" y="f8844"/>
                  <a:pt x="f4979" y="f8845"/>
                </a:cubicBezTo>
                <a:cubicBezTo>
                  <a:pt x="f8846" y="f8847"/>
                  <a:pt x="f8848" y="f8849"/>
                  <a:pt x="f4977" y="f8850"/>
                </a:cubicBezTo>
                <a:cubicBezTo>
                  <a:pt x="f8851" y="f8852"/>
                  <a:pt x="f8853" y="f8854"/>
                  <a:pt x="f8855" y="f8856"/>
                </a:cubicBezTo>
                <a:cubicBezTo>
                  <a:pt x="f8857" y="f8858"/>
                  <a:pt x="f8859" y="f8860"/>
                  <a:pt x="f4395" y="f8860"/>
                </a:cubicBezTo>
                <a:cubicBezTo>
                  <a:pt x="f8861" y="f8860"/>
                  <a:pt x="f8862" y="f8863"/>
                  <a:pt x="f71" y="f8864"/>
                </a:cubicBezTo>
                <a:cubicBezTo>
                  <a:pt x="f8865" y="f8866"/>
                  <a:pt x="f8867" y="f8868"/>
                  <a:pt x="f8869" y="f8870"/>
                </a:cubicBezTo>
                <a:lnTo>
                  <a:pt x="f8869" y="f8871"/>
                </a:lnTo>
                <a:cubicBezTo>
                  <a:pt x="f5067" y="f8872"/>
                  <a:pt x="f8873" y="f8874"/>
                  <a:pt x="f8875" y="f8876"/>
                </a:cubicBezTo>
                <a:cubicBezTo>
                  <a:pt x="f8877" y="f8878"/>
                  <a:pt x="f8879" y="f8769"/>
                  <a:pt x="f6845" y="f8769"/>
                </a:cubicBezTo>
                <a:close/>
                <a:moveTo>
                  <a:pt x="f8880" y="f8881"/>
                </a:moveTo>
                <a:lnTo>
                  <a:pt x="f2015" y="f8882"/>
                </a:lnTo>
                <a:lnTo>
                  <a:pt x="f6397" y="f8883"/>
                </a:lnTo>
                <a:lnTo>
                  <a:pt x="f8884" y="f8885"/>
                </a:lnTo>
                <a:cubicBezTo>
                  <a:pt x="f7801" y="f8886"/>
                  <a:pt x="f8887" y="f8888"/>
                  <a:pt x="f3273" y="f8889"/>
                </a:cubicBezTo>
                <a:cubicBezTo>
                  <a:pt x="f8890" y="f8891"/>
                  <a:pt x="f8892" y="f8893"/>
                  <a:pt x="f8894" y="f8895"/>
                </a:cubicBezTo>
                <a:lnTo>
                  <a:pt x="f8894" y="f8896"/>
                </a:lnTo>
                <a:lnTo>
                  <a:pt x="f8897" y="f8896"/>
                </a:lnTo>
                <a:lnTo>
                  <a:pt x="f8897" y="f8898"/>
                </a:lnTo>
                <a:cubicBezTo>
                  <a:pt x="f8897" y="f8899"/>
                  <a:pt x="f8900" y="f8901"/>
                  <a:pt x="f8902" y="f8903"/>
                </a:cubicBezTo>
                <a:cubicBezTo>
                  <a:pt x="f8904" y="f8905"/>
                  <a:pt x="f6551" y="f8906"/>
                  <a:pt x="f5462" y="f8907"/>
                </a:cubicBezTo>
                <a:lnTo>
                  <a:pt x="f8908" y="f8909"/>
                </a:lnTo>
                <a:cubicBezTo>
                  <a:pt x="f8910" y="f8911"/>
                  <a:pt x="f8912" y="f8913"/>
                  <a:pt x="f8914" y="f8915"/>
                </a:cubicBezTo>
                <a:cubicBezTo>
                  <a:pt x="f8916" y="f8917"/>
                  <a:pt x="f8894" y="f8918"/>
                  <a:pt x="f8894" y="f8919"/>
                </a:cubicBezTo>
                <a:lnTo>
                  <a:pt x="f8920" y="f8921"/>
                </a:lnTo>
                <a:cubicBezTo>
                  <a:pt x="f8922" y="f8923"/>
                  <a:pt x="f8924" y="f8925"/>
                  <a:pt x="f3279" y="f8926"/>
                </a:cubicBezTo>
                <a:cubicBezTo>
                  <a:pt x="f8927" y="f8928"/>
                  <a:pt x="f8929" y="f8930"/>
                  <a:pt x="f8931" y="f8932"/>
                </a:cubicBezTo>
                <a:cubicBezTo>
                  <a:pt x="f8933" y="f8934"/>
                  <a:pt x="f8935" y="f8936"/>
                  <a:pt x="f8937" y="f8938"/>
                </a:cubicBezTo>
                <a:cubicBezTo>
                  <a:pt x="f8939" y="f8940"/>
                  <a:pt x="f8941" y="f8942"/>
                  <a:pt x="f8943" y="f8944"/>
                </a:cubicBezTo>
                <a:close/>
                <a:moveTo>
                  <a:pt x="f2611" y="f8945"/>
                </a:moveTo>
                <a:lnTo>
                  <a:pt x="f2611" y="f8946"/>
                </a:lnTo>
                <a:lnTo>
                  <a:pt x="f8947" y="f8946"/>
                </a:lnTo>
                <a:lnTo>
                  <a:pt x="f8947" y="f8948"/>
                </a:lnTo>
                <a:lnTo>
                  <a:pt x="f8949" y="f8948"/>
                </a:lnTo>
                <a:lnTo>
                  <a:pt x="f8949" y="f8946"/>
                </a:lnTo>
                <a:lnTo>
                  <a:pt x="f124" y="f8946"/>
                </a:lnTo>
                <a:lnTo>
                  <a:pt x="f124" y="f8950"/>
                </a:lnTo>
                <a:lnTo>
                  <a:pt x="f8949" y="f8950"/>
                </a:lnTo>
                <a:lnTo>
                  <a:pt x="f8949" y="f8951"/>
                </a:lnTo>
                <a:lnTo>
                  <a:pt x="f8947" y="f8951"/>
                </a:lnTo>
                <a:lnTo>
                  <a:pt x="f8947" y="f8950"/>
                </a:lnTo>
                <a:lnTo>
                  <a:pt x="f2611" y="f8950"/>
                </a:lnTo>
                <a:lnTo>
                  <a:pt x="f2611" y="f8952"/>
                </a:lnTo>
                <a:cubicBezTo>
                  <a:pt x="f2611" y="f8953"/>
                  <a:pt x="f8954" y="f8955"/>
                  <a:pt x="f5743" y="f8956"/>
                </a:cubicBezTo>
                <a:cubicBezTo>
                  <a:pt x="f6622" y="f8957"/>
                  <a:pt x="f8958" y="f8959"/>
                  <a:pt x="f8960" y="f8961"/>
                </a:cubicBezTo>
                <a:lnTo>
                  <a:pt x="f8962" y="f8963"/>
                </a:lnTo>
                <a:cubicBezTo>
                  <a:pt x="f5662" y="f8964"/>
                  <a:pt x="f1060" y="f8965"/>
                  <a:pt x="f8966" y="f8967"/>
                </a:cubicBezTo>
                <a:cubicBezTo>
                  <a:pt x="f8968" y="f8969"/>
                  <a:pt x="f753" y="f8970"/>
                  <a:pt x="f753" y="f8971"/>
                </a:cubicBezTo>
                <a:lnTo>
                  <a:pt x="f753" y="f8950"/>
                </a:lnTo>
                <a:lnTo>
                  <a:pt x="f8972" y="f8950"/>
                </a:lnTo>
                <a:lnTo>
                  <a:pt x="f8972" y="f8946"/>
                </a:lnTo>
                <a:lnTo>
                  <a:pt x="f753" y="f8946"/>
                </a:lnTo>
                <a:lnTo>
                  <a:pt x="f753" y="f8945"/>
                </a:lnTo>
                <a:close/>
                <a:moveTo>
                  <a:pt x="f2783" y="f8973"/>
                </a:moveTo>
                <a:lnTo>
                  <a:pt x="f2783" y="f8974"/>
                </a:lnTo>
                <a:lnTo>
                  <a:pt x="f8975" y="f8974"/>
                </a:lnTo>
                <a:lnTo>
                  <a:pt x="f8975" y="f8976"/>
                </a:lnTo>
                <a:lnTo>
                  <a:pt x="f8977" y="f8976"/>
                </a:lnTo>
                <a:lnTo>
                  <a:pt x="f8977" y="f8974"/>
                </a:lnTo>
                <a:lnTo>
                  <a:pt x="f276" y="f8974"/>
                </a:lnTo>
                <a:lnTo>
                  <a:pt x="f276" y="f8978"/>
                </a:lnTo>
                <a:lnTo>
                  <a:pt x="f8977" y="f8978"/>
                </a:lnTo>
                <a:lnTo>
                  <a:pt x="f8977" y="f8979"/>
                </a:lnTo>
                <a:lnTo>
                  <a:pt x="f8975" y="f8979"/>
                </a:lnTo>
                <a:lnTo>
                  <a:pt x="f8975" y="f8978"/>
                </a:lnTo>
                <a:lnTo>
                  <a:pt x="f2783" y="f8978"/>
                </a:lnTo>
                <a:lnTo>
                  <a:pt x="f2783" y="f8980"/>
                </a:lnTo>
                <a:cubicBezTo>
                  <a:pt x="f2783" y="f8981"/>
                  <a:pt x="f8982" y="f8983"/>
                  <a:pt x="f6029" y="f8984"/>
                </a:cubicBezTo>
                <a:cubicBezTo>
                  <a:pt x="f6684" y="f8985"/>
                  <a:pt x="f8986" y="f8987"/>
                  <a:pt x="f8988" y="f8989"/>
                </a:cubicBezTo>
                <a:lnTo>
                  <a:pt x="f8990" y="f8991"/>
                </a:lnTo>
                <a:cubicBezTo>
                  <a:pt x="f5870" y="f8992"/>
                  <a:pt x="f1422" y="f8993"/>
                  <a:pt x="f8994" y="f8995"/>
                </a:cubicBezTo>
                <a:cubicBezTo>
                  <a:pt x="f8996" y="f8997"/>
                  <a:pt x="f876" y="f8998"/>
                  <a:pt x="f876" y="f8999"/>
                </a:cubicBezTo>
                <a:lnTo>
                  <a:pt x="f876" y="f8978"/>
                </a:lnTo>
                <a:lnTo>
                  <a:pt x="f9000" y="f8978"/>
                </a:lnTo>
                <a:lnTo>
                  <a:pt x="f9000" y="f8974"/>
                </a:lnTo>
                <a:lnTo>
                  <a:pt x="f876" y="f8974"/>
                </a:lnTo>
                <a:lnTo>
                  <a:pt x="f876" y="f8973"/>
                </a:lnTo>
                <a:close/>
                <a:moveTo>
                  <a:pt x="f2895" y="f9001"/>
                </a:moveTo>
                <a:lnTo>
                  <a:pt x="f2895" y="f9002"/>
                </a:lnTo>
                <a:lnTo>
                  <a:pt x="f9003" y="f9002"/>
                </a:lnTo>
                <a:lnTo>
                  <a:pt x="f9003" y="f9004"/>
                </a:lnTo>
                <a:lnTo>
                  <a:pt x="f9005" y="f9004"/>
                </a:lnTo>
                <a:lnTo>
                  <a:pt x="f9005" y="f9002"/>
                </a:lnTo>
                <a:lnTo>
                  <a:pt x="f411" y="f9002"/>
                </a:lnTo>
                <a:lnTo>
                  <a:pt x="f411" y="f9006"/>
                </a:lnTo>
                <a:lnTo>
                  <a:pt x="f9005" y="f9006"/>
                </a:lnTo>
                <a:lnTo>
                  <a:pt x="f9005" y="f9007"/>
                </a:lnTo>
                <a:lnTo>
                  <a:pt x="f9003" y="f9007"/>
                </a:lnTo>
                <a:lnTo>
                  <a:pt x="f9003" y="f9006"/>
                </a:lnTo>
                <a:lnTo>
                  <a:pt x="f2895" y="f9006"/>
                </a:lnTo>
                <a:lnTo>
                  <a:pt x="f2895" y="f9008"/>
                </a:lnTo>
                <a:cubicBezTo>
                  <a:pt x="f2895" y="f9009"/>
                  <a:pt x="f9010" y="f9011"/>
                  <a:pt x="f6183" y="f9012"/>
                </a:cubicBezTo>
                <a:cubicBezTo>
                  <a:pt x="f6768" y="f9013"/>
                  <a:pt x="f9014" y="f9015"/>
                  <a:pt x="f9016" y="f9017"/>
                </a:cubicBezTo>
                <a:lnTo>
                  <a:pt x="f9018" y="f9019"/>
                </a:lnTo>
                <a:cubicBezTo>
                  <a:pt x="f6086" y="f9020"/>
                  <a:pt x="f1571" y="f9021"/>
                  <a:pt x="f9022" y="f9023"/>
                </a:cubicBezTo>
                <a:cubicBezTo>
                  <a:pt x="f9024" y="f9025"/>
                  <a:pt x="f976" y="f9026"/>
                  <a:pt x="f976" y="f9027"/>
                </a:cubicBezTo>
                <a:lnTo>
                  <a:pt x="f976" y="f9006"/>
                </a:lnTo>
                <a:lnTo>
                  <a:pt x="f9028" y="f9006"/>
                </a:lnTo>
                <a:lnTo>
                  <a:pt x="f9028" y="f9002"/>
                </a:lnTo>
                <a:lnTo>
                  <a:pt x="f976" y="f9002"/>
                </a:lnTo>
                <a:lnTo>
                  <a:pt x="f976" y="f9001"/>
                </a:lnTo>
                <a:close/>
                <a:moveTo>
                  <a:pt x="f2861" y="f9001"/>
                </a:moveTo>
                <a:lnTo>
                  <a:pt x="f2861" y="f9029"/>
                </a:lnTo>
                <a:lnTo>
                  <a:pt x="f9030" y="f9029"/>
                </a:lnTo>
                <a:lnTo>
                  <a:pt x="f9030" y="f9031"/>
                </a:lnTo>
                <a:lnTo>
                  <a:pt x="f9032" y="f9031"/>
                </a:lnTo>
                <a:lnTo>
                  <a:pt x="f9032" y="f9029"/>
                </a:lnTo>
                <a:lnTo>
                  <a:pt x="f348" y="f9029"/>
                </a:lnTo>
                <a:lnTo>
                  <a:pt x="f348" y="f9033"/>
                </a:lnTo>
                <a:lnTo>
                  <a:pt x="f9032" y="f9033"/>
                </a:lnTo>
                <a:lnTo>
                  <a:pt x="f9032" y="f9007"/>
                </a:lnTo>
                <a:lnTo>
                  <a:pt x="f9030" y="f9007"/>
                </a:lnTo>
                <a:lnTo>
                  <a:pt x="f9030" y="f9033"/>
                </a:lnTo>
                <a:lnTo>
                  <a:pt x="f2861" y="f9033"/>
                </a:lnTo>
                <a:lnTo>
                  <a:pt x="f2861" y="f9034"/>
                </a:lnTo>
                <a:cubicBezTo>
                  <a:pt x="f2861" y="f9009"/>
                  <a:pt x="f9035" y="f9036"/>
                  <a:pt x="f6260" y="f9037"/>
                </a:cubicBezTo>
                <a:cubicBezTo>
                  <a:pt x="f6728" y="f9013"/>
                  <a:pt x="f9038" y="f9039"/>
                  <a:pt x="f9040" y="f9041"/>
                </a:cubicBezTo>
                <a:lnTo>
                  <a:pt x="f9042" y="f9043"/>
                </a:lnTo>
                <a:cubicBezTo>
                  <a:pt x="f6116" y="f9044"/>
                  <a:pt x="f1500" y="f9045"/>
                  <a:pt x="f9046" y="f9023"/>
                </a:cubicBezTo>
                <a:cubicBezTo>
                  <a:pt x="f9047" y="f9025"/>
                  <a:pt x="f953" y="f9026"/>
                  <a:pt x="f953" y="f9048"/>
                </a:cubicBezTo>
                <a:lnTo>
                  <a:pt x="f953" y="f9033"/>
                </a:lnTo>
                <a:lnTo>
                  <a:pt x="f9049" y="f9033"/>
                </a:lnTo>
                <a:lnTo>
                  <a:pt x="f9049" y="f9029"/>
                </a:lnTo>
                <a:lnTo>
                  <a:pt x="f953" y="f9029"/>
                </a:lnTo>
                <a:lnTo>
                  <a:pt x="f953" y="f9001"/>
                </a:lnTo>
                <a:close/>
                <a:moveTo>
                  <a:pt x="f9050" y="f9051"/>
                </a:moveTo>
                <a:lnTo>
                  <a:pt x="f9052" y="f9053"/>
                </a:lnTo>
                <a:lnTo>
                  <a:pt x="f6827" y="f9054"/>
                </a:lnTo>
                <a:lnTo>
                  <a:pt x="f9055" y="f9056"/>
                </a:lnTo>
                <a:cubicBezTo>
                  <a:pt x="f8213" y="f9057"/>
                  <a:pt x="f9058" y="f9059"/>
                  <a:pt x="f3670" y="f9060"/>
                </a:cubicBezTo>
                <a:cubicBezTo>
                  <a:pt x="f9061" y="f9062"/>
                  <a:pt x="f9063" y="f9064"/>
                  <a:pt x="f9065" y="f9066"/>
                </a:cubicBezTo>
                <a:lnTo>
                  <a:pt x="f9065" y="f9067"/>
                </a:lnTo>
                <a:lnTo>
                  <a:pt x="f9068" y="f9067"/>
                </a:lnTo>
                <a:lnTo>
                  <a:pt x="f9068" y="f9069"/>
                </a:lnTo>
                <a:cubicBezTo>
                  <a:pt x="f9068" y="f9070"/>
                  <a:pt x="f9071" y="f9072"/>
                  <a:pt x="f9073" y="f9074"/>
                </a:cubicBezTo>
                <a:cubicBezTo>
                  <a:pt x="f9075" y="f9076"/>
                  <a:pt x="f6860" y="f9077"/>
                  <a:pt x="f5617" y="f9078"/>
                </a:cubicBezTo>
                <a:lnTo>
                  <a:pt x="f9079" y="f9080"/>
                </a:lnTo>
                <a:cubicBezTo>
                  <a:pt x="f9081" y="f9082"/>
                  <a:pt x="f9083" y="f9084"/>
                  <a:pt x="f9085" y="f9086"/>
                </a:cubicBezTo>
                <a:cubicBezTo>
                  <a:pt x="f9087" y="f9088"/>
                  <a:pt x="f9065" y="f9089"/>
                  <a:pt x="f9065" y="f9090"/>
                </a:cubicBezTo>
                <a:lnTo>
                  <a:pt x="f9091" y="f9092"/>
                </a:lnTo>
                <a:cubicBezTo>
                  <a:pt x="f9093" y="f9094"/>
                  <a:pt x="f9095" y="f9096"/>
                  <a:pt x="f3676" y="f9097"/>
                </a:cubicBezTo>
                <a:cubicBezTo>
                  <a:pt x="f9098" y="f9099"/>
                  <a:pt x="f9100" y="f9101"/>
                  <a:pt x="f9102" y="f9103"/>
                </a:cubicBezTo>
                <a:cubicBezTo>
                  <a:pt x="f9104" y="f9105"/>
                  <a:pt x="f9106" y="f9107"/>
                  <a:pt x="f9108" y="f9109"/>
                </a:cubicBezTo>
                <a:cubicBezTo>
                  <a:pt x="f9110" y="f9111"/>
                  <a:pt x="f9112" y="f9113"/>
                  <a:pt x="f9114" y="f9115"/>
                </a:cubicBezTo>
                <a:close/>
                <a:moveTo>
                  <a:pt x="f9116" y="f9117"/>
                </a:moveTo>
                <a:lnTo>
                  <a:pt x="f9116" y="f9118"/>
                </a:lnTo>
                <a:lnTo>
                  <a:pt x="f9119" y="f9118"/>
                </a:lnTo>
                <a:lnTo>
                  <a:pt x="f9119" y="f9120"/>
                </a:lnTo>
                <a:lnTo>
                  <a:pt x="f2015" y="f9120"/>
                </a:lnTo>
                <a:lnTo>
                  <a:pt x="f2015" y="f9121"/>
                </a:lnTo>
                <a:lnTo>
                  <a:pt x="f9122" y="f9121"/>
                </a:lnTo>
                <a:lnTo>
                  <a:pt x="f9122" y="f9120"/>
                </a:lnTo>
                <a:lnTo>
                  <a:pt x="f9123" y="f9120"/>
                </a:lnTo>
                <a:lnTo>
                  <a:pt x="f9123" y="f9117"/>
                </a:lnTo>
                <a:close/>
                <a:moveTo>
                  <a:pt x="f6412" y="f9124"/>
                </a:moveTo>
                <a:lnTo>
                  <a:pt x="f4008" y="f9125"/>
                </a:lnTo>
                <a:lnTo>
                  <a:pt x="f6415" y="f9126"/>
                </a:lnTo>
                <a:lnTo>
                  <a:pt x="f1291" y="f9127"/>
                </a:lnTo>
                <a:lnTo>
                  <a:pt x="f6418" y="f9128"/>
                </a:lnTo>
                <a:lnTo>
                  <a:pt x="f6420" y="f9129"/>
                </a:lnTo>
                <a:lnTo>
                  <a:pt x="f6422" y="f9130"/>
                </a:lnTo>
                <a:lnTo>
                  <a:pt x="f3116" y="f9131"/>
                </a:lnTo>
                <a:lnTo>
                  <a:pt x="f6425" y="f9132"/>
                </a:lnTo>
                <a:lnTo>
                  <a:pt x="f6427" y="f9133"/>
                </a:lnTo>
                <a:lnTo>
                  <a:pt x="f6429" y="f9134"/>
                </a:lnTo>
                <a:lnTo>
                  <a:pt x="f1282" y="f9135"/>
                </a:lnTo>
                <a:lnTo>
                  <a:pt x="f6432" y="f9136"/>
                </a:lnTo>
                <a:lnTo>
                  <a:pt x="f6434" y="f9137"/>
                </a:lnTo>
                <a:lnTo>
                  <a:pt x="f6436" y="f9138"/>
                </a:lnTo>
                <a:close/>
                <a:moveTo>
                  <a:pt x="f6438" y="f9139"/>
                </a:moveTo>
                <a:lnTo>
                  <a:pt x="f4030" y="f9125"/>
                </a:lnTo>
                <a:lnTo>
                  <a:pt x="f6439" y="f9126"/>
                </a:lnTo>
                <a:lnTo>
                  <a:pt x="f1327" y="f9127"/>
                </a:lnTo>
                <a:lnTo>
                  <a:pt x="f6440" y="f9128"/>
                </a:lnTo>
                <a:lnTo>
                  <a:pt x="f6442" y="f9140"/>
                </a:lnTo>
                <a:lnTo>
                  <a:pt x="f6443" y="f9130"/>
                </a:lnTo>
                <a:lnTo>
                  <a:pt x="f3121" y="f9131"/>
                </a:lnTo>
                <a:lnTo>
                  <a:pt x="f6445" y="f9132"/>
                </a:lnTo>
                <a:lnTo>
                  <a:pt x="f6446" y="f9133"/>
                </a:lnTo>
                <a:lnTo>
                  <a:pt x="f6448" y="f9134"/>
                </a:lnTo>
                <a:lnTo>
                  <a:pt x="f1318" y="f9135"/>
                </a:lnTo>
                <a:lnTo>
                  <a:pt x="f6449" y="f9136"/>
                </a:lnTo>
                <a:lnTo>
                  <a:pt x="f6450" y="f9141"/>
                </a:lnTo>
                <a:lnTo>
                  <a:pt x="f6451" y="f9138"/>
                </a:lnTo>
                <a:close/>
                <a:moveTo>
                  <a:pt x="f6452" y="f9139"/>
                </a:moveTo>
                <a:lnTo>
                  <a:pt x="f3978" y="f9142"/>
                </a:lnTo>
                <a:lnTo>
                  <a:pt x="f6455" y="f9143"/>
                </a:lnTo>
                <a:lnTo>
                  <a:pt x="f1228" y="f9144"/>
                </a:lnTo>
                <a:lnTo>
                  <a:pt x="f6458" y="f9145"/>
                </a:lnTo>
                <a:lnTo>
                  <a:pt x="f6460" y="f9140"/>
                </a:lnTo>
                <a:lnTo>
                  <a:pt x="f6462" y="f9146"/>
                </a:lnTo>
                <a:lnTo>
                  <a:pt x="f3111" y="f9147"/>
                </a:lnTo>
                <a:lnTo>
                  <a:pt x="f6464" y="f9148"/>
                </a:lnTo>
                <a:lnTo>
                  <a:pt x="f6465" y="f9149"/>
                </a:lnTo>
                <a:lnTo>
                  <a:pt x="f6467" y="f9150"/>
                </a:lnTo>
                <a:lnTo>
                  <a:pt x="f1210" y="f9151"/>
                </a:lnTo>
                <a:lnTo>
                  <a:pt x="f6470" y="f9152"/>
                </a:lnTo>
                <a:lnTo>
                  <a:pt x="f6472" y="f9153"/>
                </a:lnTo>
                <a:lnTo>
                  <a:pt x="f6474" y="f9154"/>
                </a:lnTo>
                <a:close/>
                <a:moveTo>
                  <a:pt x="f7774" y="f9155"/>
                </a:moveTo>
                <a:cubicBezTo>
                  <a:pt x="f9156" y="f9155"/>
                  <a:pt x="f9157" y="f9158"/>
                  <a:pt x="f9159" y="f9160"/>
                </a:cubicBezTo>
                <a:cubicBezTo>
                  <a:pt x="f9161" y="f9162"/>
                  <a:pt x="f124" y="f9163"/>
                  <a:pt x="f124" y="f9164"/>
                </a:cubicBezTo>
                <a:cubicBezTo>
                  <a:pt x="f124" y="f9165"/>
                  <a:pt x="f9166" y="f9167"/>
                  <a:pt x="f9168" y="f9169"/>
                </a:cubicBezTo>
                <a:cubicBezTo>
                  <a:pt x="f9170" y="f9171"/>
                  <a:pt x="f3323" y="f9172"/>
                  <a:pt x="f9173" y="f9174"/>
                </a:cubicBezTo>
                <a:lnTo>
                  <a:pt x="f9175" y="f9176"/>
                </a:lnTo>
                <a:cubicBezTo>
                  <a:pt x="f9177" y="f9178"/>
                  <a:pt x="f9179" y="f9180"/>
                  <a:pt x="f9181" y="f9182"/>
                </a:cubicBezTo>
                <a:cubicBezTo>
                  <a:pt x="f9183" y="f9184"/>
                  <a:pt x="f9185" y="f9186"/>
                  <a:pt x="f9187" y="f9188"/>
                </a:cubicBezTo>
                <a:cubicBezTo>
                  <a:pt x="f9189" y="f9190"/>
                  <a:pt x="f5663" y="f9191"/>
                  <a:pt x="f5761" y="f9192"/>
                </a:cubicBezTo>
                <a:cubicBezTo>
                  <a:pt x="f9193" y="f9194"/>
                  <a:pt x="f9195" y="f9196"/>
                  <a:pt x="f9195" y="f9197"/>
                </a:cubicBezTo>
                <a:lnTo>
                  <a:pt x="f9195" y="f9198"/>
                </a:lnTo>
                <a:lnTo>
                  <a:pt x="f9199" y="f9198"/>
                </a:lnTo>
                <a:lnTo>
                  <a:pt x="f9199" y="f9200"/>
                </a:lnTo>
                <a:lnTo>
                  <a:pt x="f9201" y="f9200"/>
                </a:lnTo>
                <a:cubicBezTo>
                  <a:pt x="f9202" y="f9203"/>
                  <a:pt x="f7777" y="f9204"/>
                  <a:pt x="f7777" y="f9205"/>
                </a:cubicBezTo>
                <a:cubicBezTo>
                  <a:pt x="f7777" y="f9206"/>
                  <a:pt x="f7777" y="f9207"/>
                  <a:pt x="f7777" y="f9208"/>
                </a:cubicBezTo>
                <a:cubicBezTo>
                  <a:pt x="f7777" y="f9209"/>
                  <a:pt x="f755" y="f9210"/>
                  <a:pt x="f3903" y="f9211"/>
                </a:cubicBezTo>
                <a:cubicBezTo>
                  <a:pt x="f9212" y="f9213"/>
                  <a:pt x="f2592" y="f9214"/>
                  <a:pt x="f6621" y="f9215"/>
                </a:cubicBezTo>
                <a:lnTo>
                  <a:pt x="f9216" y="f9217"/>
                </a:lnTo>
                <a:cubicBezTo>
                  <a:pt x="f9218" y="f9219"/>
                  <a:pt x="f9220" y="f9221"/>
                  <a:pt x="f9222" y="f9223"/>
                </a:cubicBezTo>
                <a:cubicBezTo>
                  <a:pt x="f9224" y="f9225"/>
                  <a:pt x="f8949" y="f9226"/>
                  <a:pt x="f8949" y="f9227"/>
                </a:cubicBezTo>
                <a:cubicBezTo>
                  <a:pt x="f8949" y="f9228"/>
                  <a:pt x="f9229" y="f9230"/>
                  <a:pt x="f5681" y="f9231"/>
                </a:cubicBezTo>
                <a:cubicBezTo>
                  <a:pt x="f9232" y="f9233"/>
                  <a:pt x="f9234" y="f9235"/>
                  <a:pt x="f5679" y="f9236"/>
                </a:cubicBezTo>
                <a:cubicBezTo>
                  <a:pt x="f9237" y="f9238"/>
                  <a:pt x="f9239" y="f9240"/>
                  <a:pt x="f9241" y="f9242"/>
                </a:cubicBezTo>
                <a:cubicBezTo>
                  <a:pt x="f9243" y="f9244"/>
                  <a:pt x="f9245" y="f9246"/>
                  <a:pt x="f5089" y="f9246"/>
                </a:cubicBezTo>
                <a:cubicBezTo>
                  <a:pt x="f9247" y="f9246"/>
                  <a:pt x="f9248" y="f9249"/>
                  <a:pt x="f726" y="f9250"/>
                </a:cubicBezTo>
                <a:cubicBezTo>
                  <a:pt x="f9251" y="f9252"/>
                  <a:pt x="f9253" y="f9254"/>
                  <a:pt x="f9255" y="f9256"/>
                </a:cubicBezTo>
                <a:lnTo>
                  <a:pt x="f9255" y="f9257"/>
                </a:lnTo>
                <a:cubicBezTo>
                  <a:pt x="f5790" y="f9258"/>
                  <a:pt x="f9259" y="f9260"/>
                  <a:pt x="f9261" y="f9262"/>
                </a:cubicBezTo>
                <a:cubicBezTo>
                  <a:pt x="f9263" y="f9264"/>
                  <a:pt x="f138" y="f9155"/>
                  <a:pt x="f7774" y="f9155"/>
                </a:cubicBezTo>
                <a:close/>
                <a:moveTo>
                  <a:pt x="f3122" y="f9265"/>
                </a:moveTo>
                <a:lnTo>
                  <a:pt x="f3122" y="f9266"/>
                </a:lnTo>
                <a:lnTo>
                  <a:pt x="f11" y="f9266"/>
                </a:lnTo>
                <a:lnTo>
                  <a:pt x="f11" y="f9267"/>
                </a:lnTo>
                <a:lnTo>
                  <a:pt x="f3122" y="f9267"/>
                </a:lnTo>
                <a:cubicBezTo>
                  <a:pt x="f8200" y="f9268"/>
                  <a:pt x="f9269" y="f9270"/>
                  <a:pt x="f9271" y="f9272"/>
                </a:cubicBezTo>
                <a:cubicBezTo>
                  <a:pt x="f8367" y="f9273"/>
                  <a:pt x="f9274" y="f9275"/>
                  <a:pt x="f180" y="f9276"/>
                </a:cubicBezTo>
                <a:lnTo>
                  <a:pt x="f1693" y="f9277"/>
                </a:lnTo>
                <a:cubicBezTo>
                  <a:pt x="f5111" y="f9278"/>
                  <a:pt x="f598" y="f9279"/>
                  <a:pt x="f1697" y="f9280"/>
                </a:cubicBezTo>
                <a:cubicBezTo>
                  <a:pt x="f9281" y="f9282"/>
                  <a:pt x="f9283" y="f9284"/>
                  <a:pt x="f9285" y="f9286"/>
                </a:cubicBezTo>
                <a:lnTo>
                  <a:pt x="f9287" y="f9286"/>
                </a:lnTo>
                <a:cubicBezTo>
                  <a:pt x="f9287" y="f9288"/>
                  <a:pt x="f9289" y="f9290"/>
                  <a:pt x="f4193" y="f9291"/>
                </a:cubicBezTo>
                <a:cubicBezTo>
                  <a:pt x="f9292" y="f9293"/>
                  <a:pt x="f9294" y="f9295"/>
                  <a:pt x="f9296" y="f9297"/>
                </a:cubicBezTo>
                <a:cubicBezTo>
                  <a:pt x="f7" y="f9298"/>
                  <a:pt x="f9299" y="f9300"/>
                  <a:pt x="f9301" y="f9302"/>
                </a:cubicBezTo>
                <a:cubicBezTo>
                  <a:pt x="f9303" y="f9304"/>
                  <a:pt x="f9305" y="f9306"/>
                  <a:pt x="f636" y="f9307"/>
                </a:cubicBezTo>
                <a:cubicBezTo>
                  <a:pt x="f9308" y="f9309"/>
                  <a:pt x="f9310" y="f9311"/>
                  <a:pt x="f9312" y="f9313"/>
                </a:cubicBezTo>
                <a:cubicBezTo>
                  <a:pt x="f9314" y="f9315"/>
                  <a:pt x="f9316" y="f9317"/>
                  <a:pt x="f9318" y="f9317"/>
                </a:cubicBezTo>
                <a:lnTo>
                  <a:pt x="f6578" y="f9317"/>
                </a:lnTo>
                <a:lnTo>
                  <a:pt x="f4181" y="f9319"/>
                </a:lnTo>
                <a:lnTo>
                  <a:pt x="f5177" y="f9319"/>
                </a:lnTo>
                <a:cubicBezTo>
                  <a:pt x="f9320" y="f9319"/>
                  <a:pt x="f9321" y="f9322"/>
                  <a:pt x="f7433" y="f9323"/>
                </a:cubicBezTo>
                <a:cubicBezTo>
                  <a:pt x="f9324" y="f9325"/>
                  <a:pt x="f9326" y="f9327"/>
                  <a:pt x="f9328" y="f9329"/>
                </a:cubicBezTo>
                <a:cubicBezTo>
                  <a:pt x="f9330" y="f9331"/>
                  <a:pt x="f9332" y="f9333"/>
                  <a:pt x="f9334" y="f9335"/>
                </a:cubicBezTo>
                <a:cubicBezTo>
                  <a:pt x="f9336" y="f9337"/>
                  <a:pt x="f9338" y="f9339"/>
                  <a:pt x="f9338" y="f9340"/>
                </a:cubicBezTo>
                <a:lnTo>
                  <a:pt x="f9338" y="f9341"/>
                </a:lnTo>
                <a:lnTo>
                  <a:pt x="f9342" y="f9341"/>
                </a:lnTo>
                <a:lnTo>
                  <a:pt x="f9342" y="f9265"/>
                </a:lnTo>
                <a:close/>
                <a:moveTo>
                  <a:pt x="f7940" y="f9343"/>
                </a:moveTo>
                <a:cubicBezTo>
                  <a:pt x="f9344" y="f9343"/>
                  <a:pt x="f9345" y="f9346"/>
                  <a:pt x="f9347" y="f9348"/>
                </a:cubicBezTo>
                <a:cubicBezTo>
                  <a:pt x="f9349" y="f9350"/>
                  <a:pt x="f276" y="f9351"/>
                  <a:pt x="f276" y="f9352"/>
                </a:cubicBezTo>
                <a:cubicBezTo>
                  <a:pt x="f276" y="f9353"/>
                  <a:pt x="f9354" y="f9355"/>
                  <a:pt x="f9356" y="f9357"/>
                </a:cubicBezTo>
                <a:cubicBezTo>
                  <a:pt x="f9358" y="f9359"/>
                  <a:pt x="f3500" y="f9360"/>
                  <a:pt x="f9361" y="f9362"/>
                </a:cubicBezTo>
                <a:lnTo>
                  <a:pt x="f9363" y="f9364"/>
                </a:lnTo>
                <a:cubicBezTo>
                  <a:pt x="f9365" y="f9366"/>
                  <a:pt x="f9367" y="f9368"/>
                  <a:pt x="f9369" y="f9370"/>
                </a:cubicBezTo>
                <a:cubicBezTo>
                  <a:pt x="f9371" y="f9372"/>
                  <a:pt x="f9373" y="f9374"/>
                  <a:pt x="f9375" y="f9376"/>
                </a:cubicBezTo>
                <a:cubicBezTo>
                  <a:pt x="f9377" y="f9378"/>
                  <a:pt x="f5871" y="f9379"/>
                  <a:pt x="f6047" y="f9380"/>
                </a:cubicBezTo>
                <a:cubicBezTo>
                  <a:pt x="f9381" y="f9382"/>
                  <a:pt x="f9383" y="f9384"/>
                  <a:pt x="f9383" y="f9385"/>
                </a:cubicBezTo>
                <a:lnTo>
                  <a:pt x="f9383" y="f9386"/>
                </a:lnTo>
                <a:lnTo>
                  <a:pt x="f9387" y="f9386"/>
                </a:lnTo>
                <a:lnTo>
                  <a:pt x="f9387" y="f9388"/>
                </a:lnTo>
                <a:lnTo>
                  <a:pt x="f9389" y="f9388"/>
                </a:lnTo>
                <a:cubicBezTo>
                  <a:pt x="f9390" y="f9391"/>
                  <a:pt x="f7943" y="f9392"/>
                  <a:pt x="f7943" y="f9393"/>
                </a:cubicBezTo>
                <a:cubicBezTo>
                  <a:pt x="f7943" y="f9394"/>
                  <a:pt x="f7943" y="f9395"/>
                  <a:pt x="f7943" y="f9396"/>
                </a:cubicBezTo>
                <a:cubicBezTo>
                  <a:pt x="f7943" y="f9397"/>
                  <a:pt x="f878" y="f9398"/>
                  <a:pt x="f4149" y="f9399"/>
                </a:cubicBezTo>
                <a:cubicBezTo>
                  <a:pt x="f9400" y="f9401"/>
                  <a:pt x="f2764" y="f9402"/>
                  <a:pt x="f6683" y="f9403"/>
                </a:cubicBezTo>
                <a:lnTo>
                  <a:pt x="f9404" y="f9405"/>
                </a:lnTo>
                <a:cubicBezTo>
                  <a:pt x="f9406" y="f9407"/>
                  <a:pt x="f9408" y="f9409"/>
                  <a:pt x="f9410" y="f9411"/>
                </a:cubicBezTo>
                <a:cubicBezTo>
                  <a:pt x="f9412" y="f9413"/>
                  <a:pt x="f8977" y="f9414"/>
                  <a:pt x="f8977" y="f9415"/>
                </a:cubicBezTo>
                <a:cubicBezTo>
                  <a:pt x="f8977" y="f9416"/>
                  <a:pt x="f9417" y="f9418"/>
                  <a:pt x="f5889" y="f9419"/>
                </a:cubicBezTo>
                <a:cubicBezTo>
                  <a:pt x="f9420" y="f9421"/>
                  <a:pt x="f9422" y="f9423"/>
                  <a:pt x="f5887" y="f9424"/>
                </a:cubicBezTo>
                <a:cubicBezTo>
                  <a:pt x="f9425" y="f9426"/>
                  <a:pt x="f9427" y="f9428"/>
                  <a:pt x="f9429" y="f9430"/>
                </a:cubicBezTo>
                <a:cubicBezTo>
                  <a:pt x="f9431" y="f9432"/>
                  <a:pt x="f9433" y="f9434"/>
                  <a:pt x="f5436" y="f9434"/>
                </a:cubicBezTo>
                <a:cubicBezTo>
                  <a:pt x="f9435" y="f9434"/>
                  <a:pt x="f9436" y="f9437"/>
                  <a:pt x="f849" y="f9438"/>
                </a:cubicBezTo>
                <a:cubicBezTo>
                  <a:pt x="f9439" y="f9440"/>
                  <a:pt x="f9441" y="f9442"/>
                  <a:pt x="f9443" y="f9444"/>
                </a:cubicBezTo>
                <a:lnTo>
                  <a:pt x="f9443" y="f9445"/>
                </a:lnTo>
                <a:cubicBezTo>
                  <a:pt x="f6076" y="f9446"/>
                  <a:pt x="f9447" y="f9448"/>
                  <a:pt x="f9449" y="f9450"/>
                </a:cubicBezTo>
                <a:cubicBezTo>
                  <a:pt x="f9451" y="f9452"/>
                  <a:pt x="f290" y="f9343"/>
                  <a:pt x="f7940" y="f9343"/>
                </a:cubicBezTo>
                <a:close/>
                <a:moveTo>
                  <a:pt x="f8034" y="f9453"/>
                </a:moveTo>
                <a:cubicBezTo>
                  <a:pt x="f9454" y="f9453"/>
                  <a:pt x="f9455" y="f9456"/>
                  <a:pt x="f9457" y="f9458"/>
                </a:cubicBezTo>
                <a:cubicBezTo>
                  <a:pt x="f9459" y="f9460"/>
                  <a:pt x="f411" y="f9461"/>
                  <a:pt x="f411" y="f9462"/>
                </a:cubicBezTo>
                <a:cubicBezTo>
                  <a:pt x="f411" y="f9463"/>
                  <a:pt x="f9464" y="f9465"/>
                  <a:pt x="f9466" y="f9467"/>
                </a:cubicBezTo>
                <a:cubicBezTo>
                  <a:pt x="f9468" y="f9469"/>
                  <a:pt x="f3601" y="f9470"/>
                  <a:pt x="f9471" y="f9472"/>
                </a:cubicBezTo>
                <a:lnTo>
                  <a:pt x="f9473" y="f9474"/>
                </a:lnTo>
                <a:cubicBezTo>
                  <a:pt x="f9475" y="f9476"/>
                  <a:pt x="f9477" y="f9478"/>
                  <a:pt x="f9479" y="f9480"/>
                </a:cubicBezTo>
                <a:cubicBezTo>
                  <a:pt x="f9481" y="f9482"/>
                  <a:pt x="f9483" y="f9484"/>
                  <a:pt x="f9485" y="f9486"/>
                </a:cubicBezTo>
                <a:cubicBezTo>
                  <a:pt x="f9487" y="f9488"/>
                  <a:pt x="f6087" y="f9489"/>
                  <a:pt x="f6201" y="f9490"/>
                </a:cubicBezTo>
                <a:cubicBezTo>
                  <a:pt x="f9491" y="f9492"/>
                  <a:pt x="f9493" y="f9494"/>
                  <a:pt x="f9493" y="f9495"/>
                </a:cubicBezTo>
                <a:lnTo>
                  <a:pt x="f9493" y="f9496"/>
                </a:lnTo>
                <a:lnTo>
                  <a:pt x="f9497" y="f9496"/>
                </a:lnTo>
                <a:lnTo>
                  <a:pt x="f9497" y="f9498"/>
                </a:lnTo>
                <a:lnTo>
                  <a:pt x="f9499" y="f9498"/>
                </a:lnTo>
                <a:cubicBezTo>
                  <a:pt x="f9500" y="f9501"/>
                  <a:pt x="f8037" y="f9502"/>
                  <a:pt x="f8037" y="f9503"/>
                </a:cubicBezTo>
                <a:cubicBezTo>
                  <a:pt x="f8037" y="f9504"/>
                  <a:pt x="f8037" y="f9505"/>
                  <a:pt x="f8037" y="f9506"/>
                </a:cubicBezTo>
                <a:cubicBezTo>
                  <a:pt x="f8037" y="f9507"/>
                  <a:pt x="f977" y="f9508"/>
                  <a:pt x="f4304" y="f9509"/>
                </a:cubicBezTo>
                <a:cubicBezTo>
                  <a:pt x="f9510" y="f9511"/>
                  <a:pt x="f2889" y="f9512"/>
                  <a:pt x="f6767" y="f9513"/>
                </a:cubicBezTo>
                <a:lnTo>
                  <a:pt x="f9514" y="f9515"/>
                </a:lnTo>
                <a:cubicBezTo>
                  <a:pt x="f9516" y="f9517"/>
                  <a:pt x="f9518" y="f9519"/>
                  <a:pt x="f9520" y="f9521"/>
                </a:cubicBezTo>
                <a:cubicBezTo>
                  <a:pt x="f9522" y="f9523"/>
                  <a:pt x="f9005" y="f9524"/>
                  <a:pt x="f9005" y="f9525"/>
                </a:cubicBezTo>
                <a:cubicBezTo>
                  <a:pt x="f9005" y="f9526"/>
                  <a:pt x="f9527" y="f9528"/>
                  <a:pt x="f6105" y="f9529"/>
                </a:cubicBezTo>
                <a:cubicBezTo>
                  <a:pt x="f9530" y="f9531"/>
                  <a:pt x="f9532" y="f9533"/>
                  <a:pt x="f6103" y="f9534"/>
                </a:cubicBezTo>
                <a:cubicBezTo>
                  <a:pt x="f9535" y="f9536"/>
                  <a:pt x="f9537" y="f9538"/>
                  <a:pt x="f9539" y="f9540"/>
                </a:cubicBezTo>
                <a:cubicBezTo>
                  <a:pt x="f9541" y="f9542"/>
                  <a:pt x="f9543" y="f9544"/>
                  <a:pt x="f5537" y="f9544"/>
                </a:cubicBezTo>
                <a:cubicBezTo>
                  <a:pt x="f9545" y="f9544"/>
                  <a:pt x="f9546" y="f9547"/>
                  <a:pt x="f963" y="f9548"/>
                </a:cubicBezTo>
                <a:cubicBezTo>
                  <a:pt x="f9549" y="f9550"/>
                  <a:pt x="f9551" y="f9552"/>
                  <a:pt x="f9553" y="f9554"/>
                </a:cubicBezTo>
                <a:lnTo>
                  <a:pt x="f9553" y="f9555"/>
                </a:lnTo>
                <a:cubicBezTo>
                  <a:pt x="f6230" y="f9556"/>
                  <a:pt x="f9557" y="f9558"/>
                  <a:pt x="f9559" y="f9560"/>
                </a:cubicBezTo>
                <a:cubicBezTo>
                  <a:pt x="f9561" y="f9562"/>
                  <a:pt x="f418" y="f9453"/>
                  <a:pt x="f8034" y="f9453"/>
                </a:cubicBezTo>
                <a:close/>
                <a:moveTo>
                  <a:pt x="f8041" y="f9563"/>
                </a:moveTo>
                <a:cubicBezTo>
                  <a:pt x="f9564" y="f9563"/>
                  <a:pt x="f9565" y="f9566"/>
                  <a:pt x="f9567" y="f9568"/>
                </a:cubicBezTo>
                <a:cubicBezTo>
                  <a:pt x="f9569" y="f9570"/>
                  <a:pt x="f348" y="f9571"/>
                  <a:pt x="f348" y="f9572"/>
                </a:cubicBezTo>
                <a:cubicBezTo>
                  <a:pt x="f348" y="f9573"/>
                  <a:pt x="f9574" y="f9575"/>
                  <a:pt x="f9576" y="f9577"/>
                </a:cubicBezTo>
                <a:cubicBezTo>
                  <a:pt x="f9578" y="f9579"/>
                  <a:pt x="f3557" y="f9580"/>
                  <a:pt x="f9581" y="f9582"/>
                </a:cubicBezTo>
                <a:lnTo>
                  <a:pt x="f9583" y="f9584"/>
                </a:lnTo>
                <a:cubicBezTo>
                  <a:pt x="f9585" y="f9586"/>
                  <a:pt x="f9587" y="f9478"/>
                  <a:pt x="f9588" y="f9589"/>
                </a:cubicBezTo>
                <a:cubicBezTo>
                  <a:pt x="f9590" y="f9591"/>
                  <a:pt x="f9592" y="f9593"/>
                  <a:pt x="f9594" y="f9595"/>
                </a:cubicBezTo>
                <a:cubicBezTo>
                  <a:pt x="f9596" y="f9597"/>
                  <a:pt x="f6117" y="f9598"/>
                  <a:pt x="f6276" y="f9599"/>
                </a:cubicBezTo>
                <a:cubicBezTo>
                  <a:pt x="f9600" y="f9492"/>
                  <a:pt x="f9601" y="f9602"/>
                  <a:pt x="f9601" y="f9603"/>
                </a:cubicBezTo>
                <a:lnTo>
                  <a:pt x="f9601" y="f9496"/>
                </a:lnTo>
                <a:lnTo>
                  <a:pt x="f9604" y="f9496"/>
                </a:lnTo>
                <a:lnTo>
                  <a:pt x="f9604" y="f9605"/>
                </a:lnTo>
                <a:lnTo>
                  <a:pt x="f9606" y="f9605"/>
                </a:lnTo>
                <a:cubicBezTo>
                  <a:pt x="f9607" y="f9608"/>
                  <a:pt x="f8043" y="f9502"/>
                  <a:pt x="f8043" y="f9609"/>
                </a:cubicBezTo>
                <a:cubicBezTo>
                  <a:pt x="f8043" y="f9504"/>
                  <a:pt x="f8043" y="f9505"/>
                  <a:pt x="f8043" y="f9610"/>
                </a:cubicBezTo>
                <a:cubicBezTo>
                  <a:pt x="f8043" y="f9611"/>
                  <a:pt x="f955" y="f9508"/>
                  <a:pt x="f4265" y="f9612"/>
                </a:cubicBezTo>
                <a:cubicBezTo>
                  <a:pt x="f9613" y="f9614"/>
                  <a:pt x="f2842" y="f9512"/>
                  <a:pt x="f6727" y="f9615"/>
                </a:cubicBezTo>
                <a:lnTo>
                  <a:pt x="f9616" y="f9617"/>
                </a:lnTo>
                <a:cubicBezTo>
                  <a:pt x="f9618" y="f9517"/>
                  <a:pt x="f9619" y="f9620"/>
                  <a:pt x="f9621" y="f9622"/>
                </a:cubicBezTo>
                <a:cubicBezTo>
                  <a:pt x="f9623" y="f9624"/>
                  <a:pt x="f9032" y="f9524"/>
                  <a:pt x="f9032" y="f9625"/>
                </a:cubicBezTo>
                <a:cubicBezTo>
                  <a:pt x="f9032" y="f9626"/>
                  <a:pt x="f9627" y="f9528"/>
                  <a:pt x="f6129" y="f9628"/>
                </a:cubicBezTo>
                <a:cubicBezTo>
                  <a:pt x="f9629" y="f9531"/>
                  <a:pt x="f9630" y="f9533"/>
                  <a:pt x="f6128" y="f9631"/>
                </a:cubicBezTo>
                <a:cubicBezTo>
                  <a:pt x="f9632" y="f9536"/>
                  <a:pt x="f9633" y="f9538"/>
                  <a:pt x="f9634" y="f9635"/>
                </a:cubicBezTo>
                <a:cubicBezTo>
                  <a:pt x="f9636" y="f9637"/>
                  <a:pt x="f9638" y="f9639"/>
                  <a:pt x="f5519" y="f9639"/>
                </a:cubicBezTo>
                <a:cubicBezTo>
                  <a:pt x="f9640" y="f9639"/>
                  <a:pt x="f9641" y="f9642"/>
                  <a:pt x="f926" y="f9643"/>
                </a:cubicBezTo>
                <a:cubicBezTo>
                  <a:pt x="f9644" y="f9645"/>
                  <a:pt x="f9646" y="f9647"/>
                  <a:pt x="f9648" y="f9649"/>
                </a:cubicBezTo>
                <a:lnTo>
                  <a:pt x="f9648" y="f9555"/>
                </a:lnTo>
                <a:cubicBezTo>
                  <a:pt x="f6299" y="f9556"/>
                  <a:pt x="f9650" y="f9558"/>
                  <a:pt x="f9651" y="f9652"/>
                </a:cubicBezTo>
                <a:cubicBezTo>
                  <a:pt x="f9653" y="f9562"/>
                  <a:pt x="f362" y="f9563"/>
                  <a:pt x="f8041" y="f9563"/>
                </a:cubicBezTo>
                <a:close/>
                <a:moveTo>
                  <a:pt x="f2" y="f2"/>
                </a:moveTo>
                <a:lnTo>
                  <a:pt x="f3" y="f2"/>
                </a:lnTo>
                <a:lnTo>
                  <a:pt x="f3" y="f4"/>
                </a:lnTo>
                <a:lnTo>
                  <a:pt x="f2" y="f4"/>
                </a:ln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nvGrpSpPr>
          <p:cNvPr id="17" name="Group 35">
            <a:extLst>
              <a:ext uri="{FF2B5EF4-FFF2-40B4-BE49-F238E27FC236}">
                <a16:creationId xmlns:a16="http://schemas.microsoft.com/office/drawing/2014/main" id="{EB856E41-28BA-48AD-852A-9701FD8C3D3D}"/>
              </a:ext>
            </a:extLst>
          </p:cNvPr>
          <p:cNvGrpSpPr/>
          <p:nvPr/>
        </p:nvGrpSpPr>
        <p:grpSpPr>
          <a:xfrm>
            <a:off x="3646709" y="1378686"/>
            <a:ext cx="4984193" cy="3924833"/>
            <a:chOff x="3646709" y="1378686"/>
            <a:chExt cx="4984193" cy="3924833"/>
          </a:xfrm>
        </p:grpSpPr>
        <p:grpSp>
          <p:nvGrpSpPr>
            <p:cNvPr id="18" name="Group 34">
              <a:extLst>
                <a:ext uri="{FF2B5EF4-FFF2-40B4-BE49-F238E27FC236}">
                  <a16:creationId xmlns:a16="http://schemas.microsoft.com/office/drawing/2014/main" id="{A32F6B21-250D-4872-9E52-35A9490BC9F4}"/>
                </a:ext>
              </a:extLst>
            </p:cNvPr>
            <p:cNvGrpSpPr/>
            <p:nvPr/>
          </p:nvGrpSpPr>
          <p:grpSpPr>
            <a:xfrm>
              <a:off x="3646709" y="1378686"/>
              <a:ext cx="4984193" cy="3924833"/>
              <a:chOff x="3646709" y="1378686"/>
              <a:chExt cx="4984193" cy="3924833"/>
            </a:xfrm>
          </p:grpSpPr>
          <p:sp>
            <p:nvSpPr>
              <p:cNvPr id="19" name="Rectangle: Rounded Corners 1">
                <a:extLst>
                  <a:ext uri="{FF2B5EF4-FFF2-40B4-BE49-F238E27FC236}">
                    <a16:creationId xmlns:a16="http://schemas.microsoft.com/office/drawing/2014/main" id="{007FC89C-117E-47F4-B56F-B5659DDDD43E}"/>
                  </a:ext>
                </a:extLst>
              </p:cNvPr>
              <p:cNvSpPr/>
              <p:nvPr/>
            </p:nvSpPr>
            <p:spPr>
              <a:xfrm>
                <a:off x="3646709" y="1554480"/>
                <a:ext cx="4887687" cy="3749039"/>
              </a:xfrm>
              <a:custGeom>
                <a:avLst/>
                <a:gdLst>
                  <a:gd name="f0" fmla="val 10800000"/>
                  <a:gd name="f1" fmla="val 5400000"/>
                  <a:gd name="f2" fmla="val 16200000"/>
                  <a:gd name="f3" fmla="val w"/>
                  <a:gd name="f4" fmla="val h"/>
                  <a:gd name="f5" fmla="val ss"/>
                  <a:gd name="f6" fmla="val 0"/>
                  <a:gd name="f7" fmla="*/ 5419351 1 1725033"/>
                  <a:gd name="f8" fmla="val 45"/>
                  <a:gd name="f9" fmla="val 147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0" name="TextBox 2">
                <a:extLst>
                  <a:ext uri="{FF2B5EF4-FFF2-40B4-BE49-F238E27FC236}">
                    <a16:creationId xmlns:a16="http://schemas.microsoft.com/office/drawing/2014/main" id="{3851A059-E833-4BD5-BA80-23D416DCB7D4}"/>
                  </a:ext>
                </a:extLst>
              </p:cNvPr>
              <p:cNvSpPr txBox="1"/>
              <p:nvPr/>
            </p:nvSpPr>
            <p:spPr>
              <a:xfrm>
                <a:off x="4240758" y="1692142"/>
                <a:ext cx="373682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DOWNLOADING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CONFIDENTIAL DATA…</a:t>
                </a:r>
                <a:endParaRPr lang="en-GB" sz="2400" b="1" i="0" u="none" strike="noStrike" kern="1200" cap="none" spc="0" baseline="0">
                  <a:solidFill>
                    <a:srgbClr val="00FF00"/>
                  </a:solidFill>
                  <a:uFillTx/>
                  <a:latin typeface="Facsimile" pitchFamily="2"/>
                </a:endParaRPr>
              </a:p>
            </p:txBody>
          </p:sp>
          <p:grpSp>
            <p:nvGrpSpPr>
              <p:cNvPr id="21" name="Picture 3">
                <a:extLst>
                  <a:ext uri="{FF2B5EF4-FFF2-40B4-BE49-F238E27FC236}">
                    <a16:creationId xmlns:a16="http://schemas.microsoft.com/office/drawing/2014/main" id="{F82E0A18-5685-49AD-960E-66671416F94E}"/>
                  </a:ext>
                </a:extLst>
              </p:cNvPr>
              <p:cNvGrpSpPr/>
              <p:nvPr/>
            </p:nvGrpSpPr>
            <p:grpSpPr>
              <a:xfrm>
                <a:off x="5022314" y="2660794"/>
                <a:ext cx="2147367" cy="1536402"/>
                <a:chOff x="5022314" y="2660794"/>
                <a:chExt cx="2147367" cy="1536402"/>
              </a:xfrm>
            </p:grpSpPr>
            <p:sp>
              <p:nvSpPr>
                <p:cNvPr id="22" name="Freeform: Shape 5">
                  <a:extLst>
                    <a:ext uri="{FF2B5EF4-FFF2-40B4-BE49-F238E27FC236}">
                      <a16:creationId xmlns:a16="http://schemas.microsoft.com/office/drawing/2014/main" id="{839F076E-253F-4485-B087-B2B9297CA009}"/>
                    </a:ext>
                  </a:extLst>
                </p:cNvPr>
                <p:cNvSpPr/>
                <p:nvPr/>
              </p:nvSpPr>
              <p:spPr>
                <a:xfrm>
                  <a:off x="5034000" y="2672434"/>
                  <a:ext cx="1897544" cy="1513130"/>
                </a:xfrm>
                <a:custGeom>
                  <a:avLst/>
                  <a:gdLst>
                    <a:gd name="f0" fmla="val 10800000"/>
                    <a:gd name="f1" fmla="val 5400000"/>
                    <a:gd name="f2" fmla="val 180"/>
                    <a:gd name="f3" fmla="val w"/>
                    <a:gd name="f4" fmla="val h"/>
                    <a:gd name="f5" fmla="val 0"/>
                    <a:gd name="f6" fmla="val 2561962"/>
                    <a:gd name="f7" fmla="val 2042945"/>
                    <a:gd name="f8" fmla="val 1891009"/>
                    <a:gd name="f9" fmla="val 1974936"/>
                    <a:gd name="f10" fmla="val 2493844"/>
                    <a:gd name="f11" fmla="val 2042946"/>
                    <a:gd name="f12" fmla="val 2409783"/>
                    <a:gd name="f13" fmla="val 152179"/>
                    <a:gd name="f14" fmla="val 68118"/>
                    <a:gd name="f15" fmla="val 151978"/>
                    <a:gd name="f16" fmla="val 68050"/>
                    <a:gd name="f17" fmla="+- 0 0 -90"/>
                    <a:gd name="f18" fmla="*/ f3 1 2561962"/>
                    <a:gd name="f19" fmla="*/ f4 1 2042945"/>
                    <a:gd name="f20" fmla="+- f7 0 f5"/>
                    <a:gd name="f21" fmla="+- f6 0 f5"/>
                    <a:gd name="f22" fmla="*/ f17 f0 1"/>
                    <a:gd name="f23" fmla="*/ f21 1 2561962"/>
                    <a:gd name="f24" fmla="*/ f20 1 2042945"/>
                    <a:gd name="f25" fmla="*/ 2561962 f21 1"/>
                    <a:gd name="f26" fmla="*/ 1891009 f20 1"/>
                    <a:gd name="f27" fmla="*/ 2409783 f21 1"/>
                    <a:gd name="f28" fmla="*/ 2042946 f20 1"/>
                    <a:gd name="f29" fmla="*/ 152179 f21 1"/>
                    <a:gd name="f30" fmla="*/ 0 f21 1"/>
                    <a:gd name="f31" fmla="*/ 151978 f20 1"/>
                    <a:gd name="f32" fmla="*/ 0 f20 1"/>
                    <a:gd name="f33" fmla="*/ f22 1 f2"/>
                    <a:gd name="f34" fmla="*/ f25 1 2561962"/>
                    <a:gd name="f35" fmla="*/ f26 1 2042945"/>
                    <a:gd name="f36" fmla="*/ f27 1 2561962"/>
                    <a:gd name="f37" fmla="*/ f28 1 2042945"/>
                    <a:gd name="f38" fmla="*/ f29 1 2561962"/>
                    <a:gd name="f39" fmla="*/ f30 1 2561962"/>
                    <a:gd name="f40" fmla="*/ f31 1 2042945"/>
                    <a:gd name="f41" fmla="*/ f32 1 2042945"/>
                    <a:gd name="f42" fmla="*/ f5 1 f23"/>
                    <a:gd name="f43" fmla="*/ f6 1 f23"/>
                    <a:gd name="f44" fmla="*/ f5 1 f24"/>
                    <a:gd name="f45" fmla="*/ f7 1 f24"/>
                    <a:gd name="f46" fmla="+- f33 0 f1"/>
                    <a:gd name="f47" fmla="*/ f34 1 f23"/>
                    <a:gd name="f48" fmla="*/ f35 1 f24"/>
                    <a:gd name="f49" fmla="*/ f36 1 f23"/>
                    <a:gd name="f50" fmla="*/ f37 1 f24"/>
                    <a:gd name="f51" fmla="*/ f38 1 f23"/>
                    <a:gd name="f52" fmla="*/ f39 1 f23"/>
                    <a:gd name="f53" fmla="*/ f40 1 f24"/>
                    <a:gd name="f54" fmla="*/ f41 1 f24"/>
                    <a:gd name="f55" fmla="*/ f42 f18 1"/>
                    <a:gd name="f56" fmla="*/ f43 f18 1"/>
                    <a:gd name="f57" fmla="*/ f45 f19 1"/>
                    <a:gd name="f58" fmla="*/ f44 f19 1"/>
                    <a:gd name="f59" fmla="*/ f47 f18 1"/>
                    <a:gd name="f60" fmla="*/ f48 f19 1"/>
                    <a:gd name="f61" fmla="*/ f49 f18 1"/>
                    <a:gd name="f62" fmla="*/ f50 f19 1"/>
                    <a:gd name="f63" fmla="*/ f51 f18 1"/>
                    <a:gd name="f64" fmla="*/ f52 f18 1"/>
                    <a:gd name="f65" fmla="*/ f53 f19 1"/>
                    <a:gd name="f66" fmla="*/ f54 f19 1"/>
                  </a:gdLst>
                  <a:ahLst/>
                  <a:cxnLst>
                    <a:cxn ang="3cd4">
                      <a:pos x="hc" y="t"/>
                    </a:cxn>
                    <a:cxn ang="0">
                      <a:pos x="r" y="vc"/>
                    </a:cxn>
                    <a:cxn ang="cd4">
                      <a:pos x="hc" y="b"/>
                    </a:cxn>
                    <a:cxn ang="cd2">
                      <a:pos x="l" y="vc"/>
                    </a:cxn>
                    <a:cxn ang="f46">
                      <a:pos x="f59" y="f60"/>
                    </a:cxn>
                    <a:cxn ang="f46">
                      <a:pos x="f61" y="f62"/>
                    </a:cxn>
                    <a:cxn ang="f46">
                      <a:pos x="f63" y="f62"/>
                    </a:cxn>
                    <a:cxn ang="f46">
                      <a:pos x="f64" y="f60"/>
                    </a:cxn>
                    <a:cxn ang="f46">
                      <a:pos x="f64" y="f65"/>
                    </a:cxn>
                    <a:cxn ang="f46">
                      <a:pos x="f63" y="f66"/>
                    </a:cxn>
                    <a:cxn ang="f46">
                      <a:pos x="f61" y="f66"/>
                    </a:cxn>
                    <a:cxn ang="f46">
                      <a:pos x="f59" y="f65"/>
                    </a:cxn>
                    <a:cxn ang="f46">
                      <a:pos x="f59" y="f60"/>
                    </a:cxn>
                  </a:cxnLst>
                  <a:rect l="f55" t="f58" r="f56" b="f57"/>
                  <a:pathLst>
                    <a:path w="2561962" h="2042945">
                      <a:moveTo>
                        <a:pt x="f6" y="f8"/>
                      </a:moveTo>
                      <a:cubicBezTo>
                        <a:pt x="f6" y="f9"/>
                        <a:pt x="f10" y="f11"/>
                        <a:pt x="f12" y="f11"/>
                      </a:cubicBezTo>
                      <a:lnTo>
                        <a:pt x="f13" y="f11"/>
                      </a:lnTo>
                      <a:cubicBezTo>
                        <a:pt x="f14" y="f11"/>
                        <a:pt x="f5" y="f9"/>
                        <a:pt x="f5" y="f8"/>
                      </a:cubicBezTo>
                      <a:lnTo>
                        <a:pt x="f5" y="f15"/>
                      </a:lnTo>
                      <a:cubicBezTo>
                        <a:pt x="f5" y="f16"/>
                        <a:pt x="f14" y="f5"/>
                        <a:pt x="f13" y="f5"/>
                      </a:cubicBezTo>
                      <a:lnTo>
                        <a:pt x="f12" y="f5"/>
                      </a:lnTo>
                      <a:cubicBezTo>
                        <a:pt x="f10" y="f5"/>
                        <a:pt x="f6" y="f16"/>
                        <a:pt x="f6" y="f15"/>
                      </a:cubicBezTo>
                      <a:lnTo>
                        <a:pt x="f6" y="f8"/>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3" name="Freeform: Shape 6">
                  <a:extLst>
                    <a:ext uri="{FF2B5EF4-FFF2-40B4-BE49-F238E27FC236}">
                      <a16:creationId xmlns:a16="http://schemas.microsoft.com/office/drawing/2014/main" id="{C6E26091-F38C-4F74-945C-F5DCCAF03949}"/>
                    </a:ext>
                  </a:extLst>
                </p:cNvPr>
                <p:cNvSpPr/>
                <p:nvPr/>
              </p:nvSpPr>
              <p:spPr>
                <a:xfrm>
                  <a:off x="5022314" y="2660794"/>
                  <a:ext cx="1920889" cy="1536402"/>
                </a:xfrm>
                <a:custGeom>
                  <a:avLst/>
                  <a:gdLst>
                    <a:gd name="f0" fmla="val 10800000"/>
                    <a:gd name="f1" fmla="val 5400000"/>
                    <a:gd name="f2" fmla="val 180"/>
                    <a:gd name="f3" fmla="val w"/>
                    <a:gd name="f4" fmla="val h"/>
                    <a:gd name="f5" fmla="val 0"/>
                    <a:gd name="f6" fmla="val 2593480"/>
                    <a:gd name="f7" fmla="val 2074372"/>
                    <a:gd name="f8" fmla="val 2577742"/>
                    <a:gd name="f9" fmla="val 1906722"/>
                    <a:gd name="f10" fmla="val 2562003"/>
                    <a:gd name="f11" fmla="val 1944410"/>
                    <a:gd name="f12" fmla="val 2546757"/>
                    <a:gd name="f13" fmla="val 1978333"/>
                    <a:gd name="f14" fmla="val 2522042"/>
                    <a:gd name="f15" fmla="val 2003049"/>
                    <a:gd name="f16" fmla="val 2497287"/>
                    <a:gd name="f17" fmla="val 2027724"/>
                    <a:gd name="f18" fmla="val 2463269"/>
                    <a:gd name="f19" fmla="val 2042946"/>
                    <a:gd name="f20" fmla="val 2425563"/>
                    <a:gd name="f21" fmla="val 167959"/>
                    <a:gd name="f22" fmla="val 130211"/>
                    <a:gd name="f23" fmla="val 96193"/>
                    <a:gd name="f24" fmla="val 71479"/>
                    <a:gd name="f25" fmla="val 46764"/>
                    <a:gd name="f26" fmla="val 31518"/>
                    <a:gd name="f27" fmla="val 167691"/>
                    <a:gd name="f28" fmla="val 130004"/>
                    <a:gd name="f29" fmla="val 96040"/>
                    <a:gd name="f30" fmla="val 71324"/>
                    <a:gd name="f31" fmla="val 46649"/>
                    <a:gd name="f32" fmla="val 31427"/>
                    <a:gd name="f33" fmla="val 75048"/>
                    <a:gd name="f34" fmla="val 2518313"/>
                    <a:gd name="f35" fmla="val 75208"/>
                    <a:gd name="f36" fmla="val 41"/>
                    <a:gd name="f37" fmla="val 1999325"/>
                    <a:gd name="f38" fmla="val 2074373"/>
                    <a:gd name="f39" fmla="+- 0 0 -90"/>
                    <a:gd name="f40" fmla="*/ f3 1 2593480"/>
                    <a:gd name="f41" fmla="*/ f4 1 2074372"/>
                    <a:gd name="f42" fmla="+- f7 0 f5"/>
                    <a:gd name="f43" fmla="+- f6 0 f5"/>
                    <a:gd name="f44" fmla="*/ f39 f0 1"/>
                    <a:gd name="f45" fmla="*/ f43 1 2593480"/>
                    <a:gd name="f46" fmla="*/ f42 1 2074372"/>
                    <a:gd name="f47" fmla="*/ 2577742 f43 1"/>
                    <a:gd name="f48" fmla="*/ 1906722 f42 1"/>
                    <a:gd name="f49" fmla="*/ 2562003 f43 1"/>
                    <a:gd name="f50" fmla="*/ 2522042 f43 1"/>
                    <a:gd name="f51" fmla="*/ 2003049 f42 1"/>
                    <a:gd name="f52" fmla="*/ 2425563 f43 1"/>
                    <a:gd name="f53" fmla="*/ 2042946 f42 1"/>
                    <a:gd name="f54" fmla="*/ 167959 f43 1"/>
                    <a:gd name="f55" fmla="*/ 71479 f43 1"/>
                    <a:gd name="f56" fmla="*/ 31518 f43 1"/>
                    <a:gd name="f57" fmla="*/ 167691 f42 1"/>
                    <a:gd name="f58" fmla="*/ 71324 f42 1"/>
                    <a:gd name="f59" fmla="*/ 31427 f42 1"/>
                    <a:gd name="f60" fmla="*/ 2593480 f43 1"/>
                    <a:gd name="f61" fmla="*/ 0 f42 1"/>
                    <a:gd name="f62" fmla="*/ 0 f43 1"/>
                    <a:gd name="f63" fmla="*/ 2074373 f42 1"/>
                    <a:gd name="f64" fmla="*/ f44 1 f2"/>
                    <a:gd name="f65" fmla="*/ f47 1 2593480"/>
                    <a:gd name="f66" fmla="*/ f48 1 2074372"/>
                    <a:gd name="f67" fmla="*/ f49 1 2593480"/>
                    <a:gd name="f68" fmla="*/ f50 1 2593480"/>
                    <a:gd name="f69" fmla="*/ f51 1 2074372"/>
                    <a:gd name="f70" fmla="*/ f52 1 2593480"/>
                    <a:gd name="f71" fmla="*/ f53 1 2074372"/>
                    <a:gd name="f72" fmla="*/ f54 1 2593480"/>
                    <a:gd name="f73" fmla="*/ f55 1 2593480"/>
                    <a:gd name="f74" fmla="*/ f56 1 2593480"/>
                    <a:gd name="f75" fmla="*/ f57 1 2074372"/>
                    <a:gd name="f76" fmla="*/ f58 1 2074372"/>
                    <a:gd name="f77" fmla="*/ f59 1 2074372"/>
                    <a:gd name="f78" fmla="*/ f60 1 2593480"/>
                    <a:gd name="f79" fmla="*/ f61 1 2074372"/>
                    <a:gd name="f80" fmla="*/ f62 1 2593480"/>
                    <a:gd name="f81" fmla="*/ f63 1 2074372"/>
                    <a:gd name="f82" fmla="*/ f5 1 f45"/>
                    <a:gd name="f83" fmla="*/ f6 1 f45"/>
                    <a:gd name="f84" fmla="*/ f5 1 f46"/>
                    <a:gd name="f85" fmla="*/ f7 1 f46"/>
                    <a:gd name="f86" fmla="+- f64 0 f1"/>
                    <a:gd name="f87" fmla="*/ f65 1 f45"/>
                    <a:gd name="f88" fmla="*/ f66 1 f46"/>
                    <a:gd name="f89" fmla="*/ f67 1 f45"/>
                    <a:gd name="f90" fmla="*/ f68 1 f45"/>
                    <a:gd name="f91" fmla="*/ f69 1 f46"/>
                    <a:gd name="f92" fmla="*/ f70 1 f45"/>
                    <a:gd name="f93" fmla="*/ f71 1 f46"/>
                    <a:gd name="f94" fmla="*/ f72 1 f45"/>
                    <a:gd name="f95" fmla="*/ f73 1 f45"/>
                    <a:gd name="f96" fmla="*/ f74 1 f45"/>
                    <a:gd name="f97" fmla="*/ f75 1 f46"/>
                    <a:gd name="f98" fmla="*/ f76 1 f46"/>
                    <a:gd name="f99" fmla="*/ f77 1 f46"/>
                    <a:gd name="f100" fmla="*/ f78 1 f45"/>
                    <a:gd name="f101" fmla="*/ f79 1 f46"/>
                    <a:gd name="f102" fmla="*/ f80 1 f45"/>
                    <a:gd name="f103" fmla="*/ f81 1 f46"/>
                    <a:gd name="f104" fmla="*/ f82 f40 1"/>
                    <a:gd name="f105" fmla="*/ f83 f40 1"/>
                    <a:gd name="f106" fmla="*/ f85 f41 1"/>
                    <a:gd name="f107" fmla="*/ f84 f41 1"/>
                    <a:gd name="f108" fmla="*/ f87 f40 1"/>
                    <a:gd name="f109" fmla="*/ f88 f41 1"/>
                    <a:gd name="f110" fmla="*/ f89 f40 1"/>
                    <a:gd name="f111" fmla="*/ f90 f40 1"/>
                    <a:gd name="f112" fmla="*/ f91 f41 1"/>
                    <a:gd name="f113" fmla="*/ f92 f40 1"/>
                    <a:gd name="f114" fmla="*/ f93 f41 1"/>
                    <a:gd name="f115" fmla="*/ f94 f40 1"/>
                    <a:gd name="f116" fmla="*/ f95 f40 1"/>
                    <a:gd name="f117" fmla="*/ f96 f40 1"/>
                    <a:gd name="f118" fmla="*/ f97 f41 1"/>
                    <a:gd name="f119" fmla="*/ f98 f41 1"/>
                    <a:gd name="f120" fmla="*/ f99 f41 1"/>
                    <a:gd name="f121" fmla="*/ f100 f40 1"/>
                    <a:gd name="f122" fmla="*/ f101 f41 1"/>
                    <a:gd name="f123" fmla="*/ f102 f40 1"/>
                    <a:gd name="f124" fmla="*/ f103 f41 1"/>
                  </a:gdLst>
                  <a:ahLst/>
                  <a:cxnLst>
                    <a:cxn ang="3cd4">
                      <a:pos x="hc" y="t"/>
                    </a:cxn>
                    <a:cxn ang="0">
                      <a:pos x="r" y="vc"/>
                    </a:cxn>
                    <a:cxn ang="cd4">
                      <a:pos x="hc" y="b"/>
                    </a:cxn>
                    <a:cxn ang="cd2">
                      <a:pos x="l" y="vc"/>
                    </a:cxn>
                    <a:cxn ang="f86">
                      <a:pos x="f108" y="f109"/>
                    </a:cxn>
                    <a:cxn ang="f86">
                      <a:pos x="f110" y="f109"/>
                    </a:cxn>
                    <a:cxn ang="f86">
                      <a:pos x="f111" y="f112"/>
                    </a:cxn>
                    <a:cxn ang="f86">
                      <a:pos x="f113" y="f114"/>
                    </a:cxn>
                    <a:cxn ang="f86">
                      <a:pos x="f115" y="f114"/>
                    </a:cxn>
                    <a:cxn ang="f86">
                      <a:pos x="f116" y="f112"/>
                    </a:cxn>
                    <a:cxn ang="f86">
                      <a:pos x="f117" y="f109"/>
                    </a:cxn>
                    <a:cxn ang="f86">
                      <a:pos x="f117" y="f118"/>
                    </a:cxn>
                    <a:cxn ang="f86">
                      <a:pos x="f116" y="f119"/>
                    </a:cxn>
                    <a:cxn ang="f86">
                      <a:pos x="f115" y="f120"/>
                    </a:cxn>
                    <a:cxn ang="f86">
                      <a:pos x="f113" y="f120"/>
                    </a:cxn>
                    <a:cxn ang="f86">
                      <a:pos x="f111" y="f119"/>
                    </a:cxn>
                    <a:cxn ang="f86">
                      <a:pos x="f110" y="f118"/>
                    </a:cxn>
                    <a:cxn ang="f86">
                      <a:pos x="f110" y="f109"/>
                    </a:cxn>
                    <a:cxn ang="f86">
                      <a:pos x="f121" y="f109"/>
                    </a:cxn>
                    <a:cxn ang="f86">
                      <a:pos x="f121" y="f118"/>
                    </a:cxn>
                    <a:cxn ang="f86">
                      <a:pos x="f113" y="f122"/>
                    </a:cxn>
                    <a:cxn ang="f86">
                      <a:pos x="f115" y="f122"/>
                    </a:cxn>
                    <a:cxn ang="f86">
                      <a:pos x="f123" y="f118"/>
                    </a:cxn>
                    <a:cxn ang="f86">
                      <a:pos x="f123" y="f109"/>
                    </a:cxn>
                    <a:cxn ang="f86">
                      <a:pos x="f115" y="f124"/>
                    </a:cxn>
                    <a:cxn ang="f86">
                      <a:pos x="f113" y="f124"/>
                    </a:cxn>
                    <a:cxn ang="f86">
                      <a:pos x="f121" y="f109"/>
                    </a:cxn>
                    <a:cxn ang="f86">
                      <a:pos x="f108" y="f109"/>
                    </a:cxn>
                  </a:cxnLst>
                  <a:rect l="f104" t="f107" r="f105" b="f106"/>
                  <a:pathLst>
                    <a:path w="2593480" h="2074372">
                      <a:moveTo>
                        <a:pt x="f8" y="f9"/>
                      </a:moveTo>
                      <a:lnTo>
                        <a:pt x="f10" y="f9"/>
                      </a:lnTo>
                      <a:cubicBezTo>
                        <a:pt x="f10" y="f11"/>
                        <a:pt x="f12" y="f13"/>
                        <a:pt x="f14" y="f15"/>
                      </a:cubicBezTo>
                      <a:cubicBezTo>
                        <a:pt x="f16" y="f17"/>
                        <a:pt x="f18" y="f19"/>
                        <a:pt x="f20" y="f19"/>
                      </a:cubicBezTo>
                      <a:lnTo>
                        <a:pt x="f21" y="f19"/>
                      </a:lnTo>
                      <a:cubicBezTo>
                        <a:pt x="f22" y="f19"/>
                        <a:pt x="f23" y="f17"/>
                        <a:pt x="f24" y="f15"/>
                      </a:cubicBezTo>
                      <a:cubicBezTo>
                        <a:pt x="f25" y="f13"/>
                        <a:pt x="f26" y="f11"/>
                        <a:pt x="f26" y="f9"/>
                      </a:cubicBezTo>
                      <a:lnTo>
                        <a:pt x="f26" y="f27"/>
                      </a:lnTo>
                      <a:cubicBezTo>
                        <a:pt x="f26" y="f28"/>
                        <a:pt x="f25" y="f29"/>
                        <a:pt x="f24" y="f30"/>
                      </a:cubicBezTo>
                      <a:cubicBezTo>
                        <a:pt x="f23" y="f31"/>
                        <a:pt x="f22" y="f32"/>
                        <a:pt x="f21" y="f32"/>
                      </a:cubicBezTo>
                      <a:lnTo>
                        <a:pt x="f20" y="f32"/>
                      </a:lnTo>
                      <a:cubicBezTo>
                        <a:pt x="f18" y="f32"/>
                        <a:pt x="f16" y="f31"/>
                        <a:pt x="f14" y="f30"/>
                      </a:cubicBezTo>
                      <a:cubicBezTo>
                        <a:pt x="f12" y="f29"/>
                        <a:pt x="f10" y="f28"/>
                        <a:pt x="f10" y="f27"/>
                      </a:cubicBezTo>
                      <a:lnTo>
                        <a:pt x="f10" y="f9"/>
                      </a:lnTo>
                      <a:lnTo>
                        <a:pt x="f6" y="f9"/>
                      </a:lnTo>
                      <a:lnTo>
                        <a:pt x="f6" y="f27"/>
                      </a:lnTo>
                      <a:cubicBezTo>
                        <a:pt x="f6" y="f33"/>
                        <a:pt x="f34" y="f5"/>
                        <a:pt x="f20" y="f5"/>
                      </a:cubicBezTo>
                      <a:lnTo>
                        <a:pt x="f21" y="f5"/>
                      </a:lnTo>
                      <a:cubicBezTo>
                        <a:pt x="f35" y="f5"/>
                        <a:pt x="f36" y="f33"/>
                        <a:pt x="f5" y="f27"/>
                      </a:cubicBezTo>
                      <a:lnTo>
                        <a:pt x="f5" y="f9"/>
                      </a:lnTo>
                      <a:cubicBezTo>
                        <a:pt x="f36" y="f37"/>
                        <a:pt x="f35" y="f38"/>
                        <a:pt x="f21" y="f38"/>
                      </a:cubicBezTo>
                      <a:lnTo>
                        <a:pt x="f20" y="f38"/>
                      </a:lnTo>
                      <a:cubicBezTo>
                        <a:pt x="f34" y="f38"/>
                        <a:pt x="f6" y="f37"/>
                        <a:pt x="f6"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4" name="Freeform: Shape 7">
                  <a:extLst>
                    <a:ext uri="{FF2B5EF4-FFF2-40B4-BE49-F238E27FC236}">
                      <a16:creationId xmlns:a16="http://schemas.microsoft.com/office/drawing/2014/main" id="{F8543E90-B5DE-4711-878E-00E3DCC6F003}"/>
                    </a:ext>
                  </a:extLst>
                </p:cNvPr>
                <p:cNvSpPr/>
                <p:nvPr/>
              </p:nvSpPr>
              <p:spPr>
                <a:xfrm>
                  <a:off x="5140308" y="2775606"/>
                  <a:ext cx="1684928" cy="1409959"/>
                </a:xfrm>
                <a:custGeom>
                  <a:avLst/>
                  <a:gdLst>
                    <a:gd name="f0" fmla="val 10800000"/>
                    <a:gd name="f1" fmla="val 5400000"/>
                    <a:gd name="f2" fmla="val 180"/>
                    <a:gd name="f3" fmla="val w"/>
                    <a:gd name="f4" fmla="val h"/>
                    <a:gd name="f5" fmla="val 0"/>
                    <a:gd name="f6" fmla="val 2274899"/>
                    <a:gd name="f7" fmla="val 1903653"/>
                    <a:gd name="f8" fmla="val 2274900"/>
                    <a:gd name="f9" fmla="+- 0 0 -90"/>
                    <a:gd name="f10" fmla="*/ f3 1 2274899"/>
                    <a:gd name="f11" fmla="*/ f4 1 1903653"/>
                    <a:gd name="f12" fmla="+- f7 0 f5"/>
                    <a:gd name="f13" fmla="+- f6 0 f5"/>
                    <a:gd name="f14" fmla="*/ f9 f0 1"/>
                    <a:gd name="f15" fmla="*/ f13 1 2274899"/>
                    <a:gd name="f16" fmla="*/ f12 1 1903653"/>
                    <a:gd name="f17" fmla="*/ 2274900 f13 1"/>
                    <a:gd name="f18" fmla="*/ 1903653 f12 1"/>
                    <a:gd name="f19" fmla="*/ 0 f13 1"/>
                    <a:gd name="f20" fmla="*/ 0 f12 1"/>
                    <a:gd name="f21" fmla="*/ f14 1 f2"/>
                    <a:gd name="f22" fmla="*/ f17 1 2274899"/>
                    <a:gd name="f23" fmla="*/ f18 1 1903653"/>
                    <a:gd name="f24" fmla="*/ f19 1 2274899"/>
                    <a:gd name="f25" fmla="*/ f20 1 1903653"/>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 ang="f30">
                      <a:pos x="f39" y="f40"/>
                    </a:cxn>
                  </a:cxnLst>
                  <a:rect l="f35" t="f38" r="f36" b="f37"/>
                  <a:pathLst>
                    <a:path w="2274899" h="1903653">
                      <a:moveTo>
                        <a:pt x="f8" y="f7"/>
                      </a:moveTo>
                      <a:lnTo>
                        <a:pt x="f5" y="f7"/>
                      </a:lnTo>
                      <a:lnTo>
                        <a:pt x="f5" y="f5"/>
                      </a:lnTo>
                      <a:lnTo>
                        <a:pt x="f8" y="f5"/>
                      </a:lnTo>
                      <a:lnTo>
                        <a:pt x="f8" y="f7"/>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5" name="Freeform: Shape 8">
                  <a:extLst>
                    <a:ext uri="{FF2B5EF4-FFF2-40B4-BE49-F238E27FC236}">
                      <a16:creationId xmlns:a16="http://schemas.microsoft.com/office/drawing/2014/main" id="{5A9C5408-EE36-4BA0-B558-EA0A8164C8B2}"/>
                    </a:ext>
                  </a:extLst>
                </p:cNvPr>
                <p:cNvSpPr/>
                <p:nvPr/>
              </p:nvSpPr>
              <p:spPr>
                <a:xfrm>
                  <a:off x="5128650" y="2763966"/>
                  <a:ext cx="1708236" cy="1433230"/>
                </a:xfrm>
                <a:custGeom>
                  <a:avLst/>
                  <a:gdLst>
                    <a:gd name="f0" fmla="val 10800000"/>
                    <a:gd name="f1" fmla="val 5400000"/>
                    <a:gd name="f2" fmla="val 180"/>
                    <a:gd name="f3" fmla="val w"/>
                    <a:gd name="f4" fmla="val h"/>
                    <a:gd name="f5" fmla="val 0"/>
                    <a:gd name="f6" fmla="val 2306376"/>
                    <a:gd name="f7" fmla="val 1935079"/>
                    <a:gd name="f8" fmla="val 2290638"/>
                    <a:gd name="f9" fmla="val 1919367"/>
                    <a:gd name="f10" fmla="val 1903653"/>
                    <a:gd name="f11" fmla="val 31477"/>
                    <a:gd name="f12" fmla="val 31427"/>
                    <a:gd name="f13" fmla="val 2274900"/>
                    <a:gd name="f14" fmla="val 2306377"/>
                    <a:gd name="f15" fmla="val 15713"/>
                    <a:gd name="f16" fmla="val 11580"/>
                    <a:gd name="f17" fmla="val 2304696"/>
                    <a:gd name="f18" fmla="val 7529"/>
                    <a:gd name="f19" fmla="val 2301786"/>
                    <a:gd name="f20" fmla="val 4583"/>
                    <a:gd name="f21" fmla="val 2298835"/>
                    <a:gd name="f22" fmla="val 1678"/>
                    <a:gd name="f23" fmla="val 2294778"/>
                    <a:gd name="f24" fmla="val 15738"/>
                    <a:gd name="f25" fmla="val 11599"/>
                    <a:gd name="f26" fmla="val 7541"/>
                    <a:gd name="f27" fmla="val 4590"/>
                    <a:gd name="f28" fmla="val 1680"/>
                    <a:gd name="f29" fmla="val 1923500"/>
                    <a:gd name="f30" fmla="val 1927551"/>
                    <a:gd name="f31" fmla="val 1930497"/>
                    <a:gd name="f32" fmla="val 1933402"/>
                    <a:gd name="f33" fmla="val 1935080"/>
                    <a:gd name="f34" fmla="+- 0 0 -90"/>
                    <a:gd name="f35" fmla="*/ f3 1 2306376"/>
                    <a:gd name="f36" fmla="*/ f4 1 1935079"/>
                    <a:gd name="f37" fmla="+- f7 0 f5"/>
                    <a:gd name="f38" fmla="+- f6 0 f5"/>
                    <a:gd name="f39" fmla="*/ f34 f0 1"/>
                    <a:gd name="f40" fmla="*/ f38 1 2306376"/>
                    <a:gd name="f41" fmla="*/ f37 1 1935079"/>
                    <a:gd name="f42" fmla="*/ 2290638 f38 1"/>
                    <a:gd name="f43" fmla="*/ 1919367 f37 1"/>
                    <a:gd name="f44" fmla="*/ 1903653 f37 1"/>
                    <a:gd name="f45" fmla="*/ 31477 f38 1"/>
                    <a:gd name="f46" fmla="*/ 31427 f37 1"/>
                    <a:gd name="f47" fmla="*/ 2274900 f38 1"/>
                    <a:gd name="f48" fmla="*/ 2306377 f38 1"/>
                    <a:gd name="f49" fmla="*/ 15713 f37 1"/>
                    <a:gd name="f50" fmla="*/ 2301786 f38 1"/>
                    <a:gd name="f51" fmla="*/ 4583 f37 1"/>
                    <a:gd name="f52" fmla="*/ 0 f37 1"/>
                    <a:gd name="f53" fmla="*/ 15738 f38 1"/>
                    <a:gd name="f54" fmla="*/ 4590 f38 1"/>
                    <a:gd name="f55" fmla="*/ 0 f38 1"/>
                    <a:gd name="f56" fmla="*/ 1930497 f37 1"/>
                    <a:gd name="f57" fmla="*/ 1935080 f37 1"/>
                    <a:gd name="f58" fmla="*/ f39 1 f2"/>
                    <a:gd name="f59" fmla="*/ f42 1 2306376"/>
                    <a:gd name="f60" fmla="*/ f43 1 1935079"/>
                    <a:gd name="f61" fmla="*/ f44 1 1935079"/>
                    <a:gd name="f62" fmla="*/ f45 1 2306376"/>
                    <a:gd name="f63" fmla="*/ f46 1 1935079"/>
                    <a:gd name="f64" fmla="*/ f47 1 2306376"/>
                    <a:gd name="f65" fmla="*/ f48 1 2306376"/>
                    <a:gd name="f66" fmla="*/ f49 1 1935079"/>
                    <a:gd name="f67" fmla="*/ f50 1 2306376"/>
                    <a:gd name="f68" fmla="*/ f51 1 1935079"/>
                    <a:gd name="f69" fmla="*/ f52 1 1935079"/>
                    <a:gd name="f70" fmla="*/ f53 1 2306376"/>
                    <a:gd name="f71" fmla="*/ f54 1 2306376"/>
                    <a:gd name="f72" fmla="*/ f55 1 2306376"/>
                    <a:gd name="f73" fmla="*/ f56 1 1935079"/>
                    <a:gd name="f74" fmla="*/ f57 1 1935079"/>
                    <a:gd name="f75" fmla="*/ f5 1 f40"/>
                    <a:gd name="f76" fmla="*/ f6 1 f40"/>
                    <a:gd name="f77" fmla="*/ f5 1 f41"/>
                    <a:gd name="f78" fmla="*/ f7 1 f41"/>
                    <a:gd name="f79" fmla="+- f58 0 f1"/>
                    <a:gd name="f80" fmla="*/ f59 1 f40"/>
                    <a:gd name="f81" fmla="*/ f60 1 f41"/>
                    <a:gd name="f82" fmla="*/ f61 1 f41"/>
                    <a:gd name="f83" fmla="*/ f62 1 f40"/>
                    <a:gd name="f84" fmla="*/ f63 1 f41"/>
                    <a:gd name="f85" fmla="*/ f64 1 f40"/>
                    <a:gd name="f86" fmla="*/ f65 1 f40"/>
                    <a:gd name="f87" fmla="*/ f66 1 f41"/>
                    <a:gd name="f88" fmla="*/ f67 1 f40"/>
                    <a:gd name="f89" fmla="*/ f68 1 f41"/>
                    <a:gd name="f90" fmla="*/ f69 1 f41"/>
                    <a:gd name="f91" fmla="*/ f70 1 f40"/>
                    <a:gd name="f92" fmla="*/ f71 1 f40"/>
                    <a:gd name="f93" fmla="*/ f72 1 f40"/>
                    <a:gd name="f94" fmla="*/ f73 1 f41"/>
                    <a:gd name="f95" fmla="*/ f74 1 f41"/>
                    <a:gd name="f96" fmla="*/ f75 f35 1"/>
                    <a:gd name="f97" fmla="*/ f76 f35 1"/>
                    <a:gd name="f98" fmla="*/ f78 f36 1"/>
                    <a:gd name="f99" fmla="*/ f77 f36 1"/>
                    <a:gd name="f100" fmla="*/ f80 f35 1"/>
                    <a:gd name="f101" fmla="*/ f81 f36 1"/>
                    <a:gd name="f102" fmla="*/ f82 f36 1"/>
                    <a:gd name="f103" fmla="*/ f83 f35 1"/>
                    <a:gd name="f104" fmla="*/ f84 f36 1"/>
                    <a:gd name="f105" fmla="*/ f85 f35 1"/>
                    <a:gd name="f106" fmla="*/ f86 f35 1"/>
                    <a:gd name="f107" fmla="*/ f87 f36 1"/>
                    <a:gd name="f108" fmla="*/ f88 f35 1"/>
                    <a:gd name="f109" fmla="*/ f89 f36 1"/>
                    <a:gd name="f110" fmla="*/ f90 f36 1"/>
                    <a:gd name="f111" fmla="*/ f91 f35 1"/>
                    <a:gd name="f112" fmla="*/ f92 f35 1"/>
                    <a:gd name="f113" fmla="*/ f93 f35 1"/>
                    <a:gd name="f114" fmla="*/ f94 f36 1"/>
                    <a:gd name="f115" fmla="*/ f95 f36 1"/>
                  </a:gdLst>
                  <a:ahLst/>
                  <a:cxnLst>
                    <a:cxn ang="3cd4">
                      <a:pos x="hc" y="t"/>
                    </a:cxn>
                    <a:cxn ang="0">
                      <a:pos x="r" y="vc"/>
                    </a:cxn>
                    <a:cxn ang="cd4">
                      <a:pos x="hc" y="b"/>
                    </a:cxn>
                    <a:cxn ang="cd2">
                      <a:pos x="l" y="vc"/>
                    </a:cxn>
                    <a:cxn ang="f79">
                      <a:pos x="f100" y="f101"/>
                    </a:cxn>
                    <a:cxn ang="f79">
                      <a:pos x="f100" y="f102"/>
                    </a:cxn>
                    <a:cxn ang="f79">
                      <a:pos x="f103" y="f102"/>
                    </a:cxn>
                    <a:cxn ang="f79">
                      <a:pos x="f103" y="f104"/>
                    </a:cxn>
                    <a:cxn ang="f79">
                      <a:pos x="f105" y="f104"/>
                    </a:cxn>
                    <a:cxn ang="f79">
                      <a:pos x="f105" y="f101"/>
                    </a:cxn>
                    <a:cxn ang="f79">
                      <a:pos x="f100" y="f101"/>
                    </a:cxn>
                    <a:cxn ang="f79">
                      <a:pos x="f100" y="f102"/>
                    </a:cxn>
                    <a:cxn ang="f79">
                      <a:pos x="f100" y="f101"/>
                    </a:cxn>
                    <a:cxn ang="f79">
                      <a:pos x="f106" y="f101"/>
                    </a:cxn>
                    <a:cxn ang="f79">
                      <a:pos x="f106" y="f107"/>
                    </a:cxn>
                    <a:cxn ang="f79">
                      <a:pos x="f108" y="f109"/>
                    </a:cxn>
                    <a:cxn ang="f79">
                      <a:pos x="f100" y="f110"/>
                    </a:cxn>
                    <a:cxn ang="f79">
                      <a:pos x="f111" y="f110"/>
                    </a:cxn>
                    <a:cxn ang="f79">
                      <a:pos x="f112" y="f109"/>
                    </a:cxn>
                    <a:cxn ang="f79">
                      <a:pos x="f113" y="f107"/>
                    </a:cxn>
                    <a:cxn ang="f79">
                      <a:pos x="f113" y="f101"/>
                    </a:cxn>
                    <a:cxn ang="f79">
                      <a:pos x="f112" y="f114"/>
                    </a:cxn>
                    <a:cxn ang="f79">
                      <a:pos x="f111" y="f115"/>
                    </a:cxn>
                    <a:cxn ang="f79">
                      <a:pos x="f100" y="f115"/>
                    </a:cxn>
                    <a:cxn ang="f79">
                      <a:pos x="f108" y="f114"/>
                    </a:cxn>
                    <a:cxn ang="f79">
                      <a:pos x="f106" y="f101"/>
                    </a:cxn>
                    <a:cxn ang="f79">
                      <a:pos x="f100" y="f101"/>
                    </a:cxn>
                  </a:cxnLst>
                  <a:rect l="f96" t="f99" r="f97" b="f98"/>
                  <a:pathLst>
                    <a:path w="2306376" h="1935079">
                      <a:moveTo>
                        <a:pt x="f8" y="f9"/>
                      </a:moveTo>
                      <a:lnTo>
                        <a:pt x="f8" y="f10"/>
                      </a:lnTo>
                      <a:lnTo>
                        <a:pt x="f11" y="f10"/>
                      </a:lnTo>
                      <a:lnTo>
                        <a:pt x="f11" y="f12"/>
                      </a:lnTo>
                      <a:lnTo>
                        <a:pt x="f13" y="f12"/>
                      </a:lnTo>
                      <a:lnTo>
                        <a:pt x="f13" y="f9"/>
                      </a:lnTo>
                      <a:lnTo>
                        <a:pt x="f8" y="f9"/>
                      </a:lnTo>
                      <a:lnTo>
                        <a:pt x="f8" y="f10"/>
                      </a:lnTo>
                      <a:lnTo>
                        <a:pt x="f8" y="f9"/>
                      </a:lnTo>
                      <a:lnTo>
                        <a:pt x="f14" y="f9"/>
                      </a:lnTo>
                      <a:lnTo>
                        <a:pt x="f14" y="f15"/>
                      </a:lnTo>
                      <a:cubicBezTo>
                        <a:pt x="f14" y="f16"/>
                        <a:pt x="f17" y="f18"/>
                        <a:pt x="f19" y="f20"/>
                      </a:cubicBezTo>
                      <a:cubicBezTo>
                        <a:pt x="f21" y="f22"/>
                        <a:pt x="f23" y="f5"/>
                        <a:pt x="f8" y="f5"/>
                      </a:cubicBezTo>
                      <a:lnTo>
                        <a:pt x="f24" y="f5"/>
                      </a:lnTo>
                      <a:cubicBezTo>
                        <a:pt x="f25" y="f5"/>
                        <a:pt x="f26" y="f22"/>
                        <a:pt x="f27" y="f20"/>
                      </a:cubicBezTo>
                      <a:cubicBezTo>
                        <a:pt x="f28" y="f18"/>
                        <a:pt x="f5" y="f16"/>
                        <a:pt x="f5" y="f15"/>
                      </a:cubicBezTo>
                      <a:lnTo>
                        <a:pt x="f5" y="f9"/>
                      </a:lnTo>
                      <a:cubicBezTo>
                        <a:pt x="f5" y="f29"/>
                        <a:pt x="f28" y="f30"/>
                        <a:pt x="f27" y="f31"/>
                      </a:cubicBezTo>
                      <a:cubicBezTo>
                        <a:pt x="f26" y="f32"/>
                        <a:pt x="f25" y="f33"/>
                        <a:pt x="f24" y="f33"/>
                      </a:cubicBezTo>
                      <a:lnTo>
                        <a:pt x="f8" y="f33"/>
                      </a:lnTo>
                      <a:cubicBezTo>
                        <a:pt x="f23" y="f33"/>
                        <a:pt x="f21" y="f32"/>
                        <a:pt x="f19" y="f31"/>
                      </a:cubicBezTo>
                      <a:cubicBezTo>
                        <a:pt x="f17" y="f30"/>
                        <a:pt x="f14" y="f29"/>
                        <a:pt x="f14"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6" name="Freeform: Shape 9">
                  <a:extLst>
                    <a:ext uri="{FF2B5EF4-FFF2-40B4-BE49-F238E27FC236}">
                      <a16:creationId xmlns:a16="http://schemas.microsoft.com/office/drawing/2014/main" id="{ED35E4E8-B373-4DEE-B1BA-EC8B46F084B6}"/>
                    </a:ext>
                  </a:extLst>
                </p:cNvPr>
                <p:cNvSpPr/>
                <p:nvPr/>
              </p:nvSpPr>
              <p:spPr>
                <a:xfrm>
                  <a:off x="5049682" y="2821308"/>
                  <a:ext cx="2108341" cy="1364257"/>
                </a:xfrm>
                <a:custGeom>
                  <a:avLst/>
                  <a:gdLst>
                    <a:gd name="f0" fmla="val 10800000"/>
                    <a:gd name="f1" fmla="val 5400000"/>
                    <a:gd name="f2" fmla="val 180"/>
                    <a:gd name="f3" fmla="val w"/>
                    <a:gd name="f4" fmla="val h"/>
                    <a:gd name="f5" fmla="val 0"/>
                    <a:gd name="f6" fmla="val 2846569"/>
                    <a:gd name="f7" fmla="val 1841945"/>
                    <a:gd name="f8" fmla="val 2566570"/>
                    <a:gd name="f9" fmla="val 1697824"/>
                    <a:gd name="f10" fmla="val 2552348"/>
                    <a:gd name="f11" fmla="val 1777414"/>
                    <a:gd name="f12" fmla="val 2472672"/>
                    <a:gd name="f13" fmla="val 2388611"/>
                    <a:gd name="f14" fmla="val 131007"/>
                    <a:gd name="f15" fmla="val 46946"/>
                    <a:gd name="f16" fmla="+- 0 0 10926"/>
                    <a:gd name="f17" fmla="val 1739"/>
                    <a:gd name="f18" fmla="val 205396"/>
                    <a:gd name="f19" fmla="val 416446"/>
                    <a:gd name="f20" fmla="val 218060"/>
                    <a:gd name="f21" fmla="val 336856"/>
                    <a:gd name="f22" fmla="val 297285"/>
                    <a:gd name="f23" fmla="val 272284"/>
                    <a:gd name="f24" fmla="val 382371"/>
                    <a:gd name="f25" fmla="val 1114085"/>
                    <a:gd name="f26" fmla="val 1343645"/>
                    <a:gd name="f27" fmla="val 2715839"/>
                    <a:gd name="f28" fmla="val 2801089"/>
                    <a:gd name="f29" fmla="val 2858633"/>
                    <a:gd name="f30" fmla="val 64531"/>
                    <a:gd name="f31" fmla="val 2844411"/>
                    <a:gd name="f32" fmla="val 144162"/>
                    <a:gd name="f33" fmla="+- 0 0 -90"/>
                    <a:gd name="f34" fmla="*/ f3 1 2846569"/>
                    <a:gd name="f35" fmla="*/ f4 1 1841945"/>
                    <a:gd name="f36" fmla="+- f7 0 f5"/>
                    <a:gd name="f37" fmla="+- f6 0 f5"/>
                    <a:gd name="f38" fmla="*/ f33 f0 1"/>
                    <a:gd name="f39" fmla="*/ f37 1 2846569"/>
                    <a:gd name="f40" fmla="*/ f36 1 1841945"/>
                    <a:gd name="f41" fmla="*/ 2566570 f37 1"/>
                    <a:gd name="f42" fmla="*/ 1697824 f36 1"/>
                    <a:gd name="f43" fmla="*/ 2388611 f37 1"/>
                    <a:gd name="f44" fmla="*/ 1841945 f36 1"/>
                    <a:gd name="f45" fmla="*/ 131007 f37 1"/>
                    <a:gd name="f46" fmla="*/ 1739 f37 1"/>
                    <a:gd name="f47" fmla="*/ 205396 f37 1"/>
                    <a:gd name="f48" fmla="*/ 416446 f36 1"/>
                    <a:gd name="f49" fmla="*/ 382371 f37 1"/>
                    <a:gd name="f50" fmla="*/ 272284 f36 1"/>
                    <a:gd name="f51" fmla="*/ 1114085 f37 1"/>
                    <a:gd name="f52" fmla="*/ 1343645 f37 1"/>
                    <a:gd name="f53" fmla="*/ 0 f36 1"/>
                    <a:gd name="f54" fmla="*/ 2715839 f37 1"/>
                    <a:gd name="f55" fmla="*/ 2844411 f37 1"/>
                    <a:gd name="f56" fmla="*/ 144162 f36 1"/>
                    <a:gd name="f57" fmla="*/ f38 1 f2"/>
                    <a:gd name="f58" fmla="*/ f41 1 2846569"/>
                    <a:gd name="f59" fmla="*/ f42 1 1841945"/>
                    <a:gd name="f60" fmla="*/ f43 1 2846569"/>
                    <a:gd name="f61" fmla="*/ f44 1 1841945"/>
                    <a:gd name="f62" fmla="*/ f45 1 2846569"/>
                    <a:gd name="f63" fmla="*/ f46 1 2846569"/>
                    <a:gd name="f64" fmla="*/ f47 1 2846569"/>
                    <a:gd name="f65" fmla="*/ f48 1 1841945"/>
                    <a:gd name="f66" fmla="*/ f49 1 2846569"/>
                    <a:gd name="f67" fmla="*/ f50 1 1841945"/>
                    <a:gd name="f68" fmla="*/ f51 1 2846569"/>
                    <a:gd name="f69" fmla="*/ f52 1 2846569"/>
                    <a:gd name="f70" fmla="*/ f53 1 1841945"/>
                    <a:gd name="f71" fmla="*/ f54 1 2846569"/>
                    <a:gd name="f72" fmla="*/ f55 1 2846569"/>
                    <a:gd name="f73" fmla="*/ f56 1 1841945"/>
                    <a:gd name="f74" fmla="*/ f5 1 f39"/>
                    <a:gd name="f75" fmla="*/ f6 1 f39"/>
                    <a:gd name="f76" fmla="*/ f5 1 f40"/>
                    <a:gd name="f77" fmla="*/ f7 1 f40"/>
                    <a:gd name="f78" fmla="+- f57 0 f1"/>
                    <a:gd name="f79" fmla="*/ f58 1 f39"/>
                    <a:gd name="f80" fmla="*/ f59 1 f40"/>
                    <a:gd name="f81" fmla="*/ f60 1 f39"/>
                    <a:gd name="f82" fmla="*/ f61 1 f40"/>
                    <a:gd name="f83" fmla="*/ f62 1 f39"/>
                    <a:gd name="f84" fmla="*/ f63 1 f39"/>
                    <a:gd name="f85" fmla="*/ f64 1 f39"/>
                    <a:gd name="f86" fmla="*/ f65 1 f40"/>
                    <a:gd name="f87" fmla="*/ f66 1 f39"/>
                    <a:gd name="f88" fmla="*/ f67 1 f40"/>
                    <a:gd name="f89" fmla="*/ f68 1 f39"/>
                    <a:gd name="f90" fmla="*/ f69 1 f39"/>
                    <a:gd name="f91" fmla="*/ f70 1 f40"/>
                    <a:gd name="f92" fmla="*/ f71 1 f39"/>
                    <a:gd name="f93" fmla="*/ f72 1 f39"/>
                    <a:gd name="f94" fmla="*/ f73 1 f40"/>
                    <a:gd name="f95" fmla="*/ f74 f34 1"/>
                    <a:gd name="f96" fmla="*/ f75 f34 1"/>
                    <a:gd name="f97" fmla="*/ f77 f35 1"/>
                    <a:gd name="f98" fmla="*/ f76 f35 1"/>
                    <a:gd name="f99" fmla="*/ f79 f34 1"/>
                    <a:gd name="f100" fmla="*/ f80 f35 1"/>
                    <a:gd name="f101" fmla="*/ f81 f34 1"/>
                    <a:gd name="f102" fmla="*/ f82 f35 1"/>
                    <a:gd name="f103" fmla="*/ f83 f34 1"/>
                    <a:gd name="f104" fmla="*/ f84 f34 1"/>
                    <a:gd name="f105" fmla="*/ f85 f34 1"/>
                    <a:gd name="f106" fmla="*/ f86 f35 1"/>
                    <a:gd name="f107" fmla="*/ f87 f34 1"/>
                    <a:gd name="f108" fmla="*/ f88 f35 1"/>
                    <a:gd name="f109" fmla="*/ f89 f34 1"/>
                    <a:gd name="f110" fmla="*/ f90 f34 1"/>
                    <a:gd name="f111" fmla="*/ f91 f35 1"/>
                    <a:gd name="f112" fmla="*/ f92 f34 1"/>
                    <a:gd name="f113" fmla="*/ f93 f34 1"/>
                    <a:gd name="f114" fmla="*/ f94 f35 1"/>
                  </a:gdLst>
                  <a:ahLst/>
                  <a:cxnLst>
                    <a:cxn ang="3cd4">
                      <a:pos x="hc" y="t"/>
                    </a:cxn>
                    <a:cxn ang="0">
                      <a:pos x="r" y="vc"/>
                    </a:cxn>
                    <a:cxn ang="cd4">
                      <a:pos x="hc" y="b"/>
                    </a:cxn>
                    <a:cxn ang="cd2">
                      <a:pos x="l" y="vc"/>
                    </a:cxn>
                    <a:cxn ang="f78">
                      <a:pos x="f99" y="f100"/>
                    </a:cxn>
                    <a:cxn ang="f78">
                      <a:pos x="f101" y="f102"/>
                    </a:cxn>
                    <a:cxn ang="f78">
                      <a:pos x="f103" y="f102"/>
                    </a:cxn>
                    <a:cxn ang="f78">
                      <a:pos x="f104" y="f100"/>
                    </a:cxn>
                    <a:cxn ang="f78">
                      <a:pos x="f105" y="f106"/>
                    </a:cxn>
                    <a:cxn ang="f78">
                      <a:pos x="f107" y="f108"/>
                    </a:cxn>
                    <a:cxn ang="f78">
                      <a:pos x="f109" y="f108"/>
                    </a:cxn>
                    <a:cxn ang="f78">
                      <a:pos x="f110" y="f111"/>
                    </a:cxn>
                    <a:cxn ang="f78">
                      <a:pos x="f112" y="f111"/>
                    </a:cxn>
                    <a:cxn ang="f78">
                      <a:pos x="f113" y="f114"/>
                    </a:cxn>
                    <a:cxn ang="f78">
                      <a:pos x="f99" y="f100"/>
                    </a:cxn>
                  </a:cxnLst>
                  <a:rect l="f95" t="f98" r="f96" b="f97"/>
                  <a:pathLst>
                    <a:path w="2846569" h="1841945">
                      <a:moveTo>
                        <a:pt x="f8" y="f9"/>
                      </a:moveTo>
                      <a:cubicBezTo>
                        <a:pt x="f10" y="f11"/>
                        <a:pt x="f12" y="f7"/>
                        <a:pt x="f13" y="f7"/>
                      </a:cubicBezTo>
                      <a:lnTo>
                        <a:pt x="f14" y="f7"/>
                      </a:lnTo>
                      <a:cubicBezTo>
                        <a:pt x="f15" y="f7"/>
                        <a:pt x="f16" y="f11"/>
                        <a:pt x="f17" y="f9"/>
                      </a:cubicBezTo>
                      <a:lnTo>
                        <a:pt x="f18" y="f19"/>
                      </a:lnTo>
                      <a:cubicBezTo>
                        <a:pt x="f20" y="f21"/>
                        <a:pt x="f22" y="f23"/>
                        <a:pt x="f24" y="f23"/>
                      </a:cubicBezTo>
                      <a:lnTo>
                        <a:pt x="f25" y="f23"/>
                      </a:lnTo>
                      <a:lnTo>
                        <a:pt x="f26" y="f5"/>
                      </a:lnTo>
                      <a:lnTo>
                        <a:pt x="f27" y="f5"/>
                      </a:lnTo>
                      <a:cubicBezTo>
                        <a:pt x="f28" y="f5"/>
                        <a:pt x="f29" y="f30"/>
                        <a:pt x="f31" y="f32"/>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7" name="Freeform: Shape 10">
                  <a:extLst>
                    <a:ext uri="{FF2B5EF4-FFF2-40B4-BE49-F238E27FC236}">
                      <a16:creationId xmlns:a16="http://schemas.microsoft.com/office/drawing/2014/main" id="{D707763F-2E58-4A67-80D4-F88EE6B29506}"/>
                    </a:ext>
                  </a:extLst>
                </p:cNvPr>
                <p:cNvSpPr/>
                <p:nvPr/>
              </p:nvSpPr>
              <p:spPr>
                <a:xfrm>
                  <a:off x="5038005" y="2809667"/>
                  <a:ext cx="2131676" cy="1387528"/>
                </a:xfrm>
                <a:custGeom>
                  <a:avLst/>
                  <a:gdLst>
                    <a:gd name="f0" fmla="val 10800000"/>
                    <a:gd name="f1" fmla="val 5400000"/>
                    <a:gd name="f2" fmla="val 180"/>
                    <a:gd name="f3" fmla="val w"/>
                    <a:gd name="f4" fmla="val h"/>
                    <a:gd name="f5" fmla="val 0"/>
                    <a:gd name="f6" fmla="val 2878083"/>
                    <a:gd name="f7" fmla="val 1873372"/>
                    <a:gd name="f8" fmla="val 2582332"/>
                    <a:gd name="f9" fmla="val 1713537"/>
                    <a:gd name="f10" fmla="val 2566840"/>
                    <a:gd name="f11" fmla="val 1710755"/>
                    <a:gd name="f12" fmla="val 2560528"/>
                    <a:gd name="f13" fmla="val 1746233"/>
                    <a:gd name="f14" fmla="val 2539256"/>
                    <a:gd name="f15" fmla="val 1779255"/>
                    <a:gd name="f16" fmla="val 2509624"/>
                    <a:gd name="f17" fmla="val 1803235"/>
                    <a:gd name="f18" fmla="val 2479991"/>
                    <a:gd name="f19" fmla="val 1827255"/>
                    <a:gd name="f20" fmla="val 2442326"/>
                    <a:gd name="f21" fmla="val 1841986"/>
                    <a:gd name="f22" fmla="val 2404373"/>
                    <a:gd name="f23" fmla="val 1841945"/>
                    <a:gd name="f24" fmla="val 146769"/>
                    <a:gd name="f25" fmla="val 112259"/>
                    <a:gd name="f26" fmla="val 1841904"/>
                    <a:gd name="f27" fmla="val 83610"/>
                    <a:gd name="f28" fmla="val 1830038"/>
                    <a:gd name="f29" fmla="val 63487"/>
                    <a:gd name="f30" fmla="val 1811010"/>
                    <a:gd name="f31" fmla="val 43363"/>
                    <a:gd name="f32" fmla="val 1791900"/>
                    <a:gd name="f33" fmla="val 31518"/>
                    <a:gd name="f34" fmla="val 1765670"/>
                    <a:gd name="f35" fmla="val 31477"/>
                    <a:gd name="f36" fmla="val 1735143"/>
                    <a:gd name="f37" fmla="val 1728924"/>
                    <a:gd name="f38" fmla="val 31969"/>
                    <a:gd name="f39" fmla="val 1722540"/>
                    <a:gd name="f40" fmla="val 33034"/>
                    <a:gd name="f41" fmla="val 1715993"/>
                    <a:gd name="f42" fmla="val 236691"/>
                    <a:gd name="f43" fmla="val 434614"/>
                    <a:gd name="f44" fmla="val 242306"/>
                    <a:gd name="f45" fmla="val 399259"/>
                    <a:gd name="f46" fmla="val 263004"/>
                    <a:gd name="f47" fmla="val 366359"/>
                    <a:gd name="f48" fmla="val 292432"/>
                    <a:gd name="f49" fmla="val 342421"/>
                    <a:gd name="f50" fmla="val 321859"/>
                    <a:gd name="f51" fmla="val 318442"/>
                    <a:gd name="f52" fmla="val 359607"/>
                    <a:gd name="f53" fmla="val 303670"/>
                    <a:gd name="f54" fmla="val 398133"/>
                    <a:gd name="f55" fmla="val 303710"/>
                    <a:gd name="f56" fmla="val 1129847"/>
                    <a:gd name="f57" fmla="val 1134520"/>
                    <a:gd name="f58" fmla="val 1138864"/>
                    <a:gd name="f59" fmla="val 301664"/>
                    <a:gd name="f60" fmla="val 1141897"/>
                    <a:gd name="f61" fmla="val 298104"/>
                    <a:gd name="f62" fmla="val 1366702"/>
                    <a:gd name="f63" fmla="val 31427"/>
                    <a:gd name="f64" fmla="val 2731601"/>
                    <a:gd name="f65" fmla="val 2766275"/>
                    <a:gd name="f66" fmla="val 31468"/>
                    <a:gd name="f67" fmla="val 2794924"/>
                    <a:gd name="f68" fmla="val 43130"/>
                    <a:gd name="f69" fmla="val 2814925"/>
                    <a:gd name="f70" fmla="val 61749"/>
                    <a:gd name="f71" fmla="val 2834885"/>
                    <a:gd name="f72" fmla="val 80449"/>
                    <a:gd name="f73" fmla="val 2846525"/>
                    <a:gd name="f74" fmla="val 106024"/>
                    <a:gd name="f75" fmla="val 2846607"/>
                    <a:gd name="f76" fmla="val 135978"/>
                    <a:gd name="f77" fmla="val 142812"/>
                    <a:gd name="f78" fmla="val 2845951"/>
                    <a:gd name="f79" fmla="val 149891"/>
                    <a:gd name="f80" fmla="val 2844680"/>
                    <a:gd name="f81" fmla="val 157134"/>
                    <a:gd name="f82" fmla="val 2597825"/>
                    <a:gd name="f83" fmla="val 1716279"/>
                    <a:gd name="f84" fmla="val 2875665"/>
                    <a:gd name="f85" fmla="val 162658"/>
                    <a:gd name="f86" fmla="val 2877264"/>
                    <a:gd name="f87" fmla="val 153615"/>
                    <a:gd name="f88" fmla="val 2878084"/>
                    <a:gd name="f89" fmla="val 144694"/>
                    <a:gd name="f90" fmla="val 2878124"/>
                    <a:gd name="f91" fmla="val 97677"/>
                    <a:gd name="f92" fmla="val 2862632"/>
                    <a:gd name="f93" fmla="val 63140"/>
                    <a:gd name="f94" fmla="val 2836401"/>
                    <a:gd name="f95" fmla="val 38792"/>
                    <a:gd name="f96" fmla="val 2810171"/>
                    <a:gd name="f97" fmla="val 14322"/>
                    <a:gd name="f98" fmla="val 2773407"/>
                    <a:gd name="f99" fmla="val 1359407"/>
                    <a:gd name="f100" fmla="val 1354735"/>
                    <a:gd name="f101" fmla="val 1350349"/>
                    <a:gd name="f102" fmla="val 2046"/>
                    <a:gd name="f103" fmla="val 1347357"/>
                    <a:gd name="f104" fmla="val 5606"/>
                    <a:gd name="f105" fmla="val 1122511"/>
                    <a:gd name="f106" fmla="val 272284"/>
                    <a:gd name="f107" fmla="val 351574"/>
                    <a:gd name="f108" fmla="val 272325"/>
                    <a:gd name="f109" fmla="val 307186"/>
                    <a:gd name="f110" fmla="val 289838"/>
                    <a:gd name="f111" fmla="val 272554"/>
                    <a:gd name="f112" fmla="val 318073"/>
                    <a:gd name="f113" fmla="val 237921"/>
                    <a:gd name="f114" fmla="val 346268"/>
                    <a:gd name="f115" fmla="val 212674"/>
                    <a:gd name="f116" fmla="val 385469"/>
                    <a:gd name="f117" fmla="val 205624"/>
                    <a:gd name="f118" fmla="val 429704"/>
                    <a:gd name="f119" fmla="val 1926"/>
                    <a:gd name="f120" fmla="val 1711041"/>
                    <a:gd name="f121" fmla="val 656"/>
                    <a:gd name="f122" fmla="val 1719184"/>
                    <a:gd name="f123" fmla="val 1727246"/>
                    <a:gd name="f124" fmla="+- 0 0 41"/>
                    <a:gd name="f125" fmla="val 1773977"/>
                    <a:gd name="f126" fmla="val 15493"/>
                    <a:gd name="f127" fmla="val 1809005"/>
                    <a:gd name="f128" fmla="val 41805"/>
                    <a:gd name="f129" fmla="val 1833843"/>
                    <a:gd name="f130" fmla="val 68118"/>
                    <a:gd name="f131" fmla="val 1858723"/>
                    <a:gd name="f132" fmla="val 104964"/>
                    <a:gd name="f133" fmla="val 1873413"/>
                    <a:gd name="f134" fmla="val 2450482"/>
                    <a:gd name="f135" fmla="val 1873331"/>
                    <a:gd name="f136" fmla="val 2494664"/>
                    <a:gd name="f137" fmla="val 1855817"/>
                    <a:gd name="f138" fmla="val 2529461"/>
                    <a:gd name="f139" fmla="val 1827664"/>
                    <a:gd name="f140" fmla="val 2564217"/>
                    <a:gd name="f141" fmla="val 1799470"/>
                    <a:gd name="f142" fmla="val 2589914"/>
                    <a:gd name="f143" fmla="val 1760391"/>
                    <a:gd name="f144" fmla="+- 0 0 -90"/>
                    <a:gd name="f145" fmla="*/ f3 1 2878083"/>
                    <a:gd name="f146" fmla="*/ f4 1 1873372"/>
                    <a:gd name="f147" fmla="+- f7 0 f5"/>
                    <a:gd name="f148" fmla="+- f6 0 f5"/>
                    <a:gd name="f149" fmla="*/ f144 f0 1"/>
                    <a:gd name="f150" fmla="*/ f148 1 2878083"/>
                    <a:gd name="f151" fmla="*/ f147 1 1873372"/>
                    <a:gd name="f152" fmla="*/ 2582332 f148 1"/>
                    <a:gd name="f153" fmla="*/ 1713537 f147 1"/>
                    <a:gd name="f154" fmla="*/ 2566840 f148 1"/>
                    <a:gd name="f155" fmla="*/ 1710755 f147 1"/>
                    <a:gd name="f156" fmla="*/ 2509624 f148 1"/>
                    <a:gd name="f157" fmla="*/ 1803235 f147 1"/>
                    <a:gd name="f158" fmla="*/ 2404373 f148 1"/>
                    <a:gd name="f159" fmla="*/ 1841945 f147 1"/>
                    <a:gd name="f160" fmla="*/ 146769 f148 1"/>
                    <a:gd name="f161" fmla="*/ 63487 f148 1"/>
                    <a:gd name="f162" fmla="*/ 1811010 f147 1"/>
                    <a:gd name="f163" fmla="*/ 31477 f148 1"/>
                    <a:gd name="f164" fmla="*/ 1735143 f147 1"/>
                    <a:gd name="f165" fmla="*/ 33034 f148 1"/>
                    <a:gd name="f166" fmla="*/ 1715993 f147 1"/>
                    <a:gd name="f167" fmla="*/ 236691 f148 1"/>
                    <a:gd name="f168" fmla="*/ 434614 f147 1"/>
                    <a:gd name="f169" fmla="*/ 292432 f148 1"/>
                    <a:gd name="f170" fmla="*/ 342421 f147 1"/>
                    <a:gd name="f171" fmla="*/ 398133 f148 1"/>
                    <a:gd name="f172" fmla="*/ 303710 f147 1"/>
                    <a:gd name="f173" fmla="*/ 1129847 f148 1"/>
                    <a:gd name="f174" fmla="*/ 1141897 f148 1"/>
                    <a:gd name="f175" fmla="*/ 298104 f147 1"/>
                    <a:gd name="f176" fmla="*/ 1366702 f148 1"/>
                    <a:gd name="f177" fmla="*/ 31427 f147 1"/>
                    <a:gd name="f178" fmla="*/ 2731601 f148 1"/>
                    <a:gd name="f179" fmla="*/ 2814925 f148 1"/>
                    <a:gd name="f180" fmla="*/ 61749 f147 1"/>
                    <a:gd name="f181" fmla="*/ 2846607 f148 1"/>
                    <a:gd name="f182" fmla="*/ 135978 f147 1"/>
                    <a:gd name="f183" fmla="*/ 2844680 f148 1"/>
                    <a:gd name="f184" fmla="*/ 157134 f147 1"/>
                    <a:gd name="f185" fmla="*/ 2597825 f148 1"/>
                    <a:gd name="f186" fmla="*/ 1716279 f147 1"/>
                    <a:gd name="f187" fmla="*/ 2875665 f148 1"/>
                    <a:gd name="f188" fmla="*/ 162658 f147 1"/>
                    <a:gd name="f189" fmla="*/ 2878084 f148 1"/>
                    <a:gd name="f190" fmla="*/ 2836401 f148 1"/>
                    <a:gd name="f191" fmla="*/ 38792 f147 1"/>
                    <a:gd name="f192" fmla="*/ 0 f147 1"/>
                    <a:gd name="f193" fmla="*/ 1359407 f148 1"/>
                    <a:gd name="f194" fmla="*/ 1347357 f148 1"/>
                    <a:gd name="f195" fmla="*/ 5606 f147 1"/>
                    <a:gd name="f196" fmla="*/ 1122511 f148 1"/>
                    <a:gd name="f197" fmla="*/ 272284 f147 1"/>
                    <a:gd name="f198" fmla="*/ 272554 f148 1"/>
                    <a:gd name="f199" fmla="*/ 318073 f147 1"/>
                    <a:gd name="f200" fmla="*/ 205624 f148 1"/>
                    <a:gd name="f201" fmla="*/ 429704 f147 1"/>
                    <a:gd name="f202" fmla="*/ 1926 f148 1"/>
                    <a:gd name="f203" fmla="*/ 1711041 f147 1"/>
                    <a:gd name="f204" fmla="*/ 0 f148 1"/>
                    <a:gd name="f205" fmla="*/ 41805 f148 1"/>
                    <a:gd name="f206" fmla="*/ 1833843 f147 1"/>
                    <a:gd name="f207" fmla="*/ 1873372 f147 1"/>
                    <a:gd name="f208" fmla="*/ 2529461 f148 1"/>
                    <a:gd name="f209" fmla="*/ 1827664 f147 1"/>
                    <a:gd name="f210" fmla="*/ f149 1 f2"/>
                    <a:gd name="f211" fmla="*/ f152 1 2878083"/>
                    <a:gd name="f212" fmla="*/ f153 1 1873372"/>
                    <a:gd name="f213" fmla="*/ f154 1 2878083"/>
                    <a:gd name="f214" fmla="*/ f155 1 1873372"/>
                    <a:gd name="f215" fmla="*/ f156 1 2878083"/>
                    <a:gd name="f216" fmla="*/ f157 1 1873372"/>
                    <a:gd name="f217" fmla="*/ f158 1 2878083"/>
                    <a:gd name="f218" fmla="*/ f159 1 1873372"/>
                    <a:gd name="f219" fmla="*/ f160 1 2878083"/>
                    <a:gd name="f220" fmla="*/ f161 1 2878083"/>
                    <a:gd name="f221" fmla="*/ f162 1 1873372"/>
                    <a:gd name="f222" fmla="*/ f163 1 2878083"/>
                    <a:gd name="f223" fmla="*/ f164 1 1873372"/>
                    <a:gd name="f224" fmla="*/ f165 1 2878083"/>
                    <a:gd name="f225" fmla="*/ f166 1 1873372"/>
                    <a:gd name="f226" fmla="*/ f167 1 2878083"/>
                    <a:gd name="f227" fmla="*/ f168 1 1873372"/>
                    <a:gd name="f228" fmla="*/ f169 1 2878083"/>
                    <a:gd name="f229" fmla="*/ f170 1 1873372"/>
                    <a:gd name="f230" fmla="*/ f171 1 2878083"/>
                    <a:gd name="f231" fmla="*/ f172 1 1873372"/>
                    <a:gd name="f232" fmla="*/ f173 1 2878083"/>
                    <a:gd name="f233" fmla="*/ f174 1 2878083"/>
                    <a:gd name="f234" fmla="*/ f175 1 1873372"/>
                    <a:gd name="f235" fmla="*/ f176 1 2878083"/>
                    <a:gd name="f236" fmla="*/ f177 1 1873372"/>
                    <a:gd name="f237" fmla="*/ f178 1 2878083"/>
                    <a:gd name="f238" fmla="*/ f179 1 2878083"/>
                    <a:gd name="f239" fmla="*/ f180 1 1873372"/>
                    <a:gd name="f240" fmla="*/ f181 1 2878083"/>
                    <a:gd name="f241" fmla="*/ f182 1 1873372"/>
                    <a:gd name="f242" fmla="*/ f183 1 2878083"/>
                    <a:gd name="f243" fmla="*/ f184 1 1873372"/>
                    <a:gd name="f244" fmla="*/ f185 1 2878083"/>
                    <a:gd name="f245" fmla="*/ f186 1 1873372"/>
                    <a:gd name="f246" fmla="*/ f187 1 2878083"/>
                    <a:gd name="f247" fmla="*/ f188 1 1873372"/>
                    <a:gd name="f248" fmla="*/ f189 1 2878083"/>
                    <a:gd name="f249" fmla="*/ f190 1 2878083"/>
                    <a:gd name="f250" fmla="*/ f191 1 1873372"/>
                    <a:gd name="f251" fmla="*/ f192 1 1873372"/>
                    <a:gd name="f252" fmla="*/ f193 1 2878083"/>
                    <a:gd name="f253" fmla="*/ f194 1 2878083"/>
                    <a:gd name="f254" fmla="*/ f195 1 1873372"/>
                    <a:gd name="f255" fmla="*/ f196 1 2878083"/>
                    <a:gd name="f256" fmla="*/ f197 1 1873372"/>
                    <a:gd name="f257" fmla="*/ f198 1 2878083"/>
                    <a:gd name="f258" fmla="*/ f199 1 1873372"/>
                    <a:gd name="f259" fmla="*/ f200 1 2878083"/>
                    <a:gd name="f260" fmla="*/ f201 1 1873372"/>
                    <a:gd name="f261" fmla="*/ f202 1 2878083"/>
                    <a:gd name="f262" fmla="*/ f203 1 1873372"/>
                    <a:gd name="f263" fmla="*/ f204 1 2878083"/>
                    <a:gd name="f264" fmla="*/ f205 1 2878083"/>
                    <a:gd name="f265" fmla="*/ f206 1 1873372"/>
                    <a:gd name="f266" fmla="*/ f207 1 1873372"/>
                    <a:gd name="f267" fmla="*/ f208 1 2878083"/>
                    <a:gd name="f268" fmla="*/ f209 1 1873372"/>
                    <a:gd name="f269" fmla="*/ f5 1 f150"/>
                    <a:gd name="f270" fmla="*/ f6 1 f150"/>
                    <a:gd name="f271" fmla="*/ f5 1 f151"/>
                    <a:gd name="f272" fmla="*/ f7 1 f151"/>
                    <a:gd name="f273" fmla="+- f210 0 f1"/>
                    <a:gd name="f274" fmla="*/ f211 1 f150"/>
                    <a:gd name="f275" fmla="*/ f212 1 f151"/>
                    <a:gd name="f276" fmla="*/ f213 1 f150"/>
                    <a:gd name="f277" fmla="*/ f214 1 f151"/>
                    <a:gd name="f278" fmla="*/ f215 1 f150"/>
                    <a:gd name="f279" fmla="*/ f216 1 f151"/>
                    <a:gd name="f280" fmla="*/ f217 1 f150"/>
                    <a:gd name="f281" fmla="*/ f218 1 f151"/>
                    <a:gd name="f282" fmla="*/ f219 1 f150"/>
                    <a:gd name="f283" fmla="*/ f220 1 f150"/>
                    <a:gd name="f284" fmla="*/ f221 1 f151"/>
                    <a:gd name="f285" fmla="*/ f222 1 f150"/>
                    <a:gd name="f286" fmla="*/ f223 1 f151"/>
                    <a:gd name="f287" fmla="*/ f224 1 f150"/>
                    <a:gd name="f288" fmla="*/ f225 1 f151"/>
                    <a:gd name="f289" fmla="*/ f226 1 f150"/>
                    <a:gd name="f290" fmla="*/ f227 1 f151"/>
                    <a:gd name="f291" fmla="*/ f228 1 f150"/>
                    <a:gd name="f292" fmla="*/ f229 1 f151"/>
                    <a:gd name="f293" fmla="*/ f230 1 f150"/>
                    <a:gd name="f294" fmla="*/ f231 1 f151"/>
                    <a:gd name="f295" fmla="*/ f232 1 f150"/>
                    <a:gd name="f296" fmla="*/ f233 1 f150"/>
                    <a:gd name="f297" fmla="*/ f234 1 f151"/>
                    <a:gd name="f298" fmla="*/ f235 1 f150"/>
                    <a:gd name="f299" fmla="*/ f236 1 f151"/>
                    <a:gd name="f300" fmla="*/ f237 1 f150"/>
                    <a:gd name="f301" fmla="*/ f238 1 f150"/>
                    <a:gd name="f302" fmla="*/ f239 1 f151"/>
                    <a:gd name="f303" fmla="*/ f240 1 f150"/>
                    <a:gd name="f304" fmla="*/ f241 1 f151"/>
                    <a:gd name="f305" fmla="*/ f242 1 f150"/>
                    <a:gd name="f306" fmla="*/ f243 1 f151"/>
                    <a:gd name="f307" fmla="*/ f244 1 f150"/>
                    <a:gd name="f308" fmla="*/ f245 1 f151"/>
                    <a:gd name="f309" fmla="*/ f246 1 f150"/>
                    <a:gd name="f310" fmla="*/ f247 1 f151"/>
                    <a:gd name="f311" fmla="*/ f248 1 f150"/>
                    <a:gd name="f312" fmla="*/ f249 1 f150"/>
                    <a:gd name="f313" fmla="*/ f250 1 f151"/>
                    <a:gd name="f314" fmla="*/ f251 1 f151"/>
                    <a:gd name="f315" fmla="*/ f252 1 f150"/>
                    <a:gd name="f316" fmla="*/ f253 1 f150"/>
                    <a:gd name="f317" fmla="*/ f254 1 f151"/>
                    <a:gd name="f318" fmla="*/ f255 1 f150"/>
                    <a:gd name="f319" fmla="*/ f256 1 f151"/>
                    <a:gd name="f320" fmla="*/ f257 1 f150"/>
                    <a:gd name="f321" fmla="*/ f258 1 f151"/>
                    <a:gd name="f322" fmla="*/ f259 1 f150"/>
                    <a:gd name="f323" fmla="*/ f260 1 f151"/>
                    <a:gd name="f324" fmla="*/ f261 1 f150"/>
                    <a:gd name="f325" fmla="*/ f262 1 f151"/>
                    <a:gd name="f326" fmla="*/ f263 1 f150"/>
                    <a:gd name="f327" fmla="*/ f264 1 f150"/>
                    <a:gd name="f328" fmla="*/ f265 1 f151"/>
                    <a:gd name="f329" fmla="*/ f266 1 f151"/>
                    <a:gd name="f330" fmla="*/ f267 1 f150"/>
                    <a:gd name="f331" fmla="*/ f268 1 f151"/>
                    <a:gd name="f332" fmla="*/ f269 f145 1"/>
                    <a:gd name="f333" fmla="*/ f270 f145 1"/>
                    <a:gd name="f334" fmla="*/ f272 f146 1"/>
                    <a:gd name="f335" fmla="*/ f271 f146 1"/>
                    <a:gd name="f336" fmla="*/ f274 f145 1"/>
                    <a:gd name="f337" fmla="*/ f275 f146 1"/>
                    <a:gd name="f338" fmla="*/ f276 f145 1"/>
                    <a:gd name="f339" fmla="*/ f277 f146 1"/>
                    <a:gd name="f340" fmla="*/ f278 f145 1"/>
                    <a:gd name="f341" fmla="*/ f279 f146 1"/>
                    <a:gd name="f342" fmla="*/ f280 f145 1"/>
                    <a:gd name="f343" fmla="*/ f281 f146 1"/>
                    <a:gd name="f344" fmla="*/ f282 f145 1"/>
                    <a:gd name="f345" fmla="*/ f283 f145 1"/>
                    <a:gd name="f346" fmla="*/ f284 f146 1"/>
                    <a:gd name="f347" fmla="*/ f285 f145 1"/>
                    <a:gd name="f348" fmla="*/ f286 f146 1"/>
                    <a:gd name="f349" fmla="*/ f287 f145 1"/>
                    <a:gd name="f350" fmla="*/ f288 f146 1"/>
                    <a:gd name="f351" fmla="*/ f289 f145 1"/>
                    <a:gd name="f352" fmla="*/ f290 f146 1"/>
                    <a:gd name="f353" fmla="*/ f291 f145 1"/>
                    <a:gd name="f354" fmla="*/ f292 f146 1"/>
                    <a:gd name="f355" fmla="*/ f293 f145 1"/>
                    <a:gd name="f356" fmla="*/ f294 f146 1"/>
                    <a:gd name="f357" fmla="*/ f295 f145 1"/>
                    <a:gd name="f358" fmla="*/ f296 f145 1"/>
                    <a:gd name="f359" fmla="*/ f297 f146 1"/>
                    <a:gd name="f360" fmla="*/ f298 f145 1"/>
                    <a:gd name="f361" fmla="*/ f299 f146 1"/>
                    <a:gd name="f362" fmla="*/ f300 f145 1"/>
                    <a:gd name="f363" fmla="*/ f301 f145 1"/>
                    <a:gd name="f364" fmla="*/ f302 f146 1"/>
                    <a:gd name="f365" fmla="*/ f303 f145 1"/>
                    <a:gd name="f366" fmla="*/ f304 f146 1"/>
                    <a:gd name="f367" fmla="*/ f305 f145 1"/>
                    <a:gd name="f368" fmla="*/ f306 f146 1"/>
                    <a:gd name="f369" fmla="*/ f307 f145 1"/>
                    <a:gd name="f370" fmla="*/ f308 f146 1"/>
                    <a:gd name="f371" fmla="*/ f309 f145 1"/>
                    <a:gd name="f372" fmla="*/ f310 f146 1"/>
                    <a:gd name="f373" fmla="*/ f311 f145 1"/>
                    <a:gd name="f374" fmla="*/ f312 f145 1"/>
                    <a:gd name="f375" fmla="*/ f313 f146 1"/>
                    <a:gd name="f376" fmla="*/ f314 f146 1"/>
                    <a:gd name="f377" fmla="*/ f315 f145 1"/>
                    <a:gd name="f378" fmla="*/ f316 f145 1"/>
                    <a:gd name="f379" fmla="*/ f317 f146 1"/>
                    <a:gd name="f380" fmla="*/ f318 f145 1"/>
                    <a:gd name="f381" fmla="*/ f319 f146 1"/>
                    <a:gd name="f382" fmla="*/ f320 f145 1"/>
                    <a:gd name="f383" fmla="*/ f321 f146 1"/>
                    <a:gd name="f384" fmla="*/ f322 f145 1"/>
                    <a:gd name="f385" fmla="*/ f323 f146 1"/>
                    <a:gd name="f386" fmla="*/ f324 f145 1"/>
                    <a:gd name="f387" fmla="*/ f325 f146 1"/>
                    <a:gd name="f388" fmla="*/ f326 f145 1"/>
                    <a:gd name="f389" fmla="*/ f327 f145 1"/>
                    <a:gd name="f390" fmla="*/ f328 f146 1"/>
                    <a:gd name="f391" fmla="*/ f329 f146 1"/>
                    <a:gd name="f392" fmla="*/ f330 f145 1"/>
                    <a:gd name="f393" fmla="*/ f331 f146 1"/>
                  </a:gdLst>
                  <a:ahLst/>
                  <a:cxnLst>
                    <a:cxn ang="3cd4">
                      <a:pos x="hc" y="t"/>
                    </a:cxn>
                    <a:cxn ang="0">
                      <a:pos x="r" y="vc"/>
                    </a:cxn>
                    <a:cxn ang="cd4">
                      <a:pos x="hc" y="b"/>
                    </a:cxn>
                    <a:cxn ang="cd2">
                      <a:pos x="l" y="vc"/>
                    </a:cxn>
                    <a:cxn ang="f273">
                      <a:pos x="f336" y="f337"/>
                    </a:cxn>
                    <a:cxn ang="f273">
                      <a:pos x="f338" y="f339"/>
                    </a:cxn>
                    <a:cxn ang="f273">
                      <a:pos x="f340" y="f341"/>
                    </a:cxn>
                    <a:cxn ang="f273">
                      <a:pos x="f342" y="f343"/>
                    </a:cxn>
                    <a:cxn ang="f273">
                      <a:pos x="f344" y="f343"/>
                    </a:cxn>
                    <a:cxn ang="f273">
                      <a:pos x="f345" y="f346"/>
                    </a:cxn>
                    <a:cxn ang="f273">
                      <a:pos x="f347" y="f348"/>
                    </a:cxn>
                    <a:cxn ang="f273">
                      <a:pos x="f349" y="f350"/>
                    </a:cxn>
                    <a:cxn ang="f273">
                      <a:pos x="f351" y="f352"/>
                    </a:cxn>
                    <a:cxn ang="f273">
                      <a:pos x="f353" y="f354"/>
                    </a:cxn>
                    <a:cxn ang="f273">
                      <a:pos x="f355" y="f356"/>
                    </a:cxn>
                    <a:cxn ang="f273">
                      <a:pos x="f357" y="f356"/>
                    </a:cxn>
                    <a:cxn ang="f273">
                      <a:pos x="f358" y="f359"/>
                    </a:cxn>
                    <a:cxn ang="f273">
                      <a:pos x="f360" y="f361"/>
                    </a:cxn>
                    <a:cxn ang="f273">
                      <a:pos x="f362" y="f361"/>
                    </a:cxn>
                    <a:cxn ang="f273">
                      <a:pos x="f363" y="f364"/>
                    </a:cxn>
                    <a:cxn ang="f273">
                      <a:pos x="f365" y="f366"/>
                    </a:cxn>
                    <a:cxn ang="f273">
                      <a:pos x="f367" y="f368"/>
                    </a:cxn>
                    <a:cxn ang="f273">
                      <a:pos x="f338" y="f339"/>
                    </a:cxn>
                    <a:cxn ang="f273">
                      <a:pos x="f336" y="f337"/>
                    </a:cxn>
                    <a:cxn ang="f273">
                      <a:pos x="f369" y="f370"/>
                    </a:cxn>
                    <a:cxn ang="f273">
                      <a:pos x="f371" y="f372"/>
                    </a:cxn>
                    <a:cxn ang="f273">
                      <a:pos x="f373" y="f366"/>
                    </a:cxn>
                    <a:cxn ang="f273">
                      <a:pos x="f374" y="f375"/>
                    </a:cxn>
                    <a:cxn ang="f273">
                      <a:pos x="f362" y="f376"/>
                    </a:cxn>
                    <a:cxn ang="f273">
                      <a:pos x="f377" y="f376"/>
                    </a:cxn>
                    <a:cxn ang="f273">
                      <a:pos x="f378" y="f379"/>
                    </a:cxn>
                    <a:cxn ang="f273">
                      <a:pos x="f380" y="f381"/>
                    </a:cxn>
                    <a:cxn ang="f273">
                      <a:pos x="f355" y="f381"/>
                    </a:cxn>
                    <a:cxn ang="f273">
                      <a:pos x="f382" y="f383"/>
                    </a:cxn>
                    <a:cxn ang="f273">
                      <a:pos x="f384" y="f385"/>
                    </a:cxn>
                    <a:cxn ang="f273">
                      <a:pos x="f386" y="f387"/>
                    </a:cxn>
                    <a:cxn ang="f273">
                      <a:pos x="f388" y="f348"/>
                    </a:cxn>
                    <a:cxn ang="f273">
                      <a:pos x="f389" y="f390"/>
                    </a:cxn>
                    <a:cxn ang="f273">
                      <a:pos x="f344" y="f391"/>
                    </a:cxn>
                    <a:cxn ang="f273">
                      <a:pos x="f342" y="f391"/>
                    </a:cxn>
                    <a:cxn ang="f273">
                      <a:pos x="f392" y="f393"/>
                    </a:cxn>
                    <a:cxn ang="f273">
                      <a:pos x="f369" y="f370"/>
                    </a:cxn>
                    <a:cxn ang="f273">
                      <a:pos x="f336" y="f337"/>
                    </a:cxn>
                  </a:cxnLst>
                  <a:rect l="f332" t="f335" r="f333" b="f334"/>
                  <a:pathLst>
                    <a:path w="2878083" h="1873372">
                      <a:moveTo>
                        <a:pt x="f8" y="f9"/>
                      </a:moveTo>
                      <a:lnTo>
                        <a:pt x="f10" y="f11"/>
                      </a:lnTo>
                      <a:cubicBezTo>
                        <a:pt x="f12" y="f13"/>
                        <a:pt x="f14" y="f15"/>
                        <a:pt x="f16" y="f17"/>
                      </a:cubicBezTo>
                      <a:cubicBezTo>
                        <a:pt x="f18" y="f19"/>
                        <a:pt x="f20" y="f21"/>
                        <a:pt x="f22" y="f23"/>
                      </a:cubicBezTo>
                      <a:lnTo>
                        <a:pt x="f24" y="f23"/>
                      </a:lnTo>
                      <a:cubicBezTo>
                        <a:pt x="f25" y="f26"/>
                        <a:pt x="f27" y="f28"/>
                        <a:pt x="f29" y="f30"/>
                      </a:cubicBezTo>
                      <a:cubicBezTo>
                        <a:pt x="f31" y="f32"/>
                        <a:pt x="f33" y="f34"/>
                        <a:pt x="f35" y="f36"/>
                      </a:cubicBezTo>
                      <a:cubicBezTo>
                        <a:pt x="f35" y="f37"/>
                        <a:pt x="f38" y="f39"/>
                        <a:pt x="f40" y="f41"/>
                      </a:cubicBezTo>
                      <a:lnTo>
                        <a:pt x="f42" y="f43"/>
                      </a:lnTo>
                      <a:cubicBezTo>
                        <a:pt x="f44" y="f45"/>
                        <a:pt x="f46" y="f47"/>
                        <a:pt x="f48" y="f49"/>
                      </a:cubicBezTo>
                      <a:cubicBezTo>
                        <a:pt x="f50" y="f51"/>
                        <a:pt x="f52" y="f53"/>
                        <a:pt x="f54" y="f55"/>
                      </a:cubicBezTo>
                      <a:lnTo>
                        <a:pt x="f56" y="f55"/>
                      </a:lnTo>
                      <a:cubicBezTo>
                        <a:pt x="f57" y="f55"/>
                        <a:pt x="f58" y="f59"/>
                        <a:pt x="f60" y="f61"/>
                      </a:cubicBezTo>
                      <a:lnTo>
                        <a:pt x="f62" y="f63"/>
                      </a:lnTo>
                      <a:lnTo>
                        <a:pt x="f64" y="f63"/>
                      </a:lnTo>
                      <a:cubicBezTo>
                        <a:pt x="f65" y="f66"/>
                        <a:pt x="f67" y="f68"/>
                        <a:pt x="f69" y="f70"/>
                      </a:cubicBezTo>
                      <a:cubicBezTo>
                        <a:pt x="f71" y="f72"/>
                        <a:pt x="f73" y="f74"/>
                        <a:pt x="f75" y="f76"/>
                      </a:cubicBezTo>
                      <a:cubicBezTo>
                        <a:pt x="f75" y="f77"/>
                        <a:pt x="f78" y="f79"/>
                        <a:pt x="f80" y="f81"/>
                      </a:cubicBezTo>
                      <a:lnTo>
                        <a:pt x="f10" y="f11"/>
                      </a:lnTo>
                      <a:lnTo>
                        <a:pt x="f8" y="f9"/>
                      </a:lnTo>
                      <a:lnTo>
                        <a:pt x="f82" y="f83"/>
                      </a:lnTo>
                      <a:lnTo>
                        <a:pt x="f84" y="f85"/>
                      </a:lnTo>
                      <a:cubicBezTo>
                        <a:pt x="f86" y="f87"/>
                        <a:pt x="f88" y="f89"/>
                        <a:pt x="f88" y="f76"/>
                      </a:cubicBezTo>
                      <a:cubicBezTo>
                        <a:pt x="f90" y="f91"/>
                        <a:pt x="f92" y="f93"/>
                        <a:pt x="f94" y="f95"/>
                      </a:cubicBezTo>
                      <a:cubicBezTo>
                        <a:pt x="f96" y="f97"/>
                        <a:pt x="f98" y="f5"/>
                        <a:pt x="f64" y="f5"/>
                      </a:cubicBezTo>
                      <a:lnTo>
                        <a:pt x="f99" y="f5"/>
                      </a:lnTo>
                      <a:cubicBezTo>
                        <a:pt x="f100" y="f5"/>
                        <a:pt x="f101" y="f102"/>
                        <a:pt x="f103" y="f104"/>
                      </a:cubicBezTo>
                      <a:lnTo>
                        <a:pt x="f105" y="f106"/>
                      </a:lnTo>
                      <a:lnTo>
                        <a:pt x="f54" y="f106"/>
                      </a:lnTo>
                      <a:cubicBezTo>
                        <a:pt x="f107" y="f108"/>
                        <a:pt x="f109" y="f110"/>
                        <a:pt x="f111" y="f112"/>
                      </a:cubicBezTo>
                      <a:cubicBezTo>
                        <a:pt x="f113" y="f114"/>
                        <a:pt x="f115" y="f116"/>
                        <a:pt x="f117" y="f118"/>
                      </a:cubicBezTo>
                      <a:lnTo>
                        <a:pt x="f119" y="f120"/>
                      </a:lnTo>
                      <a:cubicBezTo>
                        <a:pt x="f121" y="f122"/>
                        <a:pt x="f5" y="f123"/>
                        <a:pt x="f5" y="f36"/>
                      </a:cubicBezTo>
                      <a:cubicBezTo>
                        <a:pt x="f124" y="f125"/>
                        <a:pt x="f126" y="f127"/>
                        <a:pt x="f128" y="f129"/>
                      </a:cubicBezTo>
                      <a:cubicBezTo>
                        <a:pt x="f130" y="f131"/>
                        <a:pt x="f132" y="f133"/>
                        <a:pt x="f24" y="f7"/>
                      </a:cubicBezTo>
                      <a:lnTo>
                        <a:pt x="f22" y="f7"/>
                      </a:lnTo>
                      <a:cubicBezTo>
                        <a:pt x="f134" y="f135"/>
                        <a:pt x="f136" y="f137"/>
                        <a:pt x="f138" y="f139"/>
                      </a:cubicBezTo>
                      <a:cubicBezTo>
                        <a:pt x="f140" y="f141"/>
                        <a:pt x="f142" y="f143"/>
                        <a:pt x="f82" y="f83"/>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grpSp>
          <p:sp>
            <p:nvSpPr>
              <p:cNvPr id="28" name="TextBox 31">
                <a:extLst>
                  <a:ext uri="{FF2B5EF4-FFF2-40B4-BE49-F238E27FC236}">
                    <a16:creationId xmlns:a16="http://schemas.microsoft.com/office/drawing/2014/main" id="{D520766A-0D3A-4B70-B17B-804F0E01F508}"/>
                  </a:ext>
                </a:extLst>
              </p:cNvPr>
              <p:cNvSpPr txBox="1"/>
              <p:nvPr/>
            </p:nvSpPr>
            <p:spPr>
              <a:xfrm rot="20816829">
                <a:off x="5366130" y="3392030"/>
                <a:ext cx="1327644" cy="307777"/>
              </a:xfrm>
              <a:prstGeom prst="rect">
                <a:avLst/>
              </a:prstGeom>
              <a:noFill/>
              <a:ln w="28575" cap="flat">
                <a:solidFill>
                  <a:srgbClr val="00FF00"/>
                </a:solidFill>
                <a:prstDash val="solid"/>
                <a:miter/>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dirty="0">
                    <a:solidFill>
                      <a:srgbClr val="FF0000"/>
                    </a:solidFill>
                    <a:latin typeface="Facsimile" pitchFamily="2"/>
                  </a:rPr>
                  <a:t>DATABASE</a:t>
                </a:r>
                <a:endParaRPr lang="en-GB" sz="1400" b="1" i="0" u="none" strike="noStrike" kern="1200" cap="none" spc="0" baseline="0" dirty="0">
                  <a:solidFill>
                    <a:srgbClr val="FF0000"/>
                  </a:solidFill>
                  <a:uFillTx/>
                  <a:latin typeface="Facsimile" pitchFamily="2"/>
                </a:endParaRPr>
              </a:p>
            </p:txBody>
          </p:sp>
          <p:sp>
            <p:nvSpPr>
              <p:cNvPr id="29" name="Oval 32">
                <a:extLst>
                  <a:ext uri="{FF2B5EF4-FFF2-40B4-BE49-F238E27FC236}">
                    <a16:creationId xmlns:a16="http://schemas.microsoft.com/office/drawing/2014/main" id="{C9323E15-2520-4178-A230-E56B4EBBD40D}"/>
                  </a:ext>
                </a:extLst>
              </p:cNvPr>
              <p:cNvSpPr/>
              <p:nvPr/>
            </p:nvSpPr>
            <p:spPr>
              <a:xfrm>
                <a:off x="8271936" y="1389055"/>
                <a:ext cx="358966" cy="35896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0" name="TextBox 33">
                <a:extLst>
                  <a:ext uri="{FF2B5EF4-FFF2-40B4-BE49-F238E27FC236}">
                    <a16:creationId xmlns:a16="http://schemas.microsoft.com/office/drawing/2014/main" id="{F3C33916-406C-4F84-9B46-E137DC089EFD}"/>
                  </a:ext>
                </a:extLst>
              </p:cNvPr>
              <p:cNvSpPr txBox="1"/>
              <p:nvPr/>
            </p:nvSpPr>
            <p:spPr>
              <a:xfrm>
                <a:off x="8285616" y="1378686"/>
                <a:ext cx="33681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FF00"/>
                    </a:solidFill>
                    <a:uFillTx/>
                    <a:latin typeface="Montserrat" pitchFamily="2"/>
                  </a:rPr>
                  <a:t>X</a:t>
                </a:r>
                <a:endParaRPr lang="en-GB" sz="1800" b="0" i="0" u="none" strike="noStrike" kern="1200" cap="none" spc="0" baseline="0">
                  <a:solidFill>
                    <a:srgbClr val="00FF00"/>
                  </a:solidFill>
                  <a:uFillTx/>
                  <a:latin typeface="Montserrat" pitchFamily="2"/>
                </a:endParaRPr>
              </a:p>
            </p:txBody>
          </p:sp>
        </p:grpSp>
        <p:sp>
          <p:nvSpPr>
            <p:cNvPr id="31" name="Rectangle: Rounded Corners 11">
              <a:extLst>
                <a:ext uri="{FF2B5EF4-FFF2-40B4-BE49-F238E27FC236}">
                  <a16:creationId xmlns:a16="http://schemas.microsoft.com/office/drawing/2014/main" id="{108AD069-E972-4757-9FBB-22973CEC694B}"/>
                </a:ext>
              </a:extLst>
            </p:cNvPr>
            <p:cNvSpPr/>
            <p:nvPr/>
          </p:nvSpPr>
          <p:spPr>
            <a:xfrm>
              <a:off x="4071256" y="4554553"/>
              <a:ext cx="4060374" cy="391610"/>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grpSp>
        <p:nvGrpSpPr>
          <p:cNvPr id="32" name="Group 30">
            <a:extLst>
              <a:ext uri="{FF2B5EF4-FFF2-40B4-BE49-F238E27FC236}">
                <a16:creationId xmlns:a16="http://schemas.microsoft.com/office/drawing/2014/main" id="{35206B61-B646-4D4C-9825-104CB944C3C2}"/>
              </a:ext>
            </a:extLst>
          </p:cNvPr>
          <p:cNvGrpSpPr/>
          <p:nvPr/>
        </p:nvGrpSpPr>
        <p:grpSpPr>
          <a:xfrm>
            <a:off x="4111169" y="4588358"/>
            <a:ext cx="3996001" cy="323999"/>
            <a:chOff x="4111169" y="4588358"/>
            <a:chExt cx="3996001" cy="323999"/>
          </a:xfrm>
        </p:grpSpPr>
        <p:grpSp>
          <p:nvGrpSpPr>
            <p:cNvPr id="33" name="Group 28">
              <a:extLst>
                <a:ext uri="{FF2B5EF4-FFF2-40B4-BE49-F238E27FC236}">
                  <a16:creationId xmlns:a16="http://schemas.microsoft.com/office/drawing/2014/main" id="{FD076198-049C-4E51-9753-B13E45F4D89B}"/>
                </a:ext>
              </a:extLst>
            </p:cNvPr>
            <p:cNvGrpSpPr/>
            <p:nvPr/>
          </p:nvGrpSpPr>
          <p:grpSpPr>
            <a:xfrm>
              <a:off x="4111169" y="4588358"/>
              <a:ext cx="3996001" cy="323999"/>
              <a:chOff x="4111169" y="4588358"/>
              <a:chExt cx="3996001" cy="323999"/>
            </a:xfrm>
          </p:grpSpPr>
          <p:sp>
            <p:nvSpPr>
              <p:cNvPr id="34" name="Rectangle: Rounded Corners 12">
                <a:extLst>
                  <a:ext uri="{FF2B5EF4-FFF2-40B4-BE49-F238E27FC236}">
                    <a16:creationId xmlns:a16="http://schemas.microsoft.com/office/drawing/2014/main" id="{D0F64906-F7D6-4E4F-9E0B-943B0BB2DBCD}"/>
                  </a:ext>
                </a:extLst>
              </p:cNvPr>
              <p:cNvSpPr/>
              <p:nvPr/>
            </p:nvSpPr>
            <p:spPr>
              <a:xfrm>
                <a:off x="4111169" y="4588358"/>
                <a:ext cx="3996001" cy="32399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cxnSp>
            <p:nvCxnSpPr>
              <p:cNvPr id="35" name="Straight Connector 17">
                <a:extLst>
                  <a:ext uri="{FF2B5EF4-FFF2-40B4-BE49-F238E27FC236}">
                    <a16:creationId xmlns:a16="http://schemas.microsoft.com/office/drawing/2014/main" id="{087AE6EE-AF9C-4594-921E-B02C49393F75}"/>
                  </a:ext>
                </a:extLst>
              </p:cNvPr>
              <p:cNvCxnSpPr/>
              <p:nvPr/>
            </p:nvCxnSpPr>
            <p:spPr>
              <a:xfrm>
                <a:off x="5073146" y="4588358"/>
                <a:ext cx="0" cy="323999"/>
              </a:xfrm>
              <a:prstGeom prst="straightConnector1">
                <a:avLst/>
              </a:prstGeom>
              <a:noFill/>
              <a:ln w="9528" cap="flat">
                <a:solidFill>
                  <a:srgbClr val="00FF00"/>
                </a:solidFill>
                <a:prstDash val="solid"/>
                <a:miter/>
              </a:ln>
            </p:spPr>
          </p:cxnSp>
          <p:cxnSp>
            <p:nvCxnSpPr>
              <p:cNvPr id="36" name="Straight Connector 18">
                <a:extLst>
                  <a:ext uri="{FF2B5EF4-FFF2-40B4-BE49-F238E27FC236}">
                    <a16:creationId xmlns:a16="http://schemas.microsoft.com/office/drawing/2014/main" id="{1A69FA76-5EC7-4C61-A3A4-B1B79E62CC95}"/>
                  </a:ext>
                </a:extLst>
              </p:cNvPr>
              <p:cNvCxnSpPr/>
              <p:nvPr/>
            </p:nvCxnSpPr>
            <p:spPr>
              <a:xfrm>
                <a:off x="5409956" y="4588358"/>
                <a:ext cx="0" cy="323999"/>
              </a:xfrm>
              <a:prstGeom prst="straightConnector1">
                <a:avLst/>
              </a:prstGeom>
              <a:noFill/>
              <a:ln w="9528" cap="flat">
                <a:solidFill>
                  <a:srgbClr val="00FF00"/>
                </a:solidFill>
                <a:prstDash val="solid"/>
                <a:miter/>
              </a:ln>
            </p:spPr>
          </p:cxnSp>
          <p:cxnSp>
            <p:nvCxnSpPr>
              <p:cNvPr id="37" name="Straight Connector 19">
                <a:extLst>
                  <a:ext uri="{FF2B5EF4-FFF2-40B4-BE49-F238E27FC236}">
                    <a16:creationId xmlns:a16="http://schemas.microsoft.com/office/drawing/2014/main" id="{A3D797BB-42DA-45C8-B1B9-CC72E0C7EA2E}"/>
                  </a:ext>
                </a:extLst>
              </p:cNvPr>
              <p:cNvCxnSpPr/>
              <p:nvPr/>
            </p:nvCxnSpPr>
            <p:spPr>
              <a:xfrm>
                <a:off x="5746775" y="4588358"/>
                <a:ext cx="0" cy="323999"/>
              </a:xfrm>
              <a:prstGeom prst="straightConnector1">
                <a:avLst/>
              </a:prstGeom>
              <a:noFill/>
              <a:ln w="9528" cap="flat">
                <a:solidFill>
                  <a:srgbClr val="00FF00"/>
                </a:solidFill>
                <a:prstDash val="solid"/>
                <a:miter/>
              </a:ln>
            </p:spPr>
          </p:cxnSp>
          <p:cxnSp>
            <p:nvCxnSpPr>
              <p:cNvPr id="38" name="Straight Connector 20">
                <a:extLst>
                  <a:ext uri="{FF2B5EF4-FFF2-40B4-BE49-F238E27FC236}">
                    <a16:creationId xmlns:a16="http://schemas.microsoft.com/office/drawing/2014/main" id="{162ED781-143A-4C59-8E09-59049F5F133E}"/>
                  </a:ext>
                </a:extLst>
              </p:cNvPr>
              <p:cNvCxnSpPr/>
              <p:nvPr/>
            </p:nvCxnSpPr>
            <p:spPr>
              <a:xfrm>
                <a:off x="6083585" y="4588358"/>
                <a:ext cx="0" cy="323999"/>
              </a:xfrm>
              <a:prstGeom prst="straightConnector1">
                <a:avLst/>
              </a:prstGeom>
              <a:noFill/>
              <a:ln w="9528" cap="flat">
                <a:solidFill>
                  <a:srgbClr val="00FF00"/>
                </a:solidFill>
                <a:prstDash val="solid"/>
                <a:miter/>
              </a:ln>
            </p:spPr>
          </p:cxnSp>
          <p:cxnSp>
            <p:nvCxnSpPr>
              <p:cNvPr id="39" name="Straight Connector 21">
                <a:extLst>
                  <a:ext uri="{FF2B5EF4-FFF2-40B4-BE49-F238E27FC236}">
                    <a16:creationId xmlns:a16="http://schemas.microsoft.com/office/drawing/2014/main" id="{DC4CA56D-4731-4300-BAC7-51046BDC6490}"/>
                  </a:ext>
                </a:extLst>
              </p:cNvPr>
              <p:cNvCxnSpPr/>
              <p:nvPr/>
            </p:nvCxnSpPr>
            <p:spPr>
              <a:xfrm>
                <a:off x="6420395" y="4588358"/>
                <a:ext cx="0" cy="323999"/>
              </a:xfrm>
              <a:prstGeom prst="straightConnector1">
                <a:avLst/>
              </a:prstGeom>
              <a:noFill/>
              <a:ln w="9528" cap="flat">
                <a:solidFill>
                  <a:srgbClr val="00FF00"/>
                </a:solidFill>
                <a:prstDash val="solid"/>
                <a:miter/>
              </a:ln>
            </p:spPr>
          </p:cxnSp>
          <p:cxnSp>
            <p:nvCxnSpPr>
              <p:cNvPr id="40" name="Straight Connector 22">
                <a:extLst>
                  <a:ext uri="{FF2B5EF4-FFF2-40B4-BE49-F238E27FC236}">
                    <a16:creationId xmlns:a16="http://schemas.microsoft.com/office/drawing/2014/main" id="{D67F1F8D-D2E6-4EDB-8010-E30E615D1F49}"/>
                  </a:ext>
                </a:extLst>
              </p:cNvPr>
              <p:cNvCxnSpPr/>
              <p:nvPr/>
            </p:nvCxnSpPr>
            <p:spPr>
              <a:xfrm>
                <a:off x="7094024" y="4588358"/>
                <a:ext cx="0" cy="323999"/>
              </a:xfrm>
              <a:prstGeom prst="straightConnector1">
                <a:avLst/>
              </a:prstGeom>
              <a:noFill/>
              <a:ln w="9528" cap="flat">
                <a:solidFill>
                  <a:srgbClr val="00FF00"/>
                </a:solidFill>
                <a:prstDash val="solid"/>
                <a:miter/>
              </a:ln>
            </p:spPr>
          </p:cxnSp>
          <p:cxnSp>
            <p:nvCxnSpPr>
              <p:cNvPr id="41" name="Straight Connector 23">
                <a:extLst>
                  <a:ext uri="{FF2B5EF4-FFF2-40B4-BE49-F238E27FC236}">
                    <a16:creationId xmlns:a16="http://schemas.microsoft.com/office/drawing/2014/main" id="{91C9C5DB-2621-4E1F-9312-19D43A3DECBC}"/>
                  </a:ext>
                </a:extLst>
              </p:cNvPr>
              <p:cNvCxnSpPr/>
              <p:nvPr/>
            </p:nvCxnSpPr>
            <p:spPr>
              <a:xfrm>
                <a:off x="6757214" y="4588358"/>
                <a:ext cx="0" cy="323999"/>
              </a:xfrm>
              <a:prstGeom prst="straightConnector1">
                <a:avLst/>
              </a:prstGeom>
              <a:noFill/>
              <a:ln w="9528" cap="flat">
                <a:solidFill>
                  <a:srgbClr val="00FF00"/>
                </a:solidFill>
                <a:prstDash val="solid"/>
                <a:miter/>
              </a:ln>
            </p:spPr>
          </p:cxnSp>
          <p:cxnSp>
            <p:nvCxnSpPr>
              <p:cNvPr id="42" name="Straight Connector 24">
                <a:extLst>
                  <a:ext uri="{FF2B5EF4-FFF2-40B4-BE49-F238E27FC236}">
                    <a16:creationId xmlns:a16="http://schemas.microsoft.com/office/drawing/2014/main" id="{E1A5E4BB-B315-4A4B-9F41-9E749F2F0D2C}"/>
                  </a:ext>
                </a:extLst>
              </p:cNvPr>
              <p:cNvCxnSpPr/>
              <p:nvPr/>
            </p:nvCxnSpPr>
            <p:spPr>
              <a:xfrm>
                <a:off x="7430835" y="4588358"/>
                <a:ext cx="0" cy="323999"/>
              </a:xfrm>
              <a:prstGeom prst="straightConnector1">
                <a:avLst/>
              </a:prstGeom>
              <a:noFill/>
              <a:ln w="9528" cap="flat">
                <a:solidFill>
                  <a:srgbClr val="00FF00"/>
                </a:solidFill>
                <a:prstDash val="solid"/>
                <a:miter/>
              </a:ln>
            </p:spPr>
          </p:cxnSp>
          <p:cxnSp>
            <p:nvCxnSpPr>
              <p:cNvPr id="43" name="Straight Connector 26">
                <a:extLst>
                  <a:ext uri="{FF2B5EF4-FFF2-40B4-BE49-F238E27FC236}">
                    <a16:creationId xmlns:a16="http://schemas.microsoft.com/office/drawing/2014/main" id="{2E8E1534-4054-4E22-B6A7-18AB7E7167D9}"/>
                  </a:ext>
                </a:extLst>
              </p:cNvPr>
              <p:cNvCxnSpPr/>
              <p:nvPr/>
            </p:nvCxnSpPr>
            <p:spPr>
              <a:xfrm>
                <a:off x="4399516" y="4588358"/>
                <a:ext cx="0" cy="323999"/>
              </a:xfrm>
              <a:prstGeom prst="straightConnector1">
                <a:avLst/>
              </a:prstGeom>
              <a:noFill/>
              <a:ln w="9528" cap="flat">
                <a:solidFill>
                  <a:srgbClr val="00FF00"/>
                </a:solidFill>
                <a:prstDash val="solid"/>
                <a:miter/>
              </a:ln>
            </p:spPr>
          </p:cxnSp>
          <p:cxnSp>
            <p:nvCxnSpPr>
              <p:cNvPr id="44" name="Straight Connector 27">
                <a:extLst>
                  <a:ext uri="{FF2B5EF4-FFF2-40B4-BE49-F238E27FC236}">
                    <a16:creationId xmlns:a16="http://schemas.microsoft.com/office/drawing/2014/main" id="{B2425F3F-7B4E-4CF1-898C-2D21BC17C047}"/>
                  </a:ext>
                </a:extLst>
              </p:cNvPr>
              <p:cNvCxnSpPr/>
              <p:nvPr/>
            </p:nvCxnSpPr>
            <p:spPr>
              <a:xfrm>
                <a:off x="4736335" y="4588358"/>
                <a:ext cx="0" cy="323999"/>
              </a:xfrm>
              <a:prstGeom prst="straightConnector1">
                <a:avLst/>
              </a:prstGeom>
              <a:noFill/>
              <a:ln w="9528" cap="flat">
                <a:solidFill>
                  <a:srgbClr val="00FF00"/>
                </a:solidFill>
                <a:prstDash val="solid"/>
                <a:miter/>
              </a:ln>
            </p:spPr>
          </p:cxnSp>
        </p:grpSp>
        <p:sp>
          <p:nvSpPr>
            <p:cNvPr id="45" name="TextBox 33">
              <a:extLst>
                <a:ext uri="{FF2B5EF4-FFF2-40B4-BE49-F238E27FC236}">
                  <a16:creationId xmlns:a16="http://schemas.microsoft.com/office/drawing/2014/main" id="{5B26219C-DBAF-400B-833D-FDE51AD7793B}"/>
                </a:ext>
              </a:extLst>
            </p:cNvPr>
            <p:cNvSpPr txBox="1"/>
            <p:nvPr/>
          </p:nvSpPr>
          <p:spPr>
            <a:xfrm>
              <a:off x="7510351" y="4595134"/>
              <a:ext cx="583780"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FF00"/>
                  </a:solidFill>
                  <a:uFillTx/>
                  <a:latin typeface="Montserrat" pitchFamily="2"/>
                </a:rPr>
                <a:t>100%</a:t>
              </a:r>
              <a:endParaRPr lang="en-GB" sz="1200" b="0" i="0" u="none" strike="noStrike" kern="1200" cap="none" spc="0" baseline="0">
                <a:solidFill>
                  <a:srgbClr val="00FF00"/>
                </a:solidFill>
                <a:uFillTx/>
                <a:latin typeface="Montserrat" pitchFamily="2"/>
              </a:endParaRPr>
            </a:p>
          </p:txBody>
        </p:sp>
      </p:grpSp>
      <p:sp>
        <p:nvSpPr>
          <p:cNvPr id="47" name="TextBox 46">
            <a:extLst>
              <a:ext uri="{FF2B5EF4-FFF2-40B4-BE49-F238E27FC236}">
                <a16:creationId xmlns:a16="http://schemas.microsoft.com/office/drawing/2014/main" id="{767B71B0-DA84-4CE4-ADC0-52BE5C64D3F5}"/>
              </a:ext>
            </a:extLst>
          </p:cNvPr>
          <p:cNvSpPr txBox="1"/>
          <p:nvPr/>
        </p:nvSpPr>
        <p:spPr>
          <a:xfrm>
            <a:off x="3541197" y="2921168"/>
            <a:ext cx="5109605" cy="10156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gn="ctr"/>
            <a:r>
              <a:rPr lang="en-US" sz="6000" b="1" dirty="0">
                <a:ln w="0"/>
                <a:solidFill>
                  <a:srgbClr val="00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THÀNH VIÊN</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 presetClass="entr" presetSubtype="1" repeatCount="indefinite"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ppt_x</p:attrName>
                                        </p:attrNameLst>
                                      </p:cBhvr>
                                      <p:tavLst>
                                        <p:tav tm="0">
                                          <p:val>
                                            <p:strVal val="#ppt_x"/>
                                          </p:val>
                                        </p:tav>
                                        <p:tav tm="100000">
                                          <p:val>
                                            <p:strVal val="#ppt_x"/>
                                          </p:val>
                                        </p:tav>
                                      </p:tavLst>
                                    </p:anim>
                                    <p:anim calcmode="lin" valueType="num">
                                      <p:cBhvr>
                                        <p:cTn id="8" dur="3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grpId="0" nodeType="withEffect">
                                  <p:stCondLst>
                                    <p:cond delay="1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0" fill="hold"/>
                                        <p:tgtEl>
                                          <p:spTgt spid="3"/>
                                        </p:tgtEl>
                                        <p:attrNameLst>
                                          <p:attrName>ppt_x</p:attrName>
                                        </p:attrNameLst>
                                      </p:cBhvr>
                                      <p:tavLst>
                                        <p:tav tm="0">
                                          <p:val>
                                            <p:strVal val="#ppt_x"/>
                                          </p:val>
                                        </p:tav>
                                        <p:tav tm="100000">
                                          <p:val>
                                            <p:strVal val="#ppt_x"/>
                                          </p:val>
                                        </p:tav>
                                      </p:tavLst>
                                    </p:anim>
                                    <p:anim calcmode="lin" valueType="num">
                                      <p:cBhvr>
                                        <p:cTn id="12" dur="3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grpId="0" nodeType="withEffect">
                                  <p:stCondLst>
                                    <p:cond delay="90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0" fill="hold"/>
                                        <p:tgtEl>
                                          <p:spTgt spid="4"/>
                                        </p:tgtEl>
                                        <p:attrNameLst>
                                          <p:attrName>ppt_x</p:attrName>
                                        </p:attrNameLst>
                                      </p:cBhvr>
                                      <p:tavLst>
                                        <p:tav tm="0">
                                          <p:val>
                                            <p:strVal val="#ppt_x"/>
                                          </p:val>
                                        </p:tav>
                                        <p:tav tm="100000">
                                          <p:val>
                                            <p:strVal val="#ppt_x"/>
                                          </p:val>
                                        </p:tav>
                                      </p:tavLst>
                                    </p:anim>
                                    <p:anim calcmode="lin" valueType="num">
                                      <p:cBhvr>
                                        <p:cTn id="16" dur="3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grpId="0" nodeType="withEffect">
                                  <p:stCondLst>
                                    <p:cond delay="2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3000" fill="hold"/>
                                        <p:tgtEl>
                                          <p:spTgt spid="5"/>
                                        </p:tgtEl>
                                        <p:attrNameLst>
                                          <p:attrName>ppt_x</p:attrName>
                                        </p:attrNameLst>
                                      </p:cBhvr>
                                      <p:tavLst>
                                        <p:tav tm="0">
                                          <p:val>
                                            <p:strVal val="#ppt_x"/>
                                          </p:val>
                                        </p:tav>
                                        <p:tav tm="100000">
                                          <p:val>
                                            <p:strVal val="#ppt_x"/>
                                          </p:val>
                                        </p:tav>
                                      </p:tavLst>
                                    </p:anim>
                                    <p:anim calcmode="lin" valueType="num">
                                      <p:cBhvr>
                                        <p:cTn id="20" dur="30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grpId="0" nodeType="withEffect">
                                  <p:stCondLst>
                                    <p:cond delay="2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0" fill="hold"/>
                                        <p:tgtEl>
                                          <p:spTgt spid="6"/>
                                        </p:tgtEl>
                                        <p:attrNameLst>
                                          <p:attrName>ppt_x</p:attrName>
                                        </p:attrNameLst>
                                      </p:cBhvr>
                                      <p:tavLst>
                                        <p:tav tm="0">
                                          <p:val>
                                            <p:strVal val="#ppt_x"/>
                                          </p:val>
                                        </p:tav>
                                        <p:tav tm="100000">
                                          <p:val>
                                            <p:strVal val="#ppt_x"/>
                                          </p:val>
                                        </p:tav>
                                      </p:tavLst>
                                    </p:anim>
                                    <p:anim calcmode="lin" valueType="num">
                                      <p:cBhvr>
                                        <p:cTn id="24" dur="3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grpId="0" nodeType="withEffect">
                                  <p:stCondLst>
                                    <p:cond delay="600"/>
                                  </p:stCondLst>
                                  <p:childTnLst>
                                    <p:set>
                                      <p:cBhvr>
                                        <p:cTn id="26" dur="1" fill="hold">
                                          <p:stCondLst>
                                            <p:cond delay="0"/>
                                          </p:stCondLst>
                                        </p:cTn>
                                        <p:tgtEl>
                                          <p:spTgt spid="7"/>
                                        </p:tgtEl>
                                        <p:attrNameLst>
                                          <p:attrName>style.visibility</p:attrName>
                                        </p:attrNameLst>
                                      </p:cBhvr>
                                      <p:to>
                                        <p:strVal val="visible"/>
                                      </p:to>
                                    </p:set>
                                    <p:anim calcmode="lin" valueType="num">
                                      <p:cBhvr>
                                        <p:cTn id="27" dur="3000" fill="hold"/>
                                        <p:tgtEl>
                                          <p:spTgt spid="7"/>
                                        </p:tgtEl>
                                        <p:attrNameLst>
                                          <p:attrName>ppt_x</p:attrName>
                                        </p:attrNameLst>
                                      </p:cBhvr>
                                      <p:tavLst>
                                        <p:tav tm="0">
                                          <p:val>
                                            <p:strVal val="#ppt_x"/>
                                          </p:val>
                                        </p:tav>
                                        <p:tav tm="100000">
                                          <p:val>
                                            <p:strVal val="#ppt_x"/>
                                          </p:val>
                                        </p:tav>
                                      </p:tavLst>
                                    </p:anim>
                                    <p:anim calcmode="lin" valueType="num">
                                      <p:cBhvr>
                                        <p:cTn id="28" dur="3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grpId="0" nodeType="withEffect">
                                  <p:stCondLst>
                                    <p:cond delay="1500"/>
                                  </p:stCondLst>
                                  <p:childTnLst>
                                    <p:set>
                                      <p:cBhvr>
                                        <p:cTn id="30" dur="1" fill="hold">
                                          <p:stCondLst>
                                            <p:cond delay="0"/>
                                          </p:stCondLst>
                                        </p:cTn>
                                        <p:tgtEl>
                                          <p:spTgt spid="8"/>
                                        </p:tgtEl>
                                        <p:attrNameLst>
                                          <p:attrName>style.visibility</p:attrName>
                                        </p:attrNameLst>
                                      </p:cBhvr>
                                      <p:to>
                                        <p:strVal val="visible"/>
                                      </p:to>
                                    </p:set>
                                    <p:anim calcmode="lin" valueType="num">
                                      <p:cBhvr>
                                        <p:cTn id="31" dur="3000" fill="hold"/>
                                        <p:tgtEl>
                                          <p:spTgt spid="8"/>
                                        </p:tgtEl>
                                        <p:attrNameLst>
                                          <p:attrName>ppt_x</p:attrName>
                                        </p:attrNameLst>
                                      </p:cBhvr>
                                      <p:tavLst>
                                        <p:tav tm="0">
                                          <p:val>
                                            <p:strVal val="#ppt_x"/>
                                          </p:val>
                                        </p:tav>
                                        <p:tav tm="100000">
                                          <p:val>
                                            <p:strVal val="#ppt_x"/>
                                          </p:val>
                                        </p:tav>
                                      </p:tavLst>
                                    </p:anim>
                                    <p:anim calcmode="lin" valueType="num">
                                      <p:cBhvr>
                                        <p:cTn id="32" dur="30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grpId="0" nodeType="withEffect">
                                  <p:stCondLst>
                                    <p:cond delay="1750"/>
                                  </p:stCondLst>
                                  <p:childTnLst>
                                    <p:set>
                                      <p:cBhvr>
                                        <p:cTn id="34" dur="1" fill="hold">
                                          <p:stCondLst>
                                            <p:cond delay="0"/>
                                          </p:stCondLst>
                                        </p:cTn>
                                        <p:tgtEl>
                                          <p:spTgt spid="9"/>
                                        </p:tgtEl>
                                        <p:attrNameLst>
                                          <p:attrName>style.visibility</p:attrName>
                                        </p:attrNameLst>
                                      </p:cBhvr>
                                      <p:to>
                                        <p:strVal val="visible"/>
                                      </p:to>
                                    </p:set>
                                    <p:anim calcmode="lin" valueType="num">
                                      <p:cBhvr>
                                        <p:cTn id="35" dur="3000" fill="hold"/>
                                        <p:tgtEl>
                                          <p:spTgt spid="9"/>
                                        </p:tgtEl>
                                        <p:attrNameLst>
                                          <p:attrName>ppt_x</p:attrName>
                                        </p:attrNameLst>
                                      </p:cBhvr>
                                      <p:tavLst>
                                        <p:tav tm="0">
                                          <p:val>
                                            <p:strVal val="#ppt_x"/>
                                          </p:val>
                                        </p:tav>
                                        <p:tav tm="100000">
                                          <p:val>
                                            <p:strVal val="#ppt_x"/>
                                          </p:val>
                                        </p:tav>
                                      </p:tavLst>
                                    </p:anim>
                                    <p:anim calcmode="lin" valueType="num">
                                      <p:cBhvr>
                                        <p:cTn id="36" dur="30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grpId="0" nodeType="withEffect">
                                  <p:stCondLst>
                                    <p:cond delay="2000"/>
                                  </p:stCondLst>
                                  <p:childTnLst>
                                    <p:set>
                                      <p:cBhvr>
                                        <p:cTn id="38" dur="1" fill="hold">
                                          <p:stCondLst>
                                            <p:cond delay="0"/>
                                          </p:stCondLst>
                                        </p:cTn>
                                        <p:tgtEl>
                                          <p:spTgt spid="10"/>
                                        </p:tgtEl>
                                        <p:attrNameLst>
                                          <p:attrName>style.visibility</p:attrName>
                                        </p:attrNameLst>
                                      </p:cBhvr>
                                      <p:to>
                                        <p:strVal val="visible"/>
                                      </p:to>
                                    </p:set>
                                    <p:anim calcmode="lin" valueType="num">
                                      <p:cBhvr>
                                        <p:cTn id="39" dur="3000" fill="hold"/>
                                        <p:tgtEl>
                                          <p:spTgt spid="10"/>
                                        </p:tgtEl>
                                        <p:attrNameLst>
                                          <p:attrName>ppt_x</p:attrName>
                                        </p:attrNameLst>
                                      </p:cBhvr>
                                      <p:tavLst>
                                        <p:tav tm="0">
                                          <p:val>
                                            <p:strVal val="#ppt_x"/>
                                          </p:val>
                                        </p:tav>
                                        <p:tav tm="100000">
                                          <p:val>
                                            <p:strVal val="#ppt_x"/>
                                          </p:val>
                                        </p:tav>
                                      </p:tavLst>
                                    </p:anim>
                                    <p:anim calcmode="lin" valueType="num">
                                      <p:cBhvr>
                                        <p:cTn id="40" dur="3000" fill="hold"/>
                                        <p:tgtEl>
                                          <p:spTgt spid="10"/>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grpId="0" nodeType="withEffect">
                                  <p:stCondLst>
                                    <p:cond delay="3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3000" fill="hold"/>
                                        <p:tgtEl>
                                          <p:spTgt spid="11"/>
                                        </p:tgtEl>
                                        <p:attrNameLst>
                                          <p:attrName>ppt_x</p:attrName>
                                        </p:attrNameLst>
                                      </p:cBhvr>
                                      <p:tavLst>
                                        <p:tav tm="0">
                                          <p:val>
                                            <p:strVal val="#ppt_x"/>
                                          </p:val>
                                        </p:tav>
                                        <p:tav tm="100000">
                                          <p:val>
                                            <p:strVal val="#ppt_x"/>
                                          </p:val>
                                        </p:tav>
                                      </p:tavLst>
                                    </p:anim>
                                    <p:anim calcmode="lin" valueType="num">
                                      <p:cBhvr>
                                        <p:cTn id="44" dur="30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grpId="0" nodeType="withEffect">
                                  <p:stCondLst>
                                    <p:cond delay="3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3000" fill="hold"/>
                                        <p:tgtEl>
                                          <p:spTgt spid="12"/>
                                        </p:tgtEl>
                                        <p:attrNameLst>
                                          <p:attrName>ppt_x</p:attrName>
                                        </p:attrNameLst>
                                      </p:cBhvr>
                                      <p:tavLst>
                                        <p:tav tm="0">
                                          <p:val>
                                            <p:strVal val="#ppt_x"/>
                                          </p:val>
                                        </p:tav>
                                        <p:tav tm="100000">
                                          <p:val>
                                            <p:strVal val="#ppt_x"/>
                                          </p:val>
                                        </p:tav>
                                      </p:tavLst>
                                    </p:anim>
                                    <p:anim calcmode="lin" valueType="num">
                                      <p:cBhvr>
                                        <p:cTn id="48" dur="3000" fill="hold"/>
                                        <p:tgtEl>
                                          <p:spTgt spid="12"/>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grpId="0" nodeType="withEffect">
                                  <p:stCondLst>
                                    <p:cond delay="1900"/>
                                  </p:stCondLst>
                                  <p:childTnLst>
                                    <p:set>
                                      <p:cBhvr>
                                        <p:cTn id="50" dur="1" fill="hold">
                                          <p:stCondLst>
                                            <p:cond delay="0"/>
                                          </p:stCondLst>
                                        </p:cTn>
                                        <p:tgtEl>
                                          <p:spTgt spid="13"/>
                                        </p:tgtEl>
                                        <p:attrNameLst>
                                          <p:attrName>style.visibility</p:attrName>
                                        </p:attrNameLst>
                                      </p:cBhvr>
                                      <p:to>
                                        <p:strVal val="visible"/>
                                      </p:to>
                                    </p:set>
                                    <p:anim calcmode="lin" valueType="num">
                                      <p:cBhvr>
                                        <p:cTn id="51" dur="3000" fill="hold"/>
                                        <p:tgtEl>
                                          <p:spTgt spid="13"/>
                                        </p:tgtEl>
                                        <p:attrNameLst>
                                          <p:attrName>ppt_x</p:attrName>
                                        </p:attrNameLst>
                                      </p:cBhvr>
                                      <p:tavLst>
                                        <p:tav tm="0">
                                          <p:val>
                                            <p:strVal val="#ppt_x"/>
                                          </p:val>
                                        </p:tav>
                                        <p:tav tm="100000">
                                          <p:val>
                                            <p:strVal val="#ppt_x"/>
                                          </p:val>
                                        </p:tav>
                                      </p:tavLst>
                                    </p:anim>
                                    <p:anim calcmode="lin" valueType="num">
                                      <p:cBhvr>
                                        <p:cTn id="52" dur="3000" fill="hold"/>
                                        <p:tgtEl>
                                          <p:spTgt spid="13"/>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grpId="0" nodeType="withEffect">
                                  <p:stCondLst>
                                    <p:cond delay="7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3000" fill="hold"/>
                                        <p:tgtEl>
                                          <p:spTgt spid="14"/>
                                        </p:tgtEl>
                                        <p:attrNameLst>
                                          <p:attrName>ppt_x</p:attrName>
                                        </p:attrNameLst>
                                      </p:cBhvr>
                                      <p:tavLst>
                                        <p:tav tm="0">
                                          <p:val>
                                            <p:strVal val="#ppt_x"/>
                                          </p:val>
                                        </p:tav>
                                        <p:tav tm="100000">
                                          <p:val>
                                            <p:strVal val="#ppt_x"/>
                                          </p:val>
                                        </p:tav>
                                      </p:tavLst>
                                    </p:anim>
                                    <p:anim calcmode="lin" valueType="num">
                                      <p:cBhvr>
                                        <p:cTn id="56" dur="3000" fill="hold"/>
                                        <p:tgtEl>
                                          <p:spTgt spid="14"/>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 calcmode="lin" valueType="num">
                                      <p:cBhvr>
                                        <p:cTn id="59" dur="3000" fill="hold"/>
                                        <p:tgtEl>
                                          <p:spTgt spid="15"/>
                                        </p:tgtEl>
                                        <p:attrNameLst>
                                          <p:attrName>ppt_x</p:attrName>
                                        </p:attrNameLst>
                                      </p:cBhvr>
                                      <p:tavLst>
                                        <p:tav tm="0">
                                          <p:val>
                                            <p:strVal val="#ppt_x"/>
                                          </p:val>
                                        </p:tav>
                                        <p:tav tm="100000">
                                          <p:val>
                                            <p:strVal val="#ppt_x"/>
                                          </p:val>
                                        </p:tav>
                                      </p:tavLst>
                                    </p:anim>
                                    <p:anim calcmode="lin" valueType="num">
                                      <p:cBhvr>
                                        <p:cTn id="60" dur="3000" fill="hold"/>
                                        <p:tgtEl>
                                          <p:spTgt spid="15"/>
                                        </p:tgtEl>
                                        <p:attrNameLst>
                                          <p:attrName>ppt_y</p:attrName>
                                        </p:attrNameLst>
                                      </p:cBhvr>
                                      <p:tavLst>
                                        <p:tav tm="0">
                                          <p:val>
                                            <p:strVal val="0-#ppt_h/2"/>
                                          </p:val>
                                        </p:tav>
                                        <p:tav tm="100000">
                                          <p:val>
                                            <p:strVal val="#ppt_y"/>
                                          </p:val>
                                        </p:tav>
                                      </p:tavLst>
                                    </p:anim>
                                  </p:childTnLst>
                                </p:cTn>
                              </p:par>
                              <p:par>
                                <p:cTn id="61" presetID="16" presetClass="entr" presetSubtype="42" fill="hold" nodeType="withEffect">
                                  <p:stCondLst>
                                    <p:cond delay="500"/>
                                  </p:stCondLst>
                                  <p:childTnLst>
                                    <p:set>
                                      <p:cBhvr>
                                        <p:cTn id="62" dur="1" fill="hold">
                                          <p:stCondLst>
                                            <p:cond delay="0"/>
                                          </p:stCondLst>
                                        </p:cTn>
                                        <p:tgtEl>
                                          <p:spTgt spid="17"/>
                                        </p:tgtEl>
                                        <p:attrNameLst>
                                          <p:attrName>style.visibility</p:attrName>
                                        </p:attrNameLst>
                                      </p:cBhvr>
                                      <p:to>
                                        <p:strVal val="visible"/>
                                      </p:to>
                                    </p:set>
                                    <p:animEffect transition="in" filter="barn(outHorizontal)">
                                      <p:cBhvr>
                                        <p:cTn id="63" dur="500"/>
                                        <p:tgtEl>
                                          <p:spTgt spid="17"/>
                                        </p:tgtEl>
                                      </p:cBhvr>
                                    </p:animEffect>
                                  </p:childTnLst>
                                </p:cTn>
                              </p:par>
                              <p:par>
                                <p:cTn id="64" presetID="22" presetClass="entr" presetSubtype="8" fill="hold" nodeType="withEffect">
                                  <p:stCondLst>
                                    <p:cond delay="100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1000"/>
                                        <p:tgtEl>
                                          <p:spTgt spid="32"/>
                                        </p:tgtEl>
                                      </p:cBhvr>
                                    </p:animEffect>
                                  </p:childTnLst>
                                </p:cTn>
                              </p:par>
                              <p:par>
                                <p:cTn id="67" presetID="16" presetClass="exit" presetSubtype="26" fill="hold" nodeType="withEffect">
                                  <p:stCondLst>
                                    <p:cond delay="2250"/>
                                  </p:stCondLst>
                                  <p:childTnLst>
                                    <p:animEffect transition="out" filter="barn(inHorizontal)">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6" presetClass="exit" presetSubtype="26" fill="hold" nodeType="withEffect">
                                  <p:stCondLst>
                                    <p:cond delay="2250"/>
                                  </p:stCondLst>
                                  <p:childTnLst>
                                    <p:animEffect transition="out" filter="barn(inHorizontal)">
                                      <p:cBhvr>
                                        <p:cTn id="71" dur="500"/>
                                        <p:tgtEl>
                                          <p:spTgt spid="32"/>
                                        </p:tgtEl>
                                      </p:cBhvr>
                                    </p:animEffect>
                                    <p:set>
                                      <p:cBhvr>
                                        <p:cTn id="72" dur="1" fill="hold">
                                          <p:stCondLst>
                                            <p:cond delay="499"/>
                                          </p:stCondLst>
                                        </p:cTn>
                                        <p:tgtEl>
                                          <p:spTgt spid="32"/>
                                        </p:tgtEl>
                                        <p:attrNameLst>
                                          <p:attrName>style.visibility</p:attrName>
                                        </p:attrNameLst>
                                      </p:cBhvr>
                                      <p:to>
                                        <p:strVal val="hidden"/>
                                      </p:to>
                                    </p:set>
                                  </p:childTnLst>
                                </p:cTn>
                              </p:par>
                              <p:par>
                                <p:cTn id="73" presetID="22" presetClass="entr" presetSubtype="4" fill="hold" grpId="0" nodeType="withEffect">
                                  <p:stCondLst>
                                    <p:cond delay="225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B6E13F94-BE2D-4C64-A6F3-FBBF140E9CDC}"/>
              </a:ext>
            </a:extLst>
          </p:cNvPr>
          <p:cNvSpPr/>
          <p:nvPr/>
        </p:nvSpPr>
        <p:spPr>
          <a:xfrm>
            <a:off x="58483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 name="Rectangle 25">
            <a:extLst>
              <a:ext uri="{FF2B5EF4-FFF2-40B4-BE49-F238E27FC236}">
                <a16:creationId xmlns:a16="http://schemas.microsoft.com/office/drawing/2014/main" id="{6BE8EF89-3E5A-421C-B3EF-5456D71BF1EF}"/>
              </a:ext>
            </a:extLst>
          </p:cNvPr>
          <p:cNvSpPr/>
          <p:nvPr/>
        </p:nvSpPr>
        <p:spPr>
          <a:xfrm>
            <a:off x="11582403"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Rectangle 26">
            <a:extLst>
              <a:ext uri="{FF2B5EF4-FFF2-40B4-BE49-F238E27FC236}">
                <a16:creationId xmlns:a16="http://schemas.microsoft.com/office/drawing/2014/main" id="{0029C00D-2726-466D-AD0D-772E5906218D}"/>
              </a:ext>
            </a:extLst>
          </p:cNvPr>
          <p:cNvSpPr/>
          <p:nvPr/>
        </p:nvSpPr>
        <p:spPr>
          <a:xfrm>
            <a:off x="1108710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 name="Rectangle 27">
            <a:extLst>
              <a:ext uri="{FF2B5EF4-FFF2-40B4-BE49-F238E27FC236}">
                <a16:creationId xmlns:a16="http://schemas.microsoft.com/office/drawing/2014/main" id="{4AA17327-46E6-4BEB-8EB5-D9D486846508}"/>
              </a:ext>
            </a:extLst>
          </p:cNvPr>
          <p:cNvSpPr/>
          <p:nvPr/>
        </p:nvSpPr>
        <p:spPr>
          <a:xfrm>
            <a:off x="967739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Rectangle 28">
            <a:extLst>
              <a:ext uri="{FF2B5EF4-FFF2-40B4-BE49-F238E27FC236}">
                <a16:creationId xmlns:a16="http://schemas.microsoft.com/office/drawing/2014/main" id="{7D8CBD10-434A-40C4-97AF-8D7435157EEF}"/>
              </a:ext>
            </a:extLst>
          </p:cNvPr>
          <p:cNvSpPr/>
          <p:nvPr/>
        </p:nvSpPr>
        <p:spPr>
          <a:xfrm>
            <a:off x="8858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7" name="Rectangle 29">
            <a:extLst>
              <a:ext uri="{FF2B5EF4-FFF2-40B4-BE49-F238E27FC236}">
                <a16:creationId xmlns:a16="http://schemas.microsoft.com/office/drawing/2014/main" id="{AE154565-BA65-442C-8DA0-88156EB5C367}"/>
              </a:ext>
            </a:extLst>
          </p:cNvPr>
          <p:cNvSpPr/>
          <p:nvPr/>
        </p:nvSpPr>
        <p:spPr>
          <a:xfrm>
            <a:off x="7715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Rectangle 30">
            <a:extLst>
              <a:ext uri="{FF2B5EF4-FFF2-40B4-BE49-F238E27FC236}">
                <a16:creationId xmlns:a16="http://schemas.microsoft.com/office/drawing/2014/main" id="{FAC6776A-FF90-4E27-A7A0-4909E2A65464}"/>
              </a:ext>
            </a:extLst>
          </p:cNvPr>
          <p:cNvSpPr/>
          <p:nvPr/>
        </p:nvSpPr>
        <p:spPr>
          <a:xfrm>
            <a:off x="68389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9" name="Rectangle 31">
            <a:extLst>
              <a:ext uri="{FF2B5EF4-FFF2-40B4-BE49-F238E27FC236}">
                <a16:creationId xmlns:a16="http://schemas.microsoft.com/office/drawing/2014/main" id="{2259C301-4722-47C4-BD17-4076E33ACEAF}"/>
              </a:ext>
            </a:extLst>
          </p:cNvPr>
          <p:cNvSpPr/>
          <p:nvPr/>
        </p:nvSpPr>
        <p:spPr>
          <a:xfrm>
            <a:off x="53911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0" name="Rectangle 32">
            <a:extLst>
              <a:ext uri="{FF2B5EF4-FFF2-40B4-BE49-F238E27FC236}">
                <a16:creationId xmlns:a16="http://schemas.microsoft.com/office/drawing/2014/main" id="{DC405D8C-6C2C-426C-810A-B747CBD3300E}"/>
              </a:ext>
            </a:extLst>
          </p:cNvPr>
          <p:cNvSpPr/>
          <p:nvPr/>
        </p:nvSpPr>
        <p:spPr>
          <a:xfrm>
            <a:off x="4486275"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1" name="Rectangle 33">
            <a:extLst>
              <a:ext uri="{FF2B5EF4-FFF2-40B4-BE49-F238E27FC236}">
                <a16:creationId xmlns:a16="http://schemas.microsoft.com/office/drawing/2014/main" id="{5B720F00-08B6-488C-98D9-D368FE22EDC2}"/>
              </a:ext>
            </a:extLst>
          </p:cNvPr>
          <p:cNvSpPr/>
          <p:nvPr/>
        </p:nvSpPr>
        <p:spPr>
          <a:xfrm>
            <a:off x="3581403" y="71627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2" name="Rectangle 34">
            <a:extLst>
              <a:ext uri="{FF2B5EF4-FFF2-40B4-BE49-F238E27FC236}">
                <a16:creationId xmlns:a16="http://schemas.microsoft.com/office/drawing/2014/main" id="{51BE6B1D-2F13-4AF2-8A37-7BB0592269A3}"/>
              </a:ext>
            </a:extLst>
          </p:cNvPr>
          <p:cNvSpPr/>
          <p:nvPr/>
        </p:nvSpPr>
        <p:spPr>
          <a:xfrm>
            <a:off x="220980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3" name="Rectangle 35">
            <a:extLst>
              <a:ext uri="{FF2B5EF4-FFF2-40B4-BE49-F238E27FC236}">
                <a16:creationId xmlns:a16="http://schemas.microsoft.com/office/drawing/2014/main" id="{06E25B7C-560B-4793-B580-87B4693A151C}"/>
              </a:ext>
            </a:extLst>
          </p:cNvPr>
          <p:cNvSpPr/>
          <p:nvPr/>
        </p:nvSpPr>
        <p:spPr>
          <a:xfrm>
            <a:off x="1738310"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4" name="Rectangle 36">
            <a:extLst>
              <a:ext uri="{FF2B5EF4-FFF2-40B4-BE49-F238E27FC236}">
                <a16:creationId xmlns:a16="http://schemas.microsoft.com/office/drawing/2014/main" id="{974E1F57-76A2-4916-A15A-EB9313FADB22}"/>
              </a:ext>
            </a:extLst>
          </p:cNvPr>
          <p:cNvSpPr/>
          <p:nvPr/>
        </p:nvSpPr>
        <p:spPr>
          <a:xfrm>
            <a:off x="66678"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5" name="Rectangle 37">
            <a:extLst>
              <a:ext uri="{FF2B5EF4-FFF2-40B4-BE49-F238E27FC236}">
                <a16:creationId xmlns:a16="http://schemas.microsoft.com/office/drawing/2014/main" id="{F0B6064D-BCEC-430C-94D7-FD2234D95686}"/>
              </a:ext>
            </a:extLst>
          </p:cNvPr>
          <p:cNvSpPr/>
          <p:nvPr/>
        </p:nvSpPr>
        <p:spPr>
          <a:xfrm>
            <a:off x="5524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6" name="Freeform: Shape 24">
            <a:extLst>
              <a:ext uri="{FF2B5EF4-FFF2-40B4-BE49-F238E27FC236}">
                <a16:creationId xmlns:a16="http://schemas.microsoft.com/office/drawing/2014/main" id="{7D07A8CD-ABD9-4BBE-A883-9D1EFB93D839}"/>
              </a:ext>
            </a:extLst>
          </p:cNvPr>
          <p:cNvSpPr/>
          <p:nvPr/>
        </p:nvSpPr>
        <p:spPr>
          <a:xfrm>
            <a:off x="0" y="0"/>
            <a:ext cx="12191996" cy="6999514"/>
          </a:xfrm>
          <a:custGeom>
            <a:avLst/>
            <a:gdLst>
              <a:gd name="f0" fmla="val w"/>
              <a:gd name="f1" fmla="val h"/>
              <a:gd name="f2" fmla="val 0"/>
              <a:gd name="f3" fmla="val 12191998"/>
              <a:gd name="f4" fmla="val 6829083"/>
              <a:gd name="f5" fmla="val 6078776"/>
              <a:gd name="f6" fmla="val 6564479"/>
              <a:gd name="f7" fmla="val 6062095"/>
              <a:gd name="f8" fmla="val 6656345"/>
              <a:gd name="f9" fmla="val 6021801"/>
              <a:gd name="f10" fmla="val 6708621"/>
              <a:gd name="f11" fmla="val 5957895"/>
              <a:gd name="f12" fmla="val 6721308"/>
              <a:gd name="f13" fmla="val 5966000"/>
              <a:gd name="f14" fmla="val 6754436"/>
              <a:gd name="f15" fmla="val 6003592"/>
              <a:gd name="f16" fmla="val 6743863"/>
              <a:gd name="f17" fmla="val 6033431"/>
              <a:gd name="f18" fmla="val 6724715"/>
              <a:gd name="f19" fmla="val 6055516"/>
              <a:gd name="f20" fmla="val 6696991"/>
              <a:gd name="f21" fmla="val 6077601"/>
              <a:gd name="f22" fmla="val 6669267"/>
              <a:gd name="f23" fmla="val 6093225"/>
              <a:gd name="f24" fmla="val 6632379"/>
              <a:gd name="f25" fmla="val 6102388"/>
              <a:gd name="f26" fmla="val 6586329"/>
              <a:gd name="f27" fmla="val 7896168"/>
              <a:gd name="f28" fmla="val 6542593"/>
              <a:gd name="f29" fmla="val 7830264"/>
              <a:gd name="f30" fmla="val 6682858"/>
              <a:gd name="f31" fmla="val 6715633"/>
              <a:gd name="f32" fmla="val 7915199"/>
              <a:gd name="f33" fmla="val 6765325"/>
              <a:gd name="f34" fmla="val 7944803"/>
              <a:gd name="f35" fmla="val 6641976"/>
              <a:gd name="f36" fmla="val 6688497"/>
              <a:gd name="f37" fmla="val 7859163"/>
              <a:gd name="f38" fmla="val 7927886"/>
              <a:gd name="f39" fmla="val 279959"/>
              <a:gd name="f40" fmla="val 6522605"/>
              <a:gd name="f41" fmla="val 256698"/>
              <a:gd name="f42" fmla="val 6539169"/>
              <a:gd name="f43" fmla="val 263042"/>
              <a:gd name="f44" fmla="val 6555615"/>
              <a:gd name="f45" fmla="val 268270"/>
              <a:gd name="f46" fmla="val 6571181"/>
              <a:gd name="f47" fmla="val 272381"/>
              <a:gd name="f48" fmla="val 6585865"/>
              <a:gd name="f49" fmla="val 276493"/>
              <a:gd name="f50" fmla="val 6600550"/>
              <a:gd name="f51" fmla="val 279489"/>
              <a:gd name="f52" fmla="val 6613883"/>
              <a:gd name="f53" fmla="val 281368"/>
              <a:gd name="f54" fmla="val 6625866"/>
              <a:gd name="f55" fmla="val 306038"/>
              <a:gd name="f56" fmla="val 6609302"/>
              <a:gd name="f57" fmla="val 305098"/>
              <a:gd name="f58" fmla="val 6600138"/>
              <a:gd name="f59" fmla="val 302337"/>
              <a:gd name="f60" fmla="val 6588215"/>
              <a:gd name="f61" fmla="val 297756"/>
              <a:gd name="f62" fmla="val 6573531"/>
              <a:gd name="f63" fmla="val 293174"/>
              <a:gd name="f64" fmla="val 6558846"/>
              <a:gd name="f65" fmla="val 287242"/>
              <a:gd name="f66" fmla="val 6541871"/>
              <a:gd name="f67" fmla="val 363836"/>
              <a:gd name="f68" fmla="val 6518728"/>
              <a:gd name="f69" fmla="val 361251"/>
              <a:gd name="f70" fmla="val 6577701"/>
              <a:gd name="f71" fmla="val 353087"/>
              <a:gd name="f72" fmla="val 6626747"/>
              <a:gd name="f73" fmla="val 339342"/>
              <a:gd name="f74" fmla="val 6665866"/>
              <a:gd name="f75" fmla="val 325597"/>
              <a:gd name="f76" fmla="val 6704985"/>
              <a:gd name="f77" fmla="val 306273"/>
              <a:gd name="f78" fmla="val 6735235"/>
              <a:gd name="f79" fmla="val 6756615"/>
              <a:gd name="f80" fmla="val 297932"/>
              <a:gd name="f81" fmla="val 6783047"/>
              <a:gd name="f82" fmla="val 312264"/>
              <a:gd name="f83" fmla="val 6772239"/>
              <a:gd name="f84" fmla="val 325010"/>
              <a:gd name="f85" fmla="val 6757966"/>
              <a:gd name="f86" fmla="val 336170"/>
              <a:gd name="f87" fmla="val 6740227"/>
              <a:gd name="f88" fmla="val 347330"/>
              <a:gd name="f89" fmla="val 6722489"/>
              <a:gd name="f90" fmla="val 356787"/>
              <a:gd name="f91" fmla="val 6702342"/>
              <a:gd name="f92" fmla="val 364540"/>
              <a:gd name="f93" fmla="val 6679786"/>
              <a:gd name="f94" fmla="val 372294"/>
              <a:gd name="f95" fmla="val 6657231"/>
              <a:gd name="f96" fmla="val 378520"/>
              <a:gd name="f97" fmla="val 6632855"/>
              <a:gd name="f98" fmla="val 383219"/>
              <a:gd name="f99" fmla="val 6606658"/>
              <a:gd name="f100" fmla="val 387918"/>
              <a:gd name="f101" fmla="val 6580462"/>
              <a:gd name="f102" fmla="val 391090"/>
              <a:gd name="f103" fmla="val 6553384"/>
              <a:gd name="f104" fmla="val 392735"/>
              <a:gd name="f105" fmla="val 6525424"/>
              <a:gd name="f106" fmla="val 3832692"/>
              <a:gd name="f107" fmla="val 6506681"/>
              <a:gd name="f108" fmla="val 3741767"/>
              <a:gd name="f109" fmla="val 6519016"/>
              <a:gd name="f110" fmla="val 3745995"/>
              <a:gd name="f111" fmla="val 6550734"/>
              <a:gd name="f112" fmla="val 3818947"/>
              <a:gd name="f113" fmla="val 6540866"/>
              <a:gd name="f114" fmla="val 3809785"/>
              <a:gd name="f115" fmla="val 6580573"/>
              <a:gd name="f116" fmla="val 3797450"/>
              <a:gd name="f117" fmla="val 6616579"/>
              <a:gd name="f118" fmla="val 3781944"/>
              <a:gd name="f119" fmla="val 6648885"/>
              <a:gd name="f120" fmla="val 3766436"/>
              <a:gd name="f121" fmla="val 6681190"/>
              <a:gd name="f122" fmla="val 3747052"/>
              <a:gd name="f123" fmla="val 6710383"/>
              <a:gd name="f124" fmla="val 3723793"/>
              <a:gd name="f125" fmla="val 6736462"/>
              <a:gd name="f126" fmla="val 3743176"/>
              <a:gd name="f127" fmla="val 6758313"/>
              <a:gd name="f128" fmla="val 3754454"/>
              <a:gd name="f129" fmla="val 6746330"/>
              <a:gd name="f130" fmla="val 3765320"/>
              <a:gd name="f131" fmla="val 6732116"/>
              <a:gd name="f132" fmla="val 3775776"/>
              <a:gd name="f133" fmla="val 6715670"/>
              <a:gd name="f134" fmla="val 3786230"/>
              <a:gd name="f135" fmla="val 6699223"/>
              <a:gd name="f136" fmla="val 3796509"/>
              <a:gd name="f137" fmla="val 6679957"/>
              <a:gd name="f138" fmla="val 3806612"/>
              <a:gd name="f139" fmla="val 6657872"/>
              <a:gd name="f140" fmla="val 3813896"/>
              <a:gd name="f141" fmla="val 6667974"/>
              <a:gd name="f142" fmla="val 3821649"/>
              <a:gd name="f143" fmla="val 6681308"/>
              <a:gd name="f144" fmla="val 3829873"/>
              <a:gd name="f145" fmla="val 6697872"/>
              <a:gd name="f146" fmla="val 3838097"/>
              <a:gd name="f147" fmla="val 6714436"/>
              <a:gd name="f148" fmla="val 3847259"/>
              <a:gd name="f149" fmla="val 6734113"/>
              <a:gd name="f150" fmla="val 3857361"/>
              <a:gd name="f151" fmla="val 6756903"/>
              <a:gd name="f152" fmla="val 3879564"/>
              <a:gd name="f153" fmla="val 6732233"/>
              <a:gd name="f154" fmla="val 3872986"/>
              <a:gd name="f155" fmla="val 6717432"/>
              <a:gd name="f156" fmla="val 3864646"/>
              <a:gd name="f157" fmla="val 6701396"/>
              <a:gd name="f158" fmla="val 3854543"/>
              <a:gd name="f159" fmla="val 6684127"/>
              <a:gd name="f160" fmla="val 3844440"/>
              <a:gd name="f161" fmla="val 6666859"/>
              <a:gd name="f162" fmla="val 3833044"/>
              <a:gd name="f163" fmla="val 6648004"/>
              <a:gd name="f164" fmla="val 3820357"/>
              <a:gd name="f165" fmla="val 6627563"/>
              <a:gd name="f166" fmla="val 3825762"/>
              <a:gd name="f167" fmla="val 6613936"/>
              <a:gd name="f168" fmla="val 3831165"/>
              <a:gd name="f169" fmla="val 6599486"/>
              <a:gd name="f170" fmla="val 3836568"/>
              <a:gd name="f171" fmla="val 6584215"/>
              <a:gd name="f172" fmla="val 3841972"/>
              <a:gd name="f173" fmla="val 6568943"/>
              <a:gd name="f174" fmla="val 3847611"/>
              <a:gd name="f175" fmla="val 6551792"/>
              <a:gd name="f176" fmla="val 3853485"/>
              <a:gd name="f177" fmla="val 6532761"/>
              <a:gd name="f178" fmla="val 5974458"/>
              <a:gd name="f179" fmla="val 6505271"/>
              <a:gd name="f180" fmla="val 5956485"/>
              <a:gd name="f181" fmla="val 6529941"/>
              <a:gd name="f182" fmla="val 5963769"/>
              <a:gd name="f183" fmla="val 6540044"/>
              <a:gd name="f184" fmla="val 5970875"/>
              <a:gd name="f185" fmla="val 6550382"/>
              <a:gd name="f186" fmla="val 5977808"/>
              <a:gd name="f187" fmla="val 6560955"/>
              <a:gd name="f188" fmla="val 5984738"/>
              <a:gd name="f189" fmla="val 6571528"/>
              <a:gd name="f190" fmla="val 5990905"/>
              <a:gd name="f191" fmla="val 6581865"/>
              <a:gd name="f192" fmla="val 5996309"/>
              <a:gd name="f193" fmla="val 6591968"/>
              <a:gd name="f194" fmla="val 6015692"/>
              <a:gd name="f195" fmla="val 6566946"/>
              <a:gd name="f196" fmla="val 6010993"/>
              <a:gd name="f197" fmla="val 6557783"/>
              <a:gd name="f198" fmla="val 6005237"/>
              <a:gd name="f199" fmla="val 6547915"/>
              <a:gd name="f200" fmla="val 5998423"/>
              <a:gd name="f201" fmla="val 6537342"/>
              <a:gd name="f202" fmla="val 5991610"/>
              <a:gd name="f203" fmla="val 6526769"/>
              <a:gd name="f204" fmla="val 5983621"/>
              <a:gd name="f205" fmla="val 6516079"/>
              <a:gd name="f206" fmla="val 2094459"/>
              <a:gd name="f207" fmla="val 6494039"/>
              <a:gd name="f208" fmla="val 1973577"/>
              <a:gd name="f209" fmla="val 6498268"/>
              <a:gd name="f210" fmla="val 6528577"/>
              <a:gd name="f211" fmla="val 2079304"/>
              <a:gd name="f212" fmla="val 2079774"/>
              <a:gd name="f213" fmla="val 6530927"/>
              <a:gd name="f214" fmla="val 2080009"/>
              <a:gd name="f215" fmla="val 6533276"/>
              <a:gd name="f216" fmla="val 6535626"/>
              <a:gd name="f217" fmla="val 6537740"/>
              <a:gd name="f218" fmla="val 6539855"/>
              <a:gd name="f219" fmla="val 6541969"/>
              <a:gd name="f220" fmla="val 6547138"/>
              <a:gd name="f221" fmla="val 6552307"/>
              <a:gd name="f222" fmla="val 6557476"/>
              <a:gd name="f223" fmla="val 2078834"/>
              <a:gd name="f224" fmla="val 6562645"/>
              <a:gd name="f225" fmla="val 2078012"/>
              <a:gd name="f226" fmla="val 6568519"/>
              <a:gd name="f227" fmla="val 2076837"/>
              <a:gd name="f228" fmla="val 6575097"/>
              <a:gd name="f229" fmla="val 1980273"/>
              <a:gd name="f230" fmla="val 6605406"/>
              <a:gd name="f231" fmla="val 2072608"/>
              <a:gd name="f232" fmla="val 2068849"/>
              <a:gd name="f233" fmla="val 6636889"/>
              <a:gd name="f234" fmla="val 2060156"/>
              <a:gd name="f235" fmla="val 6663321"/>
              <a:gd name="f236" fmla="val 2046529"/>
              <a:gd name="f237" fmla="val 6684702"/>
              <a:gd name="f238" fmla="val 2032902"/>
              <a:gd name="f239" fmla="val 6706082"/>
              <a:gd name="f240" fmla="val 2014106"/>
              <a:gd name="f241" fmla="val 6722411"/>
              <a:gd name="f242" fmla="val 1990141"/>
              <a:gd name="f243" fmla="val 6733688"/>
              <a:gd name="f244" fmla="val 2005295"/>
              <a:gd name="f245" fmla="val 6759768"/>
              <a:gd name="f246" fmla="val 2040068"/>
              <a:gd name="f247" fmla="val 6744027"/>
              <a:gd name="f248" fmla="val 2066030"/>
              <a:gd name="f249" fmla="val 6715832"/>
              <a:gd name="f250" fmla="val 2083181"/>
              <a:gd name="f251" fmla="val 6675186"/>
              <a:gd name="f252" fmla="val 2100333"/>
              <a:gd name="f253" fmla="val 6634540"/>
              <a:gd name="f254" fmla="val 2109144"/>
              <a:gd name="f255" fmla="val 6580149"/>
              <a:gd name="f256" fmla="val 2109614"/>
              <a:gd name="f257" fmla="val 6512013"/>
              <a:gd name="f258" fmla="val 11314585"/>
              <a:gd name="f259" fmla="val 6456875"/>
              <a:gd name="f260" fmla="val 11223659"/>
              <a:gd name="f261" fmla="val 6469210"/>
              <a:gd name="f262" fmla="val 11227888"/>
              <a:gd name="f263" fmla="val 6500928"/>
              <a:gd name="f264" fmla="val 11300840"/>
              <a:gd name="f265" fmla="val 6491060"/>
              <a:gd name="f266" fmla="val 11291677"/>
              <a:gd name="f267" fmla="val 6530767"/>
              <a:gd name="f268" fmla="val 11279342"/>
              <a:gd name="f269" fmla="val 6566773"/>
              <a:gd name="f270" fmla="val 11263835"/>
              <a:gd name="f271" fmla="val 6599079"/>
              <a:gd name="f272" fmla="val 11248329"/>
              <a:gd name="f273" fmla="val 6631384"/>
              <a:gd name="f274" fmla="val 11228945"/>
              <a:gd name="f275" fmla="val 6660577"/>
              <a:gd name="f276" fmla="val 11205685"/>
              <a:gd name="f277" fmla="val 6686656"/>
              <a:gd name="f278" fmla="val 11225069"/>
              <a:gd name="f279" fmla="val 6708507"/>
              <a:gd name="f280" fmla="val 11236346"/>
              <a:gd name="f281" fmla="val 6696524"/>
              <a:gd name="f282" fmla="val 11247213"/>
              <a:gd name="f283" fmla="val 6682310"/>
              <a:gd name="f284" fmla="val 11257668"/>
              <a:gd name="f285" fmla="val 6665864"/>
              <a:gd name="f286" fmla="val 11268123"/>
              <a:gd name="f287" fmla="val 6649417"/>
              <a:gd name="f288" fmla="val 11278402"/>
              <a:gd name="f289" fmla="val 6630151"/>
              <a:gd name="f290" fmla="val 11288505"/>
              <a:gd name="f291" fmla="val 6608066"/>
              <a:gd name="f292" fmla="val 11295789"/>
              <a:gd name="f293" fmla="val 6618168"/>
              <a:gd name="f294" fmla="val 11303542"/>
              <a:gd name="f295" fmla="val 6631502"/>
              <a:gd name="f296" fmla="val 11311765"/>
              <a:gd name="f297" fmla="val 6648066"/>
              <a:gd name="f298" fmla="val 11319988"/>
              <a:gd name="f299" fmla="val 6664630"/>
              <a:gd name="f300" fmla="val 11329151"/>
              <a:gd name="f301" fmla="val 6684307"/>
              <a:gd name="f302" fmla="val 11339254"/>
              <a:gd name="f303" fmla="val 6707097"/>
              <a:gd name="f304" fmla="val 11361457"/>
              <a:gd name="f305" fmla="val 6682427"/>
              <a:gd name="f306" fmla="val 11354879"/>
              <a:gd name="f307" fmla="val 6667626"/>
              <a:gd name="f308" fmla="val 11346538"/>
              <a:gd name="f309" fmla="val 6651590"/>
              <a:gd name="f310" fmla="val 11336435"/>
              <a:gd name="f311" fmla="val 6634321"/>
              <a:gd name="f312" fmla="val 11326332"/>
              <a:gd name="f313" fmla="val 6617053"/>
              <a:gd name="f314" fmla="val 11314937"/>
              <a:gd name="f315" fmla="val 6598198"/>
              <a:gd name="f316" fmla="val 11302250"/>
              <a:gd name="f317" fmla="val 6577757"/>
              <a:gd name="f318" fmla="val 11307654"/>
              <a:gd name="f319" fmla="val 6564130"/>
              <a:gd name="f320" fmla="val 11313057"/>
              <a:gd name="f321" fmla="val 6549680"/>
              <a:gd name="f322" fmla="val 11318461"/>
              <a:gd name="f323" fmla="val 6534409"/>
              <a:gd name="f324" fmla="val 11323865"/>
              <a:gd name="f325" fmla="val 6519137"/>
              <a:gd name="f326" fmla="val 11329504"/>
              <a:gd name="f327" fmla="val 6501986"/>
              <a:gd name="f328" fmla="val 11335378"/>
              <a:gd name="f329" fmla="val 6482955"/>
              <a:gd name="f330" fmla="val 9121453"/>
              <a:gd name="f331" fmla="val 6427959"/>
              <a:gd name="f332" fmla="val 9030527"/>
              <a:gd name="f333" fmla="val 6440294"/>
              <a:gd name="f334" fmla="val 9034756"/>
              <a:gd name="f335" fmla="val 6472012"/>
              <a:gd name="f336" fmla="val 9107708"/>
              <a:gd name="f337" fmla="val 6462144"/>
              <a:gd name="f338" fmla="val 9098545"/>
              <a:gd name="f339" fmla="val 6501851"/>
              <a:gd name="f340" fmla="val 9086210"/>
              <a:gd name="f341" fmla="val 6537857"/>
              <a:gd name="f342" fmla="val 9070703"/>
              <a:gd name="f343" fmla="val 6570163"/>
              <a:gd name="f344" fmla="val 9055197"/>
              <a:gd name="f345" fmla="val 6602468"/>
              <a:gd name="f346" fmla="val 9035813"/>
              <a:gd name="f347" fmla="val 6631661"/>
              <a:gd name="f348" fmla="val 9012553"/>
              <a:gd name="f349" fmla="val 6657740"/>
              <a:gd name="f350" fmla="val 9031937"/>
              <a:gd name="f351" fmla="val 6679591"/>
              <a:gd name="f352" fmla="val 9043214"/>
              <a:gd name="f353" fmla="val 6667608"/>
              <a:gd name="f354" fmla="val 9054081"/>
              <a:gd name="f355" fmla="val 6653394"/>
              <a:gd name="f356" fmla="val 9064536"/>
              <a:gd name="f357" fmla="val 6636948"/>
              <a:gd name="f358" fmla="val 9074991"/>
              <a:gd name="f359" fmla="val 6620501"/>
              <a:gd name="f360" fmla="val 9085270"/>
              <a:gd name="f361" fmla="val 6601235"/>
              <a:gd name="f362" fmla="val 9095373"/>
              <a:gd name="f363" fmla="val 6579150"/>
              <a:gd name="f364" fmla="val 9102657"/>
              <a:gd name="f365" fmla="val 6589252"/>
              <a:gd name="f366" fmla="val 9110410"/>
              <a:gd name="f367" fmla="val 6602586"/>
              <a:gd name="f368" fmla="val 9118633"/>
              <a:gd name="f369" fmla="val 6619150"/>
              <a:gd name="f370" fmla="val 9126856"/>
              <a:gd name="f371" fmla="val 6635714"/>
              <a:gd name="f372" fmla="val 9136019"/>
              <a:gd name="f373" fmla="val 6655391"/>
              <a:gd name="f374" fmla="val 9146122"/>
              <a:gd name="f375" fmla="val 6678181"/>
              <a:gd name="f376" fmla="val 9168325"/>
              <a:gd name="f377" fmla="val 6653511"/>
              <a:gd name="f378" fmla="val 9161747"/>
              <a:gd name="f379" fmla="val 6638710"/>
              <a:gd name="f380" fmla="val 9153406"/>
              <a:gd name="f381" fmla="val 6622674"/>
              <a:gd name="f382" fmla="val 9143303"/>
              <a:gd name="f383" fmla="val 6605405"/>
              <a:gd name="f384" fmla="val 9133200"/>
              <a:gd name="f385" fmla="val 6588137"/>
              <a:gd name="f386" fmla="val 9121805"/>
              <a:gd name="f387" fmla="val 6569282"/>
              <a:gd name="f388" fmla="val 9109118"/>
              <a:gd name="f389" fmla="val 6548841"/>
              <a:gd name="f390" fmla="val 9114522"/>
              <a:gd name="f391" fmla="val 6535214"/>
              <a:gd name="f392" fmla="val 9119925"/>
              <a:gd name="f393" fmla="val 6520764"/>
              <a:gd name="f394" fmla="val 9125329"/>
              <a:gd name="f395" fmla="val 6505493"/>
              <a:gd name="f396" fmla="val 9130733"/>
              <a:gd name="f397" fmla="val 6490221"/>
              <a:gd name="f398" fmla="val 9136372"/>
              <a:gd name="f399" fmla="val 6473070"/>
              <a:gd name="f400" fmla="val 9142246"/>
              <a:gd name="f401" fmla="val 6454039"/>
              <a:gd name="f402" fmla="val 2420613"/>
              <a:gd name="f403" fmla="val 2329688"/>
              <a:gd name="f404" fmla="val 2333917"/>
              <a:gd name="f405" fmla="val 2406869"/>
              <a:gd name="f406" fmla="val 2397706"/>
              <a:gd name="f407" fmla="val 2385371"/>
              <a:gd name="f408" fmla="val 2369864"/>
              <a:gd name="f409" fmla="val 2354358"/>
              <a:gd name="f410" fmla="val 2334974"/>
              <a:gd name="f411" fmla="val 2311714"/>
              <a:gd name="f412" fmla="val 2331098"/>
              <a:gd name="f413" fmla="val 2342375"/>
              <a:gd name="f414" fmla="val 2353242"/>
              <a:gd name="f415" fmla="val 2363697"/>
              <a:gd name="f416" fmla="val 2374152"/>
              <a:gd name="f417" fmla="val 2384431"/>
              <a:gd name="f418" fmla="val 2394534"/>
              <a:gd name="f419" fmla="val 2401817"/>
              <a:gd name="f420" fmla="val 2409571"/>
              <a:gd name="f421" fmla="val 2417794"/>
              <a:gd name="f422" fmla="val 2426017"/>
              <a:gd name="f423" fmla="val 2435180"/>
              <a:gd name="f424" fmla="val 2445283"/>
              <a:gd name="f425" fmla="val 2467486"/>
              <a:gd name="f426" fmla="val 2460907"/>
              <a:gd name="f427" fmla="val 2452567"/>
              <a:gd name="f428" fmla="val 2442464"/>
              <a:gd name="f429" fmla="val 2432361"/>
              <a:gd name="f430" fmla="val 2420966"/>
              <a:gd name="f431" fmla="val 2408279"/>
              <a:gd name="f432" fmla="val 2413682"/>
              <a:gd name="f433" fmla="val 2419087"/>
              <a:gd name="f434" fmla="val 2424490"/>
              <a:gd name="f435" fmla="val 2429894"/>
              <a:gd name="f436" fmla="val 2435533"/>
              <a:gd name="f437" fmla="val 2441407"/>
              <a:gd name="f438" fmla="val 4840039"/>
              <a:gd name="f439" fmla="val 6417839"/>
              <a:gd name="f440" fmla="val 4719157"/>
              <a:gd name="f441" fmla="val 6422068"/>
              <a:gd name="f442" fmla="val 6452377"/>
              <a:gd name="f443" fmla="val 4824884"/>
              <a:gd name="f444" fmla="val 4825354"/>
              <a:gd name="f445" fmla="val 6454727"/>
              <a:gd name="f446" fmla="val 4825589"/>
              <a:gd name="f447" fmla="val 6457076"/>
              <a:gd name="f448" fmla="val 6459426"/>
              <a:gd name="f449" fmla="val 6461540"/>
              <a:gd name="f450" fmla="val 6463655"/>
              <a:gd name="f451" fmla="val 6465769"/>
              <a:gd name="f452" fmla="val 6470938"/>
              <a:gd name="f453" fmla="val 6476107"/>
              <a:gd name="f454" fmla="val 6481276"/>
              <a:gd name="f455" fmla="val 4824414"/>
              <a:gd name="f456" fmla="val 6486445"/>
              <a:gd name="f457" fmla="val 4823592"/>
              <a:gd name="f458" fmla="val 6492319"/>
              <a:gd name="f459" fmla="val 4822417"/>
              <a:gd name="f460" fmla="val 6498897"/>
              <a:gd name="f461" fmla="val 4725853"/>
              <a:gd name="f462" fmla="val 6529206"/>
              <a:gd name="f463" fmla="val 4818188"/>
              <a:gd name="f464" fmla="val 4814429"/>
              <a:gd name="f465" fmla="val 6560689"/>
              <a:gd name="f466" fmla="val 4805736"/>
              <a:gd name="f467" fmla="val 6587121"/>
              <a:gd name="f468" fmla="val 4792109"/>
              <a:gd name="f469" fmla="val 6608502"/>
              <a:gd name="f470" fmla="val 4778482"/>
              <a:gd name="f471" fmla="val 6629882"/>
              <a:gd name="f472" fmla="val 4759686"/>
              <a:gd name="f473" fmla="val 6646211"/>
              <a:gd name="f474" fmla="val 4735721"/>
              <a:gd name="f475" fmla="val 6657488"/>
              <a:gd name="f476" fmla="val 4750875"/>
              <a:gd name="f477" fmla="val 6683568"/>
              <a:gd name="f478" fmla="val 4785648"/>
              <a:gd name="f479" fmla="val 6667827"/>
              <a:gd name="f480" fmla="val 4811610"/>
              <a:gd name="f481" fmla="val 6639632"/>
              <a:gd name="f482" fmla="val 4828761"/>
              <a:gd name="f483" fmla="val 6598986"/>
              <a:gd name="f484" fmla="val 4845912"/>
              <a:gd name="f485" fmla="val 6558340"/>
              <a:gd name="f486" fmla="val 4854723"/>
              <a:gd name="f487" fmla="val 6503949"/>
              <a:gd name="f488" fmla="val 4855193"/>
              <a:gd name="f489" fmla="val 6435813"/>
              <a:gd name="f490" fmla="val 6111249"/>
              <a:gd name="f491" fmla="val 6137328"/>
              <a:gd name="f492" fmla="val 6138973"/>
              <a:gd name="f493" fmla="val 364247"/>
              <a:gd name="f494" fmla="val 6140676"/>
              <a:gd name="f495" fmla="val 363659"/>
              <a:gd name="f496" fmla="val 6142438"/>
              <a:gd name="f497" fmla="val 363072"/>
              <a:gd name="f498" fmla="val 6144200"/>
              <a:gd name="f499" fmla="val 361662"/>
              <a:gd name="f500" fmla="val 6146726"/>
              <a:gd name="f501" fmla="val 359430"/>
              <a:gd name="f502" fmla="val 6150016"/>
              <a:gd name="f503" fmla="val 357198"/>
              <a:gd name="f504" fmla="val 6153305"/>
              <a:gd name="f505" fmla="val 353850"/>
              <a:gd name="f506" fmla="val 6157710"/>
              <a:gd name="f507" fmla="val 349386"/>
              <a:gd name="f508" fmla="val 6163231"/>
              <a:gd name="f509" fmla="val 344922"/>
              <a:gd name="f510" fmla="val 6168753"/>
              <a:gd name="f511" fmla="val 338931"/>
              <a:gd name="f512" fmla="val 6176095"/>
              <a:gd name="f513" fmla="val 331413"/>
              <a:gd name="f514" fmla="val 6185258"/>
              <a:gd name="f515" fmla="val 316611"/>
              <a:gd name="f516" fmla="val 6202879"/>
              <a:gd name="f517" fmla="val 305686"/>
              <a:gd name="f518" fmla="val 6221323"/>
              <a:gd name="f519" fmla="val 298637"/>
              <a:gd name="f520" fmla="val 6240589"/>
              <a:gd name="f521" fmla="val 291588"/>
              <a:gd name="f522" fmla="val 6259854"/>
              <a:gd name="f523" fmla="val 288064"/>
              <a:gd name="f524" fmla="val 6280883"/>
              <a:gd name="f525" fmla="val 6303673"/>
              <a:gd name="f526" fmla="val 6332219"/>
              <a:gd name="f527" fmla="val 318373"/>
              <a:gd name="f528" fmla="val 6301911"/>
              <a:gd name="f529" fmla="val 6282880"/>
              <a:gd name="f530" fmla="val 321310"/>
              <a:gd name="f531" fmla="val 6265376"/>
              <a:gd name="f532" fmla="val 327183"/>
              <a:gd name="f533" fmla="val 6249399"/>
              <a:gd name="f534" fmla="val 333057"/>
              <a:gd name="f535" fmla="val 6233423"/>
              <a:gd name="f536" fmla="val 342338"/>
              <a:gd name="f537" fmla="val 6217681"/>
              <a:gd name="f538" fmla="val 355025"/>
              <a:gd name="f539" fmla="val 6202174"/>
              <a:gd name="f540" fmla="val 359019"/>
              <a:gd name="f541" fmla="val 6197241"/>
              <a:gd name="f542" fmla="val 362250"/>
              <a:gd name="f543" fmla="val 6193305"/>
              <a:gd name="f544" fmla="val 364717"/>
              <a:gd name="f545" fmla="val 6190368"/>
              <a:gd name="f546" fmla="val 367184"/>
              <a:gd name="f547" fmla="val 6187431"/>
              <a:gd name="f548" fmla="val 369063"/>
              <a:gd name="f549" fmla="val 6185199"/>
              <a:gd name="f550" fmla="val 370355"/>
              <a:gd name="f551" fmla="val 6183672"/>
              <a:gd name="f552" fmla="val 371648"/>
              <a:gd name="f553" fmla="val 6182145"/>
              <a:gd name="f554" fmla="val 372646"/>
              <a:gd name="f555" fmla="val 6181029"/>
              <a:gd name="f556" fmla="val 373351"/>
              <a:gd name="f557" fmla="val 6180324"/>
              <a:gd name="f558" fmla="val 374056"/>
              <a:gd name="f559" fmla="val 6179619"/>
              <a:gd name="f560" fmla="val 374643"/>
              <a:gd name="f561" fmla="val 6178915"/>
              <a:gd name="f562" fmla="val 375113"/>
              <a:gd name="f563" fmla="val 6178209"/>
              <a:gd name="f564" fmla="val 6156829"/>
              <a:gd name="f565" fmla="val 401545"/>
              <a:gd name="f566" fmla="val 6137916"/>
              <a:gd name="f567" fmla="val 6121469"/>
              <a:gd name="f568" fmla="val 5963182"/>
              <a:gd name="f569" fmla="val 6099202"/>
              <a:gd name="f570" fmla="val 6125633"/>
              <a:gd name="f571" fmla="val 6046353"/>
              <a:gd name="f572" fmla="val 6048820"/>
              <a:gd name="f573" fmla="val 6171449"/>
              <a:gd name="f574" fmla="val 6046940"/>
              <a:gd name="f575" fmla="val 6045002"/>
              <a:gd name="f576" fmla="val 6171390"/>
              <a:gd name="f577" fmla="val 6043005"/>
              <a:gd name="f578" fmla="val 6171273"/>
              <a:gd name="f579" fmla="val 6041009"/>
              <a:gd name="f580" fmla="val 6171155"/>
              <a:gd name="f581" fmla="val 6037896"/>
              <a:gd name="f582" fmla="val 6171096"/>
              <a:gd name="f583" fmla="val 6033666"/>
              <a:gd name="f584" fmla="val 6011110"/>
              <a:gd name="f585" fmla="val 5992549"/>
              <a:gd name="f586" fmla="val 6177675"/>
              <a:gd name="f587" fmla="val 5977982"/>
              <a:gd name="f588" fmla="val 6190832"/>
              <a:gd name="f589" fmla="val 5963651"/>
              <a:gd name="f590" fmla="val 6203754"/>
              <a:gd name="f591" fmla="val 6220906"/>
              <a:gd name="f592" fmla="val 6242286"/>
              <a:gd name="f593" fmla="val 6267191"/>
              <a:gd name="f594" fmla="val 5966822"/>
              <a:gd name="f595" fmla="val 6286810"/>
              <a:gd name="f596" fmla="val 5987499"/>
              <a:gd name="f597" fmla="val 6301141"/>
              <a:gd name="f598" fmla="val 6008174"/>
              <a:gd name="f599" fmla="val 6315473"/>
              <a:gd name="f600" fmla="val 6036720"/>
              <a:gd name="f601" fmla="val 6322639"/>
              <a:gd name="f602" fmla="val 6073137"/>
              <a:gd name="f603" fmla="val 6081596"/>
              <a:gd name="f604" fmla="val 6295150"/>
              <a:gd name="f605" fmla="val 6080186"/>
              <a:gd name="f606" fmla="val 6295385"/>
              <a:gd name="f607" fmla="val 6078658"/>
              <a:gd name="f608" fmla="val 6295503"/>
              <a:gd name="f609" fmla="val 6077014"/>
              <a:gd name="f610" fmla="val 6075370"/>
              <a:gd name="f611" fmla="val 6073020"/>
              <a:gd name="f612" fmla="val 6069967"/>
              <a:gd name="f613" fmla="val 6043652"/>
              <a:gd name="f614" fmla="val 6023445"/>
              <a:gd name="f615" fmla="val 6290745"/>
              <a:gd name="f616" fmla="val 6009348"/>
              <a:gd name="f617" fmla="val 6281229"/>
              <a:gd name="f618" fmla="val 5995252"/>
              <a:gd name="f619" fmla="val 6271714"/>
              <a:gd name="f620" fmla="val 5988204"/>
              <a:gd name="f621" fmla="val 6258146"/>
              <a:gd name="f622" fmla="val 6240524"/>
              <a:gd name="f623" fmla="val 6227132"/>
              <a:gd name="f624" fmla="val 5993078"/>
              <a:gd name="f625" fmla="val 6216618"/>
              <a:gd name="f626" fmla="val 6002829"/>
              <a:gd name="f627" fmla="val 6208982"/>
              <a:gd name="f628" fmla="val 6012579"/>
              <a:gd name="f629" fmla="val 6201346"/>
              <a:gd name="f630" fmla="val 6026266"/>
              <a:gd name="f631" fmla="val 6197528"/>
              <a:gd name="f632" fmla="val 6043887"/>
              <a:gd name="f633" fmla="val 6048350"/>
              <a:gd name="f634" fmla="val 6053636"/>
              <a:gd name="f635" fmla="val 6197763"/>
              <a:gd name="f636" fmla="val 6059745"/>
              <a:gd name="f637" fmla="val 6198233"/>
              <a:gd name="f638" fmla="val 6065854"/>
              <a:gd name="f639" fmla="val 6198703"/>
              <a:gd name="f640" fmla="val 6072902"/>
              <a:gd name="f641" fmla="val 6199525"/>
              <a:gd name="f642" fmla="val 6080891"/>
              <a:gd name="f643" fmla="val 6200700"/>
              <a:gd name="f644" fmla="val 6073842"/>
              <a:gd name="f645" fmla="val 7951146"/>
              <a:gd name="f646" fmla="val 6088945"/>
              <a:gd name="f647" fmla="val 6093174"/>
              <a:gd name="f648" fmla="val 6123483"/>
              <a:gd name="f649" fmla="val 7935992"/>
              <a:gd name="f650" fmla="val 7936462"/>
              <a:gd name="f651" fmla="val 6125833"/>
              <a:gd name="f652" fmla="val 7936697"/>
              <a:gd name="f653" fmla="val 6128182"/>
              <a:gd name="f654" fmla="val 6130532"/>
              <a:gd name="f655" fmla="val 6132646"/>
              <a:gd name="f656" fmla="val 6134761"/>
              <a:gd name="f657" fmla="val 6136875"/>
              <a:gd name="f658" fmla="val 6142044"/>
              <a:gd name="f659" fmla="val 6147213"/>
              <a:gd name="f660" fmla="val 6152382"/>
              <a:gd name="f661" fmla="val 7935522"/>
              <a:gd name="f662" fmla="val 6157551"/>
              <a:gd name="f663" fmla="val 7934700"/>
              <a:gd name="f664" fmla="val 6163425"/>
              <a:gd name="f665" fmla="val 7933525"/>
              <a:gd name="f666" fmla="val 6170003"/>
              <a:gd name="f667" fmla="val 7836961"/>
              <a:gd name="f668" fmla="val 6200312"/>
              <a:gd name="f669" fmla="val 7929296"/>
              <a:gd name="f670" fmla="val 7925537"/>
              <a:gd name="f671" fmla="val 6231795"/>
              <a:gd name="f672" fmla="val 7916844"/>
              <a:gd name="f673" fmla="val 6258227"/>
              <a:gd name="f674" fmla="val 7903216"/>
              <a:gd name="f675" fmla="val 6279608"/>
              <a:gd name="f676" fmla="val 7889589"/>
              <a:gd name="f677" fmla="val 6300988"/>
              <a:gd name="f678" fmla="val 7870793"/>
              <a:gd name="f679" fmla="val 6317317"/>
              <a:gd name="f680" fmla="val 7846828"/>
              <a:gd name="f681" fmla="val 6328594"/>
              <a:gd name="f682" fmla="val 7861983"/>
              <a:gd name="f683" fmla="val 6354674"/>
              <a:gd name="f684" fmla="val 7896755"/>
              <a:gd name="f685" fmla="val 6338933"/>
              <a:gd name="f686" fmla="val 7922717"/>
              <a:gd name="f687" fmla="val 6310738"/>
              <a:gd name="f688" fmla="val 7939869"/>
              <a:gd name="f689" fmla="val 6270092"/>
              <a:gd name="f690" fmla="val 7957020"/>
              <a:gd name="f691" fmla="val 6229446"/>
              <a:gd name="f692" fmla="val 7965831"/>
              <a:gd name="f693" fmla="val 6175055"/>
              <a:gd name="f694" fmla="val 7966301"/>
              <a:gd name="f695" fmla="val 6106919"/>
              <a:gd name="f696" fmla="val 6081933"/>
              <a:gd name="f697" fmla="val 6098497"/>
              <a:gd name="f698" fmla="val 3730136"/>
              <a:gd name="f699" fmla="val 6114943"/>
              <a:gd name="f700" fmla="val 3735364"/>
              <a:gd name="f701" fmla="val 6130509"/>
              <a:gd name="f702" fmla="val 3739476"/>
              <a:gd name="f703" fmla="val 6145193"/>
              <a:gd name="f704" fmla="val 3743588"/>
              <a:gd name="f705" fmla="val 6159878"/>
              <a:gd name="f706" fmla="val 3746583"/>
              <a:gd name="f707" fmla="val 6173211"/>
              <a:gd name="f708" fmla="val 3748463"/>
              <a:gd name="f709" fmla="val 6185194"/>
              <a:gd name="f710" fmla="val 3773133"/>
              <a:gd name="f711" fmla="val 6168630"/>
              <a:gd name="f712" fmla="val 3772192"/>
              <a:gd name="f713" fmla="val 6159466"/>
              <a:gd name="f714" fmla="val 3769432"/>
              <a:gd name="f715" fmla="val 6147543"/>
              <a:gd name="f716" fmla="val 3764850"/>
              <a:gd name="f717" fmla="val 6132859"/>
              <a:gd name="f718" fmla="val 3760268"/>
              <a:gd name="f719" fmla="val 6118174"/>
              <a:gd name="f720" fmla="val 3754336"/>
              <a:gd name="f721" fmla="val 6101199"/>
              <a:gd name="f722" fmla="val 3830930"/>
              <a:gd name="f723" fmla="val 6078056"/>
              <a:gd name="f724" fmla="val 3828346"/>
              <a:gd name="f725" fmla="val 6137029"/>
              <a:gd name="f726" fmla="val 3820181"/>
              <a:gd name="f727" fmla="val 6186075"/>
              <a:gd name="f728" fmla="val 3806437"/>
              <a:gd name="f729" fmla="val 6225194"/>
              <a:gd name="f730" fmla="val 3792692"/>
              <a:gd name="f731" fmla="val 6264313"/>
              <a:gd name="f732" fmla="val 3773367"/>
              <a:gd name="f733" fmla="val 6294563"/>
              <a:gd name="f734" fmla="val 6315943"/>
              <a:gd name="f735" fmla="val 3765026"/>
              <a:gd name="f736" fmla="val 6342375"/>
              <a:gd name="f737" fmla="val 3779359"/>
              <a:gd name="f738" fmla="val 6331567"/>
              <a:gd name="f739" fmla="val 3792104"/>
              <a:gd name="f740" fmla="val 6317294"/>
              <a:gd name="f741" fmla="val 3803265"/>
              <a:gd name="f742" fmla="val 6299555"/>
              <a:gd name="f743" fmla="val 3814424"/>
              <a:gd name="f744" fmla="val 6281817"/>
              <a:gd name="f745" fmla="val 3823881"/>
              <a:gd name="f746" fmla="val 6261670"/>
              <a:gd name="f747" fmla="val 3831635"/>
              <a:gd name="f748" fmla="val 6239114"/>
              <a:gd name="f749" fmla="val 3839389"/>
              <a:gd name="f750" fmla="val 6216559"/>
              <a:gd name="f751" fmla="val 3845615"/>
              <a:gd name="f752" fmla="val 6192183"/>
              <a:gd name="f753" fmla="val 3850313"/>
              <a:gd name="f754" fmla="val 6165986"/>
              <a:gd name="f755" fmla="val 3855012"/>
              <a:gd name="f756" fmla="val 6139790"/>
              <a:gd name="f757" fmla="val 3858184"/>
              <a:gd name="f758" fmla="val 6112712"/>
              <a:gd name="f759" fmla="val 3859829"/>
              <a:gd name="f760" fmla="val 6084752"/>
              <a:gd name="f761" fmla="val 2024326"/>
              <a:gd name="f762" fmla="val 6035106"/>
              <a:gd name="f763" fmla="val 2020802"/>
              <a:gd name="f764" fmla="val 6068469"/>
              <a:gd name="f765" fmla="val 2014987"/>
              <a:gd name="f766" fmla="val 6098366"/>
              <a:gd name="f767" fmla="val 2006881"/>
              <a:gd name="f768" fmla="val 6124798"/>
              <a:gd name="f769" fmla="val 1998775"/>
              <a:gd name="f770" fmla="val 6151230"/>
              <a:gd name="f771" fmla="val 1987674"/>
              <a:gd name="f772" fmla="val 6174079"/>
              <a:gd name="f773" fmla="val 6193345"/>
              <a:gd name="f774" fmla="val 1994370"/>
              <a:gd name="f775" fmla="val 6212728"/>
              <a:gd name="f776" fmla="val 2012461"/>
              <a:gd name="f777" fmla="val 6185004"/>
              <a:gd name="f778" fmla="val 2025266"/>
              <a:gd name="f779" fmla="val 6155635"/>
              <a:gd name="f780" fmla="val 2032784"/>
              <a:gd name="f781" fmla="val 6124622"/>
              <a:gd name="f782" fmla="val 2081067"/>
              <a:gd name="f783" fmla="val 2075428"/>
              <a:gd name="f784" fmla="val 6208969"/>
              <a:gd name="f785" fmla="val 2048761"/>
              <a:gd name="f786" fmla="val 6274167"/>
              <a:gd name="f787" fmla="val 2001066"/>
              <a:gd name="f788" fmla="val 6320218"/>
              <a:gd name="f789" fmla="val 2017630"/>
              <a:gd name="f790" fmla="val 6344888"/>
              <a:gd name="f791" fmla="val 2044179"/>
              <a:gd name="f792" fmla="val 6319983"/>
              <a:gd name="f793" fmla="val 2065384"/>
              <a:gd name="f794" fmla="val 6288558"/>
              <a:gd name="f795" fmla="val 2081243"/>
              <a:gd name="f796" fmla="val 6250614"/>
              <a:gd name="f797" fmla="val 2097102"/>
              <a:gd name="f798" fmla="val 6212669"/>
              <a:gd name="f799" fmla="val 2107499"/>
              <a:gd name="f800" fmla="val 6167030"/>
              <a:gd name="f801" fmla="val 2112433"/>
              <a:gd name="f802" fmla="val 6113697"/>
              <a:gd name="f803" fmla="val 2096221"/>
              <a:gd name="f804" fmla="val 6090084"/>
              <a:gd name="f805" fmla="val 2039480"/>
              <a:gd name="f806" fmla="val 6094313"/>
              <a:gd name="f807" fmla="val 2042770"/>
              <a:gd name="f808" fmla="val 6083741"/>
              <a:gd name="f809" fmla="val 2045237"/>
              <a:gd name="f810" fmla="val 6074225"/>
              <a:gd name="f811" fmla="val 2046881"/>
              <a:gd name="f812" fmla="val 6065767"/>
              <a:gd name="f813" fmla="val 2048526"/>
              <a:gd name="f814" fmla="val 6057309"/>
              <a:gd name="f815" fmla="val 2050288"/>
              <a:gd name="f816" fmla="val 6050260"/>
              <a:gd name="f817" fmla="val 2052168"/>
              <a:gd name="f818" fmla="val 6044621"/>
              <a:gd name="f819" fmla="val 6032127"/>
              <a:gd name="f820" fmla="val 6048691"/>
              <a:gd name="f821" fmla="val 11212029"/>
              <a:gd name="f822" fmla="val 6065137"/>
              <a:gd name="f823" fmla="val 11217257"/>
              <a:gd name="f824" fmla="val 6080703"/>
              <a:gd name="f825" fmla="val 11221368"/>
              <a:gd name="f826" fmla="val 6095387"/>
              <a:gd name="f827" fmla="val 11225480"/>
              <a:gd name="f828" fmla="val 6110072"/>
              <a:gd name="f829" fmla="val 11228475"/>
              <a:gd name="f830" fmla="val 6123405"/>
              <a:gd name="f831" fmla="val 11230355"/>
              <a:gd name="f832" fmla="val 6135388"/>
              <a:gd name="f833" fmla="val 11255025"/>
              <a:gd name="f834" fmla="val 6118824"/>
              <a:gd name="f835" fmla="val 11254085"/>
              <a:gd name="f836" fmla="val 6109660"/>
              <a:gd name="f837" fmla="val 11251324"/>
              <a:gd name="f838" fmla="val 6097737"/>
              <a:gd name="f839" fmla="val 11246743"/>
              <a:gd name="f840" fmla="val 6083053"/>
              <a:gd name="f841" fmla="val 11242161"/>
              <a:gd name="f842" fmla="val 6068368"/>
              <a:gd name="f843" fmla="val 11236229"/>
              <a:gd name="f844" fmla="val 6051393"/>
              <a:gd name="f845" fmla="val 11312822"/>
              <a:gd name="f846" fmla="val 6028250"/>
              <a:gd name="f847" fmla="val 11310238"/>
              <a:gd name="f848" fmla="val 6087223"/>
              <a:gd name="f849" fmla="val 11302073"/>
              <a:gd name="f850" fmla="val 6136269"/>
              <a:gd name="f851" fmla="val 11288329"/>
              <a:gd name="f852" fmla="val 6175388"/>
              <a:gd name="f853" fmla="val 11274584"/>
              <a:gd name="f854" fmla="val 6214507"/>
              <a:gd name="f855" fmla="val 11255260"/>
              <a:gd name="f856" fmla="val 6244757"/>
              <a:gd name="f857" fmla="val 6266137"/>
              <a:gd name="f858" fmla="val 11246919"/>
              <a:gd name="f859" fmla="val 6292569"/>
              <a:gd name="f860" fmla="val 11261251"/>
              <a:gd name="f861" fmla="val 6281761"/>
              <a:gd name="f862" fmla="val 11273997"/>
              <a:gd name="f863" fmla="val 6267488"/>
              <a:gd name="f864" fmla="val 11285157"/>
              <a:gd name="f865" fmla="val 6249749"/>
              <a:gd name="f866" fmla="val 11296317"/>
              <a:gd name="f867" fmla="val 6232011"/>
              <a:gd name="f868" fmla="val 11305774"/>
              <a:gd name="f869" fmla="val 6211864"/>
              <a:gd name="f870" fmla="val 11313527"/>
              <a:gd name="f871" fmla="val 6189308"/>
              <a:gd name="f872" fmla="val 11321281"/>
              <a:gd name="f873" fmla="val 6166753"/>
              <a:gd name="f874" fmla="val 11327507"/>
              <a:gd name="f875" fmla="val 6142377"/>
              <a:gd name="f876" fmla="val 11332206"/>
              <a:gd name="f877" fmla="val 6116180"/>
              <a:gd name="f878" fmla="val 11336905"/>
              <a:gd name="f879" fmla="val 6089984"/>
              <a:gd name="f880" fmla="val 11340077"/>
              <a:gd name="f881" fmla="val 6062906"/>
              <a:gd name="f882" fmla="val 11341721"/>
              <a:gd name="f883" fmla="val 6034946"/>
              <a:gd name="f884" fmla="val 6003211"/>
              <a:gd name="f885" fmla="val 6019775"/>
              <a:gd name="f886" fmla="val 9018897"/>
              <a:gd name="f887" fmla="val 6036221"/>
              <a:gd name="f888" fmla="val 9024125"/>
              <a:gd name="f889" fmla="val 6051787"/>
              <a:gd name="f890" fmla="val 9028236"/>
              <a:gd name="f891" fmla="val 6066471"/>
              <a:gd name="f892" fmla="val 9032348"/>
              <a:gd name="f893" fmla="val 6081156"/>
              <a:gd name="f894" fmla="val 9035343"/>
              <a:gd name="f895" fmla="val 6094489"/>
              <a:gd name="f896" fmla="val 9037223"/>
              <a:gd name="f897" fmla="val 6106472"/>
              <a:gd name="f898" fmla="val 9061893"/>
              <a:gd name="f899" fmla="val 6089908"/>
              <a:gd name="f900" fmla="val 9060953"/>
              <a:gd name="f901" fmla="val 6080744"/>
              <a:gd name="f902" fmla="val 9058192"/>
              <a:gd name="f903" fmla="val 6068821"/>
              <a:gd name="f904" fmla="val 9053611"/>
              <a:gd name="f905" fmla="val 6054137"/>
              <a:gd name="f906" fmla="val 9049029"/>
              <a:gd name="f907" fmla="val 6039452"/>
              <a:gd name="f908" fmla="val 9043097"/>
              <a:gd name="f909" fmla="val 6022477"/>
              <a:gd name="f910" fmla="val 2318058"/>
              <a:gd name="f911" fmla="val 2323286"/>
              <a:gd name="f912" fmla="val 2327397"/>
              <a:gd name="f913" fmla="val 2331509"/>
              <a:gd name="f914" fmla="val 2334504"/>
              <a:gd name="f915" fmla="val 2336384"/>
              <a:gd name="f916" fmla="val 2361054"/>
              <a:gd name="f917" fmla="val 2360114"/>
              <a:gd name="f918" fmla="val 2357353"/>
              <a:gd name="f919" fmla="val 2352772"/>
              <a:gd name="f920" fmla="val 2348190"/>
              <a:gd name="f921" fmla="val 2342258"/>
              <a:gd name="f922" fmla="val 9119690"/>
              <a:gd name="f923" fmla="val 5999334"/>
              <a:gd name="f924" fmla="val 9117106"/>
              <a:gd name="f925" fmla="val 6058307"/>
              <a:gd name="f926" fmla="val 9108941"/>
              <a:gd name="f927" fmla="val 6107353"/>
              <a:gd name="f928" fmla="val 9095197"/>
              <a:gd name="f929" fmla="val 6146472"/>
              <a:gd name="f930" fmla="val 9081452"/>
              <a:gd name="f931" fmla="val 6185591"/>
              <a:gd name="f932" fmla="val 9062128"/>
              <a:gd name="f933" fmla="val 6215841"/>
              <a:gd name="f934" fmla="val 6237221"/>
              <a:gd name="f935" fmla="val 9053787"/>
              <a:gd name="f936" fmla="val 6263653"/>
              <a:gd name="f937" fmla="val 9068119"/>
              <a:gd name="f938" fmla="val 6252845"/>
              <a:gd name="f939" fmla="val 9080865"/>
              <a:gd name="f940" fmla="val 6238572"/>
              <a:gd name="f941" fmla="val 9092025"/>
              <a:gd name="f942" fmla="val 6220833"/>
              <a:gd name="f943" fmla="val 9103185"/>
              <a:gd name="f944" fmla="val 6203095"/>
              <a:gd name="f945" fmla="val 9112642"/>
              <a:gd name="f946" fmla="val 6182948"/>
              <a:gd name="f947" fmla="val 9120395"/>
              <a:gd name="f948" fmla="val 6160392"/>
              <a:gd name="f949" fmla="val 9128149"/>
              <a:gd name="f950" fmla="val 6137837"/>
              <a:gd name="f951" fmla="val 9134375"/>
              <a:gd name="f952" fmla="val 6113461"/>
              <a:gd name="f953" fmla="val 9139074"/>
              <a:gd name="f954" fmla="val 6087264"/>
              <a:gd name="f955" fmla="val 9143773"/>
              <a:gd name="f956" fmla="val 6061068"/>
              <a:gd name="f957" fmla="val 9146945"/>
              <a:gd name="f958" fmla="val 6033990"/>
              <a:gd name="f959" fmla="val 9148589"/>
              <a:gd name="f960" fmla="val 6006030"/>
              <a:gd name="f961" fmla="val 2418852"/>
              <a:gd name="f962" fmla="val 2416267"/>
              <a:gd name="f963" fmla="val 2408103"/>
              <a:gd name="f964" fmla="val 2394358"/>
              <a:gd name="f965" fmla="val 2380613"/>
              <a:gd name="f966" fmla="val 2361289"/>
              <a:gd name="f967" fmla="val 2352948"/>
              <a:gd name="f968" fmla="val 2367280"/>
              <a:gd name="f969" fmla="val 2380026"/>
              <a:gd name="f970" fmla="val 2391186"/>
              <a:gd name="f971" fmla="val 2402346"/>
              <a:gd name="f972" fmla="val 2411803"/>
              <a:gd name="f973" fmla="val 2419556"/>
              <a:gd name="f974" fmla="val 2427310"/>
              <a:gd name="f975" fmla="val 2433536"/>
              <a:gd name="f976" fmla="val 2438235"/>
              <a:gd name="f977" fmla="val 2442934"/>
              <a:gd name="f978" fmla="val 2446106"/>
              <a:gd name="f979" fmla="val 2447750"/>
              <a:gd name="f980" fmla="val 4769906"/>
              <a:gd name="f981" fmla="val 5958906"/>
              <a:gd name="f982" fmla="val 4766381"/>
              <a:gd name="f983" fmla="val 5992269"/>
              <a:gd name="f984" fmla="val 4760567"/>
              <a:gd name="f985" fmla="val 6022166"/>
              <a:gd name="f986" fmla="val 4752461"/>
              <a:gd name="f987" fmla="val 6048598"/>
              <a:gd name="f988" fmla="val 4744356"/>
              <a:gd name="f989" fmla="val 6075030"/>
              <a:gd name="f990" fmla="val 4733254"/>
              <a:gd name="f991" fmla="val 6097879"/>
              <a:gd name="f992" fmla="val 6117145"/>
              <a:gd name="f993" fmla="val 4739951"/>
              <a:gd name="f994" fmla="val 6136528"/>
              <a:gd name="f995" fmla="val 4758041"/>
              <a:gd name="f996" fmla="val 6108804"/>
              <a:gd name="f997" fmla="val 4770846"/>
              <a:gd name="f998" fmla="val 6079435"/>
              <a:gd name="f999" fmla="val 4778364"/>
              <a:gd name="f1000" fmla="val 6048422"/>
              <a:gd name="f1001" fmla="val 4826647"/>
              <a:gd name="f1002" fmla="val 4821008"/>
              <a:gd name="f1003" fmla="val 6132769"/>
              <a:gd name="f1004" fmla="val 4794342"/>
              <a:gd name="f1005" fmla="val 6197967"/>
              <a:gd name="f1006" fmla="val 4746646"/>
              <a:gd name="f1007" fmla="val 6244018"/>
              <a:gd name="f1008" fmla="val 4763210"/>
              <a:gd name="f1009" fmla="val 6268688"/>
              <a:gd name="f1010" fmla="val 4789759"/>
              <a:gd name="f1011" fmla="val 6243783"/>
              <a:gd name="f1012" fmla="val 4810964"/>
              <a:gd name="f1013" fmla="val 6212358"/>
              <a:gd name="f1014" fmla="val 4826822"/>
              <a:gd name="f1015" fmla="val 6174414"/>
              <a:gd name="f1016" fmla="val 4842682"/>
              <a:gd name="f1017" fmla="val 6136469"/>
              <a:gd name="f1018" fmla="val 4853079"/>
              <a:gd name="f1019" fmla="val 6090830"/>
              <a:gd name="f1020" fmla="val 4858013"/>
              <a:gd name="f1021" fmla="val 6037497"/>
              <a:gd name="f1022" fmla="val 4841801"/>
              <a:gd name="f1023" fmla="val 6013884"/>
              <a:gd name="f1024" fmla="val 4785061"/>
              <a:gd name="f1025" fmla="val 6018113"/>
              <a:gd name="f1026" fmla="val 4788350"/>
              <a:gd name="f1027" fmla="val 6007541"/>
              <a:gd name="f1028" fmla="val 4790817"/>
              <a:gd name="f1029" fmla="val 5998025"/>
              <a:gd name="f1030" fmla="val 4792461"/>
              <a:gd name="f1031" fmla="val 5989567"/>
              <a:gd name="f1032" fmla="val 4794106"/>
              <a:gd name="f1033" fmla="val 5981109"/>
              <a:gd name="f1034" fmla="val 4795868"/>
              <a:gd name="f1035" fmla="val 5974060"/>
              <a:gd name="f1036" fmla="val 4797747"/>
              <a:gd name="f1037" fmla="val 5968421"/>
              <a:gd name="f1038" fmla="val 322602"/>
              <a:gd name="f1039" fmla="val 5690387"/>
              <a:gd name="f1040" fmla="val 5830652"/>
              <a:gd name="f1041" fmla="val 5863427"/>
              <a:gd name="f1042" fmla="val 341633"/>
              <a:gd name="f1043" fmla="val 5913119"/>
              <a:gd name="f1044" fmla="val 371237"/>
              <a:gd name="f1045" fmla="val 5789770"/>
              <a:gd name="f1046" fmla="val 5836291"/>
              <a:gd name="f1047" fmla="val 285597"/>
              <a:gd name="f1048" fmla="val 354320"/>
              <a:gd name="f1049" fmla="val 5670577"/>
              <a:gd name="f1050" fmla="val 5696656"/>
              <a:gd name="f1051" fmla="val 5698301"/>
              <a:gd name="f1052" fmla="val 3831341"/>
              <a:gd name="f1053" fmla="val 5700004"/>
              <a:gd name="f1054" fmla="val 3830754"/>
              <a:gd name="f1055" fmla="val 5701766"/>
              <a:gd name="f1056" fmla="val 3830167"/>
              <a:gd name="f1057" fmla="val 5703528"/>
              <a:gd name="f1058" fmla="val 3828756"/>
              <a:gd name="f1059" fmla="val 5706054"/>
              <a:gd name="f1060" fmla="val 3826525"/>
              <a:gd name="f1061" fmla="val 5709344"/>
              <a:gd name="f1062" fmla="val 3824292"/>
              <a:gd name="f1063" fmla="val 5712633"/>
              <a:gd name="f1064" fmla="val 3820945"/>
              <a:gd name="f1065" fmla="val 5717038"/>
              <a:gd name="f1066" fmla="val 3816481"/>
              <a:gd name="f1067" fmla="val 5722559"/>
              <a:gd name="f1068" fmla="val 3812017"/>
              <a:gd name="f1069" fmla="val 5728081"/>
              <a:gd name="f1070" fmla="val 3806025"/>
              <a:gd name="f1071" fmla="val 5735423"/>
              <a:gd name="f1072" fmla="val 3798507"/>
              <a:gd name="f1073" fmla="val 5744586"/>
              <a:gd name="f1074" fmla="val 3783705"/>
              <a:gd name="f1075" fmla="val 5762207"/>
              <a:gd name="f1076" fmla="val 3772780"/>
              <a:gd name="f1077" fmla="val 5780651"/>
              <a:gd name="f1078" fmla="val 3765732"/>
              <a:gd name="f1079" fmla="val 5799917"/>
              <a:gd name="f1080" fmla="val 3758683"/>
              <a:gd name="f1081" fmla="val 5819182"/>
              <a:gd name="f1082" fmla="val 3755159"/>
              <a:gd name="f1083" fmla="val 5840211"/>
              <a:gd name="f1084" fmla="val 5863001"/>
              <a:gd name="f1085" fmla="val 5891547"/>
              <a:gd name="f1086" fmla="val 3785467"/>
              <a:gd name="f1087" fmla="val 5861239"/>
              <a:gd name="f1088" fmla="val 5842208"/>
              <a:gd name="f1089" fmla="val 3788404"/>
              <a:gd name="f1090" fmla="val 5824704"/>
              <a:gd name="f1091" fmla="val 3794277"/>
              <a:gd name="f1092" fmla="val 5808727"/>
              <a:gd name="f1093" fmla="val 3800152"/>
              <a:gd name="f1094" fmla="val 5792751"/>
              <a:gd name="f1095" fmla="val 3809433"/>
              <a:gd name="f1096" fmla="val 5777009"/>
              <a:gd name="f1097" fmla="val 3822119"/>
              <a:gd name="f1098" fmla="val 5761502"/>
              <a:gd name="f1099" fmla="val 3826113"/>
              <a:gd name="f1100" fmla="val 5756569"/>
              <a:gd name="f1101" fmla="val 3829344"/>
              <a:gd name="f1102" fmla="val 5752633"/>
              <a:gd name="f1103" fmla="val 3831811"/>
              <a:gd name="f1104" fmla="val 5749696"/>
              <a:gd name="f1105" fmla="val 3834278"/>
              <a:gd name="f1106" fmla="val 5746759"/>
              <a:gd name="f1107" fmla="val 3836157"/>
              <a:gd name="f1108" fmla="val 5744527"/>
              <a:gd name="f1109" fmla="val 3837450"/>
              <a:gd name="f1110" fmla="val 5743000"/>
              <a:gd name="f1111" fmla="val 3838742"/>
              <a:gd name="f1112" fmla="val 5741473"/>
              <a:gd name="f1113" fmla="val 3839740"/>
              <a:gd name="f1114" fmla="val 5740357"/>
              <a:gd name="f1115" fmla="val 3840446"/>
              <a:gd name="f1116" fmla="val 5739652"/>
              <a:gd name="f1117" fmla="val 3841150"/>
              <a:gd name="f1118" fmla="val 5738947"/>
              <a:gd name="f1119" fmla="val 3841738"/>
              <a:gd name="f1120" fmla="val 5738243"/>
              <a:gd name="f1121" fmla="val 3842208"/>
              <a:gd name="f1122" fmla="val 5737537"/>
              <a:gd name="f1123" fmla="val 5716157"/>
              <a:gd name="f1124" fmla="val 3868640"/>
              <a:gd name="f1125" fmla="val 5697244"/>
              <a:gd name="f1126" fmla="val 5680797"/>
              <a:gd name="f1127" fmla="val 6022388"/>
              <a:gd name="f1128" fmla="val 5668815"/>
              <a:gd name="f1129" fmla="val 5809080"/>
              <a:gd name="f1130" fmla="val 5841855"/>
              <a:gd name="f1131" fmla="val 6041419"/>
              <a:gd name="f1132" fmla="val 6071023"/>
              <a:gd name="f1133" fmla="val 5768198"/>
              <a:gd name="f1134" fmla="val 5814719"/>
              <a:gd name="f1135" fmla="val 5985383"/>
              <a:gd name="f1136" fmla="val 6054106"/>
              <a:gd name="f1137" fmla="val 5663574"/>
              <a:gd name="f1138" fmla="val 5690006"/>
              <a:gd name="f1139" fmla="val 2063445"/>
              <a:gd name="f1140" fmla="val 2065912"/>
              <a:gd name="f1141" fmla="val 5735821"/>
              <a:gd name="f1142" fmla="val 2064033"/>
              <a:gd name="f1143" fmla="val 2062094"/>
              <a:gd name="f1144" fmla="val 5735762"/>
              <a:gd name="f1145" fmla="val 2060097"/>
              <a:gd name="f1146" fmla="val 5735645"/>
              <a:gd name="f1147" fmla="val 2058100"/>
              <a:gd name="f1148" fmla="val 5735527"/>
              <a:gd name="f1149" fmla="val 2054987"/>
              <a:gd name="f1150" fmla="val 5735468"/>
              <a:gd name="f1151" fmla="val 2050758"/>
              <a:gd name="f1152" fmla="val 2028203"/>
              <a:gd name="f1153" fmla="val 2009642"/>
              <a:gd name="f1154" fmla="val 5742047"/>
              <a:gd name="f1155" fmla="val 1995075"/>
              <a:gd name="f1156" fmla="val 5755204"/>
              <a:gd name="f1157" fmla="val 1980743"/>
              <a:gd name="f1158" fmla="val 5768126"/>
              <a:gd name="f1159" fmla="val 5785278"/>
              <a:gd name="f1160" fmla="val 5806658"/>
              <a:gd name="f1161" fmla="val 5831563"/>
              <a:gd name="f1162" fmla="val 1983915"/>
              <a:gd name="f1163" fmla="val 5851181"/>
              <a:gd name="f1164" fmla="val 2004590"/>
              <a:gd name="f1165" fmla="val 5865513"/>
              <a:gd name="f1166" fmla="val 5879845"/>
              <a:gd name="f1167" fmla="val 2053812"/>
              <a:gd name="f1168" fmla="val 5887011"/>
              <a:gd name="f1169" fmla="val 2090230"/>
              <a:gd name="f1170" fmla="val 2098688"/>
              <a:gd name="f1171" fmla="val 5859522"/>
              <a:gd name="f1172" fmla="val 2097279"/>
              <a:gd name="f1173" fmla="val 5859757"/>
              <a:gd name="f1174" fmla="val 2095751"/>
              <a:gd name="f1175" fmla="val 5859874"/>
              <a:gd name="f1176" fmla="val 2094106"/>
              <a:gd name="f1177" fmla="val 2092462"/>
              <a:gd name="f1178" fmla="val 2090112"/>
              <a:gd name="f1179" fmla="val 2087058"/>
              <a:gd name="f1180" fmla="val 2060743"/>
              <a:gd name="f1181" fmla="val 2040538"/>
              <a:gd name="f1182" fmla="val 5855117"/>
              <a:gd name="f1183" fmla="val 2026441"/>
              <a:gd name="f1184" fmla="val 5845601"/>
              <a:gd name="f1185" fmla="val 2012344"/>
              <a:gd name="f1186" fmla="val 5836086"/>
              <a:gd name="f1187" fmla="val 5822517"/>
              <a:gd name="f1188" fmla="val 5804896"/>
              <a:gd name="f1189" fmla="val 5791504"/>
              <a:gd name="f1190" fmla="val 2010170"/>
              <a:gd name="f1191" fmla="val 5780990"/>
              <a:gd name="f1192" fmla="val 2019921"/>
              <a:gd name="f1193" fmla="val 5773354"/>
              <a:gd name="f1194" fmla="val 2029671"/>
              <a:gd name="f1195" fmla="val 5765718"/>
              <a:gd name="f1196" fmla="val 2043357"/>
              <a:gd name="f1197" fmla="val 5761900"/>
              <a:gd name="f1198" fmla="val 2060978"/>
              <a:gd name="f1199" fmla="val 2065442"/>
              <a:gd name="f1200" fmla="val 2070729"/>
              <a:gd name="f1201" fmla="val 5762135"/>
              <a:gd name="f1202" fmla="val 5762605"/>
              <a:gd name="f1203" fmla="val 2082946"/>
              <a:gd name="f1204" fmla="val 5763075"/>
              <a:gd name="f1205" fmla="val 2089995"/>
              <a:gd name="f1206" fmla="val 5763897"/>
              <a:gd name="f1207" fmla="val 2097984"/>
              <a:gd name="f1208" fmla="val 5765072"/>
              <a:gd name="f1209" fmla="val 2090934"/>
              <a:gd name="f1210" fmla="val 9935843"/>
              <a:gd name="f1211" fmla="val 5651953"/>
              <a:gd name="f1212" fmla="val 9844917"/>
              <a:gd name="f1213" fmla="val 5664288"/>
              <a:gd name="f1214" fmla="val 9849146"/>
              <a:gd name="f1215" fmla="val 5696006"/>
              <a:gd name="f1216" fmla="val 9922098"/>
              <a:gd name="f1217" fmla="val 5686138"/>
              <a:gd name="f1218" fmla="val 9912935"/>
              <a:gd name="f1219" fmla="val 5725845"/>
              <a:gd name="f1220" fmla="val 9900600"/>
              <a:gd name="f1221" fmla="val 5761851"/>
              <a:gd name="f1222" fmla="val 9885093"/>
              <a:gd name="f1223" fmla="val 5794157"/>
              <a:gd name="f1224" fmla="val 9869587"/>
              <a:gd name="f1225" fmla="val 5826462"/>
              <a:gd name="f1226" fmla="val 9850203"/>
              <a:gd name="f1227" fmla="val 5855655"/>
              <a:gd name="f1228" fmla="val 9826943"/>
              <a:gd name="f1229" fmla="val 5881734"/>
              <a:gd name="f1230" fmla="val 9846327"/>
              <a:gd name="f1231" fmla="val 5903585"/>
              <a:gd name="f1232" fmla="val 9857604"/>
              <a:gd name="f1233" fmla="val 5891602"/>
              <a:gd name="f1234" fmla="val 9868471"/>
              <a:gd name="f1235" fmla="val 5877388"/>
              <a:gd name="f1236" fmla="val 9878926"/>
              <a:gd name="f1237" fmla="val 5860942"/>
              <a:gd name="f1238" fmla="val 9889381"/>
              <a:gd name="f1239" fmla="val 5844495"/>
              <a:gd name="f1240" fmla="val 9899660"/>
              <a:gd name="f1241" fmla="val 5825229"/>
              <a:gd name="f1242" fmla="val 9909763"/>
              <a:gd name="f1243" fmla="val 5803144"/>
              <a:gd name="f1244" fmla="val 9917047"/>
              <a:gd name="f1245" fmla="val 5813246"/>
              <a:gd name="f1246" fmla="val 9924800"/>
              <a:gd name="f1247" fmla="val 5826580"/>
              <a:gd name="f1248" fmla="val 9933023"/>
              <a:gd name="f1249" fmla="val 5843144"/>
              <a:gd name="f1250" fmla="val 9941246"/>
              <a:gd name="f1251" fmla="val 5859708"/>
              <a:gd name="f1252" fmla="val 9950409"/>
              <a:gd name="f1253" fmla="val 5879385"/>
              <a:gd name="f1254" fmla="val 9960512"/>
              <a:gd name="f1255" fmla="val 5902175"/>
              <a:gd name="f1256" fmla="val 9982715"/>
              <a:gd name="f1257" fmla="val 5877505"/>
              <a:gd name="f1258" fmla="val 9976137"/>
              <a:gd name="f1259" fmla="val 5862704"/>
              <a:gd name="f1260" fmla="val 9967796"/>
              <a:gd name="f1261" fmla="val 5846668"/>
              <a:gd name="f1262" fmla="val 9957693"/>
              <a:gd name="f1263" fmla="val 5829399"/>
              <a:gd name="f1264" fmla="val 9947590"/>
              <a:gd name="f1265" fmla="val 5812131"/>
              <a:gd name="f1266" fmla="val 9936195"/>
              <a:gd name="f1267" fmla="val 5793276"/>
              <a:gd name="f1268" fmla="val 9923508"/>
              <a:gd name="f1269" fmla="val 5772835"/>
              <a:gd name="f1270" fmla="val 9928912"/>
              <a:gd name="f1271" fmla="val 5759208"/>
              <a:gd name="f1272" fmla="val 9934315"/>
              <a:gd name="f1273" fmla="val 5744758"/>
              <a:gd name="f1274" fmla="val 9939719"/>
              <a:gd name="f1275" fmla="val 5729487"/>
              <a:gd name="f1276" fmla="val 9945123"/>
              <a:gd name="f1277" fmla="val 5714215"/>
              <a:gd name="f1278" fmla="val 9950762"/>
              <a:gd name="f1279" fmla="val 5697064"/>
              <a:gd name="f1280" fmla="val 9956636"/>
              <a:gd name="f1281" fmla="val 5678033"/>
              <a:gd name="f1282" fmla="val 5699596"/>
              <a:gd name="f1283" fmla="val 5608671"/>
              <a:gd name="f1284" fmla="val 5612900"/>
              <a:gd name="f1285" fmla="val 5685852"/>
              <a:gd name="f1286" fmla="val 5676689"/>
              <a:gd name="f1287" fmla="val 5664354"/>
              <a:gd name="f1288" fmla="val 5648847"/>
              <a:gd name="f1289" fmla="val 5633341"/>
              <a:gd name="f1290" fmla="val 5613958"/>
              <a:gd name="f1291" fmla="val 5590697"/>
              <a:gd name="f1292" fmla="val 5610081"/>
              <a:gd name="f1293" fmla="val 5621358"/>
              <a:gd name="f1294" fmla="val 5632224"/>
              <a:gd name="f1295" fmla="val 5642680"/>
              <a:gd name="f1296" fmla="val 5653135"/>
              <a:gd name="f1297" fmla="val 5663415"/>
              <a:gd name="f1298" fmla="val 5673517"/>
              <a:gd name="f1299" fmla="val 5680800"/>
              <a:gd name="f1300" fmla="val 5688554"/>
              <a:gd name="f1301" fmla="val 5696777"/>
              <a:gd name="f1302" fmla="val 5705000"/>
              <a:gd name="f1303" fmla="val 5714164"/>
              <a:gd name="f1304" fmla="val 5724266"/>
              <a:gd name="f1305" fmla="val 5746468"/>
              <a:gd name="f1306" fmla="val 5739891"/>
              <a:gd name="f1307" fmla="val 5731550"/>
              <a:gd name="f1308" fmla="val 5721447"/>
              <a:gd name="f1309" fmla="val 5711344"/>
              <a:gd name="f1310" fmla="val 5699949"/>
              <a:gd name="f1311" fmla="val 5687261"/>
              <a:gd name="f1312" fmla="val 5692665"/>
              <a:gd name="f1313" fmla="val 5698069"/>
              <a:gd name="f1314" fmla="val 5703472"/>
              <a:gd name="f1315" fmla="val 5708877"/>
              <a:gd name="f1316" fmla="val 5714516"/>
              <a:gd name="f1317" fmla="val 5720390"/>
              <a:gd name="f1318" fmla="val 703735"/>
              <a:gd name="f1319" fmla="val 612809"/>
              <a:gd name="f1320" fmla="val 617038"/>
              <a:gd name="f1321" fmla="val 689990"/>
              <a:gd name="f1322" fmla="val 680827"/>
              <a:gd name="f1323" fmla="val 668492"/>
              <a:gd name="f1324" fmla="val 652985"/>
              <a:gd name="f1325" fmla="val 637479"/>
              <a:gd name="f1326" fmla="val 618095"/>
              <a:gd name="f1327" fmla="val 594835"/>
              <a:gd name="f1328" fmla="val 614219"/>
              <a:gd name="f1329" fmla="val 625496"/>
              <a:gd name="f1330" fmla="val 636363"/>
              <a:gd name="f1331" fmla="val 646818"/>
              <a:gd name="f1332" fmla="val 657273"/>
              <a:gd name="f1333" fmla="val 667552"/>
              <a:gd name="f1334" fmla="val 677655"/>
              <a:gd name="f1335" fmla="val 684938"/>
              <a:gd name="f1336" fmla="val 692692"/>
              <a:gd name="f1337" fmla="val 700915"/>
              <a:gd name="f1338" fmla="val 709138"/>
              <a:gd name="f1339" fmla="val 718301"/>
              <a:gd name="f1340" fmla="val 728404"/>
              <a:gd name="f1341" fmla="val 750607"/>
              <a:gd name="f1342" fmla="val 744028"/>
              <a:gd name="f1343" fmla="val 735688"/>
              <a:gd name="f1344" fmla="val 725585"/>
              <a:gd name="f1345" fmla="val 715482"/>
              <a:gd name="f1346" fmla="val 704087"/>
              <a:gd name="f1347" fmla="val 691400"/>
              <a:gd name="f1348" fmla="val 696803"/>
              <a:gd name="f1349" fmla="val 702207"/>
              <a:gd name="f1350" fmla="val 707611"/>
              <a:gd name="f1351" fmla="val 713015"/>
              <a:gd name="f1352" fmla="val 718654"/>
              <a:gd name="f1353" fmla="val 724528"/>
              <a:gd name="f1354" fmla="val 7881014"/>
              <a:gd name="f1355" fmla="val 5630012"/>
              <a:gd name="f1356" fmla="val 7877489"/>
              <a:gd name="f1357" fmla="val 5663375"/>
              <a:gd name="f1358" fmla="val 7871674"/>
              <a:gd name="f1359" fmla="val 5693272"/>
              <a:gd name="f1360" fmla="val 7863569"/>
              <a:gd name="f1361" fmla="val 5719704"/>
              <a:gd name="f1362" fmla="val 7855463"/>
              <a:gd name="f1363" fmla="val 5746136"/>
              <a:gd name="f1364" fmla="val 7844361"/>
              <a:gd name="f1365" fmla="val 5768985"/>
              <a:gd name="f1366" fmla="val 5788251"/>
              <a:gd name="f1367" fmla="val 7851058"/>
              <a:gd name="f1368" fmla="val 5807634"/>
              <a:gd name="f1369" fmla="val 7869149"/>
              <a:gd name="f1370" fmla="val 5779910"/>
              <a:gd name="f1371" fmla="val 7881953"/>
              <a:gd name="f1372" fmla="val 5750541"/>
              <a:gd name="f1373" fmla="val 7889472"/>
              <a:gd name="f1374" fmla="val 5719528"/>
              <a:gd name="f1375" fmla="val 7937754"/>
              <a:gd name="f1376" fmla="val 7932115"/>
              <a:gd name="f1377" fmla="val 5803875"/>
              <a:gd name="f1378" fmla="val 7905449"/>
              <a:gd name="f1379" fmla="val 5869073"/>
              <a:gd name="f1380" fmla="val 7857754"/>
              <a:gd name="f1381" fmla="val 5915124"/>
              <a:gd name="f1382" fmla="val 7874318"/>
              <a:gd name="f1383" fmla="val 5939794"/>
              <a:gd name="f1384" fmla="val 7900867"/>
              <a:gd name="f1385" fmla="val 5914889"/>
              <a:gd name="f1386" fmla="val 7922071"/>
              <a:gd name="f1387" fmla="val 5883464"/>
              <a:gd name="f1388" fmla="val 7937930"/>
              <a:gd name="f1389" fmla="val 5845520"/>
              <a:gd name="f1390" fmla="val 7953789"/>
              <a:gd name="f1391" fmla="val 5807575"/>
              <a:gd name="f1392" fmla="val 7964186"/>
              <a:gd name="f1393" fmla="val 5761936"/>
              <a:gd name="f1394" fmla="val 7969120"/>
              <a:gd name="f1395" fmla="val 5708603"/>
              <a:gd name="f1396" fmla="val 7952908"/>
              <a:gd name="f1397" fmla="val 5684990"/>
              <a:gd name="f1398" fmla="val 5689219"/>
              <a:gd name="f1399" fmla="val 7899457"/>
              <a:gd name="f1400" fmla="val 5678647"/>
              <a:gd name="f1401" fmla="val 7901924"/>
              <a:gd name="f1402" fmla="val 5669131"/>
              <a:gd name="f1403" fmla="val 7903569"/>
              <a:gd name="f1404" fmla="val 5660673"/>
              <a:gd name="f1405" fmla="val 7905214"/>
              <a:gd name="f1406" fmla="val 5652215"/>
              <a:gd name="f1407" fmla="val 7906976"/>
              <a:gd name="f1408" fmla="val 5645166"/>
              <a:gd name="f1409" fmla="val 7908855"/>
              <a:gd name="f1410" fmla="val 5639527"/>
              <a:gd name="f1411" fmla="val 5620771"/>
              <a:gd name="f1412" fmla="val 5646850"/>
              <a:gd name="f1413" fmla="val 5648495"/>
              <a:gd name="f1414" fmla="val 11313234"/>
              <a:gd name="f1415" fmla="val 5650198"/>
              <a:gd name="f1416" fmla="val 11312646"/>
              <a:gd name="f1417" fmla="val 5651960"/>
              <a:gd name="f1418" fmla="val 11312059"/>
              <a:gd name="f1419" fmla="val 5653722"/>
              <a:gd name="f1420" fmla="val 11310649"/>
              <a:gd name="f1421" fmla="val 5656248"/>
              <a:gd name="f1422" fmla="val 11308417"/>
              <a:gd name="f1423" fmla="val 5659538"/>
              <a:gd name="f1424" fmla="val 11306185"/>
              <a:gd name="f1425" fmla="val 5662827"/>
              <a:gd name="f1426" fmla="val 11302837"/>
              <a:gd name="f1427" fmla="val 5667232"/>
              <a:gd name="f1428" fmla="val 11298373"/>
              <a:gd name="f1429" fmla="val 5672753"/>
              <a:gd name="f1430" fmla="val 11293909"/>
              <a:gd name="f1431" fmla="val 5678275"/>
              <a:gd name="f1432" fmla="val 11287918"/>
              <a:gd name="f1433" fmla="val 5685617"/>
              <a:gd name="f1434" fmla="val 11280399"/>
              <a:gd name="f1435" fmla="val 5694780"/>
              <a:gd name="f1436" fmla="val 11265598"/>
              <a:gd name="f1437" fmla="val 5712401"/>
              <a:gd name="f1438" fmla="val 11254672"/>
              <a:gd name="f1439" fmla="val 5730845"/>
              <a:gd name="f1440" fmla="val 11247624"/>
              <a:gd name="f1441" fmla="val 5750111"/>
              <a:gd name="f1442" fmla="val 11240575"/>
              <a:gd name="f1443" fmla="val 5769376"/>
              <a:gd name="f1444" fmla="val 11237051"/>
              <a:gd name="f1445" fmla="val 5790405"/>
              <a:gd name="f1446" fmla="val 5813195"/>
              <a:gd name="f1447" fmla="val 5841741"/>
              <a:gd name="f1448" fmla="val 11267360"/>
              <a:gd name="f1449" fmla="val 5811433"/>
              <a:gd name="f1450" fmla="val 5792402"/>
              <a:gd name="f1451" fmla="val 11270296"/>
              <a:gd name="f1452" fmla="val 5774898"/>
              <a:gd name="f1453" fmla="val 11276170"/>
              <a:gd name="f1454" fmla="val 5758921"/>
              <a:gd name="f1455" fmla="val 11282044"/>
              <a:gd name="f1456" fmla="val 5742945"/>
              <a:gd name="f1457" fmla="val 11291325"/>
              <a:gd name="f1458" fmla="val 5727203"/>
              <a:gd name="f1459" fmla="val 11304012"/>
              <a:gd name="f1460" fmla="val 5711696"/>
              <a:gd name="f1461" fmla="val 11308006"/>
              <a:gd name="f1462" fmla="val 5706763"/>
              <a:gd name="f1463" fmla="val 11311237"/>
              <a:gd name="f1464" fmla="val 5702827"/>
              <a:gd name="f1465" fmla="val 11313704"/>
              <a:gd name="f1466" fmla="val 5699890"/>
              <a:gd name="f1467" fmla="val 11316170"/>
              <a:gd name="f1468" fmla="val 5696953"/>
              <a:gd name="f1469" fmla="val 11318050"/>
              <a:gd name="f1470" fmla="val 5694721"/>
              <a:gd name="f1471" fmla="val 11319342"/>
              <a:gd name="f1472" fmla="val 5693194"/>
              <a:gd name="f1473" fmla="val 11320635"/>
              <a:gd name="f1474" fmla="val 5691667"/>
              <a:gd name="f1475" fmla="val 11321633"/>
              <a:gd name="f1476" fmla="val 5690551"/>
              <a:gd name="f1477" fmla="val 11322338"/>
              <a:gd name="f1478" fmla="val 5689846"/>
              <a:gd name="f1479" fmla="val 11323043"/>
              <a:gd name="f1480" fmla="val 5689141"/>
              <a:gd name="f1481" fmla="val 11323630"/>
              <a:gd name="f1482" fmla="val 5688437"/>
              <a:gd name="f1483" fmla="val 11324100"/>
              <a:gd name="f1484" fmla="val 5687731"/>
              <a:gd name="f1485" fmla="val 5666351"/>
              <a:gd name="f1486" fmla="val 11350532"/>
              <a:gd name="f1487" fmla="val 5647438"/>
              <a:gd name="f1488" fmla="val 5630991"/>
              <a:gd name="f1489" fmla="val 5591855"/>
              <a:gd name="f1490" fmla="val 5617934"/>
              <a:gd name="f1491" fmla="val 5619579"/>
              <a:gd name="f1492" fmla="val 9120102"/>
              <a:gd name="f1493" fmla="val 5621282"/>
              <a:gd name="f1494" fmla="val 9119514"/>
              <a:gd name="f1495" fmla="val 5623044"/>
              <a:gd name="f1496" fmla="val 9118927"/>
              <a:gd name="f1497" fmla="val 5624806"/>
              <a:gd name="f1498" fmla="val 9117517"/>
              <a:gd name="f1499" fmla="val 5627332"/>
              <a:gd name="f1500" fmla="val 9115285"/>
              <a:gd name="f1501" fmla="val 5630622"/>
              <a:gd name="f1502" fmla="val 9113053"/>
              <a:gd name="f1503" fmla="val 5633911"/>
              <a:gd name="f1504" fmla="val 9109705"/>
              <a:gd name="f1505" fmla="val 5638316"/>
              <a:gd name="f1506" fmla="val 9105241"/>
              <a:gd name="f1507" fmla="val 5643837"/>
              <a:gd name="f1508" fmla="val 9100777"/>
              <a:gd name="f1509" fmla="val 5649359"/>
              <a:gd name="f1510" fmla="val 9094786"/>
              <a:gd name="f1511" fmla="val 5656701"/>
              <a:gd name="f1512" fmla="val 9087267"/>
              <a:gd name="f1513" fmla="val 5665864"/>
              <a:gd name="f1514" fmla="val 9072466"/>
              <a:gd name="f1515" fmla="val 5683485"/>
              <a:gd name="f1516" fmla="val 9061540"/>
              <a:gd name="f1517" fmla="val 5701929"/>
              <a:gd name="f1518" fmla="val 9054492"/>
              <a:gd name="f1519" fmla="val 5721195"/>
              <a:gd name="f1520" fmla="val 9047443"/>
              <a:gd name="f1521" fmla="val 5740460"/>
              <a:gd name="f1522" fmla="val 9043919"/>
              <a:gd name="f1523" fmla="val 5761489"/>
              <a:gd name="f1524" fmla="val 5784279"/>
              <a:gd name="f1525" fmla="val 5812825"/>
              <a:gd name="f1526" fmla="val 9074228"/>
              <a:gd name="f1527" fmla="val 5782517"/>
              <a:gd name="f1528" fmla="val 5763486"/>
              <a:gd name="f1529" fmla="val 9077164"/>
              <a:gd name="f1530" fmla="val 5745982"/>
              <a:gd name="f1531" fmla="val 9083038"/>
              <a:gd name="f1532" fmla="val 5730005"/>
              <a:gd name="f1533" fmla="val 9088912"/>
              <a:gd name="f1534" fmla="val 5714029"/>
              <a:gd name="f1535" fmla="val 9098193"/>
              <a:gd name="f1536" fmla="val 5698287"/>
              <a:gd name="f1537" fmla="val 9110880"/>
              <a:gd name="f1538" fmla="val 5682780"/>
              <a:gd name="f1539" fmla="val 9114874"/>
              <a:gd name="f1540" fmla="val 5677847"/>
              <a:gd name="f1541" fmla="val 9118105"/>
              <a:gd name="f1542" fmla="val 5673911"/>
              <a:gd name="f1543" fmla="val 9120572"/>
              <a:gd name="f1544" fmla="val 5670974"/>
              <a:gd name="f1545" fmla="val 9123038"/>
              <a:gd name="f1546" fmla="val 5668037"/>
              <a:gd name="f1547" fmla="val 9124918"/>
              <a:gd name="f1548" fmla="val 5665805"/>
              <a:gd name="f1549" fmla="val 9126210"/>
              <a:gd name="f1550" fmla="val 5664278"/>
              <a:gd name="f1551" fmla="val 9127503"/>
              <a:gd name="f1552" fmla="val 5662751"/>
              <a:gd name="f1553" fmla="val 9128501"/>
              <a:gd name="f1554" fmla="val 5661635"/>
              <a:gd name="f1555" fmla="val 9129206"/>
              <a:gd name="f1556" fmla="val 5660930"/>
              <a:gd name="f1557" fmla="val 9129911"/>
              <a:gd name="f1558" fmla="val 5660225"/>
              <a:gd name="f1559" fmla="val 9130498"/>
              <a:gd name="f1560" fmla="val 5659521"/>
              <a:gd name="f1561" fmla="val 9130968"/>
              <a:gd name="f1562" fmla="val 5658815"/>
              <a:gd name="f1563" fmla="val 5637435"/>
              <a:gd name="f1564" fmla="val 9157400"/>
              <a:gd name="f1565" fmla="val 5618522"/>
              <a:gd name="f1566" fmla="val 5602075"/>
              <a:gd name="f1567" fmla="val 2419262"/>
              <a:gd name="f1568" fmla="val 2418675"/>
              <a:gd name="f1569" fmla="val 2418088"/>
              <a:gd name="f1570" fmla="val 2416678"/>
              <a:gd name="f1571" fmla="val 2414446"/>
              <a:gd name="f1572" fmla="val 2412214"/>
              <a:gd name="f1573" fmla="val 2408866"/>
              <a:gd name="f1574" fmla="val 2404402"/>
              <a:gd name="f1575" fmla="val 2399938"/>
              <a:gd name="f1576" fmla="val 2393947"/>
              <a:gd name="f1577" fmla="val 2386428"/>
              <a:gd name="f1578" fmla="val 2371626"/>
              <a:gd name="f1579" fmla="val 2360701"/>
              <a:gd name="f1580" fmla="val 2353653"/>
              <a:gd name="f1581" fmla="val 2346604"/>
              <a:gd name="f1582" fmla="val 2343080"/>
              <a:gd name="f1583" fmla="val 2373388"/>
              <a:gd name="f1584" fmla="val 2376326"/>
              <a:gd name="f1585" fmla="val 2382199"/>
              <a:gd name="f1586" fmla="val 2388073"/>
              <a:gd name="f1587" fmla="val 2397353"/>
              <a:gd name="f1588" fmla="val 2410041"/>
              <a:gd name="f1589" fmla="val 2414035"/>
              <a:gd name="f1590" fmla="val 2417265"/>
              <a:gd name="f1591" fmla="val 2419732"/>
              <a:gd name="f1592" fmla="val 2422200"/>
              <a:gd name="f1593" fmla="val 2424079"/>
              <a:gd name="f1594" fmla="val 2425371"/>
              <a:gd name="f1595" fmla="val 2426664"/>
              <a:gd name="f1596" fmla="val 2427662"/>
              <a:gd name="f1597" fmla="val 2428367"/>
              <a:gd name="f1598" fmla="val 2429072"/>
              <a:gd name="f1599" fmla="val 2429659"/>
              <a:gd name="f1600" fmla="val 2430129"/>
              <a:gd name="f1601" fmla="val 2456561"/>
              <a:gd name="f1602" fmla="val 5587374"/>
              <a:gd name="f1603" fmla="val 5613806"/>
              <a:gd name="f1604" fmla="val 4809025"/>
              <a:gd name="f1605" fmla="val 4811492"/>
              <a:gd name="f1606" fmla="val 5659621"/>
              <a:gd name="f1607" fmla="val 4809613"/>
              <a:gd name="f1608" fmla="val 4807674"/>
              <a:gd name="f1609" fmla="val 5659562"/>
              <a:gd name="f1610" fmla="val 4805677"/>
              <a:gd name="f1611" fmla="val 5659445"/>
              <a:gd name="f1612" fmla="val 4803681"/>
              <a:gd name="f1613" fmla="val 5659327"/>
              <a:gd name="f1614" fmla="val 4800568"/>
              <a:gd name="f1615" fmla="val 5659268"/>
              <a:gd name="f1616" fmla="val 4796338"/>
              <a:gd name="f1617" fmla="val 4773782"/>
              <a:gd name="f1618" fmla="val 4755221"/>
              <a:gd name="f1619" fmla="val 5665847"/>
              <a:gd name="f1620" fmla="val 4740655"/>
              <a:gd name="f1621" fmla="val 5679004"/>
              <a:gd name="f1622" fmla="val 4726322"/>
              <a:gd name="f1623" fmla="val 5691926"/>
              <a:gd name="f1624" fmla="val 5709078"/>
              <a:gd name="f1625" fmla="val 5730458"/>
              <a:gd name="f1626" fmla="val 5755363"/>
              <a:gd name="f1627" fmla="val 4729495"/>
              <a:gd name="f1628" fmla="val 5774981"/>
              <a:gd name="f1629" fmla="val 4750170"/>
              <a:gd name="f1630" fmla="val 5789313"/>
              <a:gd name="f1631" fmla="val 5803645"/>
              <a:gd name="f1632" fmla="val 4799393"/>
              <a:gd name="f1633" fmla="val 5810811"/>
              <a:gd name="f1634" fmla="val 4835810"/>
              <a:gd name="f1635" fmla="val 4844268"/>
              <a:gd name="f1636" fmla="val 5783322"/>
              <a:gd name="f1637" fmla="val 4842858"/>
              <a:gd name="f1638" fmla="val 5783557"/>
              <a:gd name="f1639" fmla="val 4841331"/>
              <a:gd name="f1640" fmla="val 5783674"/>
              <a:gd name="f1641" fmla="val 4839686"/>
              <a:gd name="f1642" fmla="val 4838042"/>
              <a:gd name="f1643" fmla="val 4835692"/>
              <a:gd name="f1644" fmla="val 4832638"/>
              <a:gd name="f1645" fmla="val 4806323"/>
              <a:gd name="f1646" fmla="val 4786118"/>
              <a:gd name="f1647" fmla="val 5778917"/>
              <a:gd name="f1648" fmla="val 4772021"/>
              <a:gd name="f1649" fmla="val 5769401"/>
              <a:gd name="f1650" fmla="val 4757924"/>
              <a:gd name="f1651" fmla="val 5759886"/>
              <a:gd name="f1652" fmla="val 5746317"/>
              <a:gd name="f1653" fmla="val 5728696"/>
              <a:gd name="f1654" fmla="val 5715304"/>
              <a:gd name="f1655" fmla="val 4755750"/>
              <a:gd name="f1656" fmla="val 5704790"/>
              <a:gd name="f1657" fmla="val 4765501"/>
              <a:gd name="f1658" fmla="val 5697154"/>
              <a:gd name="f1659" fmla="val 4775251"/>
              <a:gd name="f1660" fmla="val 5689518"/>
              <a:gd name="f1661" fmla="val 4788937"/>
              <a:gd name="f1662" fmla="val 5685700"/>
              <a:gd name="f1663" fmla="val 4806558"/>
              <a:gd name="f1664" fmla="val 4811022"/>
              <a:gd name="f1665" fmla="val 4816308"/>
              <a:gd name="f1666" fmla="val 5685935"/>
              <a:gd name="f1667" fmla="val 5686405"/>
              <a:gd name="f1668" fmla="val 4828526"/>
              <a:gd name="f1669" fmla="val 5686875"/>
              <a:gd name="f1670" fmla="val 4835575"/>
              <a:gd name="f1671" fmla="val 5687697"/>
              <a:gd name="f1672" fmla="val 4843563"/>
              <a:gd name="f1673" fmla="val 5688872"/>
              <a:gd name="f1674" fmla="val 4836515"/>
              <a:gd name="f1675" fmla="val 6068557"/>
              <a:gd name="f1676" fmla="val 5278261"/>
              <a:gd name="f1677" fmla="val 5282490"/>
              <a:gd name="f1678" fmla="val 5308569"/>
              <a:gd name="f1679" fmla="val 6054459"/>
              <a:gd name="f1680" fmla="val 6050466"/>
              <a:gd name="f1681" fmla="val 5328775"/>
              <a:gd name="f1682" fmla="val 6042241"/>
              <a:gd name="f1683" fmla="val 5345339"/>
              <a:gd name="f1684" fmla="val 6029789"/>
              <a:gd name="f1685" fmla="val 5358262"/>
              <a:gd name="f1686" fmla="val 5329363"/>
              <a:gd name="f1687" fmla="val 6006178"/>
              <a:gd name="f1688" fmla="val 5327953"/>
              <a:gd name="f1689" fmla="val 5402315"/>
              <a:gd name="f1690" fmla="val 5433093"/>
              <a:gd name="f1691" fmla="val 5996074"/>
              <a:gd name="f1692" fmla="val 5459643"/>
              <a:gd name="f1693" fmla="val 5975869"/>
              <a:gd name="f1694" fmla="val 5481963"/>
              <a:gd name="f1695" fmla="val 5993843"/>
              <a:gd name="f1696" fmla="val 5499936"/>
              <a:gd name="f1697" fmla="val 6017806"/>
              <a:gd name="f1698" fmla="val 5475971"/>
              <a:gd name="f1699" fmla="val 5443431"/>
              <a:gd name="f1700" fmla="val 5372006"/>
              <a:gd name="f1701" fmla="val 6040714"/>
              <a:gd name="f1702" fmla="val 5385751"/>
              <a:gd name="f1703" fmla="val 6049879"/>
              <a:gd name="f1704" fmla="val 5375648"/>
              <a:gd name="f1705" fmla="val 6057866"/>
              <a:gd name="f1706" fmla="val 5364018"/>
              <a:gd name="f1707" fmla="val 6064679"/>
              <a:gd name="f1708" fmla="val 5350860"/>
              <a:gd name="f1709" fmla="val 6071493"/>
              <a:gd name="f1710" fmla="val 5337704"/>
              <a:gd name="f1711" fmla="val 6078189"/>
              <a:gd name="f1712" fmla="val 5322197"/>
              <a:gd name="f1713" fmla="val 6084767"/>
              <a:gd name="f1714" fmla="val 5304341"/>
              <a:gd name="f1715" fmla="val 2095868"/>
              <a:gd name="f1716" fmla="val 5271601"/>
              <a:gd name="f1717" fmla="val 2079187"/>
              <a:gd name="f1718" fmla="val 5363466"/>
              <a:gd name="f1719" fmla="val 2038893"/>
              <a:gd name="f1720" fmla="val 5415743"/>
              <a:gd name="f1721" fmla="val 1974987"/>
              <a:gd name="f1722" fmla="val 5428430"/>
              <a:gd name="f1723" fmla="val 1983092"/>
              <a:gd name="f1724" fmla="val 5461558"/>
              <a:gd name="f1725" fmla="val 2020684"/>
              <a:gd name="f1726" fmla="val 5450985"/>
              <a:gd name="f1727" fmla="val 2050523"/>
              <a:gd name="f1728" fmla="val 5431837"/>
              <a:gd name="f1729" fmla="val 5404113"/>
              <a:gd name="f1730" fmla="val 2094694"/>
              <a:gd name="f1731" fmla="val 5376389"/>
              <a:gd name="f1732" fmla="val 2110319"/>
              <a:gd name="f1733" fmla="val 5339501"/>
              <a:gd name="f1734" fmla="val 2119481"/>
              <a:gd name="f1735" fmla="val 5293451"/>
              <a:gd name="f1736" fmla="val 5258480"/>
              <a:gd name="f1737" fmla="val 5284912"/>
              <a:gd name="f1738" fmla="val 7920133"/>
              <a:gd name="f1739" fmla="val 7922600"/>
              <a:gd name="f1740" fmla="val 5330727"/>
              <a:gd name="f1741" fmla="val 7920720"/>
              <a:gd name="f1742" fmla="val 7918782"/>
              <a:gd name="f1743" fmla="val 5330668"/>
              <a:gd name="f1744" fmla="val 7916785"/>
              <a:gd name="f1745" fmla="val 5330551"/>
              <a:gd name="f1746" fmla="val 7914788"/>
              <a:gd name="f1747" fmla="val 5330433"/>
              <a:gd name="f1748" fmla="val 7911675"/>
              <a:gd name="f1749" fmla="val 5330374"/>
              <a:gd name="f1750" fmla="val 7907446"/>
              <a:gd name="f1751" fmla="val 7884890"/>
              <a:gd name="f1752" fmla="val 7866329"/>
              <a:gd name="f1753" fmla="val 5336953"/>
              <a:gd name="f1754" fmla="val 7851762"/>
              <a:gd name="f1755" fmla="val 5350110"/>
              <a:gd name="f1756" fmla="val 7837430"/>
              <a:gd name="f1757" fmla="val 5363032"/>
              <a:gd name="f1758" fmla="val 5380184"/>
              <a:gd name="f1759" fmla="val 5401564"/>
              <a:gd name="f1760" fmla="val 5426469"/>
              <a:gd name="f1761" fmla="val 7840602"/>
              <a:gd name="f1762" fmla="val 5446087"/>
              <a:gd name="f1763" fmla="val 7861278"/>
              <a:gd name="f1764" fmla="val 5460419"/>
              <a:gd name="f1765" fmla="val 5474751"/>
              <a:gd name="f1766" fmla="val 7910500"/>
              <a:gd name="f1767" fmla="val 5481917"/>
              <a:gd name="f1768" fmla="val 7946917"/>
              <a:gd name="f1769" fmla="val 7955375"/>
              <a:gd name="f1770" fmla="val 5454428"/>
              <a:gd name="f1771" fmla="val 7953966"/>
              <a:gd name="f1772" fmla="val 5454663"/>
              <a:gd name="f1773" fmla="val 7952438"/>
              <a:gd name="f1774" fmla="val 5454780"/>
              <a:gd name="f1775" fmla="val 7950794"/>
              <a:gd name="f1776" fmla="val 7949149"/>
              <a:gd name="f1777" fmla="val 7946800"/>
              <a:gd name="f1778" fmla="val 7943745"/>
              <a:gd name="f1779" fmla="val 7917431"/>
              <a:gd name="f1780" fmla="val 7897225"/>
              <a:gd name="f1781" fmla="val 5450023"/>
              <a:gd name="f1782" fmla="val 7883128"/>
              <a:gd name="f1783" fmla="val 5440507"/>
              <a:gd name="f1784" fmla="val 7869031"/>
              <a:gd name="f1785" fmla="val 5430992"/>
              <a:gd name="f1786" fmla="val 5417423"/>
              <a:gd name="f1787" fmla="val 5399802"/>
              <a:gd name="f1788" fmla="val 5386410"/>
              <a:gd name="f1789" fmla="val 7866858"/>
              <a:gd name="f1790" fmla="val 5375896"/>
              <a:gd name="f1791" fmla="val 7876608"/>
              <a:gd name="f1792" fmla="val 5368260"/>
              <a:gd name="f1793" fmla="val 7886359"/>
              <a:gd name="f1794" fmla="val 5360624"/>
              <a:gd name="f1795" fmla="val 7900045"/>
              <a:gd name="f1796" fmla="val 5356806"/>
              <a:gd name="f1797" fmla="val 7917666"/>
              <a:gd name="f1798" fmla="val 7922130"/>
              <a:gd name="f1799" fmla="val 7927416"/>
              <a:gd name="f1800" fmla="val 5357041"/>
              <a:gd name="f1801" fmla="val 5357511"/>
              <a:gd name="f1802" fmla="val 7939634"/>
              <a:gd name="f1803" fmla="val 5357981"/>
              <a:gd name="f1804" fmla="val 7946682"/>
              <a:gd name="f1805" fmla="val 5358803"/>
              <a:gd name="f1806" fmla="val 7954671"/>
              <a:gd name="f1807" fmla="val 5359978"/>
              <a:gd name="f1808" fmla="val 7947622"/>
              <a:gd name="f1809" fmla="val 3789696"/>
              <a:gd name="f1810" fmla="val 5249715"/>
              <a:gd name="f1811" fmla="val 5389980"/>
              <a:gd name="f1812" fmla="val 5422755"/>
              <a:gd name="f1813" fmla="val 3808727"/>
              <a:gd name="f1814" fmla="val 5472447"/>
              <a:gd name="f1815" fmla="val 3838331"/>
              <a:gd name="f1816" fmla="val 5349098"/>
              <a:gd name="f1817" fmla="val 5395619"/>
              <a:gd name="f1818" fmla="val 3752691"/>
              <a:gd name="f1819" fmla="val 3821415"/>
              <a:gd name="f1820" fmla="val 377580"/>
              <a:gd name="f1821" fmla="val 5236739"/>
              <a:gd name="f1822" fmla="val 5240968"/>
              <a:gd name="f1823" fmla="val 5271277"/>
              <a:gd name="f1824" fmla="val 362426"/>
              <a:gd name="f1825" fmla="val 362896"/>
              <a:gd name="f1826" fmla="val 5273627"/>
              <a:gd name="f1827" fmla="val 363131"/>
              <a:gd name="f1828" fmla="val 5275976"/>
              <a:gd name="f1829" fmla="val 5278326"/>
              <a:gd name="f1830" fmla="val 5280440"/>
              <a:gd name="f1831" fmla="val 5282555"/>
              <a:gd name="f1832" fmla="val 5284669"/>
              <a:gd name="f1833" fmla="val 5289838"/>
              <a:gd name="f1834" fmla="val 5295007"/>
              <a:gd name="f1835" fmla="val 5300176"/>
              <a:gd name="f1836" fmla="val 361956"/>
              <a:gd name="f1837" fmla="val 5305345"/>
              <a:gd name="f1838" fmla="val 361134"/>
              <a:gd name="f1839" fmla="val 5311219"/>
              <a:gd name="f1840" fmla="val 359959"/>
              <a:gd name="f1841" fmla="val 5317797"/>
              <a:gd name="f1842" fmla="val 263395"/>
              <a:gd name="f1843" fmla="val 5348106"/>
              <a:gd name="f1844" fmla="val 355730"/>
              <a:gd name="f1845" fmla="val 351971"/>
              <a:gd name="f1846" fmla="val 5379589"/>
              <a:gd name="f1847" fmla="val 343278"/>
              <a:gd name="f1848" fmla="val 5406021"/>
              <a:gd name="f1849" fmla="val 329650"/>
              <a:gd name="f1850" fmla="val 5427402"/>
              <a:gd name="f1851" fmla="val 316023"/>
              <a:gd name="f1852" fmla="val 5448782"/>
              <a:gd name="f1853" fmla="val 297227"/>
              <a:gd name="f1854" fmla="val 5465111"/>
              <a:gd name="f1855" fmla="val 273262"/>
              <a:gd name="f1856" fmla="val 5476388"/>
              <a:gd name="f1857" fmla="val 288417"/>
              <a:gd name="f1858" fmla="val 5502468"/>
              <a:gd name="f1859" fmla="val 323189"/>
              <a:gd name="f1860" fmla="val 5486727"/>
              <a:gd name="f1861" fmla="val 349151"/>
              <a:gd name="f1862" fmla="val 5458532"/>
              <a:gd name="f1863" fmla="val 366303"/>
              <a:gd name="f1864" fmla="val 5417886"/>
              <a:gd name="f1865" fmla="val 383454"/>
              <a:gd name="f1866" fmla="val 5377240"/>
              <a:gd name="f1867" fmla="val 392265"/>
              <a:gd name="f1868" fmla="val 5322849"/>
              <a:gd name="f1869" fmla="val 5254713"/>
              <a:gd name="f1870" fmla="val 5227205"/>
              <a:gd name="f1871" fmla="val 5243769"/>
              <a:gd name="f1872" fmla="val 9833287"/>
              <a:gd name="f1873" fmla="val 5260215"/>
              <a:gd name="f1874" fmla="val 9838515"/>
              <a:gd name="f1875" fmla="val 5275781"/>
              <a:gd name="f1876" fmla="val 9842626"/>
              <a:gd name="f1877" fmla="val 5290465"/>
              <a:gd name="f1878" fmla="val 9846738"/>
              <a:gd name="f1879" fmla="val 5305150"/>
              <a:gd name="f1880" fmla="val 9849733"/>
              <a:gd name="f1881" fmla="val 5318483"/>
              <a:gd name="f1882" fmla="val 9851613"/>
              <a:gd name="f1883" fmla="val 5330466"/>
              <a:gd name="f1884" fmla="val 9876283"/>
              <a:gd name="f1885" fmla="val 5313902"/>
              <a:gd name="f1886" fmla="val 9875343"/>
              <a:gd name="f1887" fmla="val 5304738"/>
              <a:gd name="f1888" fmla="val 9872582"/>
              <a:gd name="f1889" fmla="val 5292815"/>
              <a:gd name="f1890" fmla="val 9868001"/>
              <a:gd name="f1891" fmla="val 5278131"/>
              <a:gd name="f1892" fmla="val 9863419"/>
              <a:gd name="f1893" fmla="val 5263446"/>
              <a:gd name="f1894" fmla="val 9857487"/>
              <a:gd name="f1895" fmla="val 5246471"/>
              <a:gd name="f1896" fmla="val 5597042"/>
              <a:gd name="f1897" fmla="val 5602268"/>
              <a:gd name="f1898" fmla="val 5606381"/>
              <a:gd name="f1899" fmla="val 5610492"/>
              <a:gd name="f1900" fmla="val 5613488"/>
              <a:gd name="f1901" fmla="val 5615367"/>
              <a:gd name="f1902" fmla="val 5640037"/>
              <a:gd name="f1903" fmla="val 5639097"/>
              <a:gd name="f1904" fmla="val 5636337"/>
              <a:gd name="f1905" fmla="val 5631755"/>
              <a:gd name="f1906" fmla="val 5627173"/>
              <a:gd name="f1907" fmla="val 5621241"/>
              <a:gd name="f1908" fmla="val 601179"/>
              <a:gd name="f1909" fmla="val 606407"/>
              <a:gd name="f1910" fmla="val 610518"/>
              <a:gd name="f1911" fmla="val 614630"/>
              <a:gd name="f1912" fmla="val 617625"/>
              <a:gd name="f1913" fmla="val 619505"/>
              <a:gd name="f1914" fmla="val 644175"/>
              <a:gd name="f1915" fmla="val 643235"/>
              <a:gd name="f1916" fmla="val 640474"/>
              <a:gd name="f1917" fmla="val 635893"/>
              <a:gd name="f1918" fmla="val 631311"/>
              <a:gd name="f1919" fmla="val 625379"/>
              <a:gd name="f1920" fmla="val 9934080"/>
              <a:gd name="f1921" fmla="val 5223328"/>
              <a:gd name="f1922" fmla="val 9931496"/>
              <a:gd name="f1923" fmla="val 5282301"/>
              <a:gd name="f1924" fmla="val 9923331"/>
              <a:gd name="f1925" fmla="val 5331347"/>
              <a:gd name="f1926" fmla="val 9909587"/>
              <a:gd name="f1927" fmla="val 5370466"/>
              <a:gd name="f1928" fmla="val 9895842"/>
              <a:gd name="f1929" fmla="val 5409585"/>
              <a:gd name="f1930" fmla="val 9876518"/>
              <a:gd name="f1931" fmla="val 5439835"/>
              <a:gd name="f1932" fmla="val 5461215"/>
              <a:gd name="f1933" fmla="val 9868177"/>
              <a:gd name="f1934" fmla="val 5487647"/>
              <a:gd name="f1935" fmla="val 9882509"/>
              <a:gd name="f1936" fmla="val 5476839"/>
              <a:gd name="f1937" fmla="val 9895255"/>
              <a:gd name="f1938" fmla="val 5462566"/>
              <a:gd name="f1939" fmla="val 9906415"/>
              <a:gd name="f1940" fmla="val 5444827"/>
              <a:gd name="f1941" fmla="val 9917575"/>
              <a:gd name="f1942" fmla="val 5427089"/>
              <a:gd name="f1943" fmla="val 9927032"/>
              <a:gd name="f1944" fmla="val 5406942"/>
              <a:gd name="f1945" fmla="val 9934785"/>
              <a:gd name="f1946" fmla="val 5384386"/>
              <a:gd name="f1947" fmla="val 9942539"/>
              <a:gd name="f1948" fmla="val 5361831"/>
              <a:gd name="f1949" fmla="val 9948765"/>
              <a:gd name="f1950" fmla="val 5337455"/>
              <a:gd name="f1951" fmla="val 9953464"/>
              <a:gd name="f1952" fmla="val 5311258"/>
              <a:gd name="f1953" fmla="val 9958163"/>
              <a:gd name="f1954" fmla="val 5285062"/>
              <a:gd name="f1955" fmla="val 9961335"/>
              <a:gd name="f1956" fmla="val 5257984"/>
              <a:gd name="f1957" fmla="val 9962979"/>
              <a:gd name="f1958" fmla="val 5230024"/>
              <a:gd name="f1959" fmla="val 5697834"/>
              <a:gd name="f1960" fmla="val 5695250"/>
              <a:gd name="f1961" fmla="val 5687086"/>
              <a:gd name="f1962" fmla="val 5673341"/>
              <a:gd name="f1963" fmla="val 5659596"/>
              <a:gd name="f1964" fmla="val 5640272"/>
              <a:gd name="f1965" fmla="val 5631931"/>
              <a:gd name="f1966" fmla="val 5646263"/>
              <a:gd name="f1967" fmla="val 5659009"/>
              <a:gd name="f1968" fmla="val 5670169"/>
              <a:gd name="f1969" fmla="val 5681329"/>
              <a:gd name="f1970" fmla="val 5690787"/>
              <a:gd name="f1971" fmla="val 5698539"/>
              <a:gd name="f1972" fmla="val 5706292"/>
              <a:gd name="f1973" fmla="val 5712519"/>
              <a:gd name="f1974" fmla="val 5717218"/>
              <a:gd name="f1975" fmla="val 5721916"/>
              <a:gd name="f1976" fmla="val 5725088"/>
              <a:gd name="f1977" fmla="val 5726734"/>
              <a:gd name="f1978" fmla="val 701972"/>
              <a:gd name="f1979" fmla="val 699388"/>
              <a:gd name="f1980" fmla="val 691223"/>
              <a:gd name="f1981" fmla="val 677479"/>
              <a:gd name="f1982" fmla="val 663734"/>
              <a:gd name="f1983" fmla="val 644410"/>
              <a:gd name="f1984" fmla="val 636069"/>
              <a:gd name="f1985" fmla="val 650401"/>
              <a:gd name="f1986" fmla="val 663147"/>
              <a:gd name="f1987" fmla="val 674307"/>
              <a:gd name="f1988" fmla="val 685467"/>
              <a:gd name="f1989" fmla="val 694924"/>
              <a:gd name="f1990" fmla="val 702677"/>
              <a:gd name="f1991" fmla="val 710431"/>
              <a:gd name="f1992" fmla="val 716657"/>
              <a:gd name="f1993" fmla="val 721356"/>
              <a:gd name="f1994" fmla="val 726055"/>
              <a:gd name="f1995" fmla="val 729226"/>
              <a:gd name="f1996" fmla="val 730871"/>
              <a:gd name="f1997" fmla="val 11778929"/>
              <a:gd name="f1998" fmla="val 5213803"/>
              <a:gd name="f1999" fmla="val 11688003"/>
              <a:gd name="f2000" fmla="val 5226138"/>
              <a:gd name="f2001" fmla="val 11692232"/>
              <a:gd name="f2002" fmla="val 5257856"/>
              <a:gd name="f2003" fmla="val 11765184"/>
              <a:gd name="f2004" fmla="val 5247988"/>
              <a:gd name="f2005" fmla="val 11756021"/>
              <a:gd name="f2006" fmla="val 5287695"/>
              <a:gd name="f2007" fmla="val 11743686"/>
              <a:gd name="f2008" fmla="val 5323701"/>
              <a:gd name="f2009" fmla="val 11728179"/>
              <a:gd name="f2010" fmla="val 5356007"/>
              <a:gd name="f2011" fmla="val 11712673"/>
              <a:gd name="f2012" fmla="val 5388312"/>
              <a:gd name="f2013" fmla="val 11693289"/>
              <a:gd name="f2014" fmla="val 5417505"/>
              <a:gd name="f2015" fmla="val 11670029"/>
              <a:gd name="f2016" fmla="val 5443584"/>
              <a:gd name="f2017" fmla="val 11689413"/>
              <a:gd name="f2018" fmla="val 5465435"/>
              <a:gd name="f2019" fmla="val 11700690"/>
              <a:gd name="f2020" fmla="val 5453452"/>
              <a:gd name="f2021" fmla="val 11711557"/>
              <a:gd name="f2022" fmla="val 5439238"/>
              <a:gd name="f2023" fmla="val 11722012"/>
              <a:gd name="f2024" fmla="val 5422792"/>
              <a:gd name="f2025" fmla="val 11732467"/>
              <a:gd name="f2026" fmla="val 5406345"/>
              <a:gd name="f2027" fmla="val 11742746"/>
              <a:gd name="f2028" fmla="val 5387079"/>
              <a:gd name="f2029" fmla="val 11752849"/>
              <a:gd name="f2030" fmla="val 5364994"/>
              <a:gd name="f2031" fmla="val 11760133"/>
              <a:gd name="f2032" fmla="val 5375096"/>
              <a:gd name="f2033" fmla="val 11767886"/>
              <a:gd name="f2034" fmla="val 5388430"/>
              <a:gd name="f2035" fmla="val 11776109"/>
              <a:gd name="f2036" fmla="val 5404994"/>
              <a:gd name="f2037" fmla="val 11784332"/>
              <a:gd name="f2038" fmla="val 5421558"/>
              <a:gd name="f2039" fmla="val 11793495"/>
              <a:gd name="f2040" fmla="val 5441235"/>
              <a:gd name="f2041" fmla="val 11803598"/>
              <a:gd name="f2042" fmla="val 5464025"/>
              <a:gd name="f2043" fmla="val 11825801"/>
              <a:gd name="f2044" fmla="val 5439355"/>
              <a:gd name="f2045" fmla="val 11819223"/>
              <a:gd name="f2046" fmla="val 5424554"/>
              <a:gd name="f2047" fmla="val 11810882"/>
              <a:gd name="f2048" fmla="val 5408518"/>
              <a:gd name="f2049" fmla="val 11800779"/>
              <a:gd name="f2050" fmla="val 5391249"/>
              <a:gd name="f2051" fmla="val 11790676"/>
              <a:gd name="f2052" fmla="val 5373981"/>
              <a:gd name="f2053" fmla="val 11779281"/>
              <a:gd name="f2054" fmla="val 5355126"/>
              <a:gd name="f2055" fmla="val 11766594"/>
              <a:gd name="f2056" fmla="val 5334685"/>
              <a:gd name="f2057" fmla="val 11771998"/>
              <a:gd name="f2058" fmla="val 5321058"/>
              <a:gd name="f2059" fmla="val 11777401"/>
              <a:gd name="f2060" fmla="val 5306608"/>
              <a:gd name="f2061" fmla="val 11782805"/>
              <a:gd name="f2062" fmla="val 5291337"/>
              <a:gd name="f2063" fmla="val 11788209"/>
              <a:gd name="f2064" fmla="val 5276065"/>
              <a:gd name="f2065" fmla="val 11793848"/>
              <a:gd name="f2066" fmla="val 5258914"/>
              <a:gd name="f2067" fmla="val 11799722"/>
              <a:gd name="f2068" fmla="val 5239883"/>
              <a:gd name="f2069" fmla="val 1991551"/>
              <a:gd name="f2070" fmla="val 5212393"/>
              <a:gd name="f2071" fmla="val 5237063"/>
              <a:gd name="f2072" fmla="val 1980860"/>
              <a:gd name="f2073" fmla="val 5247166"/>
              <a:gd name="f2074" fmla="val 1987968"/>
              <a:gd name="f2075" fmla="val 5257504"/>
              <a:gd name="f2076" fmla="val 1994899"/>
              <a:gd name="f2077" fmla="val 5268077"/>
              <a:gd name="f2078" fmla="val 2001830"/>
              <a:gd name="f2079" fmla="val 5278649"/>
              <a:gd name="f2080" fmla="val 2007997"/>
              <a:gd name="f2081" fmla="val 5288987"/>
              <a:gd name="f2082" fmla="val 2013401"/>
              <a:gd name="f2083" fmla="val 5299090"/>
              <a:gd name="f2084" fmla="val 5274068"/>
              <a:gd name="f2085" fmla="val 2028085"/>
              <a:gd name="f2086" fmla="val 5264905"/>
              <a:gd name="f2087" fmla="val 2022329"/>
              <a:gd name="f2088" fmla="val 5255037"/>
              <a:gd name="f2089" fmla="val 2015515"/>
              <a:gd name="f2090" fmla="val 5244464"/>
              <a:gd name="f2091" fmla="val 2008702"/>
              <a:gd name="f2092" fmla="val 5233891"/>
              <a:gd name="f2093" fmla="val 2000714"/>
              <a:gd name="f2094" fmla="val 5223201"/>
              <a:gd name="f2095" fmla="val 11271589"/>
              <a:gd name="f2096" fmla="val 5199909"/>
              <a:gd name="f2097" fmla="val 5340174"/>
              <a:gd name="f2098" fmla="val 5372949"/>
              <a:gd name="f2099" fmla="val 11290620"/>
              <a:gd name="f2100" fmla="val 5422641"/>
              <a:gd name="f2101" fmla="val 11320223"/>
              <a:gd name="f2102" fmla="val 5299292"/>
              <a:gd name="f2103" fmla="val 5345813"/>
              <a:gd name="f2104" fmla="val 11234584"/>
              <a:gd name="f2105" fmla="val 11303307"/>
              <a:gd name="f2106" fmla="val 4841448"/>
              <a:gd name="f2107" fmla="val 5195401"/>
              <a:gd name="f2108" fmla="val 4824767"/>
              <a:gd name="f2109" fmla="val 5287266"/>
              <a:gd name="f2110" fmla="val 4784473"/>
              <a:gd name="f2111" fmla="val 5339543"/>
              <a:gd name="f2112" fmla="val 4720567"/>
              <a:gd name="f2113" fmla="val 5352230"/>
              <a:gd name="f2114" fmla="val 4728672"/>
              <a:gd name="f2115" fmla="val 5385358"/>
              <a:gd name="f2116" fmla="val 4766264"/>
              <a:gd name="f2117" fmla="val 5374785"/>
              <a:gd name="f2118" fmla="val 4796104"/>
              <a:gd name="f2119" fmla="val 5355637"/>
              <a:gd name="f2120" fmla="val 5327913"/>
              <a:gd name="f2121" fmla="val 4840274"/>
              <a:gd name="f2122" fmla="val 5300189"/>
              <a:gd name="f2123" fmla="val 4855897"/>
              <a:gd name="f2124" fmla="val 5263301"/>
              <a:gd name="f2125" fmla="val 4865060"/>
              <a:gd name="f2126" fmla="val 5217251"/>
              <a:gd name="f2127" fmla="val 9078457"/>
              <a:gd name="f2128" fmla="val 5170993"/>
              <a:gd name="f2129" fmla="val 5344033"/>
              <a:gd name="f2130" fmla="val 9097488"/>
              <a:gd name="f2131" fmla="val 5393725"/>
              <a:gd name="f2132" fmla="val 9127091"/>
              <a:gd name="f2133" fmla="val 5270376"/>
              <a:gd name="f2134" fmla="val 5316897"/>
              <a:gd name="f2135" fmla="val 9041452"/>
              <a:gd name="f2136" fmla="val 9110175"/>
              <a:gd name="f2137" fmla="val 2377618"/>
              <a:gd name="f2138" fmla="val 2396649"/>
              <a:gd name="f2139" fmla="val 2426252"/>
              <a:gd name="f2140" fmla="val 2340613"/>
              <a:gd name="f2141" fmla="val 2409336"/>
              <a:gd name="f2142" fmla="val 4737131"/>
              <a:gd name="f2143" fmla="val 5136193"/>
              <a:gd name="f2144" fmla="val 5160863"/>
              <a:gd name="f2145" fmla="val 4726441"/>
              <a:gd name="f2146" fmla="val 5170966"/>
              <a:gd name="f2147" fmla="val 4733547"/>
              <a:gd name="f2148" fmla="val 5181304"/>
              <a:gd name="f2149" fmla="val 4740478"/>
              <a:gd name="f2150" fmla="val 5191877"/>
              <a:gd name="f2151" fmla="val 4747410"/>
              <a:gd name="f2152" fmla="val 5202449"/>
              <a:gd name="f2153" fmla="val 4753577"/>
              <a:gd name="f2154" fmla="val 5212787"/>
              <a:gd name="f2155" fmla="val 4758982"/>
              <a:gd name="f2156" fmla="val 5222890"/>
              <a:gd name="f2157" fmla="val 5197868"/>
              <a:gd name="f2158" fmla="val 4773666"/>
              <a:gd name="f2159" fmla="val 5188705"/>
              <a:gd name="f2160" fmla="val 4767909"/>
              <a:gd name="f2161" fmla="val 5178837"/>
              <a:gd name="f2162" fmla="val 4761096"/>
              <a:gd name="f2163" fmla="val 5168264"/>
              <a:gd name="f2164" fmla="val 4754282"/>
              <a:gd name="f2165" fmla="val 5157691"/>
              <a:gd name="f2166" fmla="val 4746294"/>
              <a:gd name="f2167" fmla="val 5147001"/>
              <a:gd name="f2168" fmla="val 7124774"/>
              <a:gd name="f2169" fmla="val 4884909"/>
              <a:gd name="f2170" fmla="val 7033848"/>
              <a:gd name="f2171" fmla="val 4897244"/>
              <a:gd name="f2172" fmla="val 7038077"/>
              <a:gd name="f2173" fmla="val 4928962"/>
              <a:gd name="f2174" fmla="val 7111029"/>
              <a:gd name="f2175" fmla="val 4919094"/>
              <a:gd name="f2176" fmla="val 7101866"/>
              <a:gd name="f2177" fmla="val 4958801"/>
              <a:gd name="f2178" fmla="val 7089531"/>
              <a:gd name="f2179" fmla="val 4994807"/>
              <a:gd name="f2180" fmla="val 7074025"/>
              <a:gd name="f2181" fmla="val 5027113"/>
              <a:gd name="f2182" fmla="val 7058518"/>
              <a:gd name="f2183" fmla="val 5059418"/>
              <a:gd name="f2184" fmla="val 7039135"/>
              <a:gd name="f2185" fmla="val 5088611"/>
              <a:gd name="f2186" fmla="val 7015874"/>
              <a:gd name="f2187" fmla="val 5114690"/>
              <a:gd name="f2188" fmla="val 7035258"/>
              <a:gd name="f2189" fmla="val 5136541"/>
              <a:gd name="f2190" fmla="val 7046535"/>
              <a:gd name="f2191" fmla="val 5124558"/>
              <a:gd name="f2192" fmla="val 7057402"/>
              <a:gd name="f2193" fmla="val 5110344"/>
              <a:gd name="f2194" fmla="val 7067857"/>
              <a:gd name="f2195" fmla="val 5093898"/>
              <a:gd name="f2196" fmla="val 7078312"/>
              <a:gd name="f2197" fmla="val 5077451"/>
              <a:gd name="f2198" fmla="val 7088592"/>
              <a:gd name="f2199" fmla="val 5058185"/>
              <a:gd name="f2200" fmla="val 7098694"/>
              <a:gd name="f2201" fmla="val 5036100"/>
              <a:gd name="f2202" fmla="val 7105978"/>
              <a:gd name="f2203" fmla="val 5046202"/>
              <a:gd name="f2204" fmla="val 7113731"/>
              <a:gd name="f2205" fmla="val 5059536"/>
              <a:gd name="f2206" fmla="val 7121954"/>
              <a:gd name="f2207" fmla="val 5076100"/>
              <a:gd name="f2208" fmla="val 7130178"/>
              <a:gd name="f2209" fmla="val 5092664"/>
              <a:gd name="f2210" fmla="val 7139341"/>
              <a:gd name="f2211" fmla="val 5112341"/>
              <a:gd name="f2212" fmla="val 7149444"/>
              <a:gd name="f2213" fmla="val 5135131"/>
              <a:gd name="f2214" fmla="val 7171646"/>
              <a:gd name="f2215" fmla="val 5110461"/>
              <a:gd name="f2216" fmla="val 7165068"/>
              <a:gd name="f2217" fmla="val 5095660"/>
              <a:gd name="f2218" fmla="val 7156727"/>
              <a:gd name="f2219" fmla="val 5079624"/>
              <a:gd name="f2220" fmla="val 7146624"/>
              <a:gd name="f2221" fmla="val 5062355"/>
              <a:gd name="f2222" fmla="val 7136521"/>
              <a:gd name="f2223" fmla="val 5045087"/>
              <a:gd name="f2224" fmla="val 7125126"/>
              <a:gd name="f2225" fmla="val 5026232"/>
              <a:gd name="f2226" fmla="val 7112439"/>
              <a:gd name="f2227" fmla="val 5005791"/>
              <a:gd name="f2228" fmla="val 7117843"/>
              <a:gd name="f2229" fmla="val 4992164"/>
              <a:gd name="f2230" fmla="val 7123247"/>
              <a:gd name="f2231" fmla="val 4977714"/>
              <a:gd name="f2232" fmla="val 7128650"/>
              <a:gd name="f2233" fmla="val 4962443"/>
              <a:gd name="f2234" fmla="val 7134054"/>
              <a:gd name="f2235" fmla="val 4947171"/>
              <a:gd name="f2236" fmla="val 7139693"/>
              <a:gd name="f2237" fmla="val 4930020"/>
              <a:gd name="f2238" fmla="val 7145567"/>
              <a:gd name="f2239" fmla="val 4910989"/>
              <a:gd name="f2240" fmla="val 7952556"/>
              <a:gd name="f2241" fmla="val 4866507"/>
              <a:gd name="f2242" fmla="val 7935875"/>
              <a:gd name="f2243" fmla="val 4958372"/>
              <a:gd name="f2244" fmla="val 7895581"/>
              <a:gd name="f2245" fmla="val 5010649"/>
              <a:gd name="f2246" fmla="val 7831674"/>
              <a:gd name="f2247" fmla="val 5023336"/>
              <a:gd name="f2248" fmla="val 7839780"/>
              <a:gd name="f2249" fmla="val 5056464"/>
              <a:gd name="f2250" fmla="val 7877372"/>
              <a:gd name="f2251" fmla="val 5045891"/>
              <a:gd name="f2252" fmla="val 7907211"/>
              <a:gd name="f2253" fmla="val 5026743"/>
              <a:gd name="f2254" fmla="val 4999019"/>
              <a:gd name="f2255" fmla="val 7951381"/>
              <a:gd name="f2256" fmla="val 4971295"/>
              <a:gd name="f2257" fmla="val 7967005"/>
              <a:gd name="f2258" fmla="val 4934407"/>
              <a:gd name="f2259" fmla="val 7976168"/>
              <a:gd name="f2260" fmla="val 4888357"/>
              <a:gd name="f2261" fmla="val 2028555"/>
              <a:gd name="f2262" fmla="val 4820782"/>
              <a:gd name="f2263" fmla="val 4828888"/>
              <a:gd name="f2264" fmla="val 2019040"/>
              <a:gd name="f2265" fmla="val 4897611"/>
              <a:gd name="f2266" fmla="val 4918404"/>
              <a:gd name="f2267" fmla="val 1981683"/>
              <a:gd name="f2268" fmla="val 4944484"/>
              <a:gd name="f2269" fmla="val 2023269"/>
              <a:gd name="f2270" fmla="val 4922634"/>
              <a:gd name="f2271" fmla="val 2047938"/>
              <a:gd name="f2272" fmla="val 5065718"/>
              <a:gd name="f2273" fmla="val 2071199"/>
              <a:gd name="f2274" fmla="val 5056202"/>
              <a:gd name="f2275" fmla="val 2043710"/>
              <a:gd name="f2276" fmla="val 4911708"/>
              <a:gd name="f2277" fmla="val 2083886"/>
              <a:gd name="f2278" fmla="val 4890915"/>
              <a:gd name="f2279" fmla="val 2064502"/>
              <a:gd name="f2280" fmla="val 4952942"/>
              <a:gd name="f2281" fmla="val 2082476"/>
              <a:gd name="f2282" fmla="val 4968096"/>
              <a:gd name="f2283" fmla="val 2112785"/>
              <a:gd name="f2284" fmla="val 4875761"/>
              <a:gd name="f2285" fmla="val 2101508"/>
              <a:gd name="f2286" fmla="val 4857787"/>
              <a:gd name="f2287" fmla="val 2039833"/>
              <a:gd name="f2288" fmla="val 4888096"/>
              <a:gd name="f2289" fmla="val 6028027"/>
              <a:gd name="f2290" fmla="val 4819328"/>
              <a:gd name="f2291" fmla="val 6005942"/>
              <a:gd name="f2292" fmla="val 5988496"/>
              <a:gd name="f2293" fmla="val 4824790"/>
              <a:gd name="f2294" fmla="val 5975692"/>
              <a:gd name="f2295" fmla="val 4835715"/>
              <a:gd name="f2296" fmla="val 5962887"/>
              <a:gd name="f2297" fmla="val 4846641"/>
              <a:gd name="f2298" fmla="val 4861384"/>
              <a:gd name="f2299" fmla="val 4879944"/>
              <a:gd name="f2300" fmla="val 4891927"/>
              <a:gd name="f2301" fmla="val 5959774"/>
              <a:gd name="f2302" fmla="val 4902794"/>
              <a:gd name="f2303" fmla="val 5966352"/>
              <a:gd name="f2304" fmla="val 4912544"/>
              <a:gd name="f2305" fmla="val 5972931"/>
              <a:gd name="f2306" fmla="val 4922294"/>
              <a:gd name="f2307" fmla="val 5983974"/>
              <a:gd name="f2308" fmla="val 4932221"/>
              <a:gd name="f2309" fmla="val 5999481"/>
              <a:gd name="f2310" fmla="val 4942324"/>
              <a:gd name="f2311" fmla="val 6019922"/>
              <a:gd name="f2312" fmla="val 4955716"/>
              <a:gd name="f2313" fmla="val 6027204"/>
              <a:gd name="f2314" fmla="val 4960650"/>
              <a:gd name="f2315" fmla="val 6033254"/>
              <a:gd name="f2316" fmla="val 4965173"/>
              <a:gd name="f2317" fmla="val 6038071"/>
              <a:gd name="f2318" fmla="val 4969284"/>
              <a:gd name="f2319" fmla="val 6042887"/>
              <a:gd name="f2320" fmla="val 4973396"/>
              <a:gd name="f2321" fmla="val 6046766"/>
              <a:gd name="f2322" fmla="val 4977566"/>
              <a:gd name="f2323" fmla="val 6049701"/>
              <a:gd name="f2324" fmla="val 4981796"/>
              <a:gd name="f2325" fmla="val 6052638"/>
              <a:gd name="f2326" fmla="val 4986024"/>
              <a:gd name="f2327" fmla="val 6054694"/>
              <a:gd name="f2328" fmla="val 4990313"/>
              <a:gd name="f2329" fmla="val 6055868"/>
              <a:gd name="f2330" fmla="val 4994659"/>
              <a:gd name="f2331" fmla="val 6057045"/>
              <a:gd name="f2332" fmla="val 4999006"/>
              <a:gd name="f2333" fmla="val 6057631"/>
              <a:gd name="f2334" fmla="val 5003764"/>
              <a:gd name="f2335" fmla="val 5008932"/>
              <a:gd name="f2336" fmla="val 5015276"/>
              <a:gd name="f2337" fmla="val 5960009"/>
              <a:gd name="f2338" fmla="val 5042060"/>
              <a:gd name="f2339" fmla="val 6090758"/>
              <a:gd name="f2340" fmla="val 6090993"/>
              <a:gd name="f2341" fmla="val 5040415"/>
              <a:gd name="f2342" fmla="val 6091111"/>
              <a:gd name="f2343" fmla="val 5038771"/>
              <a:gd name="f2344" fmla="val 5037126"/>
              <a:gd name="f2345" fmla="val 5035246"/>
              <a:gd name="f2346" fmla="val 5032545"/>
              <a:gd name="f2347" fmla="val 5029020"/>
              <a:gd name="f2348" fmla="val 5006230"/>
              <a:gd name="f2349" fmla="val 6087705"/>
              <a:gd name="f2350" fmla="val 4988021"/>
              <a:gd name="f2351" fmla="val 4974394"/>
              <a:gd name="f2352" fmla="val 6074312"/>
              <a:gd name="f2353" fmla="val 4960767"/>
              <a:gd name="f2354" fmla="val 6062683"/>
              <a:gd name="f2355" fmla="val 4948315"/>
              <a:gd name="f2356" fmla="val 6046000"/>
              <a:gd name="f2357" fmla="val 4937037"/>
              <a:gd name="f2358" fmla="val 6020978"/>
              <a:gd name="f2359" fmla="val 4920121"/>
              <a:gd name="f2360" fmla="val 6008996"/>
              <a:gd name="f2361" fmla="val 4911898"/>
              <a:gd name="f2362" fmla="val 6000714"/>
              <a:gd name="f2363" fmla="val 4904556"/>
              <a:gd name="f2364" fmla="val 5996132"/>
              <a:gd name="f2365" fmla="val 4898094"/>
              <a:gd name="f2366" fmla="val 5991552"/>
              <a:gd name="f2367" fmla="val 4891633"/>
              <a:gd name="f2368" fmla="val 5989261"/>
              <a:gd name="f2369" fmla="val 4884409"/>
              <a:gd name="f2370" fmla="val 4876420"/>
              <a:gd name="f2371" fmla="val 4871956"/>
              <a:gd name="f2372" fmla="val 5990200"/>
              <a:gd name="f2373" fmla="val 4867786"/>
              <a:gd name="f2374" fmla="val 5992079"/>
              <a:gd name="f2375" fmla="val 4863909"/>
              <a:gd name="f2376" fmla="val 5993960"/>
              <a:gd name="f2377" fmla="val 4860033"/>
              <a:gd name="f2378" fmla="val 5996543"/>
              <a:gd name="f2379" fmla="val 4856685"/>
              <a:gd name="f2380" fmla="val 5999834"/>
              <a:gd name="f2381" fmla="val 4853865"/>
              <a:gd name="f2382" fmla="val 6003122"/>
              <a:gd name="f2383" fmla="val 4851046"/>
              <a:gd name="f2384" fmla="val 6007057"/>
              <a:gd name="f2385" fmla="val 4848814"/>
              <a:gd name="f2386" fmla="val 6011639"/>
              <a:gd name="f2387" fmla="val 4847169"/>
              <a:gd name="f2388" fmla="val 6016222"/>
              <a:gd name="f2389" fmla="val 4845524"/>
              <a:gd name="f2390" fmla="val 6021213"/>
              <a:gd name="f2391" fmla="val 4844702"/>
              <a:gd name="f2392" fmla="val 6026618"/>
              <a:gd name="f2393" fmla="val 6034370"/>
              <a:gd name="f2394" fmla="val 6043122"/>
              <a:gd name="f2395" fmla="val 4846699"/>
              <a:gd name="f2396" fmla="val 6052874"/>
              <a:gd name="f2397" fmla="val 4850693"/>
              <a:gd name="f2398" fmla="val 6062623"/>
              <a:gd name="f2399" fmla="val 4854688"/>
              <a:gd name="f2400" fmla="val 6073959"/>
              <a:gd name="f2401" fmla="val 4861031"/>
              <a:gd name="f2402" fmla="val 6086882"/>
              <a:gd name="f2403" fmla="val 4869724"/>
              <a:gd name="f2404" fmla="val 4835187"/>
              <a:gd name="f2405" fmla="val 4829783"/>
              <a:gd name="f2406" fmla="val 6069027"/>
              <a:gd name="f2407" fmla="val 4825789"/>
              <a:gd name="f2408" fmla="val 6059393"/>
              <a:gd name="f2409" fmla="val 4823204"/>
              <a:gd name="f2410" fmla="val 6049761"/>
              <a:gd name="f2411" fmla="val 4820619"/>
              <a:gd name="f2412" fmla="val 6039304"/>
              <a:gd name="f2413" fmla="val 4815849"/>
              <a:gd name="f2414" fmla="val 4841928"/>
              <a:gd name="f2415" fmla="val 4843573"/>
              <a:gd name="f2416" fmla="val 9934492"/>
              <a:gd name="f2417" fmla="val 4845276"/>
              <a:gd name="f2418" fmla="val 9933904"/>
              <a:gd name="f2419" fmla="val 4847038"/>
              <a:gd name="f2420" fmla="val 9933317"/>
              <a:gd name="f2421" fmla="val 4848800"/>
              <a:gd name="f2422" fmla="val 9931907"/>
              <a:gd name="f2423" fmla="val 4851326"/>
              <a:gd name="f2424" fmla="val 9929675"/>
              <a:gd name="f2425" fmla="val 4854616"/>
              <a:gd name="f2426" fmla="val 9927443"/>
              <a:gd name="f2427" fmla="val 4857905"/>
              <a:gd name="f2428" fmla="val 9924095"/>
              <a:gd name="f2429" fmla="val 4862310"/>
              <a:gd name="f2430" fmla="val 9919631"/>
              <a:gd name="f2431" fmla="val 4867831"/>
              <a:gd name="f2432" fmla="val 9915167"/>
              <a:gd name="f2433" fmla="val 4873353"/>
              <a:gd name="f2434" fmla="val 9909176"/>
              <a:gd name="f2435" fmla="val 4880695"/>
              <a:gd name="f2436" fmla="val 9901657"/>
              <a:gd name="f2437" fmla="val 4889858"/>
              <a:gd name="f2438" fmla="val 9886856"/>
              <a:gd name="f2439" fmla="val 4907479"/>
              <a:gd name="f2440" fmla="val 9875930"/>
              <a:gd name="f2441" fmla="val 4925923"/>
              <a:gd name="f2442" fmla="val 9868882"/>
              <a:gd name="f2443" fmla="val 4945189"/>
              <a:gd name="f2444" fmla="val 9861833"/>
              <a:gd name="f2445" fmla="val 4964454"/>
              <a:gd name="f2446" fmla="val 9858309"/>
              <a:gd name="f2447" fmla="val 4985483"/>
              <a:gd name="f2448" fmla="val 5008273"/>
              <a:gd name="f2449" fmla="val 5036819"/>
              <a:gd name="f2450" fmla="val 9888618"/>
              <a:gd name="f2451" fmla="val 5006511"/>
              <a:gd name="f2452" fmla="val 4987480"/>
              <a:gd name="f2453" fmla="val 9891554"/>
              <a:gd name="f2454" fmla="val 4969976"/>
              <a:gd name="f2455" fmla="val 9897428"/>
              <a:gd name="f2456" fmla="val 4953999"/>
              <a:gd name="f2457" fmla="val 9903302"/>
              <a:gd name="f2458" fmla="val 4938023"/>
              <a:gd name="f2459" fmla="val 9912583"/>
              <a:gd name="f2460" fmla="val 4922281"/>
              <a:gd name="f2461" fmla="val 9925270"/>
              <a:gd name="f2462" fmla="val 4906774"/>
              <a:gd name="f2463" fmla="val 9929264"/>
              <a:gd name="f2464" fmla="val 4901841"/>
              <a:gd name="f2465" fmla="val 9932495"/>
              <a:gd name="f2466" fmla="val 4897905"/>
              <a:gd name="f2467" fmla="val 9934962"/>
              <a:gd name="f2468" fmla="val 4894968"/>
              <a:gd name="f2469" fmla="val 9937428"/>
              <a:gd name="f2470" fmla="val 4892031"/>
              <a:gd name="f2471" fmla="val 9939308"/>
              <a:gd name="f2472" fmla="val 4889799"/>
              <a:gd name="f2473" fmla="val 9940600"/>
              <a:gd name="f2474" fmla="val 4888272"/>
              <a:gd name="f2475" fmla="val 9941893"/>
              <a:gd name="f2476" fmla="val 4886745"/>
              <a:gd name="f2477" fmla="val 9942891"/>
              <a:gd name="f2478" fmla="val 4885629"/>
              <a:gd name="f2479" fmla="val 9943596"/>
              <a:gd name="f2480" fmla="val 4884924"/>
              <a:gd name="f2481" fmla="val 9944301"/>
              <a:gd name="f2482" fmla="val 4884219"/>
              <a:gd name="f2483" fmla="val 9944888"/>
              <a:gd name="f2484" fmla="val 4883515"/>
              <a:gd name="f2485" fmla="val 9945358"/>
              <a:gd name="f2486" fmla="val 4882809"/>
              <a:gd name="f2487" fmla="val 4861429"/>
              <a:gd name="f2488" fmla="val 9971790"/>
              <a:gd name="f2489" fmla="val 4842516"/>
              <a:gd name="f2490" fmla="val 4826069"/>
              <a:gd name="f2491" fmla="val 5698246"/>
              <a:gd name="f2492" fmla="val 5697658"/>
              <a:gd name="f2493" fmla="val 5697071"/>
              <a:gd name="f2494" fmla="val 5695661"/>
              <a:gd name="f2495" fmla="val 5693429"/>
              <a:gd name="f2496" fmla="val 5691197"/>
              <a:gd name="f2497" fmla="val 5687849"/>
              <a:gd name="f2498" fmla="val 5683385"/>
              <a:gd name="f2499" fmla="val 5678921"/>
              <a:gd name="f2500" fmla="val 5672930"/>
              <a:gd name="f2501" fmla="val 5665412"/>
              <a:gd name="f2502" fmla="val 5650610"/>
              <a:gd name="f2503" fmla="val 5639685"/>
              <a:gd name="f2504" fmla="val 5632636"/>
              <a:gd name="f2505" fmla="val 5625588"/>
              <a:gd name="f2506" fmla="val 5622063"/>
              <a:gd name="f2507" fmla="val 5652372"/>
              <a:gd name="f2508" fmla="val 5655308"/>
              <a:gd name="f2509" fmla="val 5661182"/>
              <a:gd name="f2510" fmla="val 5667056"/>
              <a:gd name="f2511" fmla="val 5676337"/>
              <a:gd name="f2512" fmla="val 5689024"/>
              <a:gd name="f2513" fmla="val 5693018"/>
              <a:gd name="f2514" fmla="val 5696248"/>
              <a:gd name="f2515" fmla="val 5698716"/>
              <a:gd name="f2516" fmla="val 5701182"/>
              <a:gd name="f2517" fmla="val 5703062"/>
              <a:gd name="f2518" fmla="val 5704355"/>
              <a:gd name="f2519" fmla="val 5705647"/>
              <a:gd name="f2520" fmla="val 5706645"/>
              <a:gd name="f2521" fmla="val 5707350"/>
              <a:gd name="f2522" fmla="val 5708055"/>
              <a:gd name="f2523" fmla="val 5708642"/>
              <a:gd name="f2524" fmla="val 5709112"/>
              <a:gd name="f2525" fmla="val 5735544"/>
              <a:gd name="f2526" fmla="val 702384"/>
              <a:gd name="f2527" fmla="val 701796"/>
              <a:gd name="f2528" fmla="val 701209"/>
              <a:gd name="f2529" fmla="val 699799"/>
              <a:gd name="f2530" fmla="val 697567"/>
              <a:gd name="f2531" fmla="val 695335"/>
              <a:gd name="f2532" fmla="val 691987"/>
              <a:gd name="f2533" fmla="val 687523"/>
              <a:gd name="f2534" fmla="val 683059"/>
              <a:gd name="f2535" fmla="val 677068"/>
              <a:gd name="f2536" fmla="val 669549"/>
              <a:gd name="f2537" fmla="val 654747"/>
              <a:gd name="f2538" fmla="val 643822"/>
              <a:gd name="f2539" fmla="val 636774"/>
              <a:gd name="f2540" fmla="val 629725"/>
              <a:gd name="f2541" fmla="val 626201"/>
              <a:gd name="f2542" fmla="val 656510"/>
              <a:gd name="f2543" fmla="val 659446"/>
              <a:gd name="f2544" fmla="val 665320"/>
              <a:gd name="f2545" fmla="val 671194"/>
              <a:gd name="f2546" fmla="val 680474"/>
              <a:gd name="f2547" fmla="val 693162"/>
              <a:gd name="f2548" fmla="val 697156"/>
              <a:gd name="f2549" fmla="val 700386"/>
              <a:gd name="f2550" fmla="val 702853"/>
              <a:gd name="f2551" fmla="val 705320"/>
              <a:gd name="f2552" fmla="val 707200"/>
              <a:gd name="f2553" fmla="val 708492"/>
              <a:gd name="f2554" fmla="val 709784"/>
              <a:gd name="f2555" fmla="val 710783"/>
              <a:gd name="f2556" fmla="val 711488"/>
              <a:gd name="f2557" fmla="val 712193"/>
              <a:gd name="f2558" fmla="val 712780"/>
              <a:gd name="f2559" fmla="val 713250"/>
              <a:gd name="f2560" fmla="val 739682"/>
              <a:gd name="f2561" fmla="val 7848238"/>
              <a:gd name="f2562" fmla="val 4807299"/>
              <a:gd name="f2563" fmla="val 4831969"/>
              <a:gd name="f2564" fmla="val 7837548"/>
              <a:gd name="f2565" fmla="val 4842072"/>
              <a:gd name="f2566" fmla="val 7844655"/>
              <a:gd name="f2567" fmla="val 4852410"/>
              <a:gd name="f2568" fmla="val 7851586"/>
              <a:gd name="f2569" fmla="val 4862983"/>
              <a:gd name="f2570" fmla="val 7858517"/>
              <a:gd name="f2571" fmla="val 4873555"/>
              <a:gd name="f2572" fmla="val 7864685"/>
              <a:gd name="f2573" fmla="val 4883893"/>
              <a:gd name="f2574" fmla="val 7870089"/>
              <a:gd name="f2575" fmla="val 4893996"/>
              <a:gd name="f2576" fmla="val 4868974"/>
              <a:gd name="f2577" fmla="val 7884773"/>
              <a:gd name="f2578" fmla="val 4859811"/>
              <a:gd name="f2579" fmla="val 7879017"/>
              <a:gd name="f2580" fmla="val 4849943"/>
              <a:gd name="f2581" fmla="val 7872203"/>
              <a:gd name="f2582" fmla="val 4839370"/>
              <a:gd name="f2583" fmla="val 7865390"/>
              <a:gd name="f2584" fmla="val 4828797"/>
              <a:gd name="f2585" fmla="val 7857401"/>
              <a:gd name="f2586" fmla="val 4818107"/>
              <a:gd name="f2587" fmla="val 3844674"/>
              <a:gd name="f2588" fmla="val 4796067"/>
              <a:gd name="f2589" fmla="val 4800296"/>
              <a:gd name="f2590" fmla="val 4830605"/>
              <a:gd name="f2591" fmla="val 3829520"/>
              <a:gd name="f2592" fmla="val 3829990"/>
              <a:gd name="f2593" fmla="val 4832955"/>
              <a:gd name="f2594" fmla="val 3830225"/>
              <a:gd name="f2595" fmla="val 4835304"/>
              <a:gd name="f2596" fmla="val 4837654"/>
              <a:gd name="f2597" fmla="val 4839768"/>
              <a:gd name="f2598" fmla="val 4841883"/>
              <a:gd name="f2599" fmla="val 4843997"/>
              <a:gd name="f2600" fmla="val 4849166"/>
              <a:gd name="f2601" fmla="val 4854335"/>
              <a:gd name="f2602" fmla="val 4859504"/>
              <a:gd name="f2603" fmla="val 3829050"/>
              <a:gd name="f2604" fmla="val 4864673"/>
              <a:gd name="f2605" fmla="val 3828228"/>
              <a:gd name="f2606" fmla="val 4870547"/>
              <a:gd name="f2607" fmla="val 3827054"/>
              <a:gd name="f2608" fmla="val 4877125"/>
              <a:gd name="f2609" fmla="val 3730489"/>
              <a:gd name="f2610" fmla="val 4907434"/>
              <a:gd name="f2611" fmla="val 3822824"/>
              <a:gd name="f2612" fmla="val 3819066"/>
              <a:gd name="f2613" fmla="val 4938917"/>
              <a:gd name="f2614" fmla="val 3810372"/>
              <a:gd name="f2615" fmla="val 4965349"/>
              <a:gd name="f2616" fmla="val 3796745"/>
              <a:gd name="f2617" fmla="val 4986730"/>
              <a:gd name="f2618" fmla="val 3783117"/>
              <a:gd name="f2619" fmla="val 5008110"/>
              <a:gd name="f2620" fmla="val 3764322"/>
              <a:gd name="f2621" fmla="val 5024439"/>
              <a:gd name="f2622" fmla="val 3740356"/>
              <a:gd name="f2623" fmla="val 5035716"/>
              <a:gd name="f2624" fmla="val 3755511"/>
              <a:gd name="f2625" fmla="val 5061796"/>
              <a:gd name="f2626" fmla="val 3790283"/>
              <a:gd name="f2627" fmla="val 5046055"/>
              <a:gd name="f2628" fmla="val 3816245"/>
              <a:gd name="f2629" fmla="val 5017860"/>
              <a:gd name="f2630" fmla="val 3833397"/>
              <a:gd name="f2631" fmla="val 4977214"/>
              <a:gd name="f2632" fmla="val 3850549"/>
              <a:gd name="f2633" fmla="val 4936568"/>
              <a:gd name="f2634" fmla="val 3859359"/>
              <a:gd name="f2635" fmla="val 4882177"/>
              <a:gd name="f2636" fmla="val 4814041"/>
              <a:gd name="f2637" fmla="val 4789055"/>
              <a:gd name="f2638" fmla="val 4805619"/>
              <a:gd name="f2639" fmla="val 11676373"/>
              <a:gd name="f2640" fmla="val 4822065"/>
              <a:gd name="f2641" fmla="val 11681601"/>
              <a:gd name="f2642" fmla="val 4837631"/>
              <a:gd name="f2643" fmla="val 11685712"/>
              <a:gd name="f2644" fmla="val 4852315"/>
              <a:gd name="f2645" fmla="val 11689824"/>
              <a:gd name="f2646" fmla="val 4867000"/>
              <a:gd name="f2647" fmla="val 11692819"/>
              <a:gd name="f2648" fmla="val 4880333"/>
              <a:gd name="f2649" fmla="val 11694699"/>
              <a:gd name="f2650" fmla="val 4892316"/>
              <a:gd name="f2651" fmla="val 11719369"/>
              <a:gd name="f2652" fmla="val 4875752"/>
              <a:gd name="f2653" fmla="val 11718429"/>
              <a:gd name="f2654" fmla="val 4866588"/>
              <a:gd name="f2655" fmla="val 11715668"/>
              <a:gd name="f2656" fmla="val 4854665"/>
              <a:gd name="f2657" fmla="val 11711087"/>
              <a:gd name="f2658" fmla="val 4839981"/>
              <a:gd name="f2659" fmla="val 11706505"/>
              <a:gd name="f2660" fmla="val 4825296"/>
              <a:gd name="f2661" fmla="val 11700573"/>
              <a:gd name="f2662" fmla="val 4808321"/>
              <a:gd name="f2663" fmla="val 11777166"/>
              <a:gd name="f2664" fmla="val 4785178"/>
              <a:gd name="f2665" fmla="val 11774582"/>
              <a:gd name="f2666" fmla="val 4844151"/>
              <a:gd name="f2667" fmla="val 11766417"/>
              <a:gd name="f2668" fmla="val 4893197"/>
              <a:gd name="f2669" fmla="val 11752673"/>
              <a:gd name="f2670" fmla="val 4932316"/>
              <a:gd name="f2671" fmla="val 11738928"/>
              <a:gd name="f2672" fmla="val 4971435"/>
              <a:gd name="f2673" fmla="val 11719604"/>
              <a:gd name="f2674" fmla="val 5001685"/>
              <a:gd name="f2675" fmla="val 5023065"/>
              <a:gd name="f2676" fmla="val 11711263"/>
              <a:gd name="f2677" fmla="val 5049497"/>
              <a:gd name="f2678" fmla="val 11725595"/>
              <a:gd name="f2679" fmla="val 5038689"/>
              <a:gd name="f2680" fmla="val 11738341"/>
              <a:gd name="f2681" fmla="val 5024416"/>
              <a:gd name="f2682" fmla="val 11749501"/>
              <a:gd name="f2683" fmla="val 5006677"/>
              <a:gd name="f2684" fmla="val 11760661"/>
              <a:gd name="f2685" fmla="val 4988939"/>
              <a:gd name="f2686" fmla="val 11770118"/>
              <a:gd name="f2687" fmla="val 4968792"/>
              <a:gd name="f2688" fmla="val 11777871"/>
              <a:gd name="f2689" fmla="val 4946236"/>
              <a:gd name="f2690" fmla="val 11785625"/>
              <a:gd name="f2691" fmla="val 4923681"/>
              <a:gd name="f2692" fmla="val 11791851"/>
              <a:gd name="f2693" fmla="val 4899305"/>
              <a:gd name="f2694" fmla="val 11796550"/>
              <a:gd name="f2695" fmla="val 4873108"/>
              <a:gd name="f2696" fmla="val 11801249"/>
              <a:gd name="f2697" fmla="val 4846912"/>
              <a:gd name="f2698" fmla="val 11804421"/>
              <a:gd name="f2699" fmla="val 4819834"/>
              <a:gd name="f2700" fmla="val 11806065"/>
              <a:gd name="f2701" fmla="val 4791874"/>
              <a:gd name="f2702" fmla="val 307448"/>
              <a:gd name="f2703" fmla="val 4777806"/>
              <a:gd name="f2704" fmla="val 303923"/>
              <a:gd name="f2705" fmla="val 4811169"/>
              <a:gd name="f2706" fmla="val 298108"/>
              <a:gd name="f2707" fmla="val 4841066"/>
              <a:gd name="f2708" fmla="val 290003"/>
              <a:gd name="f2709" fmla="val 4867498"/>
              <a:gd name="f2710" fmla="val 281897"/>
              <a:gd name="f2711" fmla="val 4893930"/>
              <a:gd name="f2712" fmla="val 270795"/>
              <a:gd name="f2713" fmla="val 4916779"/>
              <a:gd name="f2714" fmla="val 4936045"/>
              <a:gd name="f2715" fmla="val 277491"/>
              <a:gd name="f2716" fmla="val 4955428"/>
              <a:gd name="f2717" fmla="val 295583"/>
              <a:gd name="f2718" fmla="val 4927704"/>
              <a:gd name="f2719" fmla="val 308387"/>
              <a:gd name="f2720" fmla="val 4898335"/>
              <a:gd name="f2721" fmla="val 315906"/>
              <a:gd name="f2722" fmla="val 4867322"/>
              <a:gd name="f2723" fmla="val 364188"/>
              <a:gd name="f2724" fmla="val 358549"/>
              <a:gd name="f2725" fmla="val 4951669"/>
              <a:gd name="f2726" fmla="val 331882"/>
              <a:gd name="f2727" fmla="val 5016867"/>
              <a:gd name="f2728" fmla="val 284188"/>
              <a:gd name="f2729" fmla="val 5062918"/>
              <a:gd name="f2730" fmla="val 300752"/>
              <a:gd name="f2731" fmla="val 5087588"/>
              <a:gd name="f2732" fmla="val 327301"/>
              <a:gd name="f2733" fmla="val 5062683"/>
              <a:gd name="f2734" fmla="val 348505"/>
              <a:gd name="f2735" fmla="val 5031258"/>
              <a:gd name="f2736" fmla="val 364364"/>
              <a:gd name="f2737" fmla="val 4993314"/>
              <a:gd name="f2738" fmla="val 380223"/>
              <a:gd name="f2739" fmla="val 4955369"/>
              <a:gd name="f2740" fmla="val 390620"/>
              <a:gd name="f2741" fmla="val 4909730"/>
              <a:gd name="f2742" fmla="val 395554"/>
              <a:gd name="f2743" fmla="val 4856397"/>
              <a:gd name="f2744" fmla="val 379342"/>
              <a:gd name="f2745" fmla="val 4832784"/>
              <a:gd name="f2746" fmla="val 4837013"/>
              <a:gd name="f2747" fmla="val 325891"/>
              <a:gd name="f2748" fmla="val 4826441"/>
              <a:gd name="f2749" fmla="val 328358"/>
              <a:gd name="f2750" fmla="val 4816925"/>
              <a:gd name="f2751" fmla="val 330003"/>
              <a:gd name="f2752" fmla="val 4808467"/>
              <a:gd name="f2753" fmla="val 331647"/>
              <a:gd name="f2754" fmla="val 4800009"/>
              <a:gd name="f2755" fmla="val 333410"/>
              <a:gd name="f2756" fmla="val 4792960"/>
              <a:gd name="f2757" fmla="val 335289"/>
              <a:gd name="f2758" fmla="val 4787321"/>
              <a:gd name="f2759" fmla="val 11326567"/>
              <a:gd name="f2760" fmla="val 4746261"/>
              <a:gd name="f2761" fmla="val 4750490"/>
              <a:gd name="f2762" fmla="val 4780799"/>
              <a:gd name="f2763" fmla="val 11311413"/>
              <a:gd name="f2764" fmla="val 11311883"/>
              <a:gd name="f2765" fmla="val 4783149"/>
              <a:gd name="f2766" fmla="val 11312118"/>
              <a:gd name="f2767" fmla="val 4785498"/>
              <a:gd name="f2768" fmla="val 4787848"/>
              <a:gd name="f2769" fmla="val 4789962"/>
              <a:gd name="f2770" fmla="val 4792077"/>
              <a:gd name="f2771" fmla="val 4794191"/>
              <a:gd name="f2772" fmla="val 4799360"/>
              <a:gd name="f2773" fmla="val 4804529"/>
              <a:gd name="f2774" fmla="val 4809698"/>
              <a:gd name="f2775" fmla="val 11310943"/>
              <a:gd name="f2776" fmla="val 4814867"/>
              <a:gd name="f2777" fmla="val 11310121"/>
              <a:gd name="f2778" fmla="val 4820741"/>
              <a:gd name="f2779" fmla="val 11308946"/>
              <a:gd name="f2780" fmla="val 4827319"/>
              <a:gd name="f2781" fmla="val 11212381"/>
              <a:gd name="f2782" fmla="val 4857628"/>
              <a:gd name="f2783" fmla="val 11304717"/>
              <a:gd name="f2784" fmla="val 11300957"/>
              <a:gd name="f2785" fmla="val 4889111"/>
              <a:gd name="f2786" fmla="val 11292264"/>
              <a:gd name="f2787" fmla="val 4915543"/>
              <a:gd name="f2788" fmla="val 11278637"/>
              <a:gd name="f2789" fmla="val 4936924"/>
              <a:gd name="f2790" fmla="val 11265010"/>
              <a:gd name="f2791" fmla="val 4958304"/>
              <a:gd name="f2792" fmla="val 11246214"/>
              <a:gd name="f2793" fmla="val 4974633"/>
              <a:gd name="f2794" fmla="val 11222249"/>
              <a:gd name="f2795" fmla="val 4985910"/>
              <a:gd name="f2796" fmla="val 11237404"/>
              <a:gd name="f2797" fmla="val 5011990"/>
              <a:gd name="f2798" fmla="val 11272176"/>
              <a:gd name="f2799" fmla="val 4996249"/>
              <a:gd name="f2800" fmla="val 11298138"/>
              <a:gd name="f2801" fmla="val 4968054"/>
              <a:gd name="f2802" fmla="val 11315289"/>
              <a:gd name="f2803" fmla="val 4927408"/>
              <a:gd name="f2804" fmla="val 11332441"/>
              <a:gd name="f2805" fmla="val 4886762"/>
              <a:gd name="f2806" fmla="val 11341251"/>
              <a:gd name="f2807" fmla="val 4832371"/>
              <a:gd name="f2808" fmla="val 4764235"/>
              <a:gd name="f2809" fmla="val 4774135"/>
              <a:gd name="f2810" fmla="val 4744582"/>
              <a:gd name="f2811" fmla="val 4752688"/>
              <a:gd name="f2812" fmla="val 4764620"/>
              <a:gd name="f2813" fmla="val 4821411"/>
              <a:gd name="f2814" fmla="val 4842204"/>
              <a:gd name="f2815" fmla="val 4727263"/>
              <a:gd name="f2816" fmla="val 4868284"/>
              <a:gd name="f2817" fmla="val 4768848"/>
              <a:gd name="f2818" fmla="val 4846434"/>
              <a:gd name="f2819" fmla="val 4793518"/>
              <a:gd name="f2820" fmla="val 4989518"/>
              <a:gd name="f2821" fmla="val 4816779"/>
              <a:gd name="f2822" fmla="val 4980002"/>
              <a:gd name="f2823" fmla="val 4789290"/>
              <a:gd name="f2824" fmla="val 4835508"/>
              <a:gd name="f2825" fmla="val 4829466"/>
              <a:gd name="f2826" fmla="val 4814715"/>
              <a:gd name="f2827" fmla="val 4810082"/>
              <a:gd name="f2828" fmla="val 4876742"/>
              <a:gd name="f2829" fmla="val 4828056"/>
              <a:gd name="f2830" fmla="val 4891896"/>
              <a:gd name="f2831" fmla="val 4858364"/>
              <a:gd name="f2832" fmla="val 4799561"/>
              <a:gd name="f2833" fmla="val 4847087"/>
              <a:gd name="f2834" fmla="val 4781587"/>
              <a:gd name="f2835" fmla="val 4785412"/>
              <a:gd name="f2836" fmla="val 4811896"/>
              <a:gd name="f2837" fmla="val 9133435"/>
              <a:gd name="f2838" fmla="val 4717345"/>
              <a:gd name="f2839" fmla="val 4721574"/>
              <a:gd name="f2840" fmla="val 4751883"/>
              <a:gd name="f2841" fmla="val 9118281"/>
              <a:gd name="f2842" fmla="val 9118751"/>
              <a:gd name="f2843" fmla="val 4754233"/>
              <a:gd name="f2844" fmla="val 9118986"/>
              <a:gd name="f2845" fmla="val 4756582"/>
              <a:gd name="f2846" fmla="val 4758932"/>
              <a:gd name="f2847" fmla="val 4761046"/>
              <a:gd name="f2848" fmla="val 4763161"/>
              <a:gd name="f2849" fmla="val 4765275"/>
              <a:gd name="f2850" fmla="val 4770444"/>
              <a:gd name="f2851" fmla="val 4775613"/>
              <a:gd name="f2852" fmla="val 4780782"/>
              <a:gd name="f2853" fmla="val 9117811"/>
              <a:gd name="f2854" fmla="val 4785951"/>
              <a:gd name="f2855" fmla="val 9116989"/>
              <a:gd name="f2856" fmla="val 4791825"/>
              <a:gd name="f2857" fmla="val 9115814"/>
              <a:gd name="f2858" fmla="val 4798403"/>
              <a:gd name="f2859" fmla="val 9019249"/>
              <a:gd name="f2860" fmla="val 4828712"/>
              <a:gd name="f2861" fmla="val 9111585"/>
              <a:gd name="f2862" fmla="val 9107825"/>
              <a:gd name="f2863" fmla="val 4860195"/>
              <a:gd name="f2864" fmla="val 9099132"/>
              <a:gd name="f2865" fmla="val 4886627"/>
              <a:gd name="f2866" fmla="val 9085505"/>
              <a:gd name="f2867" fmla="val 4908008"/>
              <a:gd name="f2868" fmla="val 9071878"/>
              <a:gd name="f2869" fmla="val 4929388"/>
              <a:gd name="f2870" fmla="val 9053082"/>
              <a:gd name="f2871" fmla="val 4945717"/>
              <a:gd name="f2872" fmla="val 9029117"/>
              <a:gd name="f2873" fmla="val 4956994"/>
              <a:gd name="f2874" fmla="val 9044272"/>
              <a:gd name="f2875" fmla="val 4983074"/>
              <a:gd name="f2876" fmla="val 9079044"/>
              <a:gd name="f2877" fmla="val 4967333"/>
              <a:gd name="f2878" fmla="val 9105006"/>
              <a:gd name="f2879" fmla="val 4939138"/>
              <a:gd name="f2880" fmla="val 9122157"/>
              <a:gd name="f2881" fmla="val 4898492"/>
              <a:gd name="f2882" fmla="val 9139309"/>
              <a:gd name="f2883" fmla="val 4857846"/>
              <a:gd name="f2884" fmla="val 9148119"/>
              <a:gd name="f2885" fmla="val 4803455"/>
              <a:gd name="f2886" fmla="val 4735319"/>
              <a:gd name="f2887" fmla="val 2432596"/>
              <a:gd name="f2888" fmla="val 2417442"/>
              <a:gd name="f2889" fmla="val 2417912"/>
              <a:gd name="f2890" fmla="val 2418147"/>
              <a:gd name="f2891" fmla="val 2416972"/>
              <a:gd name="f2892" fmla="val 2416149"/>
              <a:gd name="f2893" fmla="val 2414975"/>
              <a:gd name="f2894" fmla="val 2318410"/>
              <a:gd name="f2895" fmla="val 2410746"/>
              <a:gd name="f2896" fmla="val 2406986"/>
              <a:gd name="f2897" fmla="val 2398293"/>
              <a:gd name="f2898" fmla="val 2384666"/>
              <a:gd name="f2899" fmla="val 2371039"/>
              <a:gd name="f2900" fmla="val 2352243"/>
              <a:gd name="f2901" fmla="val 2328278"/>
              <a:gd name="f2902" fmla="val 2343433"/>
              <a:gd name="f2903" fmla="val 2378205"/>
              <a:gd name="f2904" fmla="val 2404167"/>
              <a:gd name="f2905" fmla="val 2421318"/>
              <a:gd name="f2906" fmla="val 2438470"/>
              <a:gd name="f2907" fmla="val 2447280"/>
              <a:gd name="f2908" fmla="val 4460161"/>
              <a:gd name="f2909" fmla="val 4476725"/>
              <a:gd name="f2910" fmla="val 7022218"/>
              <a:gd name="f2911" fmla="val 4493171"/>
              <a:gd name="f2912" fmla="val 7027446"/>
              <a:gd name="f2913" fmla="val 4508737"/>
              <a:gd name="f2914" fmla="val 7031557"/>
              <a:gd name="f2915" fmla="val 4523421"/>
              <a:gd name="f2916" fmla="val 7035669"/>
              <a:gd name="f2917" fmla="val 4538106"/>
              <a:gd name="f2918" fmla="val 7038665"/>
              <a:gd name="f2919" fmla="val 4551439"/>
              <a:gd name="f2920" fmla="val 7040544"/>
              <a:gd name="f2921" fmla="val 4563422"/>
              <a:gd name="f2922" fmla="val 7065214"/>
              <a:gd name="f2923" fmla="val 4546858"/>
              <a:gd name="f2924" fmla="val 7064274"/>
              <a:gd name="f2925" fmla="val 4537694"/>
              <a:gd name="f2926" fmla="val 7061514"/>
              <a:gd name="f2927" fmla="val 4525771"/>
              <a:gd name="f2928" fmla="val 7056932"/>
              <a:gd name="f2929" fmla="val 4511087"/>
              <a:gd name="f2930" fmla="val 7052350"/>
              <a:gd name="f2931" fmla="val 4496402"/>
              <a:gd name="f2932" fmla="val 7046418"/>
              <a:gd name="f2933" fmla="val 4479427"/>
              <a:gd name="f2934" fmla="val 7123012"/>
              <a:gd name="f2935" fmla="val 4456284"/>
              <a:gd name="f2936" fmla="val 7120427"/>
              <a:gd name="f2937" fmla="val 4515257"/>
              <a:gd name="f2938" fmla="val 7112263"/>
              <a:gd name="f2939" fmla="val 4564303"/>
              <a:gd name="f2940" fmla="val 7098518"/>
              <a:gd name="f2941" fmla="val 4603422"/>
              <a:gd name="f2942" fmla="val 7084774"/>
              <a:gd name="f2943" fmla="val 4642541"/>
              <a:gd name="f2944" fmla="val 7065449"/>
              <a:gd name="f2945" fmla="val 4672791"/>
              <a:gd name="f2946" fmla="val 4694171"/>
              <a:gd name="f2947" fmla="val 7057108"/>
              <a:gd name="f2948" fmla="val 4720603"/>
              <a:gd name="f2949" fmla="val 7071440"/>
              <a:gd name="f2950" fmla="val 4709795"/>
              <a:gd name="f2951" fmla="val 7084186"/>
              <a:gd name="f2952" fmla="val 4695522"/>
              <a:gd name="f2953" fmla="val 7095346"/>
              <a:gd name="f2954" fmla="val 4677783"/>
              <a:gd name="f2955" fmla="val 7106506"/>
              <a:gd name="f2956" fmla="val 4660045"/>
              <a:gd name="f2957" fmla="val 7115963"/>
              <a:gd name="f2958" fmla="val 4639898"/>
              <a:gd name="f2959" fmla="val 7123717"/>
              <a:gd name="f2960" fmla="val 4617342"/>
              <a:gd name="f2961" fmla="val 7131470"/>
              <a:gd name="f2962" fmla="val 4594787"/>
              <a:gd name="f2963" fmla="val 7137696"/>
              <a:gd name="f2964" fmla="val 4570411"/>
              <a:gd name="f2965" fmla="val 7142395"/>
              <a:gd name="f2966" fmla="val 4544214"/>
              <a:gd name="f2967" fmla="val 7147094"/>
              <a:gd name="f2968" fmla="val 4518018"/>
              <a:gd name="f2969" fmla="val 7150266"/>
              <a:gd name="f2970" fmla="val 4490940"/>
              <a:gd name="f2971" fmla="val 7151911"/>
              <a:gd name="f2972" fmla="val 4462980"/>
              <a:gd name="f2973" fmla="val 7885243"/>
              <a:gd name="f2974" fmla="val 4415688"/>
              <a:gd name="f2975" fmla="val 4423794"/>
              <a:gd name="f2976" fmla="val 7875727"/>
              <a:gd name="f2977" fmla="val 4492517"/>
              <a:gd name="f2978" fmla="val 4513310"/>
              <a:gd name="f2979" fmla="val 7838370"/>
              <a:gd name="f2980" fmla="val 4539390"/>
              <a:gd name="f2981" fmla="val 7879956"/>
              <a:gd name="f2982" fmla="val 4517540"/>
              <a:gd name="f2983" fmla="val 7904626"/>
              <a:gd name="f2984" fmla="val 4660624"/>
              <a:gd name="f2985" fmla="val 4651108"/>
              <a:gd name="f2986" fmla="val 7900397"/>
              <a:gd name="f2987" fmla="val 4506614"/>
              <a:gd name="f2988" fmla="val 7940574"/>
              <a:gd name="f2989" fmla="val 4485821"/>
              <a:gd name="f2990" fmla="val 7921190"/>
              <a:gd name="f2991" fmla="val 4547848"/>
              <a:gd name="f2992" fmla="val 7939164"/>
              <a:gd name="f2993" fmla="val 4563002"/>
              <a:gd name="f2994" fmla="val 7969472"/>
              <a:gd name="f2995" fmla="val 4470667"/>
              <a:gd name="f2996" fmla="val 7958195"/>
              <a:gd name="f2997" fmla="val 4452693"/>
              <a:gd name="f2998" fmla="val 7896520"/>
              <a:gd name="f2999" fmla="val 4483002"/>
              <a:gd name="f3000" fmla="val 4409779"/>
              <a:gd name="f3001" fmla="val 2061331"/>
              <a:gd name="f3002" fmla="val 2071786"/>
              <a:gd name="f3003" fmla="val 4413773"/>
              <a:gd name="f3004" fmla="val 4421761"/>
              <a:gd name="f3005" fmla="val 2086823"/>
              <a:gd name="f3006" fmla="val 4429750"/>
              <a:gd name="f3007" fmla="val 2090582"/>
              <a:gd name="f3008" fmla="val 4441145"/>
              <a:gd name="f3009" fmla="val 4455947"/>
              <a:gd name="f3010" fmla="val 4469339"/>
              <a:gd name="f3011" fmla="val 4479970"/>
              <a:gd name="f3012" fmla="val 4487841"/>
              <a:gd name="f3013" fmla="val 4495712"/>
              <a:gd name="f3014" fmla="val 4499647"/>
              <a:gd name="f3015" fmla="val 2035016"/>
              <a:gd name="f3016" fmla="val 2024678"/>
              <a:gd name="f3017" fmla="val 4495535"/>
              <a:gd name="f3018" fmla="val 2016925"/>
              <a:gd name="f3019" fmla="val 4487312"/>
              <a:gd name="f3020" fmla="val 2009172"/>
              <a:gd name="f3021" fmla="val 4479089"/>
              <a:gd name="f3022" fmla="val 4468164"/>
              <a:gd name="f3023" fmla="val 4454537"/>
              <a:gd name="f3024" fmla="val 2009230"/>
              <a:gd name="f3025" fmla="val 4430337"/>
              <a:gd name="f3026" fmla="val 2017101"/>
              <a:gd name="f3027" fmla="val 4422114"/>
              <a:gd name="f3028" fmla="val 2024972"/>
              <a:gd name="f3029" fmla="val 4413890"/>
              <a:gd name="f3030" fmla="val 2035251"/>
              <a:gd name="f3031" fmla="val 4406274"/>
              <a:gd name="f3032" fmla="val 4432706"/>
              <a:gd name="f3033" fmla="val 346567"/>
              <a:gd name="f3034" fmla="val 349034"/>
              <a:gd name="f3035" fmla="val 4478521"/>
              <a:gd name="f3036" fmla="val 347154"/>
              <a:gd name="f3037" fmla="val 345216"/>
              <a:gd name="f3038" fmla="val 4478462"/>
              <a:gd name="f3039" fmla="val 343219"/>
              <a:gd name="f3040" fmla="val 4478345"/>
              <a:gd name="f3041" fmla="val 341222"/>
              <a:gd name="f3042" fmla="val 4478227"/>
              <a:gd name="f3043" fmla="val 338108"/>
              <a:gd name="f3044" fmla="val 4478168"/>
              <a:gd name="f3045" fmla="val 333879"/>
              <a:gd name="f3046" fmla="val 311324"/>
              <a:gd name="f3047" fmla="val 292763"/>
              <a:gd name="f3048" fmla="val 4484747"/>
              <a:gd name="f3049" fmla="val 278196"/>
              <a:gd name="f3050" fmla="val 4497904"/>
              <a:gd name="f3051" fmla="val 263864"/>
              <a:gd name="f3052" fmla="val 4510826"/>
              <a:gd name="f3053" fmla="val 4527978"/>
              <a:gd name="f3054" fmla="val 4549358"/>
              <a:gd name="f3055" fmla="val 4574263"/>
              <a:gd name="f3056" fmla="val 267036"/>
              <a:gd name="f3057" fmla="val 4593881"/>
              <a:gd name="f3058" fmla="val 287712"/>
              <a:gd name="f3059" fmla="val 4608213"/>
              <a:gd name="f3060" fmla="val 4622545"/>
              <a:gd name="f3061" fmla="val 336934"/>
              <a:gd name="f3062" fmla="val 4629711"/>
              <a:gd name="f3063" fmla="val 381809"/>
              <a:gd name="f3064" fmla="val 4602222"/>
              <a:gd name="f3065" fmla="val 380400"/>
              <a:gd name="f3066" fmla="val 4602457"/>
              <a:gd name="f3067" fmla="val 378872"/>
              <a:gd name="f3068" fmla="val 4602574"/>
              <a:gd name="f3069" fmla="val 377228"/>
              <a:gd name="f3070" fmla="val 375583"/>
              <a:gd name="f3071" fmla="val 373234"/>
              <a:gd name="f3072" fmla="val 370179"/>
              <a:gd name="f3073" fmla="val 343865"/>
              <a:gd name="f3074" fmla="val 323659"/>
              <a:gd name="f3075" fmla="val 4597817"/>
              <a:gd name="f3076" fmla="val 309562"/>
              <a:gd name="f3077" fmla="val 4588301"/>
              <a:gd name="f3078" fmla="val 295465"/>
              <a:gd name="f3079" fmla="val 4578786"/>
              <a:gd name="f3080" fmla="val 4565217"/>
              <a:gd name="f3081" fmla="val 4547596"/>
              <a:gd name="f3082" fmla="val 4534204"/>
              <a:gd name="f3083" fmla="val 293292"/>
              <a:gd name="f3084" fmla="val 4523690"/>
              <a:gd name="f3085" fmla="val 303042"/>
              <a:gd name="f3086" fmla="val 4516054"/>
              <a:gd name="f3087" fmla="val 312793"/>
              <a:gd name="f3088" fmla="val 4508418"/>
              <a:gd name="f3089" fmla="val 326479"/>
              <a:gd name="f3090" fmla="val 4504600"/>
              <a:gd name="f3091" fmla="val 344100"/>
              <a:gd name="f3092" fmla="val 348564"/>
              <a:gd name="f3093" fmla="val 4504835"/>
              <a:gd name="f3094" fmla="val 4505305"/>
              <a:gd name="f3095" fmla="val 366068"/>
              <a:gd name="f3096" fmla="val 4505775"/>
              <a:gd name="f3097" fmla="val 373116"/>
              <a:gd name="f3098" fmla="val 4506597"/>
              <a:gd name="f3099" fmla="val 381104"/>
              <a:gd name="f3100" fmla="val 4507772"/>
              <a:gd name="f3101" fmla="val 9892847"/>
              <a:gd name="f3102" fmla="val 4394987"/>
              <a:gd name="f3103" fmla="val 4535252"/>
              <a:gd name="f3104" fmla="val 4568027"/>
              <a:gd name="f3105" fmla="val 9911878"/>
              <a:gd name="f3106" fmla="val 4617719"/>
              <a:gd name="f3107" fmla="val 9941481"/>
              <a:gd name="f3108" fmla="val 4494370"/>
              <a:gd name="f3109" fmla="val 4540891"/>
              <a:gd name="f3110" fmla="val 9855842"/>
              <a:gd name="f3111" fmla="val 9924565"/>
              <a:gd name="f3112" fmla="val 5656601"/>
              <a:gd name="f3113" fmla="val 5675632"/>
              <a:gd name="f3114" fmla="val 5705235"/>
              <a:gd name="f3115" fmla="val 5619596"/>
              <a:gd name="f3116" fmla="val 5688319"/>
              <a:gd name="f3117" fmla="val 660739"/>
              <a:gd name="f3118" fmla="val 679770"/>
              <a:gd name="f3119" fmla="val 709373"/>
              <a:gd name="f3120" fmla="val 623734"/>
              <a:gd name="f3121" fmla="val 692457"/>
              <a:gd name="f3122" fmla="val 6008643"/>
              <a:gd name="f3123" fmla="val 4394227"/>
              <a:gd name="f3124" fmla="val 4437223"/>
              <a:gd name="f3125" fmla="val 4476342"/>
              <a:gd name="f3126" fmla="val 6010053"/>
              <a:gd name="f3127" fmla="val 4429469"/>
              <a:gd name="f3128" fmla="val 4615197"/>
              <a:gd name="f3129" fmla="val 6042124"/>
              <a:gd name="f3130" fmla="val 2048644"/>
              <a:gd name="f3131" fmla="val 4383699"/>
              <a:gd name="f3132" fmla="val 2025148"/>
              <a:gd name="f3133" fmla="val 2006764"/>
              <a:gd name="f3134" fmla="val 4390454"/>
              <a:gd name="f3135" fmla="val 1993489"/>
              <a:gd name="f3136" fmla="val 4403964"/>
              <a:gd name="f3137" fmla="val 1980214"/>
              <a:gd name="f3138" fmla="val 4417473"/>
              <a:gd name="f3139" fmla="val 4435976"/>
              <a:gd name="f3140" fmla="val 4459471"/>
              <a:gd name="f3141" fmla="val 4469809"/>
              <a:gd name="f3142" fmla="val 1975221"/>
              <a:gd name="f3143" fmla="val 4480440"/>
              <a:gd name="f3144" fmla="val 1978511"/>
              <a:gd name="f3145" fmla="val 4491365"/>
              <a:gd name="f3146" fmla="val 1981800"/>
              <a:gd name="f3147" fmla="val 4502290"/>
              <a:gd name="f3148" fmla="val 1986969"/>
              <a:gd name="f3149" fmla="val 4513803"/>
              <a:gd name="f3150" fmla="val 1994018"/>
              <a:gd name="f3151" fmla="val 4525903"/>
              <a:gd name="f3152" fmla="val 4538003"/>
              <a:gd name="f3153" fmla="val 2010053"/>
              <a:gd name="f3154" fmla="val 4550866"/>
              <a:gd name="f3155" fmla="val 2020978"/>
              <a:gd name="f3156" fmla="val 4564493"/>
              <a:gd name="f3157" fmla="val 2031903"/>
              <a:gd name="f3158" fmla="val 4578121"/>
              <a:gd name="f3159" fmla="val 2045002"/>
              <a:gd name="f3160" fmla="val 4592687"/>
              <a:gd name="f3161" fmla="val 2060273"/>
              <a:gd name="f3162" fmla="val 4608194"/>
              <a:gd name="f3163" fmla="val 2102213"/>
              <a:gd name="f3164" fmla="val 2085296"/>
              <a:gd name="f3165" fmla="val 4591748"/>
              <a:gd name="f3166" fmla="val 2070670"/>
              <a:gd name="f3167" fmla="val 4576358"/>
              <a:gd name="f3168" fmla="val 2058335"/>
              <a:gd name="f3169" fmla="val 4562026"/>
              <a:gd name="f3170" fmla="val 2046000"/>
              <a:gd name="f3171" fmla="val 4547695"/>
              <a:gd name="f3172" fmla="val 2035369"/>
              <a:gd name="f3173" fmla="val 4534067"/>
              <a:gd name="f3174" fmla="val 4521145"/>
              <a:gd name="f3175" fmla="val 2034664"/>
              <a:gd name="f3176" fmla="val 4524904"/>
              <a:gd name="f3177" fmla="val 4526784"/>
              <a:gd name="f3178" fmla="val 2053577"/>
              <a:gd name="f3179" fmla="val 2063680"/>
              <a:gd name="f3180" fmla="val 2072961"/>
              <a:gd name="f3181" fmla="val 4525022"/>
              <a:gd name="f3182" fmla="val 2081419"/>
              <a:gd name="f3183" fmla="val 4521498"/>
              <a:gd name="f3184" fmla="val 2089877"/>
              <a:gd name="f3185" fmla="val 4517973"/>
              <a:gd name="f3186" fmla="val 4513039"/>
              <a:gd name="f3187" fmla="val 2103094"/>
              <a:gd name="f3188" fmla="val 4506696"/>
              <a:gd name="f3189" fmla="val 2109085"/>
              <a:gd name="f3190" fmla="val 4500352"/>
              <a:gd name="f3191" fmla="val 2113784"/>
              <a:gd name="f3192" fmla="val 4492892"/>
              <a:gd name="f3193" fmla="val 2117190"/>
              <a:gd name="f3194" fmla="val 4484317"/>
              <a:gd name="f3195" fmla="val 2120597"/>
              <a:gd name="f3196" fmla="val 4475741"/>
              <a:gd name="f3197" fmla="val 2122301"/>
              <a:gd name="f3198" fmla="val 4466402"/>
              <a:gd name="f3199" fmla="val 4456299"/>
              <a:gd name="f3200" fmla="val 4445256"/>
              <a:gd name="f3201" fmla="val 2120539"/>
              <a:gd name="f3202" fmla="val 4435271"/>
              <a:gd name="f3203" fmla="val 2117015"/>
              <a:gd name="f3204" fmla="val 4426343"/>
              <a:gd name="f3205" fmla="val 2113490"/>
              <a:gd name="f3206" fmla="val 4417415"/>
              <a:gd name="f3207" fmla="val 2108439"/>
              <a:gd name="f3208" fmla="val 2101860"/>
              <a:gd name="f3209" fmla="val 4403435"/>
              <a:gd name="f3210" fmla="val 2095281"/>
              <a:gd name="f3211" fmla="val 4397091"/>
              <a:gd name="f3212" fmla="val 2087469"/>
              <a:gd name="f3213" fmla="val 4392216"/>
              <a:gd name="f3214" fmla="val 2078423"/>
              <a:gd name="f3215" fmla="val 4388809"/>
              <a:gd name="f3216" fmla="val 2069378"/>
              <a:gd name="f3217" fmla="val 4385403"/>
              <a:gd name="f3218" fmla="val 2059451"/>
              <a:gd name="f3219" fmla="val 4377699"/>
              <a:gd name="f3220" fmla="val 4403778"/>
              <a:gd name="f3221" fmla="val 4405423"/>
              <a:gd name="f3222" fmla="val 11777578"/>
              <a:gd name="f3223" fmla="val 4407126"/>
              <a:gd name="f3224" fmla="val 11776990"/>
              <a:gd name="f3225" fmla="val 4408888"/>
              <a:gd name="f3226" fmla="val 11776403"/>
              <a:gd name="f3227" fmla="val 4410650"/>
              <a:gd name="f3228" fmla="val 11774993"/>
              <a:gd name="f3229" fmla="val 4413176"/>
              <a:gd name="f3230" fmla="val 11772761"/>
              <a:gd name="f3231" fmla="val 4416466"/>
              <a:gd name="f3232" fmla="val 11770529"/>
              <a:gd name="f3233" fmla="val 4419755"/>
              <a:gd name="f3234" fmla="val 11767181"/>
              <a:gd name="f3235" fmla="val 4424160"/>
              <a:gd name="f3236" fmla="val 11762717"/>
              <a:gd name="f3237" fmla="val 4429681"/>
              <a:gd name="f3238" fmla="val 11758253"/>
              <a:gd name="f3239" fmla="val 4435203"/>
              <a:gd name="f3240" fmla="val 11752262"/>
              <a:gd name="f3241" fmla="val 4442545"/>
              <a:gd name="f3242" fmla="val 11744743"/>
              <a:gd name="f3243" fmla="val 4451708"/>
              <a:gd name="f3244" fmla="val 11729942"/>
              <a:gd name="f3245" fmla="val 4469329"/>
              <a:gd name="f3246" fmla="val 11719016"/>
              <a:gd name="f3247" fmla="val 4487773"/>
              <a:gd name="f3248" fmla="val 11711968"/>
              <a:gd name="f3249" fmla="val 4507039"/>
              <a:gd name="f3250" fmla="val 11704919"/>
              <a:gd name="f3251" fmla="val 4526304"/>
              <a:gd name="f3252" fmla="val 11701395"/>
              <a:gd name="f3253" fmla="val 4547333"/>
              <a:gd name="f3254" fmla="val 4570123"/>
              <a:gd name="f3255" fmla="val 4598669"/>
              <a:gd name="f3256" fmla="val 11731704"/>
              <a:gd name="f3257" fmla="val 4568361"/>
              <a:gd name="f3258" fmla="val 4549330"/>
              <a:gd name="f3259" fmla="val 11734640"/>
              <a:gd name="f3260" fmla="val 4531826"/>
              <a:gd name="f3261" fmla="val 11740514"/>
              <a:gd name="f3262" fmla="val 4515849"/>
              <a:gd name="f3263" fmla="val 11746388"/>
              <a:gd name="f3264" fmla="val 4499873"/>
              <a:gd name="f3265" fmla="val 11755669"/>
              <a:gd name="f3266" fmla="val 4484131"/>
              <a:gd name="f3267" fmla="val 11768356"/>
              <a:gd name="f3268" fmla="val 4468624"/>
              <a:gd name="f3269" fmla="val 11772350"/>
              <a:gd name="f3270" fmla="val 4463691"/>
              <a:gd name="f3271" fmla="val 11775581"/>
              <a:gd name="f3272" fmla="val 4459755"/>
              <a:gd name="f3273" fmla="val 11778048"/>
              <a:gd name="f3274" fmla="val 4456818"/>
              <a:gd name="f3275" fmla="val 11780514"/>
              <a:gd name="f3276" fmla="val 4453881"/>
              <a:gd name="f3277" fmla="val 11782394"/>
              <a:gd name="f3278" fmla="val 4451649"/>
              <a:gd name="f3279" fmla="val 11783686"/>
              <a:gd name="f3280" fmla="val 4450122"/>
              <a:gd name="f3281" fmla="val 11784979"/>
              <a:gd name="f3282" fmla="val 4448595"/>
              <a:gd name="f3283" fmla="val 11785977"/>
              <a:gd name="f3284" fmla="val 4447479"/>
              <a:gd name="f3285" fmla="val 11786682"/>
              <a:gd name="f3286" fmla="val 4446774"/>
              <a:gd name="f3287" fmla="val 11787387"/>
              <a:gd name="f3288" fmla="val 4446069"/>
              <a:gd name="f3289" fmla="val 11787974"/>
              <a:gd name="f3290" fmla="val 4445365"/>
              <a:gd name="f3291" fmla="val 11788444"/>
              <a:gd name="f3292" fmla="val 4444659"/>
              <a:gd name="f3293" fmla="val 4423279"/>
              <a:gd name="f3294" fmla="val 11814876"/>
              <a:gd name="f3295" fmla="val 4404366"/>
              <a:gd name="f3296" fmla="val 4387919"/>
              <a:gd name="f3297" fmla="val 3774542"/>
              <a:gd name="f3298" fmla="val 4337134"/>
              <a:gd name="f3299" fmla="val 3771018"/>
              <a:gd name="f3300" fmla="val 4370497"/>
              <a:gd name="f3301" fmla="val 3765203"/>
              <a:gd name="f3302" fmla="val 4400394"/>
              <a:gd name="f3303" fmla="val 3757097"/>
              <a:gd name="f3304" fmla="val 4426826"/>
              <a:gd name="f3305" fmla="val 3748991"/>
              <a:gd name="f3306" fmla="val 4453258"/>
              <a:gd name="f3307" fmla="val 3737890"/>
              <a:gd name="f3308" fmla="val 4476107"/>
              <a:gd name="f3309" fmla="val 4495373"/>
              <a:gd name="f3310" fmla="val 3744586"/>
              <a:gd name="f3311" fmla="val 4514756"/>
              <a:gd name="f3312" fmla="val 3762677"/>
              <a:gd name="f3313" fmla="val 4487032"/>
              <a:gd name="f3314" fmla="val 3775482"/>
              <a:gd name="f3315" fmla="val 4457663"/>
              <a:gd name="f3316" fmla="val 3783000"/>
              <a:gd name="f3317" fmla="val 4426650"/>
              <a:gd name="f3318" fmla="val 3831282"/>
              <a:gd name="f3319" fmla="val 3825643"/>
              <a:gd name="f3320" fmla="val 4510997"/>
              <a:gd name="f3321" fmla="val 3798976"/>
              <a:gd name="f3322" fmla="val 4576195"/>
              <a:gd name="f3323" fmla="val 3751282"/>
              <a:gd name="f3324" fmla="val 4622246"/>
              <a:gd name="f3325" fmla="val 3767846"/>
              <a:gd name="f3326" fmla="val 4646916"/>
              <a:gd name="f3327" fmla="val 3794396"/>
              <a:gd name="f3328" fmla="val 4622011"/>
              <a:gd name="f3329" fmla="val 3815600"/>
              <a:gd name="f3330" fmla="val 4590586"/>
              <a:gd name="f3331" fmla="val 3831459"/>
              <a:gd name="f3332" fmla="val 4552642"/>
              <a:gd name="f3333" fmla="val 3847317"/>
              <a:gd name="f3334" fmla="val 4514697"/>
              <a:gd name="f3335" fmla="val 3857714"/>
              <a:gd name="f3336" fmla="val 4469058"/>
              <a:gd name="f3337" fmla="val 3862648"/>
              <a:gd name="f3338" fmla="val 4415725"/>
              <a:gd name="f3339" fmla="val 3846436"/>
              <a:gd name="f3340" fmla="val 4392112"/>
              <a:gd name="f3341" fmla="val 4396341"/>
              <a:gd name="f3342" fmla="val 3792985"/>
              <a:gd name="f3343" fmla="val 4385769"/>
              <a:gd name="f3344" fmla="val 3795452"/>
              <a:gd name="f3345" fmla="val 4376253"/>
              <a:gd name="f3346" fmla="val 3797098"/>
              <a:gd name="f3347" fmla="val 4367795"/>
              <a:gd name="f3348" fmla="val 3798742"/>
              <a:gd name="f3349" fmla="val 4359337"/>
              <a:gd name="f3350" fmla="val 3800505"/>
              <a:gd name="f3351" fmla="val 4352288"/>
              <a:gd name="f3352" fmla="val 3802384"/>
              <a:gd name="f3353" fmla="val 4346649"/>
              <a:gd name="f3354" fmla="val 4333579"/>
              <a:gd name="f3355" fmla="val 4806911"/>
              <a:gd name="f3356" fmla="val 4817366"/>
              <a:gd name="f3357" fmla="val 4337573"/>
              <a:gd name="f3358" fmla="val 4345561"/>
              <a:gd name="f3359" fmla="val 4832402"/>
              <a:gd name="f3360" fmla="val 4353550"/>
              <a:gd name="f3361" fmla="val 4836162"/>
              <a:gd name="f3362" fmla="val 4364945"/>
              <a:gd name="f3363" fmla="val 4379747"/>
              <a:gd name="f3364" fmla="val 4393139"/>
              <a:gd name="f3365" fmla="val 4403770"/>
              <a:gd name="f3366" fmla="val 4411641"/>
              <a:gd name="f3367" fmla="val 4419512"/>
              <a:gd name="f3368" fmla="val 4423447"/>
              <a:gd name="f3369" fmla="val 4780596"/>
              <a:gd name="f3370" fmla="val 4770259"/>
              <a:gd name="f3371" fmla="val 4419335"/>
              <a:gd name="f3372" fmla="val 4762505"/>
              <a:gd name="f3373" fmla="val 4411112"/>
              <a:gd name="f3374" fmla="val 4754752"/>
              <a:gd name="f3375" fmla="val 4402889"/>
              <a:gd name="f3376" fmla="val 4391964"/>
              <a:gd name="f3377" fmla="val 4378337"/>
              <a:gd name="f3378" fmla="val 4754811"/>
              <a:gd name="f3379" fmla="val 4354137"/>
              <a:gd name="f3380" fmla="val 4762682"/>
              <a:gd name="f3381" fmla="val 4345914"/>
              <a:gd name="f3382" fmla="val 4770553"/>
              <a:gd name="f3383" fmla="val 4337690"/>
              <a:gd name="f3384" fmla="val 4780832"/>
              <a:gd name="f3385" fmla="val 4794224"/>
              <a:gd name="f3386" fmla="val 4307499"/>
              <a:gd name="f3387" fmla="val 4770729"/>
              <a:gd name="f3388" fmla="val 4752344"/>
              <a:gd name="f3389" fmla="val 4314254"/>
              <a:gd name="f3390" fmla="val 4739069"/>
              <a:gd name="f3391" fmla="val 4327764"/>
              <a:gd name="f3392" fmla="val 4725795"/>
              <a:gd name="f3393" fmla="val 4341273"/>
              <a:gd name="f3394" fmla="val 4359776"/>
              <a:gd name="f3395" fmla="val 4383271"/>
              <a:gd name="f3396" fmla="val 4393609"/>
              <a:gd name="f3397" fmla="val 4720802"/>
              <a:gd name="f3398" fmla="val 4404240"/>
              <a:gd name="f3399" fmla="val 4724091"/>
              <a:gd name="f3400" fmla="val 4415165"/>
              <a:gd name="f3401" fmla="val 4727380"/>
              <a:gd name="f3402" fmla="val 4426090"/>
              <a:gd name="f3403" fmla="val 4732550"/>
              <a:gd name="f3404" fmla="val 4437603"/>
              <a:gd name="f3405" fmla="val 4739598"/>
              <a:gd name="f3406" fmla="val 4449703"/>
              <a:gd name="f3407" fmla="val 4461803"/>
              <a:gd name="f3408" fmla="val 4755633"/>
              <a:gd name="f3409" fmla="val 4474666"/>
              <a:gd name="f3410" fmla="val 4766559"/>
              <a:gd name="f3411" fmla="val 4488293"/>
              <a:gd name="f3412" fmla="val 4777483"/>
              <a:gd name="f3413" fmla="val 4501921"/>
              <a:gd name="f3414" fmla="val 4790582"/>
              <a:gd name="f3415" fmla="val 4516487"/>
              <a:gd name="f3416" fmla="val 4805853"/>
              <a:gd name="f3417" fmla="val 4531994"/>
              <a:gd name="f3418" fmla="val 4847792"/>
              <a:gd name="f3419" fmla="val 4830876"/>
              <a:gd name="f3420" fmla="val 4515548"/>
              <a:gd name="f3421" fmla="val 4816250"/>
              <a:gd name="f3422" fmla="val 4500158"/>
              <a:gd name="f3423" fmla="val 4803915"/>
              <a:gd name="f3424" fmla="val 4485826"/>
              <a:gd name="f3425" fmla="val 4791580"/>
              <a:gd name="f3426" fmla="val 4471495"/>
              <a:gd name="f3427" fmla="val 4780949"/>
              <a:gd name="f3428" fmla="val 4457867"/>
              <a:gd name="f3429" fmla="val 4444945"/>
              <a:gd name="f3430" fmla="val 4780244"/>
              <a:gd name="f3431" fmla="val 4448704"/>
              <a:gd name="f3432" fmla="val 4450584"/>
              <a:gd name="f3433" fmla="val 4799157"/>
              <a:gd name="f3434" fmla="val 4809260"/>
              <a:gd name="f3435" fmla="val 4818541"/>
              <a:gd name="f3436" fmla="val 4448822"/>
              <a:gd name="f3437" fmla="val 4827000"/>
              <a:gd name="f3438" fmla="val 4445298"/>
              <a:gd name="f3439" fmla="val 4835457"/>
              <a:gd name="f3440" fmla="val 4441773"/>
              <a:gd name="f3441" fmla="val 4436839"/>
              <a:gd name="f3442" fmla="val 4848674"/>
              <a:gd name="f3443" fmla="val 4430496"/>
              <a:gd name="f3444" fmla="val 4854664"/>
              <a:gd name="f3445" fmla="val 4424152"/>
              <a:gd name="f3446" fmla="val 4859363"/>
              <a:gd name="f3447" fmla="val 4416692"/>
              <a:gd name="f3448" fmla="val 4862771"/>
              <a:gd name="f3449" fmla="val 4408117"/>
              <a:gd name="f3450" fmla="val 4866177"/>
              <a:gd name="f3451" fmla="val 4399541"/>
              <a:gd name="f3452" fmla="val 4867881"/>
              <a:gd name="f3453" fmla="val 4390202"/>
              <a:gd name="f3454" fmla="val 4380099"/>
              <a:gd name="f3455" fmla="val 4369056"/>
              <a:gd name="f3456" fmla="val 4866118"/>
              <a:gd name="f3457" fmla="val 4359071"/>
              <a:gd name="f3458" fmla="val 4862593"/>
              <a:gd name="f3459" fmla="val 4350143"/>
              <a:gd name="f3460" fmla="val 4859071"/>
              <a:gd name="f3461" fmla="val 4341215"/>
              <a:gd name="f3462" fmla="val 4854018"/>
              <a:gd name="f3463" fmla="val 4847440"/>
              <a:gd name="f3464" fmla="val 4327235"/>
              <a:gd name="f3465" fmla="val 4840861"/>
              <a:gd name="f3466" fmla="val 4320891"/>
              <a:gd name="f3467" fmla="val 4833048"/>
              <a:gd name="f3468" fmla="val 4316016"/>
              <a:gd name="f3469" fmla="val 4824004"/>
              <a:gd name="f3470" fmla="val 4312609"/>
              <a:gd name="f3471" fmla="val 4814958"/>
              <a:gd name="f3472" fmla="val 4309203"/>
              <a:gd name="f3473" fmla="val 4805031"/>
              <a:gd name="f3474" fmla="val 11256434"/>
              <a:gd name="f3475" fmla="val 4287328"/>
              <a:gd name="f3476" fmla="val 11252910"/>
              <a:gd name="f3477" fmla="val 4320691"/>
              <a:gd name="f3478" fmla="val 11247095"/>
              <a:gd name="f3479" fmla="val 4350588"/>
              <a:gd name="f3480" fmla="val 11238989"/>
              <a:gd name="f3481" fmla="val 4377020"/>
              <a:gd name="f3482" fmla="val 11230884"/>
              <a:gd name="f3483" fmla="val 4403452"/>
              <a:gd name="f3484" fmla="val 11219782"/>
              <a:gd name="f3485" fmla="val 4426301"/>
              <a:gd name="f3486" fmla="val 4445567"/>
              <a:gd name="f3487" fmla="val 11226478"/>
              <a:gd name="f3488" fmla="val 4464950"/>
              <a:gd name="f3489" fmla="val 11244569"/>
              <a:gd name="f3490" fmla="val 4437226"/>
              <a:gd name="f3491" fmla="val 11257374"/>
              <a:gd name="f3492" fmla="val 4407857"/>
              <a:gd name="f3493" fmla="val 11264893"/>
              <a:gd name="f3494" fmla="val 4376844"/>
              <a:gd name="f3495" fmla="val 11313175"/>
              <a:gd name="f3496" fmla="val 11307536"/>
              <a:gd name="f3497" fmla="val 4461191"/>
              <a:gd name="f3498" fmla="val 11280869"/>
              <a:gd name="f3499" fmla="val 4526389"/>
              <a:gd name="f3500" fmla="val 11233174"/>
              <a:gd name="f3501" fmla="val 4572440"/>
              <a:gd name="f3502" fmla="val 11249738"/>
              <a:gd name="f3503" fmla="val 4597110"/>
              <a:gd name="f3504" fmla="val 11276288"/>
              <a:gd name="f3505" fmla="val 4572205"/>
              <a:gd name="f3506" fmla="val 11297492"/>
              <a:gd name="f3507" fmla="val 4540780"/>
              <a:gd name="f3508" fmla="val 11313351"/>
              <a:gd name="f3509" fmla="val 4502836"/>
              <a:gd name="f3510" fmla="val 11329210"/>
              <a:gd name="f3511" fmla="val 4464891"/>
              <a:gd name="f3512" fmla="val 11339607"/>
              <a:gd name="f3513" fmla="val 4419252"/>
              <a:gd name="f3514" fmla="val 11344541"/>
              <a:gd name="f3515" fmla="val 4365919"/>
              <a:gd name="f3516" fmla="val 11328329"/>
              <a:gd name="f3517" fmla="val 4342306"/>
              <a:gd name="f3518" fmla="val 4346535"/>
              <a:gd name="f3519" fmla="val 11274878"/>
              <a:gd name="f3520" fmla="val 4335963"/>
              <a:gd name="f3521" fmla="val 11277345"/>
              <a:gd name="f3522" fmla="val 4326447"/>
              <a:gd name="f3523" fmla="val 11278990"/>
              <a:gd name="f3524" fmla="val 4317989"/>
              <a:gd name="f3525" fmla="val 11280634"/>
              <a:gd name="f3526" fmla="val 4309531"/>
              <a:gd name="f3527" fmla="val 11282396"/>
              <a:gd name="f3528" fmla="val 4302482"/>
              <a:gd name="f3529" fmla="val 11284276"/>
              <a:gd name="f3530" fmla="val 4296843"/>
              <a:gd name="f3531" fmla="val 9063302"/>
              <a:gd name="f3532" fmla="val 4258412"/>
              <a:gd name="f3533" fmla="val 9059778"/>
              <a:gd name="f3534" fmla="val 4291775"/>
              <a:gd name="f3535" fmla="val 9053963"/>
              <a:gd name="f3536" fmla="val 4321672"/>
              <a:gd name="f3537" fmla="val 9045857"/>
              <a:gd name="f3538" fmla="val 4348104"/>
              <a:gd name="f3539" fmla="val 9037752"/>
              <a:gd name="f3540" fmla="val 4374536"/>
              <a:gd name="f3541" fmla="val 9026650"/>
              <a:gd name="f3542" fmla="val 4397385"/>
              <a:gd name="f3543" fmla="val 4416651"/>
              <a:gd name="f3544" fmla="val 9033346"/>
              <a:gd name="f3545" fmla="val 4436034"/>
              <a:gd name="f3546" fmla="val 9051437"/>
              <a:gd name="f3547" fmla="val 4408310"/>
              <a:gd name="f3548" fmla="val 9064242"/>
              <a:gd name="f3549" fmla="val 4378941"/>
              <a:gd name="f3550" fmla="val 9071761"/>
              <a:gd name="f3551" fmla="val 4347928"/>
              <a:gd name="f3552" fmla="val 9120043"/>
              <a:gd name="f3553" fmla="val 9114404"/>
              <a:gd name="f3554" fmla="val 4432275"/>
              <a:gd name="f3555" fmla="val 9087737"/>
              <a:gd name="f3556" fmla="val 4497473"/>
              <a:gd name="f3557" fmla="val 9040042"/>
              <a:gd name="f3558" fmla="val 4543524"/>
              <a:gd name="f3559" fmla="val 9056606"/>
              <a:gd name="f3560" fmla="val 4568194"/>
              <a:gd name="f3561" fmla="val 9083156"/>
              <a:gd name="f3562" fmla="val 4543289"/>
              <a:gd name="f3563" fmla="val 9104360"/>
              <a:gd name="f3564" fmla="val 4511864"/>
              <a:gd name="f3565" fmla="val 9120219"/>
              <a:gd name="f3566" fmla="val 4473920"/>
              <a:gd name="f3567" fmla="val 9136078"/>
              <a:gd name="f3568" fmla="val 4435975"/>
              <a:gd name="f3569" fmla="val 9146475"/>
              <a:gd name="f3570" fmla="val 4390336"/>
              <a:gd name="f3571" fmla="val 9151409"/>
              <a:gd name="f3572" fmla="val 4337003"/>
              <a:gd name="f3573" fmla="val 9135197"/>
              <a:gd name="f3574" fmla="val 4313390"/>
              <a:gd name="f3575" fmla="val 4317619"/>
              <a:gd name="f3576" fmla="val 9081746"/>
              <a:gd name="f3577" fmla="val 4307047"/>
              <a:gd name="f3578" fmla="val 9084213"/>
              <a:gd name="f3579" fmla="val 4297531"/>
              <a:gd name="f3580" fmla="val 9085858"/>
              <a:gd name="f3581" fmla="val 4289073"/>
              <a:gd name="f3582" fmla="val 9087502"/>
              <a:gd name="f3583" fmla="val 4280615"/>
              <a:gd name="f3584" fmla="val 9089264"/>
              <a:gd name="f3585" fmla="val 4273566"/>
              <a:gd name="f3586" fmla="val 9091144"/>
              <a:gd name="f3587" fmla="val 4267927"/>
              <a:gd name="f3588" fmla="val 2362464"/>
              <a:gd name="f3589" fmla="val 2358939"/>
              <a:gd name="f3590" fmla="val 2353124"/>
              <a:gd name="f3591" fmla="val 2345018"/>
              <a:gd name="f3592" fmla="val 2336913"/>
              <a:gd name="f3593" fmla="val 2325811"/>
              <a:gd name="f3594" fmla="val 2332507"/>
              <a:gd name="f3595" fmla="val 2350599"/>
              <a:gd name="f3596" fmla="val 2363403"/>
              <a:gd name="f3597" fmla="val 2370922"/>
              <a:gd name="f3598" fmla="val 2419204"/>
              <a:gd name="f3599" fmla="val 2413565"/>
              <a:gd name="f3600" fmla="val 2386898"/>
              <a:gd name="f3601" fmla="val 2339204"/>
              <a:gd name="f3602" fmla="val 2355768"/>
              <a:gd name="f3603" fmla="val 2382317"/>
              <a:gd name="f3604" fmla="val 2403521"/>
              <a:gd name="f3605" fmla="val 2419380"/>
              <a:gd name="f3606" fmla="val 2435239"/>
              <a:gd name="f3607" fmla="val 2445636"/>
              <a:gd name="f3608" fmla="val 2450570"/>
              <a:gd name="f3609" fmla="val 2434358"/>
              <a:gd name="f3610" fmla="val 2380907"/>
              <a:gd name="f3611" fmla="val 2383374"/>
              <a:gd name="f3612" fmla="val 2385019"/>
              <a:gd name="f3613" fmla="val 2386663"/>
              <a:gd name="f3614" fmla="val 2388425"/>
              <a:gd name="f3615" fmla="val 2390305"/>
              <a:gd name="f3616" fmla="val 4048805"/>
              <a:gd name="f3617" fmla="val 4074884"/>
              <a:gd name="f3618" fmla="val 4076529"/>
              <a:gd name="f3619" fmla="val 7123423"/>
              <a:gd name="f3620" fmla="val 4078232"/>
              <a:gd name="f3621" fmla="val 7122835"/>
              <a:gd name="f3622" fmla="val 4079994"/>
              <a:gd name="f3623" fmla="val 7122248"/>
              <a:gd name="f3624" fmla="val 4081756"/>
              <a:gd name="f3625" fmla="val 7120838"/>
              <a:gd name="f3626" fmla="val 4084282"/>
              <a:gd name="f3627" fmla="val 7118606"/>
              <a:gd name="f3628" fmla="val 4087572"/>
              <a:gd name="f3629" fmla="val 7116374"/>
              <a:gd name="f3630" fmla="val 4090861"/>
              <a:gd name="f3631" fmla="val 7113026"/>
              <a:gd name="f3632" fmla="val 4095266"/>
              <a:gd name="f3633" fmla="val 7108562"/>
              <a:gd name="f3634" fmla="val 4100787"/>
              <a:gd name="f3635" fmla="val 7104098"/>
              <a:gd name="f3636" fmla="val 4106309"/>
              <a:gd name="f3637" fmla="val 7098107"/>
              <a:gd name="f3638" fmla="val 4113651"/>
              <a:gd name="f3639" fmla="val 7090589"/>
              <a:gd name="f3640" fmla="val 4122814"/>
              <a:gd name="f3641" fmla="val 7075787"/>
              <a:gd name="f3642" fmla="val 4140435"/>
              <a:gd name="f3643" fmla="val 7064862"/>
              <a:gd name="f3644" fmla="val 4158879"/>
              <a:gd name="f3645" fmla="val 7057813"/>
              <a:gd name="f3646" fmla="val 4178145"/>
              <a:gd name="f3647" fmla="val 7050765"/>
              <a:gd name="f3648" fmla="val 4197410"/>
              <a:gd name="f3649" fmla="val 7047240"/>
              <a:gd name="f3650" fmla="val 4218439"/>
              <a:gd name="f3651" fmla="val 4241229"/>
              <a:gd name="f3652" fmla="val 4269775"/>
              <a:gd name="f3653" fmla="val 7077549"/>
              <a:gd name="f3654" fmla="val 4239467"/>
              <a:gd name="f3655" fmla="val 4220436"/>
              <a:gd name="f3656" fmla="val 7080486"/>
              <a:gd name="f3657" fmla="val 4202932"/>
              <a:gd name="f3658" fmla="val 7086359"/>
              <a:gd name="f3659" fmla="val 4186955"/>
              <a:gd name="f3660" fmla="val 7092233"/>
              <a:gd name="f3661" fmla="val 4170979"/>
              <a:gd name="f3662" fmla="val 7101514"/>
              <a:gd name="f3663" fmla="val 4155237"/>
              <a:gd name="f3664" fmla="val 7114201"/>
              <a:gd name="f3665" fmla="val 4139730"/>
              <a:gd name="f3666" fmla="val 7118195"/>
              <a:gd name="f3667" fmla="val 4134797"/>
              <a:gd name="f3668" fmla="val 7121426"/>
              <a:gd name="f3669" fmla="val 4130861"/>
              <a:gd name="f3670" fmla="val 7123893"/>
              <a:gd name="f3671" fmla="val 4127924"/>
              <a:gd name="f3672" fmla="val 7126360"/>
              <a:gd name="f3673" fmla="val 4124987"/>
              <a:gd name="f3674" fmla="val 7128239"/>
              <a:gd name="f3675" fmla="val 4122755"/>
              <a:gd name="f3676" fmla="val 7129532"/>
              <a:gd name="f3677" fmla="val 4121228"/>
              <a:gd name="f3678" fmla="val 7130824"/>
              <a:gd name="f3679" fmla="val 4119701"/>
              <a:gd name="f3680" fmla="val 7131822"/>
              <a:gd name="f3681" fmla="val 4118585"/>
              <a:gd name="f3682" fmla="val 7132527"/>
              <a:gd name="f3683" fmla="val 4117880"/>
              <a:gd name="f3684" fmla="val 7133232"/>
              <a:gd name="f3685" fmla="val 4117175"/>
              <a:gd name="f3686" fmla="val 7133819"/>
              <a:gd name="f3687" fmla="val 4116471"/>
              <a:gd name="f3688" fmla="val 7134289"/>
              <a:gd name="f3689" fmla="val 4115765"/>
              <a:gd name="f3690" fmla="val 4094385"/>
              <a:gd name="f3691" fmla="val 7160721"/>
              <a:gd name="f3692" fmla="val 4075472"/>
              <a:gd name="f3693" fmla="val 4059025"/>
              <a:gd name="f3694" fmla="val 378990"/>
              <a:gd name="f3695" fmla="val 4014302"/>
              <a:gd name="f3696" fmla="val 362308"/>
              <a:gd name="f3697" fmla="val 4106166"/>
              <a:gd name="f3698" fmla="val 322014"/>
              <a:gd name="f3699" fmla="val 4158443"/>
              <a:gd name="f3700" fmla="val 258108"/>
              <a:gd name="f3701" fmla="val 4171130"/>
              <a:gd name="f3702" fmla="val 266214"/>
              <a:gd name="f3703" fmla="val 4204258"/>
              <a:gd name="f3704" fmla="val 303806"/>
              <a:gd name="f3705" fmla="val 4193685"/>
              <a:gd name="f3706" fmla="val 333645"/>
              <a:gd name="f3707" fmla="val 4174537"/>
              <a:gd name="f3708" fmla="val 4146813"/>
              <a:gd name="f3709" fmla="val 377815"/>
              <a:gd name="f3710" fmla="val 4119089"/>
              <a:gd name="f3711" fmla="val 393439"/>
              <a:gd name="f3712" fmla="val 4082201"/>
              <a:gd name="f3713" fmla="val 402602"/>
              <a:gd name="f3714" fmla="val 4036152"/>
              <a:gd name="f3715" fmla="val 4004685"/>
              <a:gd name="f3716" fmla="val 7918018"/>
              <a:gd name="f3717" fmla="val 7928474"/>
              <a:gd name="f3718" fmla="val 4008680"/>
              <a:gd name="f3719" fmla="val 4016668"/>
              <a:gd name="f3720" fmla="val 7943510"/>
              <a:gd name="f3721" fmla="val 4024656"/>
              <a:gd name="f3722" fmla="val 7947270"/>
              <a:gd name="f3723" fmla="val 4036051"/>
              <a:gd name="f3724" fmla="val 4050853"/>
              <a:gd name="f3725" fmla="val 4064245"/>
              <a:gd name="f3726" fmla="val 4074876"/>
              <a:gd name="f3727" fmla="val 4082747"/>
              <a:gd name="f3728" fmla="val 4090618"/>
              <a:gd name="f3729" fmla="val 4094553"/>
              <a:gd name="f3730" fmla="val 7891704"/>
              <a:gd name="f3731" fmla="val 7881366"/>
              <a:gd name="f3732" fmla="val 4090442"/>
              <a:gd name="f3733" fmla="val 7873613"/>
              <a:gd name="f3734" fmla="val 4082218"/>
              <a:gd name="f3735" fmla="val 7865859"/>
              <a:gd name="f3736" fmla="val 4073995"/>
              <a:gd name="f3737" fmla="val 4063070"/>
              <a:gd name="f3738" fmla="val 4049443"/>
              <a:gd name="f3739" fmla="val 7865918"/>
              <a:gd name="f3740" fmla="val 4025243"/>
              <a:gd name="f3741" fmla="val 7873789"/>
              <a:gd name="f3742" fmla="val 4017020"/>
              <a:gd name="f3743" fmla="val 7881660"/>
              <a:gd name="f3744" fmla="val 4008797"/>
              <a:gd name="f3745" fmla="val 7891939"/>
              <a:gd name="f3746" fmla="val 7905331"/>
              <a:gd name="f3747" fmla="val 3978606"/>
              <a:gd name="f3748" fmla="val 7881836"/>
              <a:gd name="f3749" fmla="val 7863451"/>
              <a:gd name="f3750" fmla="val 3985361"/>
              <a:gd name="f3751" fmla="val 7850177"/>
              <a:gd name="f3752" fmla="val 3998870"/>
              <a:gd name="f3753" fmla="val 7836902"/>
              <a:gd name="f3754" fmla="val 4012379"/>
              <a:gd name="f3755" fmla="val 4030882"/>
              <a:gd name="f3756" fmla="val 4054377"/>
              <a:gd name="f3757" fmla="val 4064715"/>
              <a:gd name="f3758" fmla="val 7831909"/>
              <a:gd name="f3759" fmla="val 4075346"/>
              <a:gd name="f3760" fmla="val 7835198"/>
              <a:gd name="f3761" fmla="val 4086271"/>
              <a:gd name="f3762" fmla="val 7838488"/>
              <a:gd name="f3763" fmla="val 4097196"/>
              <a:gd name="f3764" fmla="val 7843657"/>
              <a:gd name="f3765" fmla="val 4108709"/>
              <a:gd name="f3766" fmla="val 7850705"/>
              <a:gd name="f3767" fmla="val 4120809"/>
              <a:gd name="f3768" fmla="val 4132909"/>
              <a:gd name="f3769" fmla="val 7866740"/>
              <a:gd name="f3770" fmla="val 4145773"/>
              <a:gd name="f3771" fmla="val 7877666"/>
              <a:gd name="f3772" fmla="val 4159400"/>
              <a:gd name="f3773" fmla="val 7888591"/>
              <a:gd name="f3774" fmla="val 4173027"/>
              <a:gd name="f3775" fmla="val 7901689"/>
              <a:gd name="f3776" fmla="val 4187593"/>
              <a:gd name="f3777" fmla="val 7916961"/>
              <a:gd name="f3778" fmla="val 4203100"/>
              <a:gd name="f3779" fmla="val 7958900"/>
              <a:gd name="f3780" fmla="val 7941983"/>
              <a:gd name="f3781" fmla="val 4186654"/>
              <a:gd name="f3782" fmla="val 7927358"/>
              <a:gd name="f3783" fmla="val 4171265"/>
              <a:gd name="f3784" fmla="val 7915023"/>
              <a:gd name="f3785" fmla="val 4156932"/>
              <a:gd name="f3786" fmla="val 7902688"/>
              <a:gd name="f3787" fmla="val 4142601"/>
              <a:gd name="f3788" fmla="val 7892056"/>
              <a:gd name="f3789" fmla="val 4128973"/>
              <a:gd name="f3790" fmla="val 4116051"/>
              <a:gd name="f3791" fmla="val 7891351"/>
              <a:gd name="f3792" fmla="val 4119810"/>
              <a:gd name="f3793" fmla="val 4121690"/>
              <a:gd name="f3794" fmla="val 7910265"/>
              <a:gd name="f3795" fmla="val 7920368"/>
              <a:gd name="f3796" fmla="val 7929648"/>
              <a:gd name="f3797" fmla="val 4119928"/>
              <a:gd name="f3798" fmla="val 7938107"/>
              <a:gd name="f3799" fmla="val 4116404"/>
              <a:gd name="f3800" fmla="val 7946565"/>
              <a:gd name="f3801" fmla="val 4112879"/>
              <a:gd name="f3802" fmla="val 4107945"/>
              <a:gd name="f3803" fmla="val 7959781"/>
              <a:gd name="f3804" fmla="val 4101602"/>
              <a:gd name="f3805" fmla="val 7965772"/>
              <a:gd name="f3806" fmla="val 4095258"/>
              <a:gd name="f3807" fmla="val 7970471"/>
              <a:gd name="f3808" fmla="val 4087798"/>
              <a:gd name="f3809" fmla="val 7973878"/>
              <a:gd name="f3810" fmla="val 4079223"/>
              <a:gd name="f3811" fmla="val 7977284"/>
              <a:gd name="f3812" fmla="val 4070648"/>
              <a:gd name="f3813" fmla="val 7978988"/>
              <a:gd name="f3814" fmla="val 4061308"/>
              <a:gd name="f3815" fmla="val 4051205"/>
              <a:gd name="f3816" fmla="val 4040163"/>
              <a:gd name="f3817" fmla="val 7977226"/>
              <a:gd name="f3818" fmla="val 4030177"/>
              <a:gd name="f3819" fmla="val 7973701"/>
              <a:gd name="f3820" fmla="val 4021249"/>
              <a:gd name="f3821" fmla="val 7970177"/>
              <a:gd name="f3822" fmla="val 4012321"/>
              <a:gd name="f3823" fmla="val 7965126"/>
              <a:gd name="f3824" fmla="val 7958547"/>
              <a:gd name="f3825" fmla="val 3998342"/>
              <a:gd name="f3826" fmla="val 7951969"/>
              <a:gd name="f3827" fmla="val 3991998"/>
              <a:gd name="f3828" fmla="val 7944156"/>
              <a:gd name="f3829" fmla="val 3987122"/>
              <a:gd name="f3830" fmla="val 7935111"/>
              <a:gd name="f3831" fmla="val 3983716"/>
              <a:gd name="f3832" fmla="val 7926065"/>
              <a:gd name="f3833" fmla="val 3980309"/>
              <a:gd name="f3834" fmla="val 7916139"/>
              <a:gd name="f3835" fmla="val 3965602"/>
              <a:gd name="f3836" fmla="val 3992034"/>
              <a:gd name="f3837" fmla="val 3813661"/>
              <a:gd name="f3838" fmla="val 3816128"/>
              <a:gd name="f3839" fmla="val 4037849"/>
              <a:gd name="f3840" fmla="val 3814248"/>
              <a:gd name="f3841" fmla="val 3812310"/>
              <a:gd name="f3842" fmla="val 4037790"/>
              <a:gd name="f3843" fmla="val 3810314"/>
              <a:gd name="f3844" fmla="val 4037673"/>
              <a:gd name="f3845" fmla="val 3808316"/>
              <a:gd name="f3846" fmla="val 4037555"/>
              <a:gd name="f3847" fmla="val 3805203"/>
              <a:gd name="f3848" fmla="val 4037496"/>
              <a:gd name="f3849" fmla="val 3800973"/>
              <a:gd name="f3850" fmla="val 3778418"/>
              <a:gd name="f3851" fmla="val 3759857"/>
              <a:gd name="f3852" fmla="val 4044075"/>
              <a:gd name="f3853" fmla="val 3745291"/>
              <a:gd name="f3854" fmla="val 4057232"/>
              <a:gd name="f3855" fmla="val 3730958"/>
              <a:gd name="f3856" fmla="val 4070154"/>
              <a:gd name="f3857" fmla="val 4087306"/>
              <a:gd name="f3858" fmla="val 4108686"/>
              <a:gd name="f3859" fmla="val 4133591"/>
              <a:gd name="f3860" fmla="val 3734130"/>
              <a:gd name="f3861" fmla="val 4153209"/>
              <a:gd name="f3862" fmla="val 3754806"/>
              <a:gd name="f3863" fmla="val 4167541"/>
              <a:gd name="f3864" fmla="val 4181873"/>
              <a:gd name="f3865" fmla="val 3804028"/>
              <a:gd name="f3866" fmla="val 4189039"/>
              <a:gd name="f3867" fmla="val 3848903"/>
              <a:gd name="f3868" fmla="val 4161550"/>
              <a:gd name="f3869" fmla="val 3847494"/>
              <a:gd name="f3870" fmla="val 4161785"/>
              <a:gd name="f3871" fmla="val 3845966"/>
              <a:gd name="f3872" fmla="val 4161902"/>
              <a:gd name="f3873" fmla="val 3844323"/>
              <a:gd name="f3874" fmla="val 3842677"/>
              <a:gd name="f3875" fmla="val 3840329"/>
              <a:gd name="f3876" fmla="val 3837274"/>
              <a:gd name="f3877" fmla="val 3810959"/>
              <a:gd name="f3878" fmla="val 3790753"/>
              <a:gd name="f3879" fmla="val 4157145"/>
              <a:gd name="f3880" fmla="val 3776656"/>
              <a:gd name="f3881" fmla="val 4147629"/>
              <a:gd name="f3882" fmla="val 3762560"/>
              <a:gd name="f3883" fmla="val 4138114"/>
              <a:gd name="f3884" fmla="val 4124545"/>
              <a:gd name="f3885" fmla="val 4106924"/>
              <a:gd name="f3886" fmla="val 4093532"/>
              <a:gd name="f3887" fmla="val 3760387"/>
              <a:gd name="f3888" fmla="val 4083018"/>
              <a:gd name="f3889" fmla="val 3770137"/>
              <a:gd name="f3890" fmla="val 4075382"/>
              <a:gd name="f3891" fmla="val 3779887"/>
              <a:gd name="f3892" fmla="val 4067746"/>
              <a:gd name="f3893" fmla="val 3793573"/>
              <a:gd name="f3894" fmla="val 4063929"/>
              <a:gd name="f3895" fmla="val 3811195"/>
              <a:gd name="f3896" fmla="val 3815659"/>
              <a:gd name="f3897" fmla="val 4064163"/>
              <a:gd name="f3898" fmla="val 4064633"/>
              <a:gd name="f3899" fmla="val 3833162"/>
              <a:gd name="f3900" fmla="val 4065103"/>
              <a:gd name="f3901" fmla="val 3840210"/>
              <a:gd name="f3902" fmla="val 4065926"/>
              <a:gd name="f3903" fmla="val 3848199"/>
              <a:gd name="f3904" fmla="val 4067100"/>
              <a:gd name="f3905" fmla="val 11735933"/>
              <a:gd name="f3906" fmla="val 3956837"/>
              <a:gd name="f3907" fmla="val 4097102"/>
              <a:gd name="f3908" fmla="val 4129877"/>
              <a:gd name="f3909" fmla="val 11754964"/>
              <a:gd name="f3910" fmla="val 4179569"/>
              <a:gd name="f3911" fmla="val 11784567"/>
              <a:gd name="f3912" fmla="val 4056220"/>
              <a:gd name="f3913" fmla="val 4102741"/>
              <a:gd name="f3914" fmla="val 11698928"/>
              <a:gd name="f3915" fmla="val 11767651"/>
              <a:gd name="f3916" fmla="val 274672"/>
              <a:gd name="f3917" fmla="val 3955094"/>
              <a:gd name="f3918" fmla="val 3979763"/>
              <a:gd name="f3919" fmla="val 263982"/>
              <a:gd name="f3920" fmla="val 3989866"/>
              <a:gd name="f3921" fmla="val 271089"/>
              <a:gd name="f3922" fmla="val 4000204"/>
              <a:gd name="f3923" fmla="val 278020"/>
              <a:gd name="f3924" fmla="val 4010777"/>
              <a:gd name="f3925" fmla="val 284951"/>
              <a:gd name="f3926" fmla="val 4021350"/>
              <a:gd name="f3927" fmla="val 291119"/>
              <a:gd name="f3928" fmla="val 4031687"/>
              <a:gd name="f3929" fmla="val 296522"/>
              <a:gd name="f3930" fmla="val 4041790"/>
              <a:gd name="f3931" fmla="val 4016769"/>
              <a:gd name="f3932" fmla="val 311207"/>
              <a:gd name="f3933" fmla="val 4007605"/>
              <a:gd name="f3934" fmla="val 305451"/>
              <a:gd name="f3935" fmla="val 3997737"/>
              <a:gd name="f3936" fmla="val 3987164"/>
              <a:gd name="f3937" fmla="val 291823"/>
              <a:gd name="f3938" fmla="val 3976592"/>
              <a:gd name="f3939" fmla="val 283835"/>
              <a:gd name="f3940" fmla="val 3965902"/>
              <a:gd name="f3941" fmla="val 9947825"/>
              <a:gd name="f3942" fmla="val 3941339"/>
              <a:gd name="f3943" fmla="val 3945568"/>
              <a:gd name="f3944" fmla="val 3975877"/>
              <a:gd name="f3945" fmla="val 9932671"/>
              <a:gd name="f3946" fmla="val 9933141"/>
              <a:gd name="f3947" fmla="val 3978227"/>
              <a:gd name="f3948" fmla="val 9933376"/>
              <a:gd name="f3949" fmla="val 3980576"/>
              <a:gd name="f3950" fmla="val 3982926"/>
              <a:gd name="f3951" fmla="val 3985040"/>
              <a:gd name="f3952" fmla="val 3987155"/>
              <a:gd name="f3953" fmla="val 3989269"/>
              <a:gd name="f3954" fmla="val 3994438"/>
              <a:gd name="f3955" fmla="val 3999607"/>
              <a:gd name="f3956" fmla="val 4004776"/>
              <a:gd name="f3957" fmla="val 9932201"/>
              <a:gd name="f3958" fmla="val 4009945"/>
              <a:gd name="f3959" fmla="val 9931379"/>
              <a:gd name="f3960" fmla="val 4015819"/>
              <a:gd name="f3961" fmla="val 9930204"/>
              <a:gd name="f3962" fmla="val 4022397"/>
              <a:gd name="f3963" fmla="val 9833639"/>
              <a:gd name="f3964" fmla="val 4052706"/>
              <a:gd name="f3965" fmla="val 9925975"/>
              <a:gd name="f3966" fmla="val 9922215"/>
              <a:gd name="f3967" fmla="val 4084189"/>
              <a:gd name="f3968" fmla="val 9913522"/>
              <a:gd name="f3969" fmla="val 4110621"/>
              <a:gd name="f3970" fmla="val 9899895"/>
              <a:gd name="f3971" fmla="val 4132002"/>
              <a:gd name="f3972" fmla="val 9886268"/>
              <a:gd name="f3973" fmla="val 4153382"/>
              <a:gd name="f3974" fmla="val 9867472"/>
              <a:gd name="f3975" fmla="val 4169711"/>
              <a:gd name="f3976" fmla="val 9843507"/>
              <a:gd name="f3977" fmla="val 4180988"/>
              <a:gd name="f3978" fmla="val 9858662"/>
              <a:gd name="f3979" fmla="val 4207068"/>
              <a:gd name="f3980" fmla="val 9893434"/>
              <a:gd name="f3981" fmla="val 4191327"/>
              <a:gd name="f3982" fmla="val 9919396"/>
              <a:gd name="f3983" fmla="val 4163132"/>
              <a:gd name="f3984" fmla="val 9936547"/>
              <a:gd name="f3985" fmla="val 4122486"/>
              <a:gd name="f3986" fmla="val 9953699"/>
              <a:gd name="f3987" fmla="val 4081840"/>
              <a:gd name="f3988" fmla="val 9962509"/>
              <a:gd name="f3989" fmla="val 4027449"/>
              <a:gd name="f3990" fmla="val 3959313"/>
              <a:gd name="f3991" fmla="val 5711579"/>
              <a:gd name="f3992" fmla="val 5696425"/>
              <a:gd name="f3993" fmla="val 5696894"/>
              <a:gd name="f3994" fmla="val 5697129"/>
              <a:gd name="f3995" fmla="val 3980577"/>
              <a:gd name="f3996" fmla="val 5695955"/>
              <a:gd name="f3997" fmla="val 5695133"/>
              <a:gd name="f3998" fmla="val 5693958"/>
              <a:gd name="f3999" fmla="val 5597394"/>
              <a:gd name="f4000" fmla="val 5689729"/>
              <a:gd name="f4001" fmla="val 5685969"/>
              <a:gd name="f4002" fmla="val 5677277"/>
              <a:gd name="f4003" fmla="val 4110622"/>
              <a:gd name="f4004" fmla="val 5663649"/>
              <a:gd name="f4005" fmla="val 5650022"/>
              <a:gd name="f4006" fmla="val 5631226"/>
              <a:gd name="f4007" fmla="val 5607261"/>
              <a:gd name="f4008" fmla="val 5622416"/>
              <a:gd name="f4009" fmla="val 5657188"/>
              <a:gd name="f4010" fmla="val 5683150"/>
              <a:gd name="f4011" fmla="val 4163133"/>
              <a:gd name="f4012" fmla="val 5700301"/>
              <a:gd name="f4013" fmla="val 5717453"/>
              <a:gd name="f4014" fmla="val 5726264"/>
              <a:gd name="f4015" fmla="val 715717"/>
              <a:gd name="f4016" fmla="val 700563"/>
              <a:gd name="f4017" fmla="val 701033"/>
              <a:gd name="f4018" fmla="val 701268"/>
              <a:gd name="f4019" fmla="val 700093"/>
              <a:gd name="f4020" fmla="val 699270"/>
              <a:gd name="f4021" fmla="val 698096"/>
              <a:gd name="f4022" fmla="val 601531"/>
              <a:gd name="f4023" fmla="val 693867"/>
              <a:gd name="f4024" fmla="val 690107"/>
              <a:gd name="f4025" fmla="val 681414"/>
              <a:gd name="f4026" fmla="val 667787"/>
              <a:gd name="f4027" fmla="val 654160"/>
              <a:gd name="f4028" fmla="val 635364"/>
              <a:gd name="f4029" fmla="val 611399"/>
              <a:gd name="f4030" fmla="val 626553"/>
              <a:gd name="f4031" fmla="val 661326"/>
              <a:gd name="f4032" fmla="val 687288"/>
              <a:gd name="f4033" fmla="val 704439"/>
              <a:gd name="f4034" fmla="val 721591"/>
              <a:gd name="f4035" fmla="val 730401"/>
              <a:gd name="f4036" fmla="val 3916660"/>
              <a:gd name="f4037" fmla="val 4011463"/>
              <a:gd name="f4038" fmla="val 4024150"/>
              <a:gd name="f4039" fmla="val 1977806"/>
              <a:gd name="f4040" fmla="val 4056926"/>
              <a:gd name="f4041" fmla="val 4041772"/>
              <a:gd name="f4042" fmla="val 4153491"/>
              <a:gd name="f4043" fmla="val 4173695"/>
              <a:gd name="f4044" fmla="val 2029143"/>
              <a:gd name="f4045" fmla="val 4183798"/>
              <a:gd name="f4046" fmla="val 2049348"/>
              <a:gd name="f4047" fmla="val 2115605"/>
              <a:gd name="f4048" fmla="val 2063093"/>
              <a:gd name="f4049" fmla="val 2052050"/>
              <a:gd name="f4050" fmla="val 4147969"/>
              <a:gd name="f4051" fmla="val 4136926"/>
              <a:gd name="f4052" fmla="val 4032256"/>
              <a:gd name="f4053" fmla="val 2094811"/>
              <a:gd name="f4054" fmla="val 4014283"/>
              <a:gd name="f4055" fmla="val 2092932"/>
              <a:gd name="f4056" fmla="val 4024385"/>
              <a:gd name="f4057" fmla="val 2089466"/>
              <a:gd name="f4058" fmla="val 4035898"/>
              <a:gd name="f4059" fmla="val 2084415"/>
              <a:gd name="f4060" fmla="val 4048820"/>
              <a:gd name="f4061" fmla="val 2079363"/>
              <a:gd name="f4062" fmla="val 4061742"/>
              <a:gd name="f4063" fmla="val 2072726"/>
              <a:gd name="f4064" fmla="val 4075957"/>
              <a:gd name="f4065" fmla="val 4091463"/>
              <a:gd name="f4066" fmla="val 2086705"/>
              <a:gd name="f4067" fmla="val 4106617"/>
              <a:gd name="f4068" fmla="val 2094929"/>
              <a:gd name="f4069" fmla="val 4090171"/>
              <a:gd name="f4070" fmla="val 2102271"/>
              <a:gd name="f4071" fmla="val 4073196"/>
              <a:gd name="f4072" fmla="val 2108733"/>
              <a:gd name="f4073" fmla="val 4055692"/>
              <a:gd name="f4074" fmla="val 2115194"/>
              <a:gd name="f4075" fmla="val 4038188"/>
              <a:gd name="f4076" fmla="val 2120656"/>
              <a:gd name="f4077" fmla="val 4020274"/>
              <a:gd name="f4078" fmla="val 2125120"/>
              <a:gd name="f4079" fmla="val 4001948"/>
              <a:gd name="f4080" fmla="val 3978687"/>
              <a:gd name="f4081" fmla="val 3915796"/>
              <a:gd name="f4082" fmla="val 3942228"/>
              <a:gd name="f4083" fmla="val 11295554"/>
              <a:gd name="f4084" fmla="val 11298021"/>
              <a:gd name="f4085" fmla="val 3988043"/>
              <a:gd name="f4086" fmla="val 11296141"/>
              <a:gd name="f4087" fmla="val 11294203"/>
              <a:gd name="f4088" fmla="val 3987984"/>
              <a:gd name="f4089" fmla="val 11292206"/>
              <a:gd name="f4090" fmla="val 3987867"/>
              <a:gd name="f4091" fmla="val 11290209"/>
              <a:gd name="f4092" fmla="val 3987749"/>
              <a:gd name="f4093" fmla="val 11287095"/>
              <a:gd name="f4094" fmla="val 3987690"/>
              <a:gd name="f4095" fmla="val 11282866"/>
              <a:gd name="f4096" fmla="val 11260311"/>
              <a:gd name="f4097" fmla="val 11241750"/>
              <a:gd name="f4098" fmla="val 3994269"/>
              <a:gd name="f4099" fmla="val 11227183"/>
              <a:gd name="f4100" fmla="val 4007426"/>
              <a:gd name="f4101" fmla="val 11212851"/>
              <a:gd name="f4102" fmla="val 4020348"/>
              <a:gd name="f4103" fmla="val 4037500"/>
              <a:gd name="f4104" fmla="val 4058880"/>
              <a:gd name="f4105" fmla="val 4083785"/>
              <a:gd name="f4106" fmla="val 11216023"/>
              <a:gd name="f4107" fmla="val 4103403"/>
              <a:gd name="f4108" fmla="val 11236699"/>
              <a:gd name="f4109" fmla="val 4117735"/>
              <a:gd name="f4110" fmla="val 4132067"/>
              <a:gd name="f4111" fmla="val 11285921"/>
              <a:gd name="f4112" fmla="val 4139233"/>
              <a:gd name="f4113" fmla="val 11330796"/>
              <a:gd name="f4114" fmla="val 4111744"/>
              <a:gd name="f4115" fmla="val 11329386"/>
              <a:gd name="f4116" fmla="val 4111979"/>
              <a:gd name="f4117" fmla="val 11327859"/>
              <a:gd name="f4118" fmla="val 4112096"/>
              <a:gd name="f4119" fmla="val 11326215"/>
              <a:gd name="f4120" fmla="val 11324570"/>
              <a:gd name="f4121" fmla="val 11322220"/>
              <a:gd name="f4122" fmla="val 11319166"/>
              <a:gd name="f4123" fmla="val 11292852"/>
              <a:gd name="f4124" fmla="val 11272646"/>
              <a:gd name="f4125" fmla="val 4107339"/>
              <a:gd name="f4126" fmla="val 11258549"/>
              <a:gd name="f4127" fmla="val 4097823"/>
              <a:gd name="f4128" fmla="val 11244452"/>
              <a:gd name="f4129" fmla="val 4088308"/>
              <a:gd name="f4130" fmla="val 4074739"/>
              <a:gd name="f4131" fmla="val 4057118"/>
              <a:gd name="f4132" fmla="val 4043726"/>
              <a:gd name="f4133" fmla="val 11242279"/>
              <a:gd name="f4134" fmla="val 4033212"/>
              <a:gd name="f4135" fmla="val 11252029"/>
              <a:gd name="f4136" fmla="val 4025576"/>
              <a:gd name="f4137" fmla="val 11261780"/>
              <a:gd name="f4138" fmla="val 4017940"/>
              <a:gd name="f4139" fmla="val 11275465"/>
              <a:gd name="f4140" fmla="val 4014123"/>
              <a:gd name="f4141" fmla="val 11293087"/>
              <a:gd name="f4142" fmla="val 11297551"/>
              <a:gd name="f4143" fmla="val 4014357"/>
              <a:gd name="f4144" fmla="val 4014827"/>
              <a:gd name="f4145" fmla="val 11315054"/>
              <a:gd name="f4146" fmla="val 4015297"/>
              <a:gd name="f4147" fmla="val 11322103"/>
              <a:gd name="f4148" fmla="val 4016119"/>
              <a:gd name="f4149" fmla="val 11330091"/>
              <a:gd name="f4150" fmla="val 4017294"/>
              <a:gd name="f4151" fmla="val 6036133"/>
              <a:gd name="f4152" fmla="val 3911329"/>
              <a:gd name="f4153" fmla="val 3985690"/>
              <a:gd name="f4154" fmla="val 5961771"/>
              <a:gd name="f4155" fmla="val 4015999"/>
              <a:gd name="f4156" fmla="val 6014870"/>
              <a:gd name="f4157" fmla="val 4071213"/>
              <a:gd name="f4158" fmla="val 5991022"/>
              <a:gd name="f4159" fmla="val 4117028"/>
              <a:gd name="f4160" fmla="val 4153444"/>
              <a:gd name="f4161" fmla="val 5974106"/>
              <a:gd name="f4162" fmla="val 4177057"/>
              <a:gd name="f4163" fmla="val 4162960"/>
              <a:gd name="f4164" fmla="val 6000244"/>
              <a:gd name="f4165" fmla="val 4147043"/>
              <a:gd name="f4166" fmla="val 6010231"/>
              <a:gd name="f4167" fmla="val 4129304"/>
              <a:gd name="f4168" fmla="val 6020215"/>
              <a:gd name="f4169" fmla="val 4111564"/>
              <a:gd name="f4170" fmla="val 6028849"/>
              <a:gd name="f4171" fmla="val 4091652"/>
              <a:gd name="f4172" fmla="val 4069567"/>
              <a:gd name="f4173" fmla="val 4172829"/>
              <a:gd name="f4174" fmla="val 4176587"/>
              <a:gd name="f4175" fmla="val 6035488"/>
              <a:gd name="f4176" fmla="val 4179113"/>
              <a:gd name="f4177" fmla="val 6034195"/>
              <a:gd name="f4178" fmla="val 4180405"/>
              <a:gd name="f4179" fmla="val 6032902"/>
              <a:gd name="f4180" fmla="val 4181697"/>
              <a:gd name="f4181" fmla="val 6030848"/>
              <a:gd name="f4182" fmla="val 4182343"/>
              <a:gd name="f4183" fmla="val 6011463"/>
              <a:gd name="f4184" fmla="val 4212652"/>
              <a:gd name="f4185" fmla="val 6034723"/>
              <a:gd name="f4186" fmla="val 6044827"/>
              <a:gd name="f4187" fmla="val 6052168"/>
              <a:gd name="f4188" fmla="val 4210361"/>
              <a:gd name="f4189" fmla="val 6056749"/>
              <a:gd name="f4190" fmla="val 4205779"/>
              <a:gd name="f4191" fmla="val 6061331"/>
              <a:gd name="f4192" fmla="val 4201198"/>
              <a:gd name="f4193" fmla="val 6063623"/>
              <a:gd name="f4194" fmla="val 4193856"/>
              <a:gd name="f4195" fmla="val 4183753"/>
              <a:gd name="f4196" fmla="val 6118952"/>
              <a:gd name="f4197" fmla="val 3886880"/>
              <a:gd name="f4198" fmla="val 3913312"/>
              <a:gd name="f4199" fmla="val 9102422"/>
              <a:gd name="f4200" fmla="val 9104889"/>
              <a:gd name="f4201" fmla="val 3959127"/>
              <a:gd name="f4202" fmla="val 9103009"/>
              <a:gd name="f4203" fmla="val 9101071"/>
              <a:gd name="f4204" fmla="val 3959068"/>
              <a:gd name="f4205" fmla="val 9099074"/>
              <a:gd name="f4206" fmla="val 3958951"/>
              <a:gd name="f4207" fmla="val 9097077"/>
              <a:gd name="f4208" fmla="val 3958833"/>
              <a:gd name="f4209" fmla="val 9093963"/>
              <a:gd name="f4210" fmla="val 3958774"/>
              <a:gd name="f4211" fmla="val 9089734"/>
              <a:gd name="f4212" fmla="val 9067179"/>
              <a:gd name="f4213" fmla="val 9048618"/>
              <a:gd name="f4214" fmla="val 3965353"/>
              <a:gd name="f4215" fmla="val 9034051"/>
              <a:gd name="f4216" fmla="val 3978510"/>
              <a:gd name="f4217" fmla="val 9019719"/>
              <a:gd name="f4218" fmla="val 3991432"/>
              <a:gd name="f4219" fmla="val 4008584"/>
              <a:gd name="f4220" fmla="val 4029964"/>
              <a:gd name="f4221" fmla="val 4054869"/>
              <a:gd name="f4222" fmla="val 9022891"/>
              <a:gd name="f4223" fmla="val 4074487"/>
              <a:gd name="f4224" fmla="val 9043567"/>
              <a:gd name="f4225" fmla="val 4088819"/>
              <a:gd name="f4226" fmla="val 4103151"/>
              <a:gd name="f4227" fmla="val 9092789"/>
              <a:gd name="f4228" fmla="val 4110317"/>
              <a:gd name="f4229" fmla="val 9137664"/>
              <a:gd name="f4230" fmla="val 4082828"/>
              <a:gd name="f4231" fmla="val 9136254"/>
              <a:gd name="f4232" fmla="val 4083063"/>
              <a:gd name="f4233" fmla="val 9134727"/>
              <a:gd name="f4234" fmla="val 4083180"/>
              <a:gd name="f4235" fmla="val 9133083"/>
              <a:gd name="f4236" fmla="val 9131438"/>
              <a:gd name="f4237" fmla="val 9129088"/>
              <a:gd name="f4238" fmla="val 9126034"/>
              <a:gd name="f4239" fmla="val 9099720"/>
              <a:gd name="f4240" fmla="val 9079514"/>
              <a:gd name="f4241" fmla="val 4078423"/>
              <a:gd name="f4242" fmla="val 9065417"/>
              <a:gd name="f4243" fmla="val 4068907"/>
              <a:gd name="f4244" fmla="val 9051320"/>
              <a:gd name="f4245" fmla="val 4059392"/>
              <a:gd name="f4246" fmla="val 4045823"/>
              <a:gd name="f4247" fmla="val 4028202"/>
              <a:gd name="f4248" fmla="val 4014810"/>
              <a:gd name="f4249" fmla="val 9049147"/>
              <a:gd name="f4250" fmla="val 4004296"/>
              <a:gd name="f4251" fmla="val 9058897"/>
              <a:gd name="f4252" fmla="val 3996660"/>
              <a:gd name="f4253" fmla="val 9068648"/>
              <a:gd name="f4254" fmla="val 3989024"/>
              <a:gd name="f4255" fmla="val 9082333"/>
              <a:gd name="f4256" fmla="val 3985207"/>
              <a:gd name="f4257" fmla="val 9099955"/>
              <a:gd name="f4258" fmla="val 9104419"/>
              <a:gd name="f4259" fmla="val 3985441"/>
              <a:gd name="f4260" fmla="val 3985911"/>
              <a:gd name="f4261" fmla="val 9121922"/>
              <a:gd name="f4262" fmla="val 3986381"/>
              <a:gd name="f4263" fmla="val 9128971"/>
              <a:gd name="f4264" fmla="val 3987203"/>
              <a:gd name="f4265" fmla="val 9136959"/>
              <a:gd name="f4266" fmla="val 3988378"/>
              <a:gd name="f4267" fmla="val 2401582"/>
              <a:gd name="f4268" fmla="val 2404049"/>
              <a:gd name="f4269" fmla="val 2402170"/>
              <a:gd name="f4270" fmla="val 2400232"/>
              <a:gd name="f4271" fmla="val 3959069"/>
              <a:gd name="f4272" fmla="val 2398234"/>
              <a:gd name="f4273" fmla="val 2396238"/>
              <a:gd name="f4274" fmla="val 2393125"/>
              <a:gd name="f4275" fmla="val 2388895"/>
              <a:gd name="f4276" fmla="val 2366340"/>
              <a:gd name="f4277" fmla="val 2347779"/>
              <a:gd name="f4278" fmla="val 2333212"/>
              <a:gd name="f4279" fmla="val 3978511"/>
              <a:gd name="f4280" fmla="val 2318880"/>
              <a:gd name="f4281" fmla="val 3991433"/>
              <a:gd name="f4282" fmla="val 2322052"/>
              <a:gd name="f4283" fmla="val 2342728"/>
              <a:gd name="f4284" fmla="val 2391950"/>
              <a:gd name="f4285" fmla="val 2436825"/>
              <a:gd name="f4286" fmla="val 2435415"/>
              <a:gd name="f4287" fmla="val 2433888"/>
              <a:gd name="f4288" fmla="val 2432243"/>
              <a:gd name="f4289" fmla="val 2430599"/>
              <a:gd name="f4290" fmla="val 2428249"/>
              <a:gd name="f4291" fmla="val 2425195"/>
              <a:gd name="f4292" fmla="val 2398881"/>
              <a:gd name="f4293" fmla="val 2378675"/>
              <a:gd name="f4294" fmla="val 2364578"/>
              <a:gd name="f4295" fmla="val 2350481"/>
              <a:gd name="f4296" fmla="val 2348308"/>
              <a:gd name="f4297" fmla="val 2358058"/>
              <a:gd name="f4298" fmla="val 2367808"/>
              <a:gd name="f4299" fmla="val 2381495"/>
              <a:gd name="f4300" fmla="val 2399116"/>
              <a:gd name="f4301" fmla="val 2403580"/>
              <a:gd name="f4302" fmla="val 2421083"/>
              <a:gd name="f4303" fmla="val 2428132"/>
              <a:gd name="f4304" fmla="val 2436120"/>
              <a:gd name="f4305" fmla="val 3840461"/>
              <a:gd name="f4306" fmla="val 3935263"/>
              <a:gd name="f4307" fmla="val 3947950"/>
              <a:gd name="f4308" fmla="val 4723386"/>
              <a:gd name="f4309" fmla="val 3980726"/>
              <a:gd name="f4310" fmla="val 3965571"/>
              <a:gd name="f4311" fmla="val 4077290"/>
              <a:gd name="f4312" fmla="val 4097495"/>
              <a:gd name="f4313" fmla="val 4774723"/>
              <a:gd name="f4314" fmla="val 4107598"/>
              <a:gd name="f4315" fmla="val 4794929"/>
              <a:gd name="f4316" fmla="val 4861184"/>
              <a:gd name="f4317" fmla="val 4808673"/>
              <a:gd name="f4318" fmla="val 4797630"/>
              <a:gd name="f4319" fmla="val 4071769"/>
              <a:gd name="f4320" fmla="val 4060726"/>
              <a:gd name="f4321" fmla="val 3956056"/>
              <a:gd name="f4322" fmla="val 4840391"/>
              <a:gd name="f4323" fmla="val 3938083"/>
              <a:gd name="f4324" fmla="val 4838511"/>
              <a:gd name="f4325" fmla="val 3948185"/>
              <a:gd name="f4326" fmla="val 4835047"/>
              <a:gd name="f4327" fmla="val 3959698"/>
              <a:gd name="f4328" fmla="val 4829995"/>
              <a:gd name="f4329" fmla="val 3972620"/>
              <a:gd name="f4330" fmla="val 4824943"/>
              <a:gd name="f4331" fmla="val 3985542"/>
              <a:gd name="f4332" fmla="val 4818305"/>
              <a:gd name="f4333" fmla="val 3999756"/>
              <a:gd name="f4334" fmla="val 4015263"/>
              <a:gd name="f4335" fmla="val 4832285"/>
              <a:gd name="f4336" fmla="val 4030417"/>
              <a:gd name="f4337" fmla="val 4840509"/>
              <a:gd name="f4338" fmla="val 4013971"/>
              <a:gd name="f4339" fmla="val 4847850"/>
              <a:gd name="f4340" fmla="val 3996996"/>
              <a:gd name="f4341" fmla="val 4854312"/>
              <a:gd name="f4342" fmla="val 3979492"/>
              <a:gd name="f4343" fmla="val 4860773"/>
              <a:gd name="f4344" fmla="val 3961988"/>
              <a:gd name="f4345" fmla="val 4866235"/>
              <a:gd name="f4346" fmla="val 3944073"/>
              <a:gd name="f4347" fmla="val 4870699"/>
              <a:gd name="f4348" fmla="val 3925747"/>
              <a:gd name="f4349" fmla="val 3902487"/>
              <a:gd name="f4350" fmla="val 7081778"/>
              <a:gd name="f4351" fmla="val 3627943"/>
              <a:gd name="f4352" fmla="val 3768208"/>
              <a:gd name="f4353" fmla="val 3800983"/>
              <a:gd name="f4354" fmla="val 7100809"/>
              <a:gd name="f4355" fmla="val 3850675"/>
              <a:gd name="f4356" fmla="val 7130413"/>
              <a:gd name="f4357" fmla="val 3727326"/>
              <a:gd name="f4358" fmla="val 3773847"/>
              <a:gd name="f4359" fmla="val 7044773"/>
              <a:gd name="f4360" fmla="val 7113496"/>
              <a:gd name="f4361" fmla="val 3846085"/>
              <a:gd name="f4362" fmla="val 3573629"/>
              <a:gd name="f4363" fmla="val 3829403"/>
              <a:gd name="f4364" fmla="val 3665494"/>
              <a:gd name="f4365" fmla="val 3789109"/>
              <a:gd name="f4366" fmla="val 3717771"/>
              <a:gd name="f4367" fmla="val 3725202"/>
              <a:gd name="f4368" fmla="val 3730458"/>
              <a:gd name="f4369" fmla="val 3733308"/>
              <a:gd name="f4370" fmla="val 3763586"/>
              <a:gd name="f4371" fmla="val 3770901"/>
              <a:gd name="f4372" fmla="val 3753014"/>
              <a:gd name="f4373" fmla="val 3800739"/>
              <a:gd name="f4374" fmla="val 3733865"/>
              <a:gd name="f4375" fmla="val 3706141"/>
              <a:gd name="f4376" fmla="val 3844909"/>
              <a:gd name="f4377" fmla="val 3678417"/>
              <a:gd name="f4378" fmla="val 3860534"/>
              <a:gd name="f4379" fmla="val 3641530"/>
              <a:gd name="f4380" fmla="val 3869697"/>
              <a:gd name="f4381" fmla="val 3595479"/>
              <a:gd name="f4382" fmla="val 311677"/>
              <a:gd name="f4383" fmla="val 3563483"/>
              <a:gd name="f4384" fmla="val 3571590"/>
              <a:gd name="f4385" fmla="val 302161"/>
              <a:gd name="f4386" fmla="val 3640312"/>
              <a:gd name="f4387" fmla="val 3661104"/>
              <a:gd name="f4388" fmla="val 264804"/>
              <a:gd name="f4389" fmla="val 3687184"/>
              <a:gd name="f4390" fmla="val 306390"/>
              <a:gd name="f4391" fmla="val 3665334"/>
              <a:gd name="f4392" fmla="val 331060"/>
              <a:gd name="f4393" fmla="val 3808419"/>
              <a:gd name="f4394" fmla="val 3798903"/>
              <a:gd name="f4395" fmla="val 326831"/>
              <a:gd name="f4396" fmla="val 3654409"/>
              <a:gd name="f4397" fmla="val 367007"/>
              <a:gd name="f4398" fmla="val 3633615"/>
              <a:gd name="f4399" fmla="val 347624"/>
              <a:gd name="f4400" fmla="val 3695642"/>
              <a:gd name="f4401" fmla="val 365598"/>
              <a:gd name="f4402" fmla="val 3710797"/>
              <a:gd name="f4403" fmla="val 395906"/>
              <a:gd name="f4404" fmla="val 3618461"/>
              <a:gd name="f4405" fmla="val 384629"/>
              <a:gd name="f4406" fmla="val 3600488"/>
              <a:gd name="f4407" fmla="val 322954"/>
              <a:gd name="f4408" fmla="val 3630796"/>
              <a:gd name="f4409" fmla="val 5970230"/>
              <a:gd name="f4410" fmla="val 3534863"/>
              <a:gd name="f4411" fmla="val 3565172"/>
              <a:gd name="f4412" fmla="val 6018513"/>
              <a:gd name="f4413" fmla="val 3700150"/>
              <a:gd name="f4414" fmla="val 6105208"/>
              <a:gd name="f4415" fmla="val 6094284"/>
              <a:gd name="f4416" fmla="val 11327977"/>
              <a:gd name="f4417" fmla="val 3523823"/>
              <a:gd name="f4418" fmla="val 11311295"/>
              <a:gd name="f4419" fmla="val 3615688"/>
              <a:gd name="f4420" fmla="val 11271001"/>
              <a:gd name="f4421" fmla="val 3667965"/>
              <a:gd name="f4422" fmla="val 11207095"/>
              <a:gd name="f4423" fmla="val 3680652"/>
              <a:gd name="f4424" fmla="val 11215201"/>
              <a:gd name="f4425" fmla="val 3713780"/>
              <a:gd name="f4426" fmla="val 11252793"/>
              <a:gd name="f4427" fmla="val 3703207"/>
              <a:gd name="f4428" fmla="val 11282631"/>
              <a:gd name="f4429" fmla="val 3684059"/>
              <a:gd name="f4430" fmla="val 3656335"/>
              <a:gd name="f4431" fmla="val 11326802"/>
              <a:gd name="f4432" fmla="val 3628611"/>
              <a:gd name="f4433" fmla="val 11342426"/>
              <a:gd name="f4434" fmla="val 3591724"/>
              <a:gd name="f4435" fmla="val 11351589"/>
              <a:gd name="f4436" fmla="val 3545674"/>
              <a:gd name="f4437" fmla="val 3514422"/>
              <a:gd name="f4438" fmla="val 3539091"/>
              <a:gd name="f4439" fmla="val 3731076"/>
              <a:gd name="f4440" fmla="val 3549194"/>
              <a:gd name="f4441" fmla="val 3738184"/>
              <a:gd name="f4442" fmla="val 3559532"/>
              <a:gd name="f4443" fmla="val 3745114"/>
              <a:gd name="f4444" fmla="val 3570105"/>
              <a:gd name="f4445" fmla="val 3752046"/>
              <a:gd name="f4446" fmla="val 3580678"/>
              <a:gd name="f4447" fmla="val 3758213"/>
              <a:gd name="f4448" fmla="val 3591016"/>
              <a:gd name="f4449" fmla="val 3763617"/>
              <a:gd name="f4450" fmla="val 3601118"/>
              <a:gd name="f4451" fmla="val 3576096"/>
              <a:gd name="f4452" fmla="val 3778301"/>
              <a:gd name="f4453" fmla="val 3566933"/>
              <a:gd name="f4454" fmla="val 3772545"/>
              <a:gd name="f4455" fmla="val 3557065"/>
              <a:gd name="f4456" fmla="val 3546492"/>
              <a:gd name="f4457" fmla="val 3758917"/>
              <a:gd name="f4458" fmla="val 3535919"/>
              <a:gd name="f4459" fmla="val 3750929"/>
              <a:gd name="f4460" fmla="val 3525229"/>
              <a:gd name="f4461" fmla="val 3511566"/>
              <a:gd name="f4462" fmla="val 3606368"/>
              <a:gd name="f4463" fmla="val 3619056"/>
              <a:gd name="f4464" fmla="val 7834494"/>
              <a:gd name="f4465" fmla="val 3651831"/>
              <a:gd name="f4466" fmla="val 3636678"/>
              <a:gd name="f4467" fmla="val 3748396"/>
              <a:gd name="f4468" fmla="val 3768601"/>
              <a:gd name="f4469" fmla="val 7885830"/>
              <a:gd name="f4470" fmla="val 3778704"/>
              <a:gd name="f4471" fmla="val 7906036"/>
              <a:gd name="f4472" fmla="val 7972292"/>
              <a:gd name="f4473" fmla="val 7919780"/>
              <a:gd name="f4474" fmla="val 7908738"/>
              <a:gd name="f4475" fmla="val 3742875"/>
              <a:gd name="f4476" fmla="val 3731832"/>
              <a:gd name="f4477" fmla="val 3627161"/>
              <a:gd name="f4478" fmla="val 7951499"/>
              <a:gd name="f4479" fmla="val 3609188"/>
              <a:gd name="f4480" fmla="val 7949619"/>
              <a:gd name="f4481" fmla="val 3619291"/>
              <a:gd name="f4482" fmla="val 7946154"/>
              <a:gd name="f4483" fmla="val 3630804"/>
              <a:gd name="f4484" fmla="val 7941102"/>
              <a:gd name="f4485" fmla="val 3643726"/>
              <a:gd name="f4486" fmla="val 7936051"/>
              <a:gd name="f4487" fmla="val 3656648"/>
              <a:gd name="f4488" fmla="val 7929413"/>
              <a:gd name="f4489" fmla="val 3670862"/>
              <a:gd name="f4490" fmla="val 3686369"/>
              <a:gd name="f4491" fmla="val 7943393"/>
              <a:gd name="f4492" fmla="val 3701523"/>
              <a:gd name="f4493" fmla="val 7951616"/>
              <a:gd name="f4494" fmla="val 3685077"/>
              <a:gd name="f4495" fmla="val 7958958"/>
              <a:gd name="f4496" fmla="val 3668102"/>
              <a:gd name="f4497" fmla="val 7965419"/>
              <a:gd name="f4498" fmla="val 3650598"/>
              <a:gd name="f4499" fmla="val 7971881"/>
              <a:gd name="f4500" fmla="val 3633094"/>
              <a:gd name="f4501" fmla="val 7977343"/>
              <a:gd name="f4502" fmla="val 3615179"/>
              <a:gd name="f4503" fmla="val 7981807"/>
              <a:gd name="f4504" fmla="val 3596853"/>
              <a:gd name="f4505" fmla="val 3573593"/>
              <a:gd name="f4506" fmla="val 2105737"/>
              <a:gd name="f4507" fmla="val 3504600"/>
              <a:gd name="f4508" fmla="val 3511296"/>
              <a:gd name="f4509" fmla="val 3541604"/>
              <a:gd name="f4510" fmla="val 2093401"/>
              <a:gd name="f4511" fmla="val 3537727"/>
              <a:gd name="f4512" fmla="val 3547830"/>
              <a:gd name="f4513" fmla="val 2086647"/>
              <a:gd name="f4514" fmla="val 3558110"/>
              <a:gd name="f4515" fmla="val 2081595"/>
              <a:gd name="f4516" fmla="val 3568564"/>
              <a:gd name="f4517" fmla="val 2076544"/>
              <a:gd name="f4518" fmla="val 3579020"/>
              <a:gd name="f4519" fmla="val 2069906"/>
              <a:gd name="f4520" fmla="val 3590239"/>
              <a:gd name="f4521" fmla="val 2061683"/>
              <a:gd name="f4522" fmla="val 3602222"/>
              <a:gd name="f4523" fmla="val 3560988"/>
              <a:gd name="f4524" fmla="val 2034194"/>
              <a:gd name="f4525" fmla="val 3623014"/>
              <a:gd name="f4526" fmla="val 3651443"/>
              <a:gd name="f4527" fmla="val 2030963"/>
              <a:gd name="f4528" fmla="val 3676407"/>
              <a:gd name="f4529" fmla="val 2024502"/>
              <a:gd name="f4530" fmla="val 3697905"/>
              <a:gd name="f4531" fmla="val 2018041"/>
              <a:gd name="f4532" fmla="val 3719402"/>
              <a:gd name="f4533" fmla="val 3737552"/>
              <a:gd name="f4534" fmla="val 3752354"/>
              <a:gd name="f4535" fmla="val 2013753"/>
              <a:gd name="f4536" fmla="val 3775615"/>
              <a:gd name="f4537" fmla="val 2030200"/>
              <a:gd name="f4538" fmla="val 3757993"/>
              <a:gd name="f4539" fmla="val 2042300"/>
              <a:gd name="f4540" fmla="val 3736202"/>
              <a:gd name="f4541" fmla="val 2050053"/>
              <a:gd name="f4542" fmla="val 3710240"/>
              <a:gd name="f4543" fmla="val 2057806"/>
              <a:gd name="f4544" fmla="val 3684278"/>
              <a:gd name="f4545" fmla="val 3654263"/>
              <a:gd name="f4546" fmla="val 3620195"/>
              <a:gd name="f4547" fmla="val 2074018"/>
              <a:gd name="f4548" fmla="val 3633940"/>
              <a:gd name="f4549" fmla="val 2078482"/>
              <a:gd name="f4550" fmla="val 3628066"/>
              <a:gd name="f4551" fmla="val 2082887"/>
              <a:gd name="f4552" fmla="val 3621605"/>
              <a:gd name="f4553" fmla="val 2087234"/>
              <a:gd name="f4554" fmla="val 3614556"/>
              <a:gd name="f4555" fmla="val 2091580"/>
              <a:gd name="f4556" fmla="val 3607508"/>
              <a:gd name="f4557" fmla="val 2095927"/>
              <a:gd name="f4558" fmla="val 3599813"/>
              <a:gd name="f4559" fmla="val 2100274"/>
              <a:gd name="f4560" fmla="val 3591472"/>
              <a:gd name="f4561" fmla="val 2104621"/>
              <a:gd name="f4562" fmla="val 3583132"/>
              <a:gd name="f4563" fmla="val 2108908"/>
              <a:gd name="f4564" fmla="val 3573968"/>
              <a:gd name="f4565" fmla="val 2113138"/>
              <a:gd name="f4566" fmla="val 3563983"/>
              <a:gd name="f4567" fmla="val 2117367"/>
              <a:gd name="f4568" fmla="val 3553997"/>
              <a:gd name="f4569" fmla="val 2121831"/>
              <a:gd name="f4570" fmla="val 3542897"/>
              <a:gd name="f4571" fmla="val 2126530"/>
              <a:gd name="f4572" fmla="val 3530679"/>
              <a:gd name="f4573" fmla="val 11790911"/>
              <a:gd name="f4574" fmla="val 3503189"/>
              <a:gd name="f4575" fmla="val 3507418"/>
              <a:gd name="f4576" fmla="val 11775757"/>
              <a:gd name="f4577" fmla="val 11776227"/>
              <a:gd name="f4578" fmla="val 3540077"/>
              <a:gd name="f4579" fmla="val 11776462"/>
              <a:gd name="f4580" fmla="val 3542426"/>
              <a:gd name="f4581" fmla="val 3544776"/>
              <a:gd name="f4582" fmla="val 3546890"/>
              <a:gd name="f4583" fmla="val 3549005"/>
              <a:gd name="f4584" fmla="val 3551119"/>
              <a:gd name="f4585" fmla="val 3556288"/>
              <a:gd name="f4586" fmla="val 3561457"/>
              <a:gd name="f4587" fmla="val 3566626"/>
              <a:gd name="f4588" fmla="val 11775287"/>
              <a:gd name="f4589" fmla="val 3571795"/>
              <a:gd name="f4590" fmla="val 11774465"/>
              <a:gd name="f4591" fmla="val 3577669"/>
              <a:gd name="f4592" fmla="val 11773290"/>
              <a:gd name="f4593" fmla="val 3584247"/>
              <a:gd name="f4594" fmla="val 11676725"/>
              <a:gd name="f4595" fmla="val 11769061"/>
              <a:gd name="f4596" fmla="val 11765301"/>
              <a:gd name="f4597" fmla="val 3646039"/>
              <a:gd name="f4598" fmla="val 11756608"/>
              <a:gd name="f4599" fmla="val 3672471"/>
              <a:gd name="f4600" fmla="val 11742981"/>
              <a:gd name="f4601" fmla="val 3693852"/>
              <a:gd name="f4602" fmla="val 11729354"/>
              <a:gd name="f4603" fmla="val 3715232"/>
              <a:gd name="f4604" fmla="val 11710558"/>
              <a:gd name="f4605" fmla="val 3731561"/>
              <a:gd name="f4606" fmla="val 11686593"/>
              <a:gd name="f4607" fmla="val 3742838"/>
              <a:gd name="f4608" fmla="val 11701748"/>
              <a:gd name="f4609" fmla="val 3768918"/>
              <a:gd name="f4610" fmla="val 11736520"/>
              <a:gd name="f4611" fmla="val 3753177"/>
              <a:gd name="f4612" fmla="val 11762482"/>
              <a:gd name="f4613" fmla="val 3724982"/>
              <a:gd name="f4614" fmla="val 11779633"/>
              <a:gd name="f4615" fmla="val 3684336"/>
              <a:gd name="f4616" fmla="val 11796785"/>
              <a:gd name="f4617" fmla="val 3643690"/>
              <a:gd name="f4618" fmla="val 11805595"/>
              <a:gd name="f4619" fmla="val 3589299"/>
              <a:gd name="f4620" fmla="val 3521163"/>
              <a:gd name="f4621" fmla="val 2434006"/>
              <a:gd name="f4622" fmla="val 3494907"/>
              <a:gd name="f4623" fmla="val 2417324"/>
              <a:gd name="f4624" fmla="val 3586772"/>
              <a:gd name="f4625" fmla="val 2377030"/>
              <a:gd name="f4626" fmla="val 3639049"/>
              <a:gd name="f4627" fmla="val 2313124"/>
              <a:gd name="f4628" fmla="val 3651736"/>
              <a:gd name="f4629" fmla="val 2321230"/>
              <a:gd name="f4630" fmla="val 3684864"/>
              <a:gd name="f4631" fmla="val 2358822"/>
              <a:gd name="f4632" fmla="val 3674292"/>
              <a:gd name="f4633" fmla="val 2388661"/>
              <a:gd name="f4634" fmla="val 3655143"/>
              <a:gd name="f4635" fmla="val 3627419"/>
              <a:gd name="f4636" fmla="val 2432831"/>
              <a:gd name="f4637" fmla="val 3599695"/>
              <a:gd name="f4638" fmla="val 2448455"/>
              <a:gd name="f4639" fmla="val 3562807"/>
              <a:gd name="f4640" fmla="val 2457618"/>
              <a:gd name="f4641" fmla="val 3516758"/>
              <a:gd name="f4642" fmla="val 9134845"/>
              <a:gd name="f4643" fmla="val 9118163"/>
              <a:gd name="f4644" fmla="val 9077869"/>
              <a:gd name="f4645" fmla="val 9013963"/>
              <a:gd name="f4646" fmla="val 9022069"/>
              <a:gd name="f4647" fmla="val 9059661"/>
              <a:gd name="f4648" fmla="val 9089499"/>
              <a:gd name="f4649" fmla="val 9133670"/>
              <a:gd name="f4650" fmla="val 9149294"/>
              <a:gd name="f4651" fmla="val 9158457"/>
              <a:gd name="f4652" fmla="val 5641446"/>
              <a:gd name="f4653" fmla="val 3482406"/>
              <a:gd name="f4654" fmla="val 5637922"/>
              <a:gd name="f4655" fmla="val 3515769"/>
              <a:gd name="f4656" fmla="val 5632107"/>
              <a:gd name="f4657" fmla="val 3545666"/>
              <a:gd name="f4658" fmla="val 5624002"/>
              <a:gd name="f4659" fmla="val 3572098"/>
              <a:gd name="f4660" fmla="val 5615896"/>
              <a:gd name="f4661" fmla="val 3598530"/>
              <a:gd name="f4662" fmla="val 5604794"/>
              <a:gd name="f4663" fmla="val 3621379"/>
              <a:gd name="f4664" fmla="val 3640645"/>
              <a:gd name="f4665" fmla="val 5611490"/>
              <a:gd name="f4666" fmla="val 3660028"/>
              <a:gd name="f4667" fmla="val 5629581"/>
              <a:gd name="f4668" fmla="val 3632304"/>
              <a:gd name="f4669" fmla="val 5642386"/>
              <a:gd name="f4670" fmla="val 3602936"/>
              <a:gd name="f4671" fmla="val 5649904"/>
              <a:gd name="f4672" fmla="val 3571922"/>
              <a:gd name="f4673" fmla="val 5698187"/>
              <a:gd name="f4674" fmla="val 5692548"/>
              <a:gd name="f4675" fmla="val 3656269"/>
              <a:gd name="f4676" fmla="val 5665881"/>
              <a:gd name="f4677" fmla="val 3721468"/>
              <a:gd name="f4678" fmla="val 5618186"/>
              <a:gd name="f4679" fmla="val 3767518"/>
              <a:gd name="f4680" fmla="val 5634751"/>
              <a:gd name="f4681" fmla="val 3792188"/>
              <a:gd name="f4682" fmla="val 5661299"/>
              <a:gd name="f4683" fmla="val 3767283"/>
              <a:gd name="f4684" fmla="val 5682504"/>
              <a:gd name="f4685" fmla="val 3735858"/>
              <a:gd name="f4686" fmla="val 5698363"/>
              <a:gd name="f4687" fmla="val 3697914"/>
              <a:gd name="f4688" fmla="val 5714222"/>
              <a:gd name="f4689" fmla="val 3659970"/>
              <a:gd name="f4690" fmla="val 5724619"/>
              <a:gd name="f4691" fmla="val 3614330"/>
              <a:gd name="f4692" fmla="val 5729552"/>
              <a:gd name="f4693" fmla="val 3560997"/>
              <a:gd name="f4694" fmla="val 5713341"/>
              <a:gd name="f4695" fmla="val 3537385"/>
              <a:gd name="f4696" fmla="val 3541614"/>
              <a:gd name="f4697" fmla="val 5659890"/>
              <a:gd name="f4698" fmla="val 3531042"/>
              <a:gd name="f4699" fmla="val 5662357"/>
              <a:gd name="f4700" fmla="val 3521525"/>
              <a:gd name="f4701" fmla="val 5664002"/>
              <a:gd name="f4702" fmla="val 3513067"/>
              <a:gd name="f4703" fmla="val 5665647"/>
              <a:gd name="f4704" fmla="val 3504609"/>
              <a:gd name="f4705" fmla="val 5667408"/>
              <a:gd name="f4706" fmla="val 3497561"/>
              <a:gd name="f4707" fmla="val 5669288"/>
              <a:gd name="f4708" fmla="val 3491921"/>
              <a:gd name="f4709" fmla="val 645584"/>
              <a:gd name="f4710" fmla="val 642060"/>
              <a:gd name="f4711" fmla="val 636245"/>
              <a:gd name="f4712" fmla="val 628139"/>
              <a:gd name="f4713" fmla="val 620033"/>
              <a:gd name="f4714" fmla="val 608932"/>
              <a:gd name="f4715" fmla="val 615628"/>
              <a:gd name="f4716" fmla="val 633719"/>
              <a:gd name="f4717" fmla="val 646524"/>
              <a:gd name="f4718" fmla="val 654042"/>
              <a:gd name="f4719" fmla="val 702325"/>
              <a:gd name="f4720" fmla="val 696686"/>
              <a:gd name="f4721" fmla="val 670019"/>
              <a:gd name="f4722" fmla="val 622324"/>
              <a:gd name="f4723" fmla="val 638888"/>
              <a:gd name="f4724" fmla="val 665438"/>
              <a:gd name="f4725" fmla="val 686642"/>
              <a:gd name="f4726" fmla="val 702501"/>
              <a:gd name="f4727" fmla="val 718360"/>
              <a:gd name="f4728" fmla="val 728757"/>
              <a:gd name="f4729" fmla="val 733691"/>
              <a:gd name="f4730" fmla="val 717479"/>
              <a:gd name="f4731" fmla="val 664028"/>
              <a:gd name="f4732" fmla="val 3531041"/>
              <a:gd name="f4733" fmla="val 666495"/>
              <a:gd name="f4734" fmla="val 668140"/>
              <a:gd name="f4735" fmla="val 669784"/>
              <a:gd name="f4736" fmla="val 671546"/>
              <a:gd name="f4737" fmla="val 673426"/>
              <a:gd name="f4738" fmla="val 9877692"/>
              <a:gd name="f4739" fmla="val 9874168"/>
              <a:gd name="f4740" fmla="val 9868353"/>
              <a:gd name="f4741" fmla="val 9860247"/>
              <a:gd name="f4742" fmla="val 9852142"/>
              <a:gd name="f4743" fmla="val 9841040"/>
              <a:gd name="f4744" fmla="val 9847736"/>
              <a:gd name="f4745" fmla="val 9865827"/>
              <a:gd name="f4746" fmla="val 9878632"/>
              <a:gd name="f4747" fmla="val 3602935"/>
              <a:gd name="f4748" fmla="val 9886151"/>
              <a:gd name="f4749" fmla="val 9934433"/>
              <a:gd name="f4750" fmla="val 9928794"/>
              <a:gd name="f4751" fmla="val 9902127"/>
              <a:gd name="f4752" fmla="val 3721467"/>
              <a:gd name="f4753" fmla="val 9854432"/>
              <a:gd name="f4754" fmla="val 9870996"/>
              <a:gd name="f4755" fmla="val 9897546"/>
              <a:gd name="f4756" fmla="val 9918750"/>
              <a:gd name="f4757" fmla="val 9934609"/>
              <a:gd name="f4758" fmla="val 9950468"/>
              <a:gd name="f4759" fmla="val 3659969"/>
              <a:gd name="f4760" fmla="val 9960865"/>
              <a:gd name="f4761" fmla="val 9965799"/>
              <a:gd name="f4762" fmla="val 9949587"/>
              <a:gd name="f4763" fmla="val 3537384"/>
              <a:gd name="f4764" fmla="val 3541613"/>
              <a:gd name="f4765" fmla="val 9896136"/>
              <a:gd name="f4766" fmla="val 9898603"/>
              <a:gd name="f4767" fmla="val 9900248"/>
              <a:gd name="f4768" fmla="val 9901892"/>
              <a:gd name="f4769" fmla="val 9903654"/>
              <a:gd name="f4770" fmla="val 3497560"/>
              <a:gd name="f4771" fmla="val 9905534"/>
              <a:gd name="f4772" fmla="val 3464615"/>
              <a:gd name="f4773" fmla="val 3489285"/>
              <a:gd name="f4774" fmla="val 11212969"/>
              <a:gd name="f4775" fmla="val 3499388"/>
              <a:gd name="f4776" fmla="val 11220076"/>
              <a:gd name="f4777" fmla="val 3509726"/>
              <a:gd name="f4778" fmla="val 11227007"/>
              <a:gd name="f4779" fmla="val 3520299"/>
              <a:gd name="f4780" fmla="val 11233938"/>
              <a:gd name="f4781" fmla="val 3530871"/>
              <a:gd name="f4782" fmla="val 11240105"/>
              <a:gd name="f4783" fmla="val 3541209"/>
              <a:gd name="f4784" fmla="val 11245509"/>
              <a:gd name="f4785" fmla="val 3551312"/>
              <a:gd name="f4786" fmla="val 3526290"/>
              <a:gd name="f4787" fmla="val 11260194"/>
              <a:gd name="f4788" fmla="val 3517127"/>
              <a:gd name="f4789" fmla="val 11254437"/>
              <a:gd name="f4790" fmla="val 3507259"/>
              <a:gd name="f4791" fmla="val 3496686"/>
              <a:gd name="f4792" fmla="val 11240810"/>
              <a:gd name="f4793" fmla="val 3486114"/>
              <a:gd name="f4794" fmla="val 11232822"/>
              <a:gd name="f4795" fmla="val 3475423"/>
              <a:gd name="f4796" fmla="val 3435699"/>
              <a:gd name="f4797" fmla="val 3460369"/>
              <a:gd name="f4798" fmla="val 9019837"/>
              <a:gd name="f4799" fmla="val 3470472"/>
              <a:gd name="f4800" fmla="val 9026944"/>
              <a:gd name="f4801" fmla="val 3480810"/>
              <a:gd name="f4802" fmla="val 9033875"/>
              <a:gd name="f4803" fmla="val 3491383"/>
              <a:gd name="f4804" fmla="val 9040806"/>
              <a:gd name="f4805" fmla="val 3501955"/>
              <a:gd name="f4806" fmla="val 9046973"/>
              <a:gd name="f4807" fmla="val 3512293"/>
              <a:gd name="f4808" fmla="val 9052377"/>
              <a:gd name="f4809" fmla="val 3522396"/>
              <a:gd name="f4810" fmla="val 3497374"/>
              <a:gd name="f4811" fmla="val 9067062"/>
              <a:gd name="f4812" fmla="val 3488211"/>
              <a:gd name="f4813" fmla="val 9061305"/>
              <a:gd name="f4814" fmla="val 3478343"/>
              <a:gd name="f4815" fmla="val 3467770"/>
              <a:gd name="f4816" fmla="val 9047678"/>
              <a:gd name="f4817" fmla="val 3457197"/>
              <a:gd name="f4818" fmla="val 9039690"/>
              <a:gd name="f4819" fmla="val 3446507"/>
              <a:gd name="f4820" fmla="val 3460370"/>
              <a:gd name="f4821" fmla="val 2318998"/>
              <a:gd name="f4822" fmla="val 3470473"/>
              <a:gd name="f4823" fmla="val 2326105"/>
              <a:gd name="f4824" fmla="val 2333036"/>
              <a:gd name="f4825" fmla="val 2339967"/>
              <a:gd name="f4826" fmla="val 2346134"/>
              <a:gd name="f4827" fmla="val 2351538"/>
              <a:gd name="f4828" fmla="val 2366223"/>
              <a:gd name="f4829" fmla="val 2360466"/>
              <a:gd name="f4830" fmla="val 3467771"/>
              <a:gd name="f4831" fmla="val 2346839"/>
              <a:gd name="f4832" fmla="val 3457198"/>
              <a:gd name="f4833" fmla="val 2338851"/>
              <a:gd name="f4834" fmla="val 4851316"/>
              <a:gd name="f4835" fmla="val 3428400"/>
              <a:gd name="f4836" fmla="val 3435095"/>
              <a:gd name="f4837" fmla="val 3465404"/>
              <a:gd name="f4838" fmla="val 4838982"/>
              <a:gd name="f4839" fmla="val 3461527"/>
              <a:gd name="f4840" fmla="val 3471630"/>
              <a:gd name="f4841" fmla="val 4832227"/>
              <a:gd name="f4842" fmla="val 3481909"/>
              <a:gd name="f4843" fmla="val 4827176"/>
              <a:gd name="f4844" fmla="val 3492364"/>
              <a:gd name="f4845" fmla="val 4822124"/>
              <a:gd name="f4846" fmla="val 3502820"/>
              <a:gd name="f4847" fmla="val 4815487"/>
              <a:gd name="f4848" fmla="val 3514038"/>
              <a:gd name="f4849" fmla="val 4807264"/>
              <a:gd name="f4850" fmla="val 3526022"/>
              <a:gd name="f4851" fmla="val 3484787"/>
              <a:gd name="f4852" fmla="val 4779775"/>
              <a:gd name="f4853" fmla="val 3546814"/>
              <a:gd name="f4854" fmla="val 3575243"/>
              <a:gd name="f4855" fmla="val 4776544"/>
              <a:gd name="f4856" fmla="val 3600206"/>
              <a:gd name="f4857" fmla="val 4770082"/>
              <a:gd name="f4858" fmla="val 3621704"/>
              <a:gd name="f4859" fmla="val 4763621"/>
              <a:gd name="f4860" fmla="val 3643202"/>
              <a:gd name="f4861" fmla="val 3661352"/>
              <a:gd name="f4862" fmla="val 3676154"/>
              <a:gd name="f4863" fmla="val 4759333"/>
              <a:gd name="f4864" fmla="val 3699414"/>
              <a:gd name="f4865" fmla="val 4775780"/>
              <a:gd name="f4866" fmla="val 3681793"/>
              <a:gd name="f4867" fmla="val 4787879"/>
              <a:gd name="f4868" fmla="val 3660002"/>
              <a:gd name="f4869" fmla="val 4795633"/>
              <a:gd name="f4870" fmla="val 3634039"/>
              <a:gd name="f4871" fmla="val 4803387"/>
              <a:gd name="f4872" fmla="val 3608077"/>
              <a:gd name="f4873" fmla="val 3578063"/>
              <a:gd name="f4874" fmla="val 3543995"/>
              <a:gd name="f4875" fmla="val 4819599"/>
              <a:gd name="f4876" fmla="val 3557739"/>
              <a:gd name="f4877" fmla="val 4824062"/>
              <a:gd name="f4878" fmla="val 3551866"/>
              <a:gd name="f4879" fmla="val 4828467"/>
              <a:gd name="f4880" fmla="val 3545405"/>
              <a:gd name="f4881" fmla="val 4832814"/>
              <a:gd name="f4882" fmla="val 3538356"/>
              <a:gd name="f4883" fmla="val 4837161"/>
              <a:gd name="f4884" fmla="val 3531307"/>
              <a:gd name="f4885" fmla="val 4841507"/>
              <a:gd name="f4886" fmla="val 3523613"/>
              <a:gd name="f4887" fmla="val 4845854"/>
              <a:gd name="f4888" fmla="val 3515272"/>
              <a:gd name="f4889" fmla="val 4850200"/>
              <a:gd name="f4890" fmla="val 3506932"/>
              <a:gd name="f4891" fmla="val 4854488"/>
              <a:gd name="f4892" fmla="val 3497768"/>
              <a:gd name="f4893" fmla="val 4858717"/>
              <a:gd name="f4894" fmla="val 3487783"/>
              <a:gd name="f4895" fmla="val 4862947"/>
              <a:gd name="f4896" fmla="val 3477798"/>
              <a:gd name="f4897" fmla="val 4867410"/>
              <a:gd name="f4898" fmla="val 3466696"/>
              <a:gd name="f4899" fmla="val 4872110"/>
              <a:gd name="f4900" fmla="val 3454479"/>
              <a:gd name="f4901" fmla="val 7136756"/>
              <a:gd name="f4902" fmla="val 3174295"/>
              <a:gd name="f4903" fmla="val 3178524"/>
              <a:gd name="f4904" fmla="val 3208833"/>
              <a:gd name="f4905" fmla="val 7121602"/>
              <a:gd name="f4906" fmla="val 7122072"/>
              <a:gd name="f4907" fmla="val 3211183"/>
              <a:gd name="f4908" fmla="val 7122307"/>
              <a:gd name="f4909" fmla="val 3213532"/>
              <a:gd name="f4910" fmla="val 3215882"/>
              <a:gd name="f4911" fmla="val 3217996"/>
              <a:gd name="f4912" fmla="val 3220111"/>
              <a:gd name="f4913" fmla="val 3222225"/>
              <a:gd name="f4914" fmla="val 3227394"/>
              <a:gd name="f4915" fmla="val 3232563"/>
              <a:gd name="f4916" fmla="val 3237732"/>
              <a:gd name="f4917" fmla="val 7121132"/>
              <a:gd name="f4918" fmla="val 3242901"/>
              <a:gd name="f4919" fmla="val 7120310"/>
              <a:gd name="f4920" fmla="val 3248775"/>
              <a:gd name="f4921" fmla="val 7119135"/>
              <a:gd name="f4922" fmla="val 3255353"/>
              <a:gd name="f4923" fmla="val 7022571"/>
              <a:gd name="f4924" fmla="val 3285662"/>
              <a:gd name="f4925" fmla="val 7114906"/>
              <a:gd name="f4926" fmla="val 7111147"/>
              <a:gd name="f4927" fmla="val 3317145"/>
              <a:gd name="f4928" fmla="val 7102454"/>
              <a:gd name="f4929" fmla="val 3343577"/>
              <a:gd name="f4930" fmla="val 7088826"/>
              <a:gd name="f4931" fmla="val 3364958"/>
              <a:gd name="f4932" fmla="val 7075199"/>
              <a:gd name="f4933" fmla="val 3386338"/>
              <a:gd name="f4934" fmla="val 7056403"/>
              <a:gd name="f4935" fmla="val 3402667"/>
              <a:gd name="f4936" fmla="val 7032438"/>
              <a:gd name="f4937" fmla="val 3413944"/>
              <a:gd name="f4938" fmla="val 7047593"/>
              <a:gd name="f4939" fmla="val 3440024"/>
              <a:gd name="f4940" fmla="val 7082365"/>
              <a:gd name="f4941" fmla="val 3424283"/>
              <a:gd name="f4942" fmla="val 7108327"/>
              <a:gd name="f4943" fmla="val 3396088"/>
              <a:gd name="f4944" fmla="val 7125479"/>
              <a:gd name="f4945" fmla="val 3355442"/>
              <a:gd name="f4946" fmla="val 7142630"/>
              <a:gd name="f4947" fmla="val 3314796"/>
              <a:gd name="f4948" fmla="val 7151441"/>
              <a:gd name="f4949" fmla="val 3260405"/>
              <a:gd name="f4950" fmla="val 3192269"/>
              <a:gd name="f4951" fmla="val 1989788"/>
              <a:gd name="f4952" fmla="val 3155622"/>
              <a:gd name="f4953" fmla="val 3182055"/>
              <a:gd name="f4954" fmla="val 2045119"/>
              <a:gd name="f4955" fmla="val 3285315"/>
              <a:gd name="f4956" fmla="val 3311395"/>
              <a:gd name="f4957" fmla="val 2108203"/>
              <a:gd name="f4958" fmla="val 2068379"/>
              <a:gd name="f4959" fmla="val 3152481"/>
              <a:gd name="f4960" fmla="val 344452"/>
              <a:gd name="f4961" fmla="val 354907"/>
              <a:gd name="f4962" fmla="val 3156474"/>
              <a:gd name="f4963" fmla="val 3164462"/>
              <a:gd name="f4964" fmla="val 369944"/>
              <a:gd name="f4965" fmla="val 3172451"/>
              <a:gd name="f4966" fmla="val 373704"/>
              <a:gd name="f4967" fmla="val 3183845"/>
              <a:gd name="f4968" fmla="val 3198648"/>
              <a:gd name="f4969" fmla="val 3212039"/>
              <a:gd name="f4970" fmla="val 3222671"/>
              <a:gd name="f4971" fmla="val 3230542"/>
              <a:gd name="f4972" fmla="val 3238413"/>
              <a:gd name="f4973" fmla="val 3242348"/>
              <a:gd name="f4974" fmla="val 318138"/>
              <a:gd name="f4975" fmla="val 307800"/>
              <a:gd name="f4976" fmla="val 3238236"/>
              <a:gd name="f4977" fmla="val 300047"/>
              <a:gd name="f4978" fmla="val 3230013"/>
              <a:gd name="f4979" fmla="val 292293"/>
              <a:gd name="f4980" fmla="val 3221791"/>
              <a:gd name="f4981" fmla="val 3210865"/>
              <a:gd name="f4982" fmla="val 3197238"/>
              <a:gd name="f4983" fmla="val 292352"/>
              <a:gd name="f4984" fmla="val 3173038"/>
              <a:gd name="f4985" fmla="val 300223"/>
              <a:gd name="f4986" fmla="val 3164815"/>
              <a:gd name="f4987" fmla="val 308094"/>
              <a:gd name="f4988" fmla="val 3156591"/>
              <a:gd name="f4989" fmla="val 331765"/>
              <a:gd name="f4990" fmla="val 3126400"/>
              <a:gd name="f4991" fmla="val 308270"/>
              <a:gd name="f4992" fmla="val 289885"/>
              <a:gd name="f4993" fmla="val 3133155"/>
              <a:gd name="f4994" fmla="val 276610"/>
              <a:gd name="f4995" fmla="val 3146664"/>
              <a:gd name="f4996" fmla="val 263336"/>
              <a:gd name="f4997" fmla="val 3160174"/>
              <a:gd name="f4998" fmla="val 3178676"/>
              <a:gd name="f4999" fmla="val 3202171"/>
              <a:gd name="f5000" fmla="val 3212509"/>
              <a:gd name="f5001" fmla="val 258343"/>
              <a:gd name="f5002" fmla="val 3223141"/>
              <a:gd name="f5003" fmla="val 261632"/>
              <a:gd name="f5004" fmla="val 3234066"/>
              <a:gd name="f5005" fmla="val 264922"/>
              <a:gd name="f5006" fmla="val 3244991"/>
              <a:gd name="f5007" fmla="val 270090"/>
              <a:gd name="f5008" fmla="val 3256504"/>
              <a:gd name="f5009" fmla="val 277139"/>
              <a:gd name="f5010" fmla="val 3268603"/>
              <a:gd name="f5011" fmla="val 3280704"/>
              <a:gd name="f5012" fmla="val 3293567"/>
              <a:gd name="f5013" fmla="val 304099"/>
              <a:gd name="f5014" fmla="val 3307194"/>
              <a:gd name="f5015" fmla="val 315025"/>
              <a:gd name="f5016" fmla="val 3320821"/>
              <a:gd name="f5017" fmla="val 328123"/>
              <a:gd name="f5018" fmla="val 3335388"/>
              <a:gd name="f5019" fmla="val 343395"/>
              <a:gd name="f5020" fmla="val 3350895"/>
              <a:gd name="f5021" fmla="val 385333"/>
              <a:gd name="f5022" fmla="val 368417"/>
              <a:gd name="f5023" fmla="val 3334448"/>
              <a:gd name="f5024" fmla="val 353791"/>
              <a:gd name="f5025" fmla="val 3319059"/>
              <a:gd name="f5026" fmla="val 341457"/>
              <a:gd name="f5027" fmla="val 3304727"/>
              <a:gd name="f5028" fmla="val 329122"/>
              <a:gd name="f5029" fmla="val 3290396"/>
              <a:gd name="f5030" fmla="val 318490"/>
              <a:gd name="f5031" fmla="val 3276768"/>
              <a:gd name="f5032" fmla="val 3263846"/>
              <a:gd name="f5033" fmla="val 317785"/>
              <a:gd name="f5034" fmla="val 3267605"/>
              <a:gd name="f5035" fmla="val 3269484"/>
              <a:gd name="f5036" fmla="val 336699"/>
              <a:gd name="f5037" fmla="val 346802"/>
              <a:gd name="f5038" fmla="val 356082"/>
              <a:gd name="f5039" fmla="val 3267722"/>
              <a:gd name="f5040" fmla="val 3264199"/>
              <a:gd name="f5041" fmla="val 372999"/>
              <a:gd name="f5042" fmla="val 3260674"/>
              <a:gd name="f5043" fmla="val 3255740"/>
              <a:gd name="f5044" fmla="val 386215"/>
              <a:gd name="f5045" fmla="val 3249397"/>
              <a:gd name="f5046" fmla="val 392206"/>
              <a:gd name="f5047" fmla="val 3243053"/>
              <a:gd name="f5048" fmla="val 396905"/>
              <a:gd name="f5049" fmla="val 3235593"/>
              <a:gd name="f5050" fmla="val 400312"/>
              <a:gd name="f5051" fmla="val 3227017"/>
              <a:gd name="f5052" fmla="val 403718"/>
              <a:gd name="f5053" fmla="val 3218442"/>
              <a:gd name="f5054" fmla="val 405422"/>
              <a:gd name="f5055" fmla="val 3209103"/>
              <a:gd name="f5056" fmla="val 3198999"/>
              <a:gd name="f5057" fmla="val 3187957"/>
              <a:gd name="f5058" fmla="val 403660"/>
              <a:gd name="f5059" fmla="val 3177972"/>
              <a:gd name="f5060" fmla="val 400135"/>
              <a:gd name="f5061" fmla="val 3169044"/>
              <a:gd name="f5062" fmla="val 396611"/>
              <a:gd name="f5063" fmla="val 3160116"/>
              <a:gd name="f5064" fmla="val 391560"/>
              <a:gd name="f5065" fmla="val 384981"/>
              <a:gd name="f5066" fmla="val 3146136"/>
              <a:gd name="f5067" fmla="val 378403"/>
              <a:gd name="f5068" fmla="val 3139793"/>
              <a:gd name="f5069" fmla="val 370590"/>
              <a:gd name="f5070" fmla="val 3134917"/>
              <a:gd name="f5071" fmla="val 361545"/>
              <a:gd name="f5072" fmla="val 3131510"/>
              <a:gd name="f5073" fmla="val 352499"/>
              <a:gd name="f5074" fmla="val 3128103"/>
              <a:gd name="f5075" fmla="val 342573"/>
              <a:gd name="f5076" fmla="val 3778771"/>
              <a:gd name="f5077" fmla="val 3122810"/>
              <a:gd name="f5078" fmla="val 3130916"/>
              <a:gd name="f5079" fmla="val 3769256"/>
              <a:gd name="f5080" fmla="val 3199639"/>
              <a:gd name="f5081" fmla="val 3220433"/>
              <a:gd name="f5082" fmla="val 3731898"/>
              <a:gd name="f5083" fmla="val 3246512"/>
              <a:gd name="f5084" fmla="val 3773485"/>
              <a:gd name="f5085" fmla="val 3224662"/>
              <a:gd name="f5086" fmla="val 3798154"/>
              <a:gd name="f5087" fmla="val 3367747"/>
              <a:gd name="f5088" fmla="val 3358231"/>
              <a:gd name="f5089" fmla="val 3793925"/>
              <a:gd name="f5090" fmla="val 3213737"/>
              <a:gd name="f5091" fmla="val 3834101"/>
              <a:gd name="f5092" fmla="val 3192944"/>
              <a:gd name="f5093" fmla="val 3814719"/>
              <a:gd name="f5094" fmla="val 3254970"/>
              <a:gd name="f5095" fmla="val 3270125"/>
              <a:gd name="f5096" fmla="val 3863001"/>
              <a:gd name="f5097" fmla="val 3177789"/>
              <a:gd name="f5098" fmla="val 3851723"/>
              <a:gd name="f5099" fmla="val 3159816"/>
              <a:gd name="f5100" fmla="val 3790049"/>
              <a:gd name="f5101" fmla="val 3190124"/>
              <a:gd name="f5102" fmla="val 3117877"/>
              <a:gd name="f5103" fmla="val 5976926"/>
              <a:gd name="f5104" fmla="val 3121637"/>
              <a:gd name="f5105" fmla="val 3129156"/>
              <a:gd name="f5106" fmla="val 3160873"/>
              <a:gd name="f5107" fmla="val 3155470"/>
              <a:gd name="f5108" fmla="val 3151534"/>
              <a:gd name="f5109" fmla="val 5985031"/>
              <a:gd name="f5110" fmla="val 3149067"/>
              <a:gd name="f5111" fmla="val 5994195"/>
              <a:gd name="f5112" fmla="val 3146600"/>
              <a:gd name="f5113" fmla="val 6003709"/>
              <a:gd name="f5114" fmla="val 3145367"/>
              <a:gd name="f5115" fmla="val 6013578"/>
              <a:gd name="f5116" fmla="val 6029084"/>
              <a:gd name="f5117" fmla="val 6041479"/>
              <a:gd name="f5118" fmla="val 3149539"/>
              <a:gd name="f5119" fmla="val 6050758"/>
              <a:gd name="f5120" fmla="val 3157878"/>
              <a:gd name="f5121" fmla="val 6060040"/>
              <a:gd name="f5122" fmla="val 3166219"/>
              <a:gd name="f5123" fmla="val 3177438"/>
              <a:gd name="f5124" fmla="val 3191535"/>
              <a:gd name="f5125" fmla="val 3205866"/>
              <a:gd name="f5126" fmla="val 6059688"/>
              <a:gd name="f5127" fmla="val 3216380"/>
              <a:gd name="f5128" fmla="val 3223077"/>
              <a:gd name="f5129" fmla="val 6039716"/>
              <a:gd name="f5130" fmla="val 3229773"/>
              <a:gd name="f5131" fmla="val 6024033"/>
              <a:gd name="f5132" fmla="val 3233121"/>
              <a:gd name="f5133" fmla="val 6002652"/>
              <a:gd name="f5134" fmla="val 6002417"/>
              <a:gd name="f5135" fmla="val 6001066"/>
              <a:gd name="f5136" fmla="val 3233003"/>
              <a:gd name="f5137" fmla="val 5998600"/>
              <a:gd name="f5138" fmla="val 3232768"/>
              <a:gd name="f5139" fmla="val 3232534"/>
              <a:gd name="f5140" fmla="val 5993726"/>
              <a:gd name="f5141" fmla="val 3232416"/>
              <a:gd name="f5142" fmla="val 5991375"/>
              <a:gd name="f5143" fmla="val 3254618"/>
              <a:gd name="f5144" fmla="val 6050583"/>
              <a:gd name="f5145" fmla="val 3315236"/>
              <a:gd name="f5146" fmla="val 3342020"/>
              <a:gd name="f5147" fmla="val 6088996"/>
              <a:gd name="f5148" fmla="val 3311712"/>
              <a:gd name="f5149" fmla="val 6032257"/>
              <a:gd name="f5150" fmla="val 3254971"/>
              <a:gd name="f5151" fmla="val 6052697"/>
              <a:gd name="f5152" fmla="val 3254031"/>
              <a:gd name="f5153" fmla="val 6068614"/>
              <a:gd name="f5154" fmla="val 3247746"/>
              <a:gd name="f5155" fmla="val 6080009"/>
              <a:gd name="f5156" fmla="val 3236116"/>
              <a:gd name="f5157" fmla="val 6091406"/>
              <a:gd name="f5158" fmla="val 3224486"/>
              <a:gd name="f5159" fmla="val 6097102"/>
              <a:gd name="f5160" fmla="val 3209038"/>
              <a:gd name="f5161" fmla="val 3189772"/>
              <a:gd name="f5162" fmla="val 3178730"/>
              <a:gd name="f5163" fmla="val 6095164"/>
              <a:gd name="f5164" fmla="val 3168803"/>
              <a:gd name="f5165" fmla="val 6091288"/>
              <a:gd name="f5166" fmla="val 3159993"/>
              <a:gd name="f5167" fmla="val 6087410"/>
              <a:gd name="f5168" fmla="val 3151182"/>
              <a:gd name="f5169" fmla="val 6081772"/>
              <a:gd name="f5170" fmla="val 3143663"/>
              <a:gd name="f5171" fmla="val 6074371"/>
              <a:gd name="f5172" fmla="val 3137438"/>
              <a:gd name="f5173" fmla="val 6066971"/>
              <a:gd name="f5174" fmla="val 3131211"/>
              <a:gd name="f5175" fmla="val 6057983"/>
              <a:gd name="f5176" fmla="val 3126395"/>
              <a:gd name="f5177" fmla="val 6047410"/>
              <a:gd name="f5178" fmla="val 3122988"/>
              <a:gd name="f5179" fmla="val 6036837"/>
              <a:gd name="f5180" fmla="val 3119581"/>
              <a:gd name="f5181" fmla="val 6024856"/>
              <a:gd name="f5182" fmla="val 3110875"/>
              <a:gd name="f5183" fmla="val 3137306"/>
              <a:gd name="f5184" fmla="val 5680565"/>
              <a:gd name="f5185" fmla="val 5683033"/>
              <a:gd name="f5186" fmla="val 3183122"/>
              <a:gd name="f5187" fmla="val 5681153"/>
              <a:gd name="f5188" fmla="val 5679215"/>
              <a:gd name="f5189" fmla="val 3183063"/>
              <a:gd name="f5190" fmla="val 5677217"/>
              <a:gd name="f5191" fmla="val 3182945"/>
              <a:gd name="f5192" fmla="val 5675220"/>
              <a:gd name="f5193" fmla="val 3182828"/>
              <a:gd name="f5194" fmla="val 5672107"/>
              <a:gd name="f5195" fmla="val 3182769"/>
              <a:gd name="f5196" fmla="val 5667878"/>
              <a:gd name="f5197" fmla="val 5645323"/>
              <a:gd name="f5198" fmla="val 5626762"/>
              <a:gd name="f5199" fmla="val 3189347"/>
              <a:gd name="f5200" fmla="val 5612195"/>
              <a:gd name="f5201" fmla="val 3202505"/>
              <a:gd name="f5202" fmla="val 5597863"/>
              <a:gd name="f5203" fmla="val 3215427"/>
              <a:gd name="f5204" fmla="val 3232578"/>
              <a:gd name="f5205" fmla="val 3253959"/>
              <a:gd name="f5206" fmla="val 3278864"/>
              <a:gd name="f5207" fmla="val 5601035"/>
              <a:gd name="f5208" fmla="val 3298482"/>
              <a:gd name="f5209" fmla="val 5621711"/>
              <a:gd name="f5210" fmla="val 3312813"/>
              <a:gd name="f5211" fmla="val 3327145"/>
              <a:gd name="f5212" fmla="val 5670933"/>
              <a:gd name="f5213" fmla="val 3334312"/>
              <a:gd name="f5214" fmla="val 5715807"/>
              <a:gd name="f5215" fmla="val 3306823"/>
              <a:gd name="f5216" fmla="val 5714399"/>
              <a:gd name="f5217" fmla="val 3307057"/>
              <a:gd name="f5218" fmla="val 5712871"/>
              <a:gd name="f5219" fmla="val 3307175"/>
              <a:gd name="f5220" fmla="val 5711226"/>
              <a:gd name="f5221" fmla="val 5709581"/>
              <a:gd name="f5222" fmla="val 5707233"/>
              <a:gd name="f5223" fmla="val 5704178"/>
              <a:gd name="f5224" fmla="val 5677864"/>
              <a:gd name="f5225" fmla="val 5657658"/>
              <a:gd name="f5226" fmla="val 3302418"/>
              <a:gd name="f5227" fmla="val 5643561"/>
              <a:gd name="f5228" fmla="val 3292902"/>
              <a:gd name="f5229" fmla="val 5629464"/>
              <a:gd name="f5230" fmla="val 3283386"/>
              <a:gd name="f5231" fmla="val 3269818"/>
              <a:gd name="f5232" fmla="val 3252197"/>
              <a:gd name="f5233" fmla="val 3238805"/>
              <a:gd name="f5234" fmla="val 5627290"/>
              <a:gd name="f5235" fmla="val 3228291"/>
              <a:gd name="f5236" fmla="val 5637041"/>
              <a:gd name="f5237" fmla="val 3220655"/>
              <a:gd name="f5238" fmla="val 5646791"/>
              <a:gd name="f5239" fmla="val 3213019"/>
              <a:gd name="f5240" fmla="val 5660477"/>
              <a:gd name="f5241" fmla="val 3209202"/>
              <a:gd name="f5242" fmla="val 5678099"/>
              <a:gd name="f5243" fmla="val 5682563"/>
              <a:gd name="f5244" fmla="val 3209436"/>
              <a:gd name="f5245" fmla="val 3209906"/>
              <a:gd name="f5246" fmla="val 5700067"/>
              <a:gd name="f5247" fmla="val 3210376"/>
              <a:gd name="f5248" fmla="val 5707115"/>
              <a:gd name="f5249" fmla="val 3211198"/>
              <a:gd name="f5250" fmla="val 5715104"/>
              <a:gd name="f5251" fmla="val 3212373"/>
              <a:gd name="f5252" fmla="val 3110874"/>
              <a:gd name="f5253" fmla="val 9916812"/>
              <a:gd name="f5254" fmla="val 9919279"/>
              <a:gd name="f5255" fmla="val 3183121"/>
              <a:gd name="f5256" fmla="val 9917399"/>
              <a:gd name="f5257" fmla="val 9915461"/>
              <a:gd name="f5258" fmla="val 3183062"/>
              <a:gd name="f5259" fmla="val 9913464"/>
              <a:gd name="f5260" fmla="val 9911467"/>
              <a:gd name="f5261" fmla="val 3182827"/>
              <a:gd name="f5262" fmla="val 9908353"/>
              <a:gd name="f5263" fmla="val 3182768"/>
              <a:gd name="f5264" fmla="val 9904124"/>
              <a:gd name="f5265" fmla="val 9881569"/>
              <a:gd name="f5266" fmla="val 9863008"/>
              <a:gd name="f5267" fmla="val 9848441"/>
              <a:gd name="f5268" fmla="val 3202504"/>
              <a:gd name="f5269" fmla="val 9834109"/>
              <a:gd name="f5270" fmla="val 3215426"/>
              <a:gd name="f5271" fmla="val 3253958"/>
              <a:gd name="f5272" fmla="val 3278863"/>
              <a:gd name="f5273" fmla="val 9837281"/>
              <a:gd name="f5274" fmla="val 3298481"/>
              <a:gd name="f5275" fmla="val 9857957"/>
              <a:gd name="f5276" fmla="val 9907179"/>
              <a:gd name="f5277" fmla="val 9952054"/>
              <a:gd name="f5278" fmla="val 3306822"/>
              <a:gd name="f5279" fmla="val 9950644"/>
              <a:gd name="f5280" fmla="val 9949117"/>
              <a:gd name="f5281" fmla="val 3307174"/>
              <a:gd name="f5282" fmla="val 9947473"/>
              <a:gd name="f5283" fmla="val 9945828"/>
              <a:gd name="f5284" fmla="val 9943478"/>
              <a:gd name="f5285" fmla="val 9940424"/>
              <a:gd name="f5286" fmla="val 9914110"/>
              <a:gd name="f5287" fmla="val 9893904"/>
              <a:gd name="f5288" fmla="val 3302417"/>
              <a:gd name="f5289" fmla="val 9879807"/>
              <a:gd name="f5290" fmla="val 3292901"/>
              <a:gd name="f5291" fmla="val 9865710"/>
              <a:gd name="f5292" fmla="val 3269817"/>
              <a:gd name="f5293" fmla="val 3252196"/>
              <a:gd name="f5294" fmla="val 3238804"/>
              <a:gd name="f5295" fmla="val 9863537"/>
              <a:gd name="f5296" fmla="val 3228290"/>
              <a:gd name="f5297" fmla="val 9873287"/>
              <a:gd name="f5298" fmla="val 3220654"/>
              <a:gd name="f5299" fmla="val 9883038"/>
              <a:gd name="f5300" fmla="val 9896723"/>
              <a:gd name="f5301" fmla="val 3209201"/>
              <a:gd name="f5302" fmla="val 9914345"/>
              <a:gd name="f5303" fmla="val 9918809"/>
              <a:gd name="f5304" fmla="val 3209435"/>
              <a:gd name="f5305" fmla="val 3209905"/>
              <a:gd name="f5306" fmla="val 9936312"/>
              <a:gd name="f5307" fmla="val 3210375"/>
              <a:gd name="f5308" fmla="val 9943361"/>
              <a:gd name="f5309" fmla="val 3211197"/>
              <a:gd name="f5310" fmla="val 9951349"/>
              <a:gd name="f5311" fmla="val 3212372"/>
              <a:gd name="f5312" fmla="val 684704"/>
              <a:gd name="f5313" fmla="val 687171"/>
              <a:gd name="f5314" fmla="val 685291"/>
              <a:gd name="f5315" fmla="val 683353"/>
              <a:gd name="f5316" fmla="val 681355"/>
              <a:gd name="f5317" fmla="val 679359"/>
              <a:gd name="f5318" fmla="val 676245"/>
              <a:gd name="f5319" fmla="val 672016"/>
              <a:gd name="f5320" fmla="val 649461"/>
              <a:gd name="f5321" fmla="val 630900"/>
              <a:gd name="f5322" fmla="val 616333"/>
              <a:gd name="f5323" fmla="val 602001"/>
              <a:gd name="f5324" fmla="val 605173"/>
              <a:gd name="f5325" fmla="val 625849"/>
              <a:gd name="f5326" fmla="val 675071"/>
              <a:gd name="f5327" fmla="val 719946"/>
              <a:gd name="f5328" fmla="val 718536"/>
              <a:gd name="f5329" fmla="val 717009"/>
              <a:gd name="f5330" fmla="val 715364"/>
              <a:gd name="f5331" fmla="val 713720"/>
              <a:gd name="f5332" fmla="val 711370"/>
              <a:gd name="f5333" fmla="val 708316"/>
              <a:gd name="f5334" fmla="val 682002"/>
              <a:gd name="f5335" fmla="val 661796"/>
              <a:gd name="f5336" fmla="val 647699"/>
              <a:gd name="f5337" fmla="val 633602"/>
              <a:gd name="f5338" fmla="val 631429"/>
              <a:gd name="f5339" fmla="val 641179"/>
              <a:gd name="f5340" fmla="val 650929"/>
              <a:gd name="f5341" fmla="val 664615"/>
              <a:gd name="f5342" fmla="val 682237"/>
              <a:gd name="f5343" fmla="val 686701"/>
              <a:gd name="f5344" fmla="val 704204"/>
              <a:gd name="f5345" fmla="val 711253"/>
              <a:gd name="f5346" fmla="val 719241"/>
              <a:gd name="f5347" fmla="val 7962424"/>
              <a:gd name="f5348" fmla="val 3099505"/>
              <a:gd name="f5349" fmla="val 7830265"/>
              <a:gd name="f5350" fmla="val 3106202"/>
              <a:gd name="f5351" fmla="val 3136510"/>
              <a:gd name="f5352" fmla="val 7950089"/>
              <a:gd name="f5353" fmla="val 3132633"/>
              <a:gd name="f5354" fmla="val 3142736"/>
              <a:gd name="f5355" fmla="val 7943334"/>
              <a:gd name="f5356" fmla="val 3153015"/>
              <a:gd name="f5357" fmla="val 7938283"/>
              <a:gd name="f5358" fmla="val 3163470"/>
              <a:gd name="f5359" fmla="val 7933231"/>
              <a:gd name="f5360" fmla="val 3173926"/>
              <a:gd name="f5361" fmla="val 7926594"/>
              <a:gd name="f5362" fmla="val 3185144"/>
              <a:gd name="f5363" fmla="val 7918371"/>
              <a:gd name="f5364" fmla="val 3197127"/>
              <a:gd name="f5365" fmla="val 3155893"/>
              <a:gd name="f5366" fmla="val 7890882"/>
              <a:gd name="f5367" fmla="val 3217920"/>
              <a:gd name="f5368" fmla="val 3246350"/>
              <a:gd name="f5369" fmla="val 7887651"/>
              <a:gd name="f5370" fmla="val 3271312"/>
              <a:gd name="f5371" fmla="val 7881190"/>
              <a:gd name="f5372" fmla="val 3292810"/>
              <a:gd name="f5373" fmla="val 7874729"/>
              <a:gd name="f5374" fmla="val 3314308"/>
              <a:gd name="f5375" fmla="val 3332458"/>
              <a:gd name="f5376" fmla="val 3347260"/>
              <a:gd name="f5377" fmla="val 7870441"/>
              <a:gd name="f5378" fmla="val 3370520"/>
              <a:gd name="f5379" fmla="val 7886887"/>
              <a:gd name="f5380" fmla="val 3352899"/>
              <a:gd name="f5381" fmla="val 7898987"/>
              <a:gd name="f5382" fmla="val 3331107"/>
              <a:gd name="f5383" fmla="val 7906741"/>
              <a:gd name="f5384" fmla="val 3305145"/>
              <a:gd name="f5385" fmla="val 7914494"/>
              <a:gd name="f5386" fmla="val 3279183"/>
              <a:gd name="f5387" fmla="val 3249168"/>
              <a:gd name="f5388" fmla="val 3215101"/>
              <a:gd name="f5389" fmla="val 7930706"/>
              <a:gd name="f5390" fmla="val 3228845"/>
              <a:gd name="f5391" fmla="val 7935170"/>
              <a:gd name="f5392" fmla="val 3222972"/>
              <a:gd name="f5393" fmla="val 7939575"/>
              <a:gd name="f5394" fmla="val 3216510"/>
              <a:gd name="f5395" fmla="val 7943922"/>
              <a:gd name="f5396" fmla="val 3209462"/>
              <a:gd name="f5397" fmla="val 7948268"/>
              <a:gd name="f5398" fmla="val 3202413"/>
              <a:gd name="f5399" fmla="val 7952615"/>
              <a:gd name="f5400" fmla="val 3194719"/>
              <a:gd name="f5401" fmla="val 7956961"/>
              <a:gd name="f5402" fmla="val 3186378"/>
              <a:gd name="f5403" fmla="val 7961308"/>
              <a:gd name="f5404" fmla="val 3178037"/>
              <a:gd name="f5405" fmla="val 7965596"/>
              <a:gd name="f5406" fmla="val 3168874"/>
              <a:gd name="f5407" fmla="val 7969825"/>
              <a:gd name="f5408" fmla="val 3158889"/>
              <a:gd name="f5409" fmla="val 7974054"/>
              <a:gd name="f5410" fmla="val 3148903"/>
              <a:gd name="f5411" fmla="val 7978518"/>
              <a:gd name="f5412" fmla="val 3137802"/>
              <a:gd name="f5413" fmla="val 7983217"/>
              <a:gd name="f5414" fmla="val 3125585"/>
              <a:gd name="f5415" fmla="val 4735368"/>
              <a:gd name="f5416" fmla="val 3079423"/>
              <a:gd name="f5417" fmla="val 3105854"/>
              <a:gd name="f5418" fmla="val 4790699"/>
              <a:gd name="f5419" fmla="val 3209115"/>
              <a:gd name="f5420" fmla="val 3235195"/>
              <a:gd name="f5421" fmla="val 4853783"/>
              <a:gd name="f5422" fmla="val 4813959"/>
              <a:gd name="f5423" fmla="val 11260664"/>
              <a:gd name="f5424" fmla="val 3073005"/>
              <a:gd name="f5425" fmla="val 3081111"/>
              <a:gd name="f5426" fmla="val 11251148"/>
              <a:gd name="f5427" fmla="val 3149833"/>
              <a:gd name="f5428" fmla="val 3170627"/>
              <a:gd name="f5429" fmla="val 11213791"/>
              <a:gd name="f5430" fmla="val 3196706"/>
              <a:gd name="f5431" fmla="val 11255377"/>
              <a:gd name="f5432" fmla="val 3174856"/>
              <a:gd name="f5433" fmla="val 11280047"/>
              <a:gd name="f5434" fmla="val 3317940"/>
              <a:gd name="f5435" fmla="val 3308425"/>
              <a:gd name="f5436" fmla="val 11275818"/>
              <a:gd name="f5437" fmla="val 3163931"/>
              <a:gd name="f5438" fmla="val 11315994"/>
              <a:gd name="f5439" fmla="val 3143137"/>
              <a:gd name="f5440" fmla="val 11296611"/>
              <a:gd name="f5441" fmla="val 3205164"/>
              <a:gd name="f5442" fmla="val 3220318"/>
              <a:gd name="f5443" fmla="val 11344893"/>
              <a:gd name="f5444" fmla="val 3127983"/>
              <a:gd name="f5445" fmla="val 11333616"/>
              <a:gd name="f5446" fmla="val 3110010"/>
              <a:gd name="f5447" fmla="val 11271941"/>
              <a:gd name="f5448" fmla="val 3140318"/>
              <a:gd name="f5449" fmla="val 11720778"/>
              <a:gd name="f5450" fmla="val 3044256"/>
              <a:gd name="f5451" fmla="val 11717254"/>
              <a:gd name="f5452" fmla="val 3077619"/>
              <a:gd name="f5453" fmla="val 11711439"/>
              <a:gd name="f5454" fmla="val 3107516"/>
              <a:gd name="f5455" fmla="val 11703333"/>
              <a:gd name="f5456" fmla="val 3133948"/>
              <a:gd name="f5457" fmla="val 11695228"/>
              <a:gd name="f5458" fmla="val 3160380"/>
              <a:gd name="f5459" fmla="val 11684126"/>
              <a:gd name="f5460" fmla="val 3183229"/>
              <a:gd name="f5461" fmla="val 3202495"/>
              <a:gd name="f5462" fmla="val 11690822"/>
              <a:gd name="f5463" fmla="val 3221878"/>
              <a:gd name="f5464" fmla="val 11708913"/>
              <a:gd name="f5465" fmla="val 3194154"/>
              <a:gd name="f5466" fmla="val 11721718"/>
              <a:gd name="f5467" fmla="val 3164785"/>
              <a:gd name="f5468" fmla="val 11729237"/>
              <a:gd name="f5469" fmla="val 3133772"/>
              <a:gd name="f5470" fmla="val 11777519"/>
              <a:gd name="f5471" fmla="val 11771880"/>
              <a:gd name="f5472" fmla="val 3218119"/>
              <a:gd name="f5473" fmla="val 11745213"/>
              <a:gd name="f5474" fmla="val 3283318"/>
              <a:gd name="f5475" fmla="val 11697518"/>
              <a:gd name="f5476" fmla="val 3329368"/>
              <a:gd name="f5477" fmla="val 11714082"/>
              <a:gd name="f5478" fmla="val 3354038"/>
              <a:gd name="f5479" fmla="val 11740632"/>
              <a:gd name="f5480" fmla="val 3329133"/>
              <a:gd name="f5481" fmla="val 11761836"/>
              <a:gd name="f5482" fmla="val 3297709"/>
              <a:gd name="f5483" fmla="val 11777695"/>
              <a:gd name="f5484" fmla="val 3259764"/>
              <a:gd name="f5485" fmla="val 11793554"/>
              <a:gd name="f5486" fmla="val 3221819"/>
              <a:gd name="f5487" fmla="val 11803951"/>
              <a:gd name="f5488" fmla="val 3176181"/>
              <a:gd name="f5489" fmla="val 11808885"/>
              <a:gd name="f5490" fmla="val 3122847"/>
              <a:gd name="f5491" fmla="val 11792673"/>
              <a:gd name="f5492" fmla="val 3099235"/>
              <a:gd name="f5493" fmla="val 3103464"/>
              <a:gd name="f5494" fmla="val 11739222"/>
              <a:gd name="f5495" fmla="val 3092891"/>
              <a:gd name="f5496" fmla="val 11741689"/>
              <a:gd name="f5497" fmla="val 3083375"/>
              <a:gd name="f5498" fmla="val 11743334"/>
              <a:gd name="f5499" fmla="val 3074917"/>
              <a:gd name="f5500" fmla="val 11744978"/>
              <a:gd name="f5501" fmla="val 3066459"/>
              <a:gd name="f5502" fmla="val 11746740"/>
              <a:gd name="f5503" fmla="val 3059410"/>
              <a:gd name="f5504" fmla="val 11748620"/>
              <a:gd name="f5505" fmla="val 3053771"/>
              <a:gd name="f5506" fmla="val 9067532"/>
              <a:gd name="f5507" fmla="val 3044089"/>
              <a:gd name="f5508" fmla="val 3052195"/>
              <a:gd name="f5509" fmla="val 9058016"/>
              <a:gd name="f5510" fmla="val 3120918"/>
              <a:gd name="f5511" fmla="val 3141711"/>
              <a:gd name="f5512" fmla="val 9020659"/>
              <a:gd name="f5513" fmla="val 3167790"/>
              <a:gd name="f5514" fmla="val 9062245"/>
              <a:gd name="f5515" fmla="val 3145940"/>
              <a:gd name="f5516" fmla="val 9086915"/>
              <a:gd name="f5517" fmla="val 3289024"/>
              <a:gd name="f5518" fmla="val 3279509"/>
              <a:gd name="f5519" fmla="val 9082686"/>
              <a:gd name="f5520" fmla="val 3135015"/>
              <a:gd name="f5521" fmla="val 9122862"/>
              <a:gd name="f5522" fmla="val 3114222"/>
              <a:gd name="f5523" fmla="val 9103479"/>
              <a:gd name="f5524" fmla="val 3176248"/>
              <a:gd name="f5525" fmla="val 3191402"/>
              <a:gd name="f5526" fmla="val 9151761"/>
              <a:gd name="f5527" fmla="val 3099067"/>
              <a:gd name="f5528" fmla="val 9140484"/>
              <a:gd name="f5529" fmla="val 3081093"/>
              <a:gd name="f5530" fmla="val 9078809"/>
              <a:gd name="f5531" fmla="val 3111403"/>
              <a:gd name="f5532" fmla="val 2366692"/>
              <a:gd name="f5533" fmla="val 2357177"/>
              <a:gd name="f5534" fmla="val 2319820"/>
              <a:gd name="f5535" fmla="val 2361406"/>
              <a:gd name="f5536" fmla="val 2386076"/>
              <a:gd name="f5537" fmla="val 2381846"/>
              <a:gd name="f5538" fmla="val 2422023"/>
              <a:gd name="f5539" fmla="val 2402640"/>
              <a:gd name="f5540" fmla="val 3176249"/>
              <a:gd name="f5541" fmla="val 3191403"/>
              <a:gd name="f5542" fmla="val 2450922"/>
              <a:gd name="f5543" fmla="val 3099068"/>
              <a:gd name="f5544" fmla="val 2439644"/>
              <a:gd name="f5545" fmla="val 3081094"/>
              <a:gd name="f5546" fmla="val 2377970"/>
              <a:gd name="f5547" fmla="val 7846476"/>
              <a:gd name="f5548" fmla="val 2750528"/>
              <a:gd name="f5549" fmla="val 2776960"/>
              <a:gd name="f5550" fmla="val 7901807"/>
              <a:gd name="f5551" fmla="val 2880221"/>
              <a:gd name="f5552" fmla="val 2906300"/>
              <a:gd name="f5553" fmla="val 7964891"/>
              <a:gd name="f5554" fmla="val 7925067"/>
              <a:gd name="f5555" fmla="val 5712989"/>
              <a:gd name="f5556" fmla="val 2718902"/>
              <a:gd name="f5557" fmla="val 5696308"/>
              <a:gd name="f5558" fmla="val 2810767"/>
              <a:gd name="f5559" fmla="val 5656013"/>
              <a:gd name="f5560" fmla="val 2863044"/>
              <a:gd name="f5561" fmla="val 5592107"/>
              <a:gd name="f5562" fmla="val 2875731"/>
              <a:gd name="f5563" fmla="val 5600213"/>
              <a:gd name="f5564" fmla="val 2908859"/>
              <a:gd name="f5565" fmla="val 5637805"/>
              <a:gd name="f5566" fmla="val 2898286"/>
              <a:gd name="f5567" fmla="val 5667643"/>
              <a:gd name="f5568" fmla="val 2879138"/>
              <a:gd name="f5569" fmla="val 2851414"/>
              <a:gd name="f5570" fmla="val 5711814"/>
              <a:gd name="f5571" fmla="val 2823690"/>
              <a:gd name="f5572" fmla="val 5727438"/>
              <a:gd name="f5573" fmla="val 2786802"/>
              <a:gd name="f5574" fmla="val 5736601"/>
              <a:gd name="f5575" fmla="val 2740753"/>
              <a:gd name="f5576" fmla="val 717127"/>
              <a:gd name="f5577" fmla="val 700445"/>
              <a:gd name="f5578" fmla="val 660151"/>
              <a:gd name="f5579" fmla="val 596245"/>
              <a:gd name="f5580" fmla="val 604351"/>
              <a:gd name="f5581" fmla="val 641943"/>
              <a:gd name="f5582" fmla="val 671781"/>
              <a:gd name="f5583" fmla="val 715952"/>
              <a:gd name="f5584" fmla="val 731576"/>
              <a:gd name="f5585" fmla="val 740739"/>
              <a:gd name="f5586" fmla="val 9949235"/>
              <a:gd name="f5587" fmla="val 2718901"/>
              <a:gd name="f5588" fmla="val 9932553"/>
              <a:gd name="f5589" fmla="val 9892259"/>
              <a:gd name="f5590" fmla="val 2863043"/>
              <a:gd name="f5591" fmla="val 9828353"/>
              <a:gd name="f5592" fmla="val 2875730"/>
              <a:gd name="f5593" fmla="val 9836459"/>
              <a:gd name="f5594" fmla="val 2908858"/>
              <a:gd name="f5595" fmla="val 9874051"/>
              <a:gd name="f5596" fmla="val 9903889"/>
              <a:gd name="f5597" fmla="val 2879137"/>
              <a:gd name="f5598" fmla="val 2851413"/>
              <a:gd name="f5599" fmla="val 9948060"/>
              <a:gd name="f5600" fmla="val 2823689"/>
              <a:gd name="f5601" fmla="val 9963684"/>
              <a:gd name="f5602" fmla="val 9972847"/>
              <a:gd name="f5603" fmla="val 2740752"/>
              <a:gd name="f5604" fmla="val 7066624"/>
              <a:gd name="f5605" fmla="val 2715362"/>
              <a:gd name="f5606" fmla="val 7063099"/>
              <a:gd name="f5607" fmla="val 2748725"/>
              <a:gd name="f5608" fmla="val 7057284"/>
              <a:gd name="f5609" fmla="val 2778622"/>
              <a:gd name="f5610" fmla="val 7049179"/>
              <a:gd name="f5611" fmla="val 2805054"/>
              <a:gd name="f5612" fmla="val 7041073"/>
              <a:gd name="f5613" fmla="val 2831486"/>
              <a:gd name="f5614" fmla="val 7029971"/>
              <a:gd name="f5615" fmla="val 2854335"/>
              <a:gd name="f5616" fmla="val 2873601"/>
              <a:gd name="f5617" fmla="val 7036668"/>
              <a:gd name="f5618" fmla="val 2892984"/>
              <a:gd name="f5619" fmla="val 7054759"/>
              <a:gd name="f5620" fmla="val 2865260"/>
              <a:gd name="f5621" fmla="val 7067563"/>
              <a:gd name="f5622" fmla="val 2835891"/>
              <a:gd name="f5623" fmla="val 7075082"/>
              <a:gd name="f5624" fmla="val 2804878"/>
              <a:gd name="f5625" fmla="val 7123364"/>
              <a:gd name="f5626" fmla="val 7117725"/>
              <a:gd name="f5627" fmla="val 2889225"/>
              <a:gd name="f5628" fmla="val 7091059"/>
              <a:gd name="f5629" fmla="val 2954423"/>
              <a:gd name="f5630" fmla="val 7043364"/>
              <a:gd name="f5631" fmla="val 3000474"/>
              <a:gd name="f5632" fmla="val 7059928"/>
              <a:gd name="f5633" fmla="val 3025144"/>
              <a:gd name="f5634" fmla="val 7086477"/>
              <a:gd name="f5635" fmla="val 3000239"/>
              <a:gd name="f5636" fmla="val 7107681"/>
              <a:gd name="f5637" fmla="val 2968814"/>
              <a:gd name="f5638" fmla="val 7123540"/>
              <a:gd name="f5639" fmla="val 2930870"/>
              <a:gd name="f5640" fmla="val 7139399"/>
              <a:gd name="f5641" fmla="val 2892925"/>
              <a:gd name="f5642" fmla="val 7149796"/>
              <a:gd name="f5643" fmla="val 2847286"/>
              <a:gd name="f5644" fmla="val 7154730"/>
              <a:gd name="f5645" fmla="val 2793953"/>
              <a:gd name="f5646" fmla="val 7138518"/>
              <a:gd name="f5647" fmla="val 2770340"/>
              <a:gd name="f5648" fmla="val 2774569"/>
              <a:gd name="f5649" fmla="val 7085067"/>
              <a:gd name="f5650" fmla="val 2763997"/>
              <a:gd name="f5651" fmla="val 7087534"/>
              <a:gd name="f5652" fmla="val 2754481"/>
              <a:gd name="f5653" fmla="val 7089179"/>
              <a:gd name="f5654" fmla="val 2746023"/>
              <a:gd name="f5655" fmla="val 7090824"/>
              <a:gd name="f5656" fmla="val 2737565"/>
              <a:gd name="f5657" fmla="val 7092586"/>
              <a:gd name="f5658" fmla="val 2730516"/>
              <a:gd name="f5659" fmla="val 7094465"/>
              <a:gd name="f5660" fmla="val 2724877"/>
              <a:gd name="f5661" fmla="val 2711808"/>
              <a:gd name="f5662" fmla="val 3811546"/>
              <a:gd name="f5663" fmla="val 3822002"/>
              <a:gd name="f5664" fmla="val 2715802"/>
              <a:gd name="f5665" fmla="val 2723790"/>
              <a:gd name="f5666" fmla="val 3837038"/>
              <a:gd name="f5667" fmla="val 2731778"/>
              <a:gd name="f5668" fmla="val 3840798"/>
              <a:gd name="f5669" fmla="val 2743174"/>
              <a:gd name="f5670" fmla="val 2757975"/>
              <a:gd name="f5671" fmla="val 2771367"/>
              <a:gd name="f5672" fmla="val 2781999"/>
              <a:gd name="f5673" fmla="val 2789869"/>
              <a:gd name="f5674" fmla="val 2797741"/>
              <a:gd name="f5675" fmla="val 2801676"/>
              <a:gd name="f5676" fmla="val 3785232"/>
              <a:gd name="f5677" fmla="val 3774895"/>
              <a:gd name="f5678" fmla="val 2797565"/>
              <a:gd name="f5679" fmla="val 3767141"/>
              <a:gd name="f5680" fmla="val 2789341"/>
              <a:gd name="f5681" fmla="val 3759387"/>
              <a:gd name="f5682" fmla="val 2781118"/>
              <a:gd name="f5683" fmla="val 2770193"/>
              <a:gd name="f5684" fmla="val 2756566"/>
              <a:gd name="f5685" fmla="val 3759447"/>
              <a:gd name="f5686" fmla="val 2732365"/>
              <a:gd name="f5687" fmla="val 3767317"/>
              <a:gd name="f5688" fmla="val 2724142"/>
              <a:gd name="f5689" fmla="val 3775188"/>
              <a:gd name="f5690" fmla="val 2715919"/>
              <a:gd name="f5691" fmla="val 2699473"/>
              <a:gd name="f5692" fmla="val 2729781"/>
              <a:gd name="f5693" fmla="val 6053049"/>
              <a:gd name="f5694" fmla="val 2858065"/>
              <a:gd name="f5695" fmla="val 2888373"/>
              <a:gd name="f5696" fmla="val 2905994"/>
              <a:gd name="f5697" fmla="val 6080538"/>
              <a:gd name="f5698" fmla="val 2687184"/>
              <a:gd name="f5699" fmla="val 2695290"/>
              <a:gd name="f5700" fmla="val 2764013"/>
              <a:gd name="f5701" fmla="val 2784805"/>
              <a:gd name="f5702" fmla="val 2810884"/>
              <a:gd name="f5703" fmla="val 2789034"/>
              <a:gd name="f5704" fmla="val 2932119"/>
              <a:gd name="f5705" fmla="val 2922604"/>
              <a:gd name="f5706" fmla="val 2778109"/>
              <a:gd name="f5707" fmla="val 2757316"/>
              <a:gd name="f5708" fmla="val 2819343"/>
              <a:gd name="f5709" fmla="val 2834497"/>
              <a:gd name="f5710" fmla="val 2742162"/>
              <a:gd name="f5711" fmla="val 2724188"/>
              <a:gd name="f5712" fmla="val 2754496"/>
              <a:gd name="f5713" fmla="val 3798859"/>
              <a:gd name="f5714" fmla="val 2685728"/>
              <a:gd name="f5715" fmla="val 3775364"/>
              <a:gd name="f5716" fmla="val 3756979"/>
              <a:gd name="f5717" fmla="val 2692483"/>
              <a:gd name="f5718" fmla="val 3743705"/>
              <a:gd name="f5719" fmla="val 2705992"/>
              <a:gd name="f5720" fmla="val 3730430"/>
              <a:gd name="f5721" fmla="val 2719502"/>
              <a:gd name="f5722" fmla="val 2738005"/>
              <a:gd name="f5723" fmla="val 2761500"/>
              <a:gd name="f5724" fmla="val 2771837"/>
              <a:gd name="f5725" fmla="val 3725438"/>
              <a:gd name="f5726" fmla="val 2782469"/>
              <a:gd name="f5727" fmla="val 3728727"/>
              <a:gd name="f5728" fmla="val 2793394"/>
              <a:gd name="f5729" fmla="val 3732017"/>
              <a:gd name="f5730" fmla="val 2804319"/>
              <a:gd name="f5731" fmla="val 3737185"/>
              <a:gd name="f5732" fmla="val 2815832"/>
              <a:gd name="f5733" fmla="val 3744233"/>
              <a:gd name="f5734" fmla="val 2827932"/>
              <a:gd name="f5735" fmla="val 2840031"/>
              <a:gd name="f5736" fmla="val 2852895"/>
              <a:gd name="f5737" fmla="val 3771194"/>
              <a:gd name="f5738" fmla="val 2866522"/>
              <a:gd name="f5739" fmla="val 3782119"/>
              <a:gd name="f5740" fmla="val 2880150"/>
              <a:gd name="f5741" fmla="val 3795217"/>
              <a:gd name="f5742" fmla="val 2894716"/>
              <a:gd name="f5743" fmla="val 3810489"/>
              <a:gd name="f5744" fmla="val 2910223"/>
              <a:gd name="f5745" fmla="val 3852428"/>
              <a:gd name="f5746" fmla="val 3835512"/>
              <a:gd name="f5747" fmla="val 2893777"/>
              <a:gd name="f5748" fmla="val 3820886"/>
              <a:gd name="f5749" fmla="val 2878387"/>
              <a:gd name="f5750" fmla="val 3808551"/>
              <a:gd name="f5751" fmla="val 2864055"/>
              <a:gd name="f5752" fmla="val 3796216"/>
              <a:gd name="f5753" fmla="val 2849723"/>
              <a:gd name="f5754" fmla="val 3785585"/>
              <a:gd name="f5755" fmla="val 2836096"/>
              <a:gd name="f5756" fmla="val 2823174"/>
              <a:gd name="f5757" fmla="val 3784880"/>
              <a:gd name="f5758" fmla="val 2826933"/>
              <a:gd name="f5759" fmla="val 2828812"/>
              <a:gd name="f5760" fmla="val 3803793"/>
              <a:gd name="f5761" fmla="val 3823177"/>
              <a:gd name="f5762" fmla="val 2827050"/>
              <a:gd name="f5763" fmla="val 2823526"/>
              <a:gd name="f5764" fmla="val 3840093"/>
              <a:gd name="f5765" fmla="val 2820002"/>
              <a:gd name="f5766" fmla="val 2815068"/>
              <a:gd name="f5767" fmla="val 3853309"/>
              <a:gd name="f5768" fmla="val 2808725"/>
              <a:gd name="f5769" fmla="val 3859300"/>
              <a:gd name="f5770" fmla="val 2802381"/>
              <a:gd name="f5771" fmla="val 3863999"/>
              <a:gd name="f5772" fmla="val 2794921"/>
              <a:gd name="f5773" fmla="val 3867406"/>
              <a:gd name="f5774" fmla="val 2786346"/>
              <a:gd name="f5775" fmla="val 3870813"/>
              <a:gd name="f5776" fmla="val 2777770"/>
              <a:gd name="f5777" fmla="val 3872516"/>
              <a:gd name="f5778" fmla="val 2768431"/>
              <a:gd name="f5779" fmla="val 2758328"/>
              <a:gd name="f5780" fmla="val 2747285"/>
              <a:gd name="f5781" fmla="val 3870754"/>
              <a:gd name="f5782" fmla="val 2737300"/>
              <a:gd name="f5783" fmla="val 3867230"/>
              <a:gd name="f5784" fmla="val 2728372"/>
              <a:gd name="f5785" fmla="val 3863705"/>
              <a:gd name="f5786" fmla="val 2719443"/>
              <a:gd name="f5787" fmla="val 3858654"/>
              <a:gd name="f5788" fmla="val 3852075"/>
              <a:gd name="f5789" fmla="val 2705464"/>
              <a:gd name="f5790" fmla="val 3845496"/>
              <a:gd name="f5791" fmla="val 2699120"/>
              <a:gd name="f5792" fmla="val 3837685"/>
              <a:gd name="f5793" fmla="val 2694245"/>
              <a:gd name="f5794" fmla="val 3828639"/>
              <a:gd name="f5795" fmla="val 2690838"/>
              <a:gd name="f5796" fmla="val 3819594"/>
              <a:gd name="f5797" fmla="val 2687431"/>
              <a:gd name="f5798" fmla="val 3809667"/>
              <a:gd name="f5799" fmla="val 2672724"/>
              <a:gd name="f5800" fmla="val 2699156"/>
              <a:gd name="f5801" fmla="val 11759898"/>
              <a:gd name="f5802" fmla="val 11762365"/>
              <a:gd name="f5803" fmla="val 2744971"/>
              <a:gd name="f5804" fmla="val 11760485"/>
              <a:gd name="f5805" fmla="val 11758547"/>
              <a:gd name="f5806" fmla="val 2744913"/>
              <a:gd name="f5807" fmla="val 11756550"/>
              <a:gd name="f5808" fmla="val 2744795"/>
              <a:gd name="f5809" fmla="val 11754553"/>
              <a:gd name="f5810" fmla="val 2744678"/>
              <a:gd name="f5811" fmla="val 11751439"/>
              <a:gd name="f5812" fmla="val 2744619"/>
              <a:gd name="f5813" fmla="val 11747210"/>
              <a:gd name="f5814" fmla="val 11724655"/>
              <a:gd name="f5815" fmla="val 11706094"/>
              <a:gd name="f5816" fmla="val 2751198"/>
              <a:gd name="f5817" fmla="val 11691527"/>
              <a:gd name="f5818" fmla="val 2764354"/>
              <a:gd name="f5819" fmla="val 11677195"/>
              <a:gd name="f5820" fmla="val 2777277"/>
              <a:gd name="f5821" fmla="val 2794428"/>
              <a:gd name="f5822" fmla="val 2815809"/>
              <a:gd name="f5823" fmla="val 2840713"/>
              <a:gd name="f5824" fmla="val 11680367"/>
              <a:gd name="f5825" fmla="val 2860332"/>
              <a:gd name="f5826" fmla="val 11701043"/>
              <a:gd name="f5827" fmla="val 2874664"/>
              <a:gd name="f5828" fmla="val 2888995"/>
              <a:gd name="f5829" fmla="val 11750265"/>
              <a:gd name="f5830" fmla="val 2896161"/>
              <a:gd name="f5831" fmla="val 11795140"/>
              <a:gd name="f5832" fmla="val 2868673"/>
              <a:gd name="f5833" fmla="val 11793730"/>
              <a:gd name="f5834" fmla="val 2868907"/>
              <a:gd name="f5835" fmla="val 11792203"/>
              <a:gd name="f5836" fmla="val 2869025"/>
              <a:gd name="f5837" fmla="val 11790559"/>
              <a:gd name="f5838" fmla="val 11788914"/>
              <a:gd name="f5839" fmla="val 11786564"/>
              <a:gd name="f5840" fmla="val 11783510"/>
              <a:gd name="f5841" fmla="val 11757196"/>
              <a:gd name="f5842" fmla="val 11736990"/>
              <a:gd name="f5843" fmla="val 2864267"/>
              <a:gd name="f5844" fmla="val 11722893"/>
              <a:gd name="f5845" fmla="val 2854751"/>
              <a:gd name="f5846" fmla="val 11708796"/>
              <a:gd name="f5847" fmla="val 2845236"/>
              <a:gd name="f5848" fmla="val 2831668"/>
              <a:gd name="f5849" fmla="val 2814046"/>
              <a:gd name="f5850" fmla="val 2800655"/>
              <a:gd name="f5851" fmla="val 11706623"/>
              <a:gd name="f5852" fmla="val 2790140"/>
              <a:gd name="f5853" fmla="val 11716373"/>
              <a:gd name="f5854" fmla="val 2782505"/>
              <a:gd name="f5855" fmla="val 11726124"/>
              <a:gd name="f5856" fmla="val 2774868"/>
              <a:gd name="f5857" fmla="val 11739809"/>
              <a:gd name="f5858" fmla="val 2771051"/>
              <a:gd name="f5859" fmla="val 11757431"/>
              <a:gd name="f5860" fmla="val 11761895"/>
              <a:gd name="f5861" fmla="val 2771285"/>
              <a:gd name="f5862" fmla="val 2771755"/>
              <a:gd name="f5863" fmla="val 11779398"/>
              <a:gd name="f5864" fmla="val 2772226"/>
              <a:gd name="f5865" fmla="val 11786447"/>
              <a:gd name="f5866" fmla="val 2773048"/>
              <a:gd name="f5867" fmla="val 11794435"/>
              <a:gd name="f5868" fmla="val 2774222"/>
              <a:gd name="f5869" fmla="val 2662002"/>
              <a:gd name="f5870" fmla="val 11293439"/>
              <a:gd name="f5871" fmla="val 11303894"/>
              <a:gd name="f5872" fmla="val 2665996"/>
              <a:gd name="f5873" fmla="val 2673984"/>
              <a:gd name="f5874" fmla="val 11318931"/>
              <a:gd name="f5875" fmla="val 2681972"/>
              <a:gd name="f5876" fmla="val 11322690"/>
              <a:gd name="f5877" fmla="val 2693367"/>
              <a:gd name="f5878" fmla="val 2708169"/>
              <a:gd name="f5879" fmla="val 2721561"/>
              <a:gd name="f5880" fmla="val 2732193"/>
              <a:gd name="f5881" fmla="val 2740064"/>
              <a:gd name="f5882" fmla="val 2747935"/>
              <a:gd name="f5883" fmla="val 2751869"/>
              <a:gd name="f5884" fmla="val 11267125"/>
              <a:gd name="f5885" fmla="val 11256787"/>
              <a:gd name="f5886" fmla="val 2747758"/>
              <a:gd name="f5887" fmla="val 11249034"/>
              <a:gd name="f5888" fmla="val 2739535"/>
              <a:gd name="f5889" fmla="val 11241280"/>
              <a:gd name="f5890" fmla="val 2731312"/>
              <a:gd name="f5891" fmla="val 2720387"/>
              <a:gd name="f5892" fmla="val 2706759"/>
              <a:gd name="f5893" fmla="val 11241339"/>
              <a:gd name="f5894" fmla="val 2682559"/>
              <a:gd name="f5895" fmla="val 11249210"/>
              <a:gd name="f5896" fmla="val 2674336"/>
              <a:gd name="f5897" fmla="val 11257081"/>
              <a:gd name="f5898" fmla="val 2666113"/>
              <a:gd name="f5899" fmla="val 2659695"/>
              <a:gd name="f5900" fmla="val 2684364"/>
              <a:gd name="f5901" fmla="val 5597980"/>
              <a:gd name="f5902" fmla="val 2694468"/>
              <a:gd name="f5903" fmla="val 5605088"/>
              <a:gd name="f5904" fmla="val 2704805"/>
              <a:gd name="f5905" fmla="val 5612019"/>
              <a:gd name="f5906" fmla="val 2715378"/>
              <a:gd name="f5907" fmla="val 5618950"/>
              <a:gd name="f5908" fmla="val 2725951"/>
              <a:gd name="f5909" fmla="val 5625117"/>
              <a:gd name="f5910" fmla="val 2736288"/>
              <a:gd name="f5911" fmla="val 5630521"/>
              <a:gd name="f5912" fmla="val 2746390"/>
              <a:gd name="f5913" fmla="val 2721369"/>
              <a:gd name="f5914" fmla="val 5645206"/>
              <a:gd name="f5915" fmla="val 2712206"/>
              <a:gd name="f5916" fmla="val 5639450"/>
              <a:gd name="f5917" fmla="val 2702338"/>
              <a:gd name="f5918" fmla="val 2691765"/>
              <a:gd name="f5919" fmla="val 5625823"/>
              <a:gd name="f5920" fmla="val 2681193"/>
              <a:gd name="f5921" fmla="val 5617834"/>
              <a:gd name="f5922" fmla="val 2670502"/>
              <a:gd name="f5923" fmla="val 602119"/>
              <a:gd name="f5924" fmla="val 2694467"/>
              <a:gd name="f5925" fmla="val 609226"/>
              <a:gd name="f5926" fmla="val 616157"/>
              <a:gd name="f5927" fmla="val 623088"/>
              <a:gd name="f5928" fmla="val 629255"/>
              <a:gd name="f5929" fmla="val 634659"/>
              <a:gd name="f5930" fmla="val 649344"/>
              <a:gd name="f5931" fmla="val 643587"/>
              <a:gd name="f5932" fmla="val 629960"/>
              <a:gd name="f5933" fmla="val 2681192"/>
              <a:gd name="f5934" fmla="val 621972"/>
              <a:gd name="f5935" fmla="val 2659694"/>
              <a:gd name="f5936" fmla="val 2684363"/>
              <a:gd name="f5937" fmla="val 9834227"/>
              <a:gd name="f5938" fmla="val 2694466"/>
              <a:gd name="f5939" fmla="val 9841334"/>
              <a:gd name="f5940" fmla="val 2704804"/>
              <a:gd name="f5941" fmla="val 9848265"/>
              <a:gd name="f5942" fmla="val 2715377"/>
              <a:gd name="f5943" fmla="val 9855196"/>
              <a:gd name="f5944" fmla="val 2725950"/>
              <a:gd name="f5945" fmla="val 9861363"/>
              <a:gd name="f5946" fmla="val 9866767"/>
              <a:gd name="f5947" fmla="val 2721368"/>
              <a:gd name="f5948" fmla="val 9881452"/>
              <a:gd name="f5949" fmla="val 2712205"/>
              <a:gd name="f5950" fmla="val 9875695"/>
              <a:gd name="f5951" fmla="val 2702337"/>
              <a:gd name="f5952" fmla="val 2691764"/>
              <a:gd name="f5953" fmla="val 9862068"/>
              <a:gd name="f5954" fmla="val 9854080"/>
              <a:gd name="f5955" fmla="val 2659361"/>
              <a:gd name="f5956" fmla="val 2754164"/>
              <a:gd name="f5957" fmla="val 2766851"/>
              <a:gd name="f5958" fmla="val 260928"/>
              <a:gd name="f5959" fmla="val 2799627"/>
              <a:gd name="f5960" fmla="val 2784473"/>
              <a:gd name="f5961" fmla="val 2896191"/>
              <a:gd name="f5962" fmla="val 2916396"/>
              <a:gd name="f5963" fmla="val 2926499"/>
              <a:gd name="f5964" fmla="val 332470"/>
              <a:gd name="f5965" fmla="val 398726"/>
              <a:gd name="f5966" fmla="val 346214"/>
              <a:gd name="f5967" fmla="val 335172"/>
              <a:gd name="f5968" fmla="val 2890670"/>
              <a:gd name="f5969" fmla="val 2879626"/>
              <a:gd name="f5970" fmla="val 2774957"/>
              <a:gd name="f5971" fmla="val 377933"/>
              <a:gd name="f5972" fmla="val 2756983"/>
              <a:gd name="f5973" fmla="val 376053"/>
              <a:gd name="f5974" fmla="val 2767086"/>
              <a:gd name="f5975" fmla="val 372587"/>
              <a:gd name="f5976" fmla="val 2778599"/>
              <a:gd name="f5977" fmla="val 367536"/>
              <a:gd name="f5978" fmla="val 2791520"/>
              <a:gd name="f5979" fmla="val 362485"/>
              <a:gd name="f5980" fmla="val 2804443"/>
              <a:gd name="f5981" fmla="val 355847"/>
              <a:gd name="f5982" fmla="val 2818657"/>
              <a:gd name="f5983" fmla="val 2834164"/>
              <a:gd name="f5984" fmla="val 369827"/>
              <a:gd name="f5985" fmla="val 2849319"/>
              <a:gd name="f5986" fmla="val 378050"/>
              <a:gd name="f5987" fmla="val 2832872"/>
              <a:gd name="f5988" fmla="val 385392"/>
              <a:gd name="f5989" fmla="val 2815898"/>
              <a:gd name="f5990" fmla="val 391853"/>
              <a:gd name="f5991" fmla="val 2798392"/>
              <a:gd name="f5992" fmla="val 398314"/>
              <a:gd name="f5993" fmla="val 2780888"/>
              <a:gd name="f5994" fmla="val 403777"/>
              <a:gd name="f5995" fmla="val 2762974"/>
              <a:gd name="f5996" fmla="val 408241"/>
              <a:gd name="f5997" fmla="val 2744648"/>
              <a:gd name="f5998" fmla="val 2721388"/>
              <a:gd name="f5999" fmla="val 11280752"/>
              <a:gd name="f6000" fmla="val 2635922"/>
              <a:gd name="f6001" fmla="val 11257257"/>
              <a:gd name="f6002" fmla="val 11238872"/>
              <a:gd name="f6003" fmla="val 2642677"/>
              <a:gd name="f6004" fmla="val 11225597"/>
              <a:gd name="f6005" fmla="val 2656186"/>
              <a:gd name="f6006" fmla="val 11212323"/>
              <a:gd name="f6007" fmla="val 2669696"/>
              <a:gd name="f6008" fmla="val 2688198"/>
              <a:gd name="f6009" fmla="val 2711693"/>
              <a:gd name="f6010" fmla="val 2722031"/>
              <a:gd name="f6011" fmla="val 11207330"/>
              <a:gd name="f6012" fmla="val 2732662"/>
              <a:gd name="f6013" fmla="val 11210619"/>
              <a:gd name="f6014" fmla="val 2743588"/>
              <a:gd name="f6015" fmla="val 11213908"/>
              <a:gd name="f6016" fmla="val 2754513"/>
              <a:gd name="f6017" fmla="val 11219077"/>
              <a:gd name="f6018" fmla="val 2766025"/>
              <a:gd name="f6019" fmla="val 11226126"/>
              <a:gd name="f6020" fmla="val 2778126"/>
              <a:gd name="f6021" fmla="val 2790225"/>
              <a:gd name="f6022" fmla="val 2803088"/>
              <a:gd name="f6023" fmla="val 11253086"/>
              <a:gd name="f6024" fmla="val 2816716"/>
              <a:gd name="f6025" fmla="val 11264012"/>
              <a:gd name="f6026" fmla="val 2830343"/>
              <a:gd name="f6027" fmla="val 11277110"/>
              <a:gd name="f6028" fmla="val 2844910"/>
              <a:gd name="f6029" fmla="val 11292382"/>
              <a:gd name="f6030" fmla="val 2860417"/>
              <a:gd name="f6031" fmla="val 11334320"/>
              <a:gd name="f6032" fmla="val 11317404"/>
              <a:gd name="f6033" fmla="val 2843970"/>
              <a:gd name="f6034" fmla="val 11302778"/>
              <a:gd name="f6035" fmla="val 2828580"/>
              <a:gd name="f6036" fmla="val 11290443"/>
              <a:gd name="f6037" fmla="val 2814249"/>
              <a:gd name="f6038" fmla="val 11278109"/>
              <a:gd name="f6039" fmla="val 2799917"/>
              <a:gd name="f6040" fmla="val 11267477"/>
              <a:gd name="f6041" fmla="val 2786290"/>
              <a:gd name="f6042" fmla="val 2773368"/>
              <a:gd name="f6043" fmla="val 11266772"/>
              <a:gd name="f6044" fmla="val 2777127"/>
              <a:gd name="f6045" fmla="val 2779006"/>
              <a:gd name="f6046" fmla="val 11285686"/>
              <a:gd name="f6047" fmla="val 11305069"/>
              <a:gd name="f6048" fmla="val 2777245"/>
              <a:gd name="f6049" fmla="val 2773720"/>
              <a:gd name="f6050" fmla="val 11321986"/>
              <a:gd name="f6051" fmla="val 2770195"/>
              <a:gd name="f6052" fmla="val 2765262"/>
              <a:gd name="f6053" fmla="val 11335201"/>
              <a:gd name="f6054" fmla="val 2758918"/>
              <a:gd name="f6055" fmla="val 11341193"/>
              <a:gd name="f6056" fmla="val 2752574"/>
              <a:gd name="f6057" fmla="val 11345892"/>
              <a:gd name="f6058" fmla="val 2745114"/>
              <a:gd name="f6059" fmla="val 11349298"/>
              <a:gd name="f6060" fmla="val 2736539"/>
              <a:gd name="f6061" fmla="val 11352705"/>
              <a:gd name="f6062" fmla="val 2727964"/>
              <a:gd name="f6063" fmla="val 11354409"/>
              <a:gd name="f6064" fmla="val 2718624"/>
              <a:gd name="f6065" fmla="val 2708522"/>
              <a:gd name="f6066" fmla="val 2697479"/>
              <a:gd name="f6067" fmla="val 11352646"/>
              <a:gd name="f6068" fmla="val 2687494"/>
              <a:gd name="f6069" fmla="val 11349122"/>
              <a:gd name="f6070" fmla="val 2678565"/>
              <a:gd name="f6071" fmla="val 11345598"/>
              <a:gd name="f6072" fmla="val 2669637"/>
              <a:gd name="f6073" fmla="val 11340547"/>
              <a:gd name="f6074" fmla="val 11333968"/>
              <a:gd name="f6075" fmla="val 2655658"/>
              <a:gd name="f6076" fmla="val 11327389"/>
              <a:gd name="f6077" fmla="val 2649314"/>
              <a:gd name="f6078" fmla="val 11319577"/>
              <a:gd name="f6079" fmla="val 2644439"/>
              <a:gd name="f6080" fmla="val 11310532"/>
              <a:gd name="f6081" fmla="val 2641032"/>
              <a:gd name="f6082" fmla="val 11301486"/>
              <a:gd name="f6083" fmla="val 2637626"/>
              <a:gd name="f6084" fmla="val 11291559"/>
              <a:gd name="f6085" fmla="val 2633086"/>
              <a:gd name="f6086" fmla="val 2399468"/>
              <a:gd name="f6087" fmla="val 2409923"/>
              <a:gd name="f6088" fmla="val 2637080"/>
              <a:gd name="f6089" fmla="val 2645068"/>
              <a:gd name="f6090" fmla="val 2424960"/>
              <a:gd name="f6091" fmla="val 2653057"/>
              <a:gd name="f6092" fmla="val 2428719"/>
              <a:gd name="f6093" fmla="val 2664451"/>
              <a:gd name="f6094" fmla="val 2679253"/>
              <a:gd name="f6095" fmla="val 2692646"/>
              <a:gd name="f6096" fmla="val 2703277"/>
              <a:gd name="f6097" fmla="val 2711148"/>
              <a:gd name="f6098" fmla="val 2719018"/>
              <a:gd name="f6099" fmla="val 2722954"/>
              <a:gd name="f6100" fmla="val 2373154"/>
              <a:gd name="f6101" fmla="val 2362816"/>
              <a:gd name="f6102" fmla="val 2718842"/>
              <a:gd name="f6103" fmla="val 2355063"/>
              <a:gd name="f6104" fmla="val 2710619"/>
              <a:gd name="f6105" fmla="val 2347309"/>
              <a:gd name="f6106" fmla="val 2702396"/>
              <a:gd name="f6107" fmla="val 2691471"/>
              <a:gd name="f6108" fmla="val 2677844"/>
              <a:gd name="f6109" fmla="val 2347368"/>
              <a:gd name="f6110" fmla="val 2653644"/>
              <a:gd name="f6111" fmla="val 2355239"/>
              <a:gd name="f6112" fmla="val 2645421"/>
              <a:gd name="f6113" fmla="val 2363109"/>
              <a:gd name="f6114" fmla="val 2637197"/>
              <a:gd name="f6115" fmla="val 2633085"/>
              <a:gd name="f6116" fmla="val 9100307"/>
              <a:gd name="f6117" fmla="val 9110762"/>
              <a:gd name="f6118" fmla="val 2637079"/>
              <a:gd name="f6119" fmla="val 9125799"/>
              <a:gd name="f6120" fmla="val 2653056"/>
              <a:gd name="f6121" fmla="val 9129558"/>
              <a:gd name="f6122" fmla="val 2692645"/>
              <a:gd name="f6123" fmla="val 2703276"/>
              <a:gd name="f6124" fmla="val 2711147"/>
              <a:gd name="f6125" fmla="val 2722953"/>
              <a:gd name="f6126" fmla="val 9073993"/>
              <a:gd name="f6127" fmla="val 9063655"/>
              <a:gd name="f6128" fmla="val 9055902"/>
              <a:gd name="f6129" fmla="val 9048148"/>
              <a:gd name="f6130" fmla="val 2691470"/>
              <a:gd name="f6131" fmla="val 2677843"/>
              <a:gd name="f6132" fmla="val 9048207"/>
              <a:gd name="f6133" fmla="val 2653643"/>
              <a:gd name="f6134" fmla="val 9056078"/>
              <a:gd name="f6135" fmla="val 2645420"/>
              <a:gd name="f6136" fmla="val 9063949"/>
              <a:gd name="f6137" fmla="val 2637196"/>
              <a:gd name="f6138" fmla="val 2610984"/>
              <a:gd name="f6139" fmla="val 2619089"/>
              <a:gd name="f6140" fmla="val 2687812"/>
              <a:gd name="f6141" fmla="val 2708606"/>
              <a:gd name="f6142" fmla="val 2734684"/>
              <a:gd name="f6143" fmla="val 2712834"/>
              <a:gd name="f6144" fmla="val 2855919"/>
              <a:gd name="f6145" fmla="val 2846403"/>
              <a:gd name="f6146" fmla="val 2701909"/>
              <a:gd name="f6147" fmla="val 2681115"/>
              <a:gd name="f6148" fmla="val 2743142"/>
              <a:gd name="f6149" fmla="val 2758296"/>
              <a:gd name="f6150" fmla="val 2665962"/>
              <a:gd name="f6151" fmla="val 2647988"/>
              <a:gd name="f6152" fmla="val 2678296"/>
              <a:gd name="f6153" fmla="val 2386781"/>
              <a:gd name="f6154" fmla="val 2607006"/>
              <a:gd name="f6155" fmla="val 2363286"/>
              <a:gd name="f6156" fmla="val 2344901"/>
              <a:gd name="f6157" fmla="val 2613761"/>
              <a:gd name="f6158" fmla="val 2331626"/>
              <a:gd name="f6159" fmla="val 2627271"/>
              <a:gd name="f6160" fmla="val 2318351"/>
              <a:gd name="f6161" fmla="val 2640780"/>
              <a:gd name="f6162" fmla="val 2659282"/>
              <a:gd name="f6163" fmla="val 2682778"/>
              <a:gd name="f6164" fmla="val 2693116"/>
              <a:gd name="f6165" fmla="val 2313359"/>
              <a:gd name="f6166" fmla="val 2703747"/>
              <a:gd name="f6167" fmla="val 2316648"/>
              <a:gd name="f6168" fmla="val 2714672"/>
              <a:gd name="f6169" fmla="val 2319937"/>
              <a:gd name="f6170" fmla="val 2725597"/>
              <a:gd name="f6171" fmla="val 2325107"/>
              <a:gd name="f6172" fmla="val 2737110"/>
              <a:gd name="f6173" fmla="val 2332155"/>
              <a:gd name="f6174" fmla="val 2749209"/>
              <a:gd name="f6175" fmla="val 2761310"/>
              <a:gd name="f6176" fmla="val 2774173"/>
              <a:gd name="f6177" fmla="val 2359116"/>
              <a:gd name="f6178" fmla="val 2787800"/>
              <a:gd name="f6179" fmla="val 2370040"/>
              <a:gd name="f6180" fmla="val 2801427"/>
              <a:gd name="f6181" fmla="val 2383139"/>
              <a:gd name="f6182" fmla="val 2815994"/>
              <a:gd name="f6183" fmla="val 2398411"/>
              <a:gd name="f6184" fmla="val 2831501"/>
              <a:gd name="f6185" fmla="val 2440349"/>
              <a:gd name="f6186" fmla="val 2423433"/>
              <a:gd name="f6187" fmla="val 2815054"/>
              <a:gd name="f6188" fmla="val 2408807"/>
              <a:gd name="f6189" fmla="val 2799666"/>
              <a:gd name="f6190" fmla="val 2396473"/>
              <a:gd name="f6191" fmla="val 2785333"/>
              <a:gd name="f6192" fmla="val 2384138"/>
              <a:gd name="f6193" fmla="val 2771001"/>
              <a:gd name="f6194" fmla="val 2373506"/>
              <a:gd name="f6195" fmla="val 2757374"/>
              <a:gd name="f6196" fmla="val 2744452"/>
              <a:gd name="f6197" fmla="val 2372801"/>
              <a:gd name="f6198" fmla="val 2748211"/>
              <a:gd name="f6199" fmla="val 2750091"/>
              <a:gd name="f6200" fmla="val 2391715"/>
              <a:gd name="f6201" fmla="val 2411098"/>
              <a:gd name="f6202" fmla="val 2748329"/>
              <a:gd name="f6203" fmla="val 2744804"/>
              <a:gd name="f6204" fmla="val 2428014"/>
              <a:gd name="f6205" fmla="val 2741280"/>
              <a:gd name="f6206" fmla="val 2736346"/>
              <a:gd name="f6207" fmla="val 2441231"/>
              <a:gd name="f6208" fmla="val 2730003"/>
              <a:gd name="f6209" fmla="val 2447221"/>
              <a:gd name="f6210" fmla="val 2723659"/>
              <a:gd name="f6211" fmla="val 2451921"/>
              <a:gd name="f6212" fmla="val 2716199"/>
              <a:gd name="f6213" fmla="val 2455327"/>
              <a:gd name="f6214" fmla="val 2707624"/>
              <a:gd name="f6215" fmla="val 2458734"/>
              <a:gd name="f6216" fmla="val 2699048"/>
              <a:gd name="f6217" fmla="val 2460437"/>
              <a:gd name="f6218" fmla="val 2689709"/>
              <a:gd name="f6219" fmla="val 2679605"/>
              <a:gd name="f6220" fmla="val 2668563"/>
              <a:gd name="f6221" fmla="val 2458675"/>
              <a:gd name="f6222" fmla="val 2658578"/>
              <a:gd name="f6223" fmla="val 2455151"/>
              <a:gd name="f6224" fmla="val 2649650"/>
              <a:gd name="f6225" fmla="val 2451627"/>
              <a:gd name="f6226" fmla="val 2640722"/>
              <a:gd name="f6227" fmla="val 2446575"/>
              <a:gd name="f6228" fmla="val 2439997"/>
              <a:gd name="f6229" fmla="val 2626743"/>
              <a:gd name="f6230" fmla="val 2433418"/>
              <a:gd name="f6231" fmla="val 2620398"/>
              <a:gd name="f6232" fmla="val 2425606"/>
              <a:gd name="f6233" fmla="val 2615523"/>
              <a:gd name="f6234" fmla="val 2416561"/>
              <a:gd name="f6235" fmla="val 2612116"/>
              <a:gd name="f6236" fmla="val 2407515"/>
              <a:gd name="f6237" fmla="val 2608710"/>
              <a:gd name="f6238" fmla="val 2397588"/>
              <a:gd name="f6239" fmla="val 9087620"/>
              <a:gd name="f6240" fmla="val 9064125"/>
              <a:gd name="f6241" fmla="val 9045740"/>
              <a:gd name="f6242" fmla="val 2613760"/>
              <a:gd name="f6243" fmla="val 9032465"/>
              <a:gd name="f6244" fmla="val 2627270"/>
              <a:gd name="f6245" fmla="val 9019191"/>
              <a:gd name="f6246" fmla="val 2682777"/>
              <a:gd name="f6247" fmla="val 2693115"/>
              <a:gd name="f6248" fmla="val 9014198"/>
              <a:gd name="f6249" fmla="val 9017487"/>
              <a:gd name="f6250" fmla="val 9020776"/>
              <a:gd name="f6251" fmla="val 2725596"/>
              <a:gd name="f6252" fmla="val 9025945"/>
              <a:gd name="f6253" fmla="val 2737109"/>
              <a:gd name="f6254" fmla="val 9032994"/>
              <a:gd name="f6255" fmla="val 2761309"/>
              <a:gd name="f6256" fmla="val 9059954"/>
              <a:gd name="f6257" fmla="val 2787799"/>
              <a:gd name="f6258" fmla="val 9070880"/>
              <a:gd name="f6259" fmla="val 9083978"/>
              <a:gd name="f6260" fmla="val 9099250"/>
              <a:gd name="f6261" fmla="val 2831500"/>
              <a:gd name="f6262" fmla="val 9141188"/>
              <a:gd name="f6263" fmla="val 9124272"/>
              <a:gd name="f6264" fmla="val 9109646"/>
              <a:gd name="f6265" fmla="val 2799665"/>
              <a:gd name="f6266" fmla="val 9097311"/>
              <a:gd name="f6267" fmla="val 2785332"/>
              <a:gd name="f6268" fmla="val 9084977"/>
              <a:gd name="f6269" fmla="val 9074345"/>
              <a:gd name="f6270" fmla="val 2757373"/>
              <a:gd name="f6271" fmla="val 2744451"/>
              <a:gd name="f6272" fmla="val 9073640"/>
              <a:gd name="f6273" fmla="val 2748210"/>
              <a:gd name="f6274" fmla="val 2750090"/>
              <a:gd name="f6275" fmla="val 9092554"/>
              <a:gd name="f6276" fmla="val 9111937"/>
              <a:gd name="f6277" fmla="val 2748328"/>
              <a:gd name="f6278" fmla="val 9128854"/>
              <a:gd name="f6279" fmla="val 2736345"/>
              <a:gd name="f6280" fmla="val 9142069"/>
              <a:gd name="f6281" fmla="val 2730002"/>
              <a:gd name="f6282" fmla="val 9148061"/>
              <a:gd name="f6283" fmla="val 9152760"/>
              <a:gd name="f6284" fmla="val 9156166"/>
              <a:gd name="f6285" fmla="val 2707623"/>
              <a:gd name="f6286" fmla="val 9159573"/>
              <a:gd name="f6287" fmla="val 2699047"/>
              <a:gd name="f6288" fmla="val 9161277"/>
              <a:gd name="f6289" fmla="val 2689708"/>
              <a:gd name="f6290" fmla="val 9159514"/>
              <a:gd name="f6291" fmla="val 2658577"/>
              <a:gd name="f6292" fmla="val 9155990"/>
              <a:gd name="f6293" fmla="val 2649649"/>
              <a:gd name="f6294" fmla="val 9152466"/>
              <a:gd name="f6295" fmla="val 2640721"/>
              <a:gd name="f6296" fmla="val 9147415"/>
              <a:gd name="f6297" fmla="val 9140836"/>
              <a:gd name="f6298" fmla="val 2626742"/>
              <a:gd name="f6299" fmla="val 9134257"/>
              <a:gd name="f6300" fmla="val 9126445"/>
              <a:gd name="f6301" fmla="val 9117400"/>
              <a:gd name="f6302" fmla="val 2612115"/>
              <a:gd name="f6303" fmla="val 9108354"/>
              <a:gd name="f6304" fmla="val 2608709"/>
              <a:gd name="f6305" fmla="val 9098427"/>
              <a:gd name="f6306" fmla="val 2343830"/>
              <a:gd name="f6307" fmla="val 2370262"/>
              <a:gd name="f6308" fmla="val 7105743"/>
              <a:gd name="f6309" fmla="val 7108210"/>
              <a:gd name="f6310" fmla="val 2416077"/>
              <a:gd name="f6311" fmla="val 7106330"/>
              <a:gd name="f6312" fmla="val 7104392"/>
              <a:gd name="f6313" fmla="val 2416018"/>
              <a:gd name="f6314" fmla="val 7102395"/>
              <a:gd name="f6315" fmla="val 2415901"/>
              <a:gd name="f6316" fmla="val 7100398"/>
              <a:gd name="f6317" fmla="val 2415783"/>
              <a:gd name="f6318" fmla="val 7097285"/>
              <a:gd name="f6319" fmla="val 2415724"/>
              <a:gd name="f6320" fmla="val 7093056"/>
              <a:gd name="f6321" fmla="val 7070500"/>
              <a:gd name="f6322" fmla="val 7051939"/>
              <a:gd name="f6323" fmla="val 2422303"/>
              <a:gd name="f6324" fmla="val 7037372"/>
              <a:gd name="f6325" fmla="val 2435460"/>
              <a:gd name="f6326" fmla="val 7023040"/>
              <a:gd name="f6327" fmla="val 2448382"/>
              <a:gd name="f6328" fmla="val 2465534"/>
              <a:gd name="f6329" fmla="val 2486914"/>
              <a:gd name="f6330" fmla="val 2511819"/>
              <a:gd name="f6331" fmla="val 7026212"/>
              <a:gd name="f6332" fmla="val 2531437"/>
              <a:gd name="f6333" fmla="val 7046888"/>
              <a:gd name="f6334" fmla="val 2545769"/>
              <a:gd name="f6335" fmla="val 2560101"/>
              <a:gd name="f6336" fmla="val 7096110"/>
              <a:gd name="f6337" fmla="val 2567267"/>
              <a:gd name="f6338" fmla="val 7140985"/>
              <a:gd name="f6339" fmla="val 2539778"/>
              <a:gd name="f6340" fmla="val 7139576"/>
              <a:gd name="f6341" fmla="val 2540013"/>
              <a:gd name="f6342" fmla="val 7138048"/>
              <a:gd name="f6343" fmla="val 2540130"/>
              <a:gd name="f6344" fmla="val 7136404"/>
              <a:gd name="f6345" fmla="val 7134759"/>
              <a:gd name="f6346" fmla="val 7132410"/>
              <a:gd name="f6347" fmla="val 7129355"/>
              <a:gd name="f6348" fmla="val 7103041"/>
              <a:gd name="f6349" fmla="val 7082835"/>
              <a:gd name="f6350" fmla="val 2535373"/>
              <a:gd name="f6351" fmla="val 7068738"/>
              <a:gd name="f6352" fmla="val 2525857"/>
              <a:gd name="f6353" fmla="val 7054641"/>
              <a:gd name="f6354" fmla="val 2516342"/>
              <a:gd name="f6355" fmla="val 2502773"/>
              <a:gd name="f6356" fmla="val 2485152"/>
              <a:gd name="f6357" fmla="val 2471760"/>
              <a:gd name="f6358" fmla="val 7052468"/>
              <a:gd name="f6359" fmla="val 2461246"/>
              <a:gd name="f6360" fmla="val 7062218"/>
              <a:gd name="f6361" fmla="val 2453610"/>
              <a:gd name="f6362" fmla="val 7071969"/>
              <a:gd name="f6363" fmla="val 2445974"/>
              <a:gd name="f6364" fmla="val 7085655"/>
              <a:gd name="f6365" fmla="val 2442157"/>
              <a:gd name="f6366" fmla="val 7103276"/>
              <a:gd name="f6367" fmla="val 7107740"/>
              <a:gd name="f6368" fmla="val 2442391"/>
              <a:gd name="f6369" fmla="val 2442861"/>
              <a:gd name="f6370" fmla="val 7125244"/>
              <a:gd name="f6371" fmla="val 2443331"/>
              <a:gd name="f6372" fmla="val 7132292"/>
              <a:gd name="f6373" fmla="val 2444153"/>
              <a:gd name="f6374" fmla="val 7140281"/>
              <a:gd name="f6375" fmla="val 2445328"/>
              <a:gd name="f6376" fmla="val 2282089"/>
              <a:gd name="f6377" fmla="val 2290194"/>
              <a:gd name="f6378" fmla="val 2358917"/>
              <a:gd name="f6379" fmla="val 2379711"/>
              <a:gd name="f6380" fmla="val 2405790"/>
              <a:gd name="f6381" fmla="val 2383940"/>
              <a:gd name="f6382" fmla="val 2527024"/>
              <a:gd name="f6383" fmla="val 2517509"/>
              <a:gd name="f6384" fmla="val 2373014"/>
              <a:gd name="f6385" fmla="val 2352221"/>
              <a:gd name="f6386" fmla="val 2414248"/>
              <a:gd name="f6387" fmla="val 2429402"/>
              <a:gd name="f6388" fmla="val 2337067"/>
              <a:gd name="f6389" fmla="val 2319093"/>
              <a:gd name="f6390" fmla="val 2349402"/>
              <a:gd name="f6391" fmla="val 11792321"/>
              <a:gd name="f6392" fmla="val 2280751"/>
              <a:gd name="f6393" fmla="val 11775639"/>
              <a:gd name="f6394" fmla="val 2372616"/>
              <a:gd name="f6395" fmla="val 11735345"/>
              <a:gd name="f6396" fmla="val 2424893"/>
              <a:gd name="f6397" fmla="val 11671439"/>
              <a:gd name="f6398" fmla="val 2437580"/>
              <a:gd name="f6399" fmla="val 11679545"/>
              <a:gd name="f6400" fmla="val 2470708"/>
              <a:gd name="f6401" fmla="val 11717137"/>
              <a:gd name="f6402" fmla="val 2460136"/>
              <a:gd name="f6403" fmla="val 11746975"/>
              <a:gd name="f6404" fmla="val 2440987"/>
              <a:gd name="f6405" fmla="val 2413263"/>
              <a:gd name="f6406" fmla="val 11791146"/>
              <a:gd name="f6407" fmla="val 2385540"/>
              <a:gd name="f6408" fmla="val 11806770"/>
              <a:gd name="f6409" fmla="val 2348652"/>
              <a:gd name="f6410" fmla="val 11815933"/>
              <a:gd name="f6411" fmla="val 2302602"/>
              <a:gd name="f6412" fmla="val 5645676"/>
              <a:gd name="f6413" fmla="val 2268084"/>
              <a:gd name="f6414" fmla="val 2276190"/>
              <a:gd name="f6415" fmla="val 5636160"/>
              <a:gd name="f6416" fmla="val 2344912"/>
              <a:gd name="f6417" fmla="val 2365706"/>
              <a:gd name="f6418" fmla="val 5598803"/>
              <a:gd name="f6419" fmla="val 2391786"/>
              <a:gd name="f6420" fmla="val 5640389"/>
              <a:gd name="f6421" fmla="val 2369935"/>
              <a:gd name="f6422" fmla="val 5665059"/>
              <a:gd name="f6423" fmla="val 2513020"/>
              <a:gd name="f6424" fmla="val 2503504"/>
              <a:gd name="f6425" fmla="val 5660830"/>
              <a:gd name="f6426" fmla="val 2359010"/>
              <a:gd name="f6427" fmla="val 5701007"/>
              <a:gd name="f6428" fmla="val 2338217"/>
              <a:gd name="f6429" fmla="val 5681623"/>
              <a:gd name="f6430" fmla="val 2400243"/>
              <a:gd name="f6431" fmla="val 2415397"/>
              <a:gd name="f6432" fmla="val 5729905"/>
              <a:gd name="f6433" fmla="val 2323063"/>
              <a:gd name="f6434" fmla="val 5718627"/>
              <a:gd name="f6435" fmla="val 2305089"/>
              <a:gd name="f6436" fmla="val 5656953"/>
              <a:gd name="f6437" fmla="val 2335397"/>
              <a:gd name="f6438" fmla="val 649813"/>
              <a:gd name="f6439" fmla="val 640298"/>
              <a:gd name="f6440" fmla="val 602941"/>
              <a:gd name="f6441" fmla="val 2391785"/>
              <a:gd name="f6442" fmla="val 644527"/>
              <a:gd name="f6443" fmla="val 669197"/>
              <a:gd name="f6444" fmla="val 2513019"/>
              <a:gd name="f6445" fmla="val 664968"/>
              <a:gd name="f6446" fmla="val 705144"/>
              <a:gd name="f6447" fmla="val 2338216"/>
              <a:gd name="f6448" fmla="val 685761"/>
              <a:gd name="f6449" fmla="val 734043"/>
              <a:gd name="f6450" fmla="val 722765"/>
              <a:gd name="f6451" fmla="val 661091"/>
              <a:gd name="f6452" fmla="val 9881922"/>
              <a:gd name="f6453" fmla="val 2268083"/>
              <a:gd name="f6454" fmla="val 2276189"/>
              <a:gd name="f6455" fmla="val 9872406"/>
              <a:gd name="f6456" fmla="val 2344911"/>
              <a:gd name="f6457" fmla="val 2365705"/>
              <a:gd name="f6458" fmla="val 9835049"/>
              <a:gd name="f6459" fmla="val 2391784"/>
              <a:gd name="f6460" fmla="val 9876635"/>
              <a:gd name="f6461" fmla="val 2369934"/>
              <a:gd name="f6462" fmla="val 9901305"/>
              <a:gd name="f6463" fmla="val 2503503"/>
              <a:gd name="f6464" fmla="val 9897076"/>
              <a:gd name="f6465" fmla="val 9937252"/>
              <a:gd name="f6466" fmla="val 2338215"/>
              <a:gd name="f6467" fmla="val 9917869"/>
              <a:gd name="f6468" fmla="val 2400242"/>
              <a:gd name="f6469" fmla="val 2415396"/>
              <a:gd name="f6470" fmla="val 9966151"/>
              <a:gd name="f6471" fmla="val 2323061"/>
              <a:gd name="f6472" fmla="val 9954874"/>
              <a:gd name="f6473" fmla="val 2305088"/>
              <a:gd name="f6474" fmla="val 9893199"/>
              <a:gd name="f6475" fmla="val 2335396"/>
              <a:gd name="f6476" fmla="val 388858"/>
              <a:gd name="f6477" fmla="val 2247300"/>
              <a:gd name="f6478" fmla="val 2253997"/>
              <a:gd name="f6479" fmla="val 2284305"/>
              <a:gd name="f6480" fmla="val 376523"/>
              <a:gd name="f6481" fmla="val 2280428"/>
              <a:gd name="f6482" fmla="val 2290531"/>
              <a:gd name="f6483" fmla="val 369768"/>
              <a:gd name="f6484" fmla="val 2300810"/>
              <a:gd name="f6485" fmla="val 2311265"/>
              <a:gd name="f6486" fmla="val 359665"/>
              <a:gd name="f6487" fmla="val 2321720"/>
              <a:gd name="f6488" fmla="val 353028"/>
              <a:gd name="f6489" fmla="val 2332939"/>
              <a:gd name="f6490" fmla="val 344805"/>
              <a:gd name="f6491" fmla="val 2344923"/>
              <a:gd name="f6492" fmla="val 2303688"/>
              <a:gd name="f6493" fmla="val 317315"/>
              <a:gd name="f6494" fmla="val 2365715"/>
              <a:gd name="f6495" fmla="val 2394144"/>
              <a:gd name="f6496" fmla="val 314085"/>
              <a:gd name="f6497" fmla="val 2419107"/>
              <a:gd name="f6498" fmla="val 307624"/>
              <a:gd name="f6499" fmla="val 2440605"/>
              <a:gd name="f6500" fmla="val 301163"/>
              <a:gd name="f6501" fmla="val 2462104"/>
              <a:gd name="f6502" fmla="val 2480254"/>
              <a:gd name="f6503" fmla="val 2495056"/>
              <a:gd name="f6504" fmla="val 296875"/>
              <a:gd name="f6505" fmla="val 2518316"/>
              <a:gd name="f6506" fmla="val 313321"/>
              <a:gd name="f6507" fmla="val 2500694"/>
              <a:gd name="f6508" fmla="val 325421"/>
              <a:gd name="f6509" fmla="val 2478903"/>
              <a:gd name="f6510" fmla="val 333175"/>
              <a:gd name="f6511" fmla="val 2452940"/>
              <a:gd name="f6512" fmla="val 340928"/>
              <a:gd name="f6513" fmla="val 2426978"/>
              <a:gd name="f6514" fmla="val 2396963"/>
              <a:gd name="f6515" fmla="val 2362895"/>
              <a:gd name="f6516" fmla="val 357139"/>
              <a:gd name="f6517" fmla="val 2376640"/>
              <a:gd name="f6518" fmla="val 361604"/>
              <a:gd name="f6519" fmla="val 2370767"/>
              <a:gd name="f6520" fmla="val 366009"/>
              <a:gd name="f6521" fmla="val 2364305"/>
              <a:gd name="f6522" fmla="val 2357257"/>
              <a:gd name="f6523" fmla="val 374702"/>
              <a:gd name="f6524" fmla="val 2350209"/>
              <a:gd name="f6525" fmla="val 379049"/>
              <a:gd name="f6526" fmla="val 2342514"/>
              <a:gd name="f6527" fmla="val 383395"/>
              <a:gd name="f6528" fmla="val 2334173"/>
              <a:gd name="f6529" fmla="val 387742"/>
              <a:gd name="f6530" fmla="val 2325833"/>
              <a:gd name="f6531" fmla="val 392030"/>
              <a:gd name="f6532" fmla="val 2316670"/>
              <a:gd name="f6533" fmla="val 396259"/>
              <a:gd name="f6534" fmla="val 2306684"/>
              <a:gd name="f6535" fmla="val 400488"/>
              <a:gd name="f6536" fmla="val 2296698"/>
              <a:gd name="f6537" fmla="val 404952"/>
              <a:gd name="f6538" fmla="val 2285598"/>
              <a:gd name="f6539" fmla="val 409651"/>
              <a:gd name="f6540" fmla="val 2273380"/>
              <a:gd name="f6541" fmla="val 2221544"/>
              <a:gd name="f6542" fmla="val 2246214"/>
              <a:gd name="f6543" fmla="val 11677313"/>
              <a:gd name="f6544" fmla="val 2256316"/>
              <a:gd name="f6545" fmla="val 11684420"/>
              <a:gd name="f6546" fmla="val 2266655"/>
              <a:gd name="f6547" fmla="val 11691351"/>
              <a:gd name="f6548" fmla="val 2277228"/>
              <a:gd name="f6549" fmla="val 11698282"/>
              <a:gd name="f6550" fmla="val 2287800"/>
              <a:gd name="f6551" fmla="val 11704449"/>
              <a:gd name="f6552" fmla="val 2298138"/>
              <a:gd name="f6553" fmla="val 11709853"/>
              <a:gd name="f6554" fmla="val 2308240"/>
              <a:gd name="f6555" fmla="val 2283218"/>
              <a:gd name="f6556" fmla="val 11724538"/>
              <a:gd name="f6557" fmla="val 2274055"/>
              <a:gd name="f6558" fmla="val 11718781"/>
              <a:gd name="f6559" fmla="val 2264188"/>
              <a:gd name="f6560" fmla="val 2253614"/>
              <a:gd name="f6561" fmla="val 11705154"/>
              <a:gd name="f6562" fmla="val 2243042"/>
              <a:gd name="f6563" fmla="val 11697166"/>
              <a:gd name="f6564" fmla="val 2232351"/>
              <a:gd name="f6565" fmla="val 6001948"/>
              <a:gd name="f6566" fmla="val 2218689"/>
              <a:gd name="f6567" fmla="val 2313492"/>
              <a:gd name="f6568" fmla="val 2326180"/>
              <a:gd name="f6569" fmla="val 5960714"/>
              <a:gd name="f6570" fmla="val 2358955"/>
              <a:gd name="f6571" fmla="val 2343801"/>
              <a:gd name="f6572" fmla="val 2455520"/>
              <a:gd name="f6573" fmla="val 2475725"/>
              <a:gd name="f6574" fmla="val 6012050"/>
              <a:gd name="f6575" fmla="val 2485828"/>
              <a:gd name="f6576" fmla="val 6098512"/>
              <a:gd name="f6577" fmla="val 6034958"/>
              <a:gd name="f6578" fmla="val 6029436"/>
              <a:gd name="f6579" fmla="val 2449998"/>
              <a:gd name="f6580" fmla="val 2438956"/>
              <a:gd name="f6581" fmla="val 2334286"/>
              <a:gd name="f6582" fmla="val 6077719"/>
              <a:gd name="f6583" fmla="val 2316311"/>
              <a:gd name="f6584" fmla="val 6075840"/>
              <a:gd name="f6585" fmla="val 2326414"/>
              <a:gd name="f6586" fmla="val 6072375"/>
              <a:gd name="f6587" fmla="val 2337926"/>
              <a:gd name="f6588" fmla="val 6067322"/>
              <a:gd name="f6589" fmla="val 2350849"/>
              <a:gd name="f6590" fmla="val 6062271"/>
              <a:gd name="f6591" fmla="val 2363771"/>
              <a:gd name="f6592" fmla="val 6055633"/>
              <a:gd name="f6593" fmla="val 2377985"/>
              <a:gd name="f6594" fmla="val 2393493"/>
              <a:gd name="f6595" fmla="val 6069614"/>
              <a:gd name="f6596" fmla="val 2408646"/>
              <a:gd name="f6597" fmla="val 6077836"/>
              <a:gd name="f6598" fmla="val 2392200"/>
              <a:gd name="f6599" fmla="val 6085179"/>
              <a:gd name="f6600" fmla="val 2375225"/>
              <a:gd name="f6601" fmla="val 6091641"/>
              <a:gd name="f6602" fmla="val 2357721"/>
              <a:gd name="f6603" fmla="val 6098101"/>
              <a:gd name="f6604" fmla="val 2340217"/>
              <a:gd name="f6605" fmla="val 6103563"/>
              <a:gd name="f6606" fmla="val 2322303"/>
              <a:gd name="f6607" fmla="val 6108027"/>
              <a:gd name="f6608" fmla="val 2303976"/>
              <a:gd name="f6609" fmla="val 6095692"/>
              <a:gd name="f6610" fmla="val 2280715"/>
              <a:gd name="f6611" fmla="val 2313491"/>
              <a:gd name="f6612" fmla="val 2326179"/>
              <a:gd name="f6613" fmla="val 3728021"/>
              <a:gd name="f6614" fmla="val 2358954"/>
              <a:gd name="f6615" fmla="val 2343800"/>
              <a:gd name="f6616" fmla="val 2455519"/>
              <a:gd name="f6617" fmla="val 2475724"/>
              <a:gd name="f6618" fmla="val 2485827"/>
              <a:gd name="f6619" fmla="val 3799564"/>
              <a:gd name="f6620" fmla="val 3865820"/>
              <a:gd name="f6621" fmla="val 3813308"/>
              <a:gd name="f6622" fmla="val 3802266"/>
              <a:gd name="f6623" fmla="val 2449997"/>
              <a:gd name="f6624" fmla="val 2438955"/>
              <a:gd name="f6625" fmla="val 2334284"/>
              <a:gd name="f6626" fmla="val 3845027"/>
              <a:gd name="f6627" fmla="val 3843147"/>
              <a:gd name="f6628" fmla="val 3839681"/>
              <a:gd name="f6629" fmla="val 3834631"/>
              <a:gd name="f6630" fmla="val 3829579"/>
              <a:gd name="f6631" fmla="val 2363770"/>
              <a:gd name="f6632" fmla="val 3822942"/>
              <a:gd name="f6633" fmla="val 2393492"/>
              <a:gd name="f6634" fmla="val 3836921"/>
              <a:gd name="f6635" fmla="val 3845144"/>
              <a:gd name="f6636" fmla="val 3852486"/>
              <a:gd name="f6637" fmla="val 3858948"/>
              <a:gd name="f6638" fmla="val 3865409"/>
              <a:gd name="f6639" fmla="val 3870872"/>
              <a:gd name="f6640" fmla="val 2322302"/>
              <a:gd name="f6641" fmla="val 3875336"/>
              <a:gd name="f6642" fmla="val 2204637"/>
              <a:gd name="f6643" fmla="val 2291335"/>
              <a:gd name="f6644" fmla="val 2033841"/>
              <a:gd name="f6645" fmla="val 2215915"/>
              <a:gd name="f6646" fmla="val 2006352"/>
              <a:gd name="f6647" fmla="val 2321643"/>
              <a:gd name="f6648" fmla="val 2394595"/>
              <a:gd name="f6649" fmla="val 2342435"/>
              <a:gd name="f6650" fmla="val 2370865"/>
              <a:gd name="f6651" fmla="val 2068497"/>
              <a:gd name="f6652" fmla="val 2396122"/>
              <a:gd name="f6653" fmla="val 2418207"/>
              <a:gd name="f6654" fmla="val 2440293"/>
              <a:gd name="f6655" fmla="val 2039128"/>
              <a:gd name="f6656" fmla="val 2459089"/>
              <a:gd name="f6657" fmla="val 2021507"/>
              <a:gd name="f6658" fmla="val 2474596"/>
              <a:gd name="f6659" fmla="val 2040890"/>
              <a:gd name="f6660" fmla="val 2499265"/>
              <a:gd name="f6661" fmla="val 2480939"/>
              <a:gd name="f6662" fmla="val 2076309"/>
              <a:gd name="f6663" fmla="val 2458794"/>
              <a:gd name="f6664" fmla="val 2085824"/>
              <a:gd name="f6665" fmla="val 2432833"/>
              <a:gd name="f6666" fmla="val 2095340"/>
              <a:gd name="f6667" fmla="val 2406871"/>
              <a:gd name="f6668" fmla="val 2100098"/>
              <a:gd name="f6669" fmla="val 2376268"/>
              <a:gd name="f6670" fmla="val 2341026"/>
              <a:gd name="f6671" fmla="val 2137102"/>
              <a:gd name="f6672" fmla="val 2168883"/>
              <a:gd name="f6673" fmla="val 2263685"/>
              <a:gd name="f6674" fmla="val 2276372"/>
              <a:gd name="f6675" fmla="val 11209914"/>
              <a:gd name="f6676" fmla="val 2309147"/>
              <a:gd name="f6677" fmla="val 2293994"/>
              <a:gd name="f6678" fmla="val 2405712"/>
              <a:gd name="f6679" fmla="val 2425918"/>
              <a:gd name="f6680" fmla="val 2436021"/>
              <a:gd name="f6681" fmla="val 11281457"/>
              <a:gd name="f6682" fmla="val 11347713"/>
              <a:gd name="f6683" fmla="val 11295201"/>
              <a:gd name="f6684" fmla="val 11284159"/>
              <a:gd name="f6685" fmla="val 2400191"/>
              <a:gd name="f6686" fmla="val 2389149"/>
              <a:gd name="f6687" fmla="val 2284478"/>
              <a:gd name="f6688" fmla="val 11326919"/>
              <a:gd name="f6689" fmla="val 2266505"/>
              <a:gd name="f6690" fmla="val 11325040"/>
              <a:gd name="f6691" fmla="val 2276608"/>
              <a:gd name="f6692" fmla="val 11321574"/>
              <a:gd name="f6693" fmla="val 2288120"/>
              <a:gd name="f6694" fmla="val 11316523"/>
              <a:gd name="f6695" fmla="val 2301042"/>
              <a:gd name="f6696" fmla="val 11311471"/>
              <a:gd name="f6697" fmla="val 2313964"/>
              <a:gd name="f6698" fmla="val 11304834"/>
              <a:gd name="f6699" fmla="val 2328179"/>
              <a:gd name="f6700" fmla="val 2343685"/>
              <a:gd name="f6701" fmla="val 11318814"/>
              <a:gd name="f6702" fmla="val 2358840"/>
              <a:gd name="f6703" fmla="val 11327037"/>
              <a:gd name="f6704" fmla="val 2342393"/>
              <a:gd name="f6705" fmla="val 11334379"/>
              <a:gd name="f6706" fmla="val 2325419"/>
              <a:gd name="f6707" fmla="val 11340840"/>
              <a:gd name="f6708" fmla="val 2307914"/>
              <a:gd name="f6709" fmla="val 11347301"/>
              <a:gd name="f6710" fmla="val 2290411"/>
              <a:gd name="f6711" fmla="val 11352764"/>
              <a:gd name="f6712" fmla="val 2272496"/>
              <a:gd name="f6713" fmla="val 11357228"/>
              <a:gd name="f6714" fmla="val 2254169"/>
              <a:gd name="f6715" fmla="val 2230909"/>
              <a:gd name="f6716" fmla="val 2139967"/>
              <a:gd name="f6717" fmla="val 2234769"/>
              <a:gd name="f6718" fmla="val 2247456"/>
              <a:gd name="f6719" fmla="val 9016782"/>
              <a:gd name="f6720" fmla="val 2280232"/>
              <a:gd name="f6721" fmla="val 2265077"/>
              <a:gd name="f6722" fmla="val 2376796"/>
              <a:gd name="f6723" fmla="val 2397001"/>
              <a:gd name="f6724" fmla="val 2407105"/>
              <a:gd name="f6725" fmla="val 9088325"/>
              <a:gd name="f6726" fmla="val 9154581"/>
              <a:gd name="f6727" fmla="val 9102069"/>
              <a:gd name="f6728" fmla="val 9091027"/>
              <a:gd name="f6729" fmla="val 2371275"/>
              <a:gd name="f6730" fmla="val 2360232"/>
              <a:gd name="f6731" fmla="val 2255562"/>
              <a:gd name="f6732" fmla="val 9133787"/>
              <a:gd name="f6733" fmla="val 2237588"/>
              <a:gd name="f6734" fmla="val 9131908"/>
              <a:gd name="f6735" fmla="val 2247691"/>
              <a:gd name="f6736" fmla="val 9128442"/>
              <a:gd name="f6737" fmla="val 2259204"/>
              <a:gd name="f6738" fmla="val 9123391"/>
              <a:gd name="f6739" fmla="val 2272126"/>
              <a:gd name="f6740" fmla="val 9118339"/>
              <a:gd name="f6741" fmla="val 2285048"/>
              <a:gd name="f6742" fmla="val 9111702"/>
              <a:gd name="f6743" fmla="val 2299262"/>
              <a:gd name="f6744" fmla="val 2314769"/>
              <a:gd name="f6745" fmla="val 9125682"/>
              <a:gd name="f6746" fmla="val 2329924"/>
              <a:gd name="f6747" fmla="val 9133905"/>
              <a:gd name="f6748" fmla="val 2313477"/>
              <a:gd name="f6749" fmla="val 9141247"/>
              <a:gd name="f6750" fmla="val 2296502"/>
              <a:gd name="f6751" fmla="val 9147708"/>
              <a:gd name="f6752" fmla="val 2278998"/>
              <a:gd name="f6753" fmla="val 9154169"/>
              <a:gd name="f6754" fmla="val 2261494"/>
              <a:gd name="f6755" fmla="val 9159632"/>
              <a:gd name="f6756" fmla="val 2243579"/>
              <a:gd name="f6757" fmla="val 9164096"/>
              <a:gd name="f6758" fmla="val 2225253"/>
              <a:gd name="f6759" fmla="val 2201994"/>
              <a:gd name="f6760" fmla="val 2234770"/>
              <a:gd name="f6761" fmla="val 2315943"/>
              <a:gd name="f6762" fmla="val 2280233"/>
              <a:gd name="f6763" fmla="val 2265078"/>
              <a:gd name="f6764" fmla="val 2397003"/>
              <a:gd name="f6765" fmla="val 2387486"/>
              <a:gd name="f6766" fmla="val 2453741"/>
              <a:gd name="f6767" fmla="val 2401230"/>
              <a:gd name="f6768" fmla="val 2390187"/>
              <a:gd name="f6769" fmla="val 2360233"/>
              <a:gd name="f6770" fmla="val 2432948"/>
              <a:gd name="f6771" fmla="val 2237589"/>
              <a:gd name="f6772" fmla="val 2431069"/>
              <a:gd name="f6773" fmla="val 2247692"/>
              <a:gd name="f6774" fmla="val 2427603"/>
              <a:gd name="f6775" fmla="val 2422552"/>
              <a:gd name="f6776" fmla="val 2417500"/>
              <a:gd name="f6777" fmla="val 2410863"/>
              <a:gd name="f6778" fmla="val 2299263"/>
              <a:gd name="f6779" fmla="val 2314770"/>
              <a:gd name="f6780" fmla="val 2424843"/>
              <a:gd name="f6781" fmla="val 2329925"/>
              <a:gd name="f6782" fmla="val 2433066"/>
              <a:gd name="f6783" fmla="val 2313478"/>
              <a:gd name="f6784" fmla="val 2440408"/>
              <a:gd name="f6785" fmla="val 2446869"/>
              <a:gd name="f6786" fmla="val 2453330"/>
              <a:gd name="f6787" fmla="val 2261495"/>
              <a:gd name="f6788" fmla="val 2458793"/>
              <a:gd name="f6789" fmla="val 2243580"/>
              <a:gd name="f6790" fmla="val 2463257"/>
              <a:gd name="f6791" fmla="val 2128437"/>
              <a:gd name="f6792" fmla="val 2215134"/>
              <a:gd name="f6793" fmla="val 4779422"/>
              <a:gd name="f6794" fmla="val 2139715"/>
              <a:gd name="f6795" fmla="val 4751933"/>
              <a:gd name="f6796" fmla="val 2245443"/>
              <a:gd name="f6797" fmla="val 2318395"/>
              <a:gd name="f6798" fmla="val 2266236"/>
              <a:gd name="f6799" fmla="val 2294665"/>
              <a:gd name="f6800" fmla="val 4814077"/>
              <a:gd name="f6801" fmla="val 2319921"/>
              <a:gd name="f6802" fmla="val 2342006"/>
              <a:gd name="f6803" fmla="val 2364093"/>
              <a:gd name="f6804" fmla="val 4784708"/>
              <a:gd name="f6805" fmla="val 2382889"/>
              <a:gd name="f6806" fmla="val 4767087"/>
              <a:gd name="f6807" fmla="val 2398396"/>
              <a:gd name="f6808" fmla="val 4786470"/>
              <a:gd name="f6809" fmla="val 2423065"/>
              <a:gd name="f6810" fmla="val 2404738"/>
              <a:gd name="f6811" fmla="val 4821888"/>
              <a:gd name="f6812" fmla="val 2382595"/>
              <a:gd name="f6813" fmla="val 4831405"/>
              <a:gd name="f6814" fmla="val 2356632"/>
              <a:gd name="f6815" fmla="val 4840920"/>
              <a:gd name="f6816" fmla="val 2330671"/>
              <a:gd name="f6817" fmla="val 4845678"/>
              <a:gd name="f6818" fmla="val 2300068"/>
              <a:gd name="f6819" fmla="val 2264826"/>
              <a:gd name="f6820" fmla="val 4882683"/>
              <a:gd name="f6821" fmla="val 7138166"/>
              <a:gd name="f6822" fmla="val 1951857"/>
              <a:gd name="f6823" fmla="val 7121485"/>
              <a:gd name="f6824" fmla="val 2043722"/>
              <a:gd name="f6825" fmla="val 7081191"/>
              <a:gd name="f6826" fmla="val 2095999"/>
              <a:gd name="f6827" fmla="val 7017284"/>
              <a:gd name="f6828" fmla="val 2108686"/>
              <a:gd name="f6829" fmla="val 7025390"/>
              <a:gd name="f6830" fmla="val 2141814"/>
              <a:gd name="f6831" fmla="val 7062982"/>
              <a:gd name="f6832" fmla="val 2131241"/>
              <a:gd name="f6833" fmla="val 7092821"/>
              <a:gd name="f6834" fmla="val 2112093"/>
              <a:gd name="f6835" fmla="val 2084369"/>
              <a:gd name="f6836" fmla="val 7136991"/>
              <a:gd name="f6837" fmla="val 2056645"/>
              <a:gd name="f6838" fmla="val 7152615"/>
              <a:gd name="f6839" fmla="val 2019757"/>
              <a:gd name="f6840" fmla="val 7161778"/>
              <a:gd name="f6841" fmla="val 1973707"/>
              <a:gd name="f6842" fmla="val 272910"/>
              <a:gd name="f6843" fmla="val 1898324"/>
              <a:gd name="f6844" fmla="val 1924756"/>
              <a:gd name="f6845" fmla="val 328241"/>
              <a:gd name="f6846" fmla="val 2028017"/>
              <a:gd name="f6847" fmla="val 2054096"/>
              <a:gd name="f6848" fmla="val 391325"/>
              <a:gd name="f6849" fmla="val 351501"/>
              <a:gd name="f6850" fmla="val 1892649"/>
              <a:gd name="f6851" fmla="val 1917319"/>
              <a:gd name="f6852" fmla="val 7023158"/>
              <a:gd name="f6853" fmla="val 1927422"/>
              <a:gd name="f6854" fmla="val 7030265"/>
              <a:gd name="f6855" fmla="val 1937760"/>
              <a:gd name="f6856" fmla="val 7037196"/>
              <a:gd name="f6857" fmla="val 1948333"/>
              <a:gd name="f6858" fmla="val 7044127"/>
              <a:gd name="f6859" fmla="val 1958905"/>
              <a:gd name="f6860" fmla="val 7050295"/>
              <a:gd name="f6861" fmla="val 1969243"/>
              <a:gd name="f6862" fmla="val 7055699"/>
              <a:gd name="f6863" fmla="val 1979346"/>
              <a:gd name="f6864" fmla="val 1954324"/>
              <a:gd name="f6865" fmla="val 7070383"/>
              <a:gd name="f6866" fmla="val 1945161"/>
              <a:gd name="f6867" fmla="val 7064627"/>
              <a:gd name="f6868" fmla="val 1935293"/>
              <a:gd name="f6869" fmla="val 1924720"/>
              <a:gd name="f6870" fmla="val 7051000"/>
              <a:gd name="f6871" fmla="val 1914147"/>
              <a:gd name="f6872" fmla="val 7043011"/>
              <a:gd name="f6873" fmla="val 1903457"/>
              <a:gd name="f6874" fmla="val 1857081"/>
              <a:gd name="f6875" fmla="val 5678452"/>
              <a:gd name="f6876" fmla="val 5688907"/>
              <a:gd name="f6877" fmla="val 1861075"/>
              <a:gd name="f6878" fmla="val 1869063"/>
              <a:gd name="f6879" fmla="val 5703943"/>
              <a:gd name="f6880" fmla="val 1877052"/>
              <a:gd name="f6881" fmla="val 5707703"/>
              <a:gd name="f6882" fmla="val 1888446"/>
              <a:gd name="f6883" fmla="val 1903248"/>
              <a:gd name="f6884" fmla="val 1916641"/>
              <a:gd name="f6885" fmla="val 1927272"/>
              <a:gd name="f6886" fmla="val 1935142"/>
              <a:gd name="f6887" fmla="val 1943014"/>
              <a:gd name="f6888" fmla="val 1946949"/>
              <a:gd name="f6889" fmla="val 5652137"/>
              <a:gd name="f6890" fmla="val 5641799"/>
              <a:gd name="f6891" fmla="val 1942837"/>
              <a:gd name="f6892" fmla="val 5634046"/>
              <a:gd name="f6893" fmla="val 1934614"/>
              <a:gd name="f6894" fmla="val 5626292"/>
              <a:gd name="f6895" fmla="val 1926391"/>
              <a:gd name="f6896" fmla="val 1915466"/>
              <a:gd name="f6897" fmla="val 1901839"/>
              <a:gd name="f6898" fmla="val 5626351"/>
              <a:gd name="f6899" fmla="val 1877639"/>
              <a:gd name="f6900" fmla="val 5634222"/>
              <a:gd name="f6901" fmla="val 1869416"/>
              <a:gd name="f6902" fmla="val 5642093"/>
              <a:gd name="f6903" fmla="val 1861192"/>
              <a:gd name="f6904" fmla="val 682589"/>
              <a:gd name="f6905" fmla="val 693044"/>
              <a:gd name="f6906" fmla="val 708081"/>
              <a:gd name="f6907" fmla="val 1877051"/>
              <a:gd name="f6908" fmla="val 711840"/>
              <a:gd name="f6909" fmla="val 1916640"/>
              <a:gd name="f6910" fmla="val 1943013"/>
              <a:gd name="f6911" fmla="val 656275"/>
              <a:gd name="f6912" fmla="val 645937"/>
              <a:gd name="f6913" fmla="val 638183"/>
              <a:gd name="f6914" fmla="val 630430"/>
              <a:gd name="f6915" fmla="val 630489"/>
              <a:gd name="f6916" fmla="val 1877638"/>
              <a:gd name="f6917" fmla="val 638360"/>
              <a:gd name="f6918" fmla="val 646230"/>
              <a:gd name="f6919" fmla="val 1857080"/>
              <a:gd name="f6920" fmla="val 9914697"/>
              <a:gd name="f6921" fmla="val 9925152"/>
              <a:gd name="f6922" fmla="val 1861074"/>
              <a:gd name="f6923" fmla="val 1869062"/>
              <a:gd name="f6924" fmla="val 9940189"/>
              <a:gd name="f6925" fmla="val 1877050"/>
              <a:gd name="f6926" fmla="val 9943948"/>
              <a:gd name="f6927" fmla="val 1888445"/>
              <a:gd name="f6928" fmla="val 1927271"/>
              <a:gd name="f6929" fmla="val 1946948"/>
              <a:gd name="f6930" fmla="val 9888383"/>
              <a:gd name="f6931" fmla="val 9878045"/>
              <a:gd name="f6932" fmla="val 1942836"/>
              <a:gd name="f6933" fmla="val 9870292"/>
              <a:gd name="f6934" fmla="val 1934613"/>
              <a:gd name="f6935" fmla="val 9862538"/>
              <a:gd name="f6936" fmla="val 1926390"/>
              <a:gd name="f6937" fmla="val 1915465"/>
              <a:gd name="f6938" fmla="val 1901838"/>
              <a:gd name="f6939" fmla="val 9862597"/>
              <a:gd name="f6940" fmla="val 9870468"/>
              <a:gd name="f6941" fmla="val 1869415"/>
              <a:gd name="f6942" fmla="val 9878339"/>
              <a:gd name="f6943" fmla="val 1861191"/>
              <a:gd name="f6944" fmla="val 5665764"/>
              <a:gd name="f6945" fmla="val 1831001"/>
              <a:gd name="f6946" fmla="val 5642269"/>
              <a:gd name="f6947" fmla="val 5623884"/>
              <a:gd name="f6948" fmla="val 1837756"/>
              <a:gd name="f6949" fmla="val 5610610"/>
              <a:gd name="f6950" fmla="val 1851265"/>
              <a:gd name="f6951" fmla="val 5597335"/>
              <a:gd name="f6952" fmla="val 1864775"/>
              <a:gd name="f6953" fmla="val 1883278"/>
              <a:gd name="f6954" fmla="val 1906773"/>
              <a:gd name="f6955" fmla="val 1917110"/>
              <a:gd name="f6956" fmla="val 5592342"/>
              <a:gd name="f6957" fmla="val 1927742"/>
              <a:gd name="f6958" fmla="val 5595631"/>
              <a:gd name="f6959" fmla="val 1938667"/>
              <a:gd name="f6960" fmla="val 5598920"/>
              <a:gd name="f6961" fmla="val 1949592"/>
              <a:gd name="f6962" fmla="val 5604089"/>
              <a:gd name="f6963" fmla="val 1961104"/>
              <a:gd name="f6964" fmla="val 5611138"/>
              <a:gd name="f6965" fmla="val 1973205"/>
              <a:gd name="f6966" fmla="val 1985305"/>
              <a:gd name="f6967" fmla="val 1998168"/>
              <a:gd name="f6968" fmla="val 5638098"/>
              <a:gd name="f6969" fmla="val 2011795"/>
              <a:gd name="f6970" fmla="val 5649024"/>
              <a:gd name="f6971" fmla="val 2025422"/>
              <a:gd name="f6972" fmla="val 5662122"/>
              <a:gd name="f6973" fmla="val 2039989"/>
              <a:gd name="f6974" fmla="val 5677394"/>
              <a:gd name="f6975" fmla="val 2055496"/>
              <a:gd name="f6976" fmla="val 5719333"/>
              <a:gd name="f6977" fmla="val 5702416"/>
              <a:gd name="f6978" fmla="val 2039049"/>
              <a:gd name="f6979" fmla="val 5687790"/>
              <a:gd name="f6980" fmla="val 2023660"/>
              <a:gd name="f6981" fmla="val 5675455"/>
              <a:gd name="f6982" fmla="val 2009328"/>
              <a:gd name="f6983" fmla="val 5663120"/>
              <a:gd name="f6984" fmla="val 1994996"/>
              <a:gd name="f6985" fmla="val 5652489"/>
              <a:gd name="f6986" fmla="val 1981369"/>
              <a:gd name="f6987" fmla="val 1968447"/>
              <a:gd name="f6988" fmla="val 5651784"/>
              <a:gd name="f6989" fmla="val 1972206"/>
              <a:gd name="f6990" fmla="val 1974086"/>
              <a:gd name="f6991" fmla="val 5670698"/>
              <a:gd name="f6992" fmla="val 5690081"/>
              <a:gd name="f6993" fmla="val 1972324"/>
              <a:gd name="f6994" fmla="val 1968799"/>
              <a:gd name="f6995" fmla="val 5706998"/>
              <a:gd name="f6996" fmla="val 1965275"/>
              <a:gd name="f6997" fmla="val 1960341"/>
              <a:gd name="f6998" fmla="val 5720213"/>
              <a:gd name="f6999" fmla="val 1953998"/>
              <a:gd name="f7000" fmla="val 5726204"/>
              <a:gd name="f7001" fmla="val 1947654"/>
              <a:gd name="f7002" fmla="val 5730903"/>
              <a:gd name="f7003" fmla="val 1940194"/>
              <a:gd name="f7004" fmla="val 5734310"/>
              <a:gd name="f7005" fmla="val 1931618"/>
              <a:gd name="f7006" fmla="val 5737717"/>
              <a:gd name="f7007" fmla="val 1923043"/>
              <a:gd name="f7008" fmla="val 5739421"/>
              <a:gd name="f7009" fmla="val 1913704"/>
              <a:gd name="f7010" fmla="val 1903601"/>
              <a:gd name="f7011" fmla="val 1892558"/>
              <a:gd name="f7012" fmla="val 5737659"/>
              <a:gd name="f7013" fmla="val 1882573"/>
              <a:gd name="f7014" fmla="val 5734133"/>
              <a:gd name="f7015" fmla="val 1873645"/>
              <a:gd name="f7016" fmla="val 5730610"/>
              <a:gd name="f7017" fmla="val 1864716"/>
              <a:gd name="f7018" fmla="val 5725559"/>
              <a:gd name="f7019" fmla="val 5718980"/>
              <a:gd name="f7020" fmla="val 1850737"/>
              <a:gd name="f7021" fmla="val 1844393"/>
              <a:gd name="f7022" fmla="val 5704589"/>
              <a:gd name="f7023" fmla="val 1839518"/>
              <a:gd name="f7024" fmla="val 5695543"/>
              <a:gd name="f7025" fmla="val 1836111"/>
              <a:gd name="f7026" fmla="val 5686498"/>
              <a:gd name="f7027" fmla="val 1832705"/>
              <a:gd name="f7028" fmla="val 5676572"/>
              <a:gd name="f7029" fmla="val 669902"/>
              <a:gd name="f7030" fmla="val 646407"/>
              <a:gd name="f7031" fmla="val 628022"/>
              <a:gd name="f7032" fmla="val 614747"/>
              <a:gd name="f7033" fmla="val 601472"/>
              <a:gd name="f7034" fmla="val 1883277"/>
              <a:gd name="f7035" fmla="val 596480"/>
              <a:gd name="f7036" fmla="val 599769"/>
              <a:gd name="f7037" fmla="val 603058"/>
              <a:gd name="f7038" fmla="val 608227"/>
              <a:gd name="f7039" fmla="val 615276"/>
              <a:gd name="f7040" fmla="val 1985304"/>
              <a:gd name="f7041" fmla="val 642236"/>
              <a:gd name="f7042" fmla="val 653162"/>
              <a:gd name="f7043" fmla="val 666260"/>
              <a:gd name="f7044" fmla="val 681532"/>
              <a:gd name="f7045" fmla="val 723470"/>
              <a:gd name="f7046" fmla="val 706554"/>
              <a:gd name="f7047" fmla="val 691928"/>
              <a:gd name="f7048" fmla="val 679593"/>
              <a:gd name="f7049" fmla="val 667258"/>
              <a:gd name="f7050" fmla="val 656627"/>
              <a:gd name="f7051" fmla="val 655922"/>
              <a:gd name="f7052" fmla="val 1974085"/>
              <a:gd name="f7053" fmla="val 674836"/>
              <a:gd name="f7054" fmla="val 694219"/>
              <a:gd name="f7055" fmla="val 711135"/>
              <a:gd name="f7056" fmla="val 724351"/>
              <a:gd name="f7057" fmla="val 730343"/>
              <a:gd name="f7058" fmla="val 735042"/>
              <a:gd name="f7059" fmla="val 738448"/>
              <a:gd name="f7060" fmla="val 741855"/>
              <a:gd name="f7061" fmla="val 743559"/>
              <a:gd name="f7062" fmla="val 1903600"/>
              <a:gd name="f7063" fmla="val 741796"/>
              <a:gd name="f7064" fmla="val 738272"/>
              <a:gd name="f7065" fmla="val 734748"/>
              <a:gd name="f7066" fmla="val 729696"/>
              <a:gd name="f7067" fmla="val 723118"/>
              <a:gd name="f7068" fmla="val 716539"/>
              <a:gd name="f7069" fmla="val 708727"/>
              <a:gd name="f7070" fmla="val 699682"/>
              <a:gd name="f7071" fmla="val 690636"/>
              <a:gd name="f7072" fmla="val 1832704"/>
              <a:gd name="f7073" fmla="val 680709"/>
              <a:gd name="f7074" fmla="val 9902010"/>
              <a:gd name="f7075" fmla="val 1831000"/>
              <a:gd name="f7076" fmla="val 9878515"/>
              <a:gd name="f7077" fmla="val 9860130"/>
              <a:gd name="f7078" fmla="val 1837755"/>
              <a:gd name="f7079" fmla="val 9846855"/>
              <a:gd name="f7080" fmla="val 1851264"/>
              <a:gd name="f7081" fmla="val 9833581"/>
              <a:gd name="f7082" fmla="val 1864774"/>
              <a:gd name="f7083" fmla="val 1906772"/>
              <a:gd name="f7084" fmla="val 1917109"/>
              <a:gd name="f7085" fmla="val 9828588"/>
              <a:gd name="f7086" fmla="val 1927741"/>
              <a:gd name="f7087" fmla="val 9831877"/>
              <a:gd name="f7088" fmla="val 1938666"/>
              <a:gd name="f7089" fmla="val 9835166"/>
              <a:gd name="f7090" fmla="val 1949591"/>
              <a:gd name="f7091" fmla="val 9840335"/>
              <a:gd name="f7092" fmla="val 9847384"/>
              <a:gd name="f7093" fmla="val 1973204"/>
              <a:gd name="f7094" fmla="val 1998167"/>
              <a:gd name="f7095" fmla="val 9874344"/>
              <a:gd name="f7096" fmla="val 2011794"/>
              <a:gd name="f7097" fmla="val 9885270"/>
              <a:gd name="f7098" fmla="val 2025421"/>
              <a:gd name="f7099" fmla="val 9898368"/>
              <a:gd name="f7100" fmla="val 2039988"/>
              <a:gd name="f7101" fmla="val 9913640"/>
              <a:gd name="f7102" fmla="val 2055495"/>
              <a:gd name="f7103" fmla="val 9955578"/>
              <a:gd name="f7104" fmla="val 9938662"/>
              <a:gd name="f7105" fmla="val 2039048"/>
              <a:gd name="f7106" fmla="val 9924036"/>
              <a:gd name="f7107" fmla="val 2023659"/>
              <a:gd name="f7108" fmla="val 9911701"/>
              <a:gd name="f7109" fmla="val 2009327"/>
              <a:gd name="f7110" fmla="val 9899367"/>
              <a:gd name="f7111" fmla="val 1994995"/>
              <a:gd name="f7112" fmla="val 9888735"/>
              <a:gd name="f7113" fmla="val 1981368"/>
              <a:gd name="f7114" fmla="val 1968446"/>
              <a:gd name="f7115" fmla="val 9888030"/>
              <a:gd name="f7116" fmla="val 1972205"/>
              <a:gd name="f7117" fmla="val 9906944"/>
              <a:gd name="f7118" fmla="val 9926327"/>
              <a:gd name="f7119" fmla="val 1972323"/>
              <a:gd name="f7120" fmla="val 1968798"/>
              <a:gd name="f7121" fmla="val 9943244"/>
              <a:gd name="f7122" fmla="val 1965274"/>
              <a:gd name="f7123" fmla="val 1960340"/>
              <a:gd name="f7124" fmla="val 9956459"/>
              <a:gd name="f7125" fmla="val 1953997"/>
              <a:gd name="f7126" fmla="val 9962451"/>
              <a:gd name="f7127" fmla="val 1947653"/>
              <a:gd name="f7128" fmla="val 9967150"/>
              <a:gd name="f7129" fmla="val 1940193"/>
              <a:gd name="f7130" fmla="val 9970556"/>
              <a:gd name="f7131" fmla="val 1931617"/>
              <a:gd name="f7132" fmla="val 9973963"/>
              <a:gd name="f7133" fmla="val 1923042"/>
              <a:gd name="f7134" fmla="val 9975667"/>
              <a:gd name="f7135" fmla="val 1913703"/>
              <a:gd name="f7136" fmla="val 1892557"/>
              <a:gd name="f7137" fmla="val 9973904"/>
              <a:gd name="f7138" fmla="val 1882572"/>
              <a:gd name="f7139" fmla="val 9970380"/>
              <a:gd name="f7140" fmla="val 1873644"/>
              <a:gd name="f7141" fmla="val 9966856"/>
              <a:gd name="f7142" fmla="val 1864715"/>
              <a:gd name="f7143" fmla="val 9961805"/>
              <a:gd name="f7144" fmla="val 9955226"/>
              <a:gd name="f7145" fmla="val 1850736"/>
              <a:gd name="f7146" fmla="val 9948647"/>
              <a:gd name="f7147" fmla="val 1844392"/>
              <a:gd name="f7148" fmla="val 9940835"/>
              <a:gd name="f7149" fmla="val 1839517"/>
              <a:gd name="f7150" fmla="val 9931790"/>
              <a:gd name="f7151" fmla="val 1836110"/>
              <a:gd name="f7152" fmla="val 9922744"/>
              <a:gd name="f7153" fmla="val 1832703"/>
              <a:gd name="f7154" fmla="val 9912817"/>
              <a:gd name="f7155" fmla="val 11725008"/>
              <a:gd name="f7156" fmla="val 1829933"/>
              <a:gd name="f7157" fmla="val 1838039"/>
              <a:gd name="f7158" fmla="val 11715492"/>
              <a:gd name="f7159" fmla="val 1906762"/>
              <a:gd name="f7160" fmla="val 1927555"/>
              <a:gd name="f7161" fmla="val 11678135"/>
              <a:gd name="f7162" fmla="val 1953634"/>
              <a:gd name="f7163" fmla="val 11719721"/>
              <a:gd name="f7164" fmla="val 1931784"/>
              <a:gd name="f7165" fmla="val 11744391"/>
              <a:gd name="f7166" fmla="val 2074869"/>
              <a:gd name="f7167" fmla="val 2065353"/>
              <a:gd name="f7168" fmla="val 11740162"/>
              <a:gd name="f7169" fmla="val 1920859"/>
              <a:gd name="f7170" fmla="val 11780338"/>
              <a:gd name="f7171" fmla="val 1900066"/>
              <a:gd name="f7172" fmla="val 11760955"/>
              <a:gd name="f7173" fmla="val 1962093"/>
              <a:gd name="f7174" fmla="val 1977247"/>
              <a:gd name="f7175" fmla="val 11809237"/>
              <a:gd name="f7176" fmla="val 1884912"/>
              <a:gd name="f7177" fmla="val 11797960"/>
              <a:gd name="f7178" fmla="val 1866938"/>
              <a:gd name="f7179" fmla="val 11736285"/>
              <a:gd name="f7180" fmla="val 1897247"/>
              <a:gd name="f7181" fmla="val 1821476"/>
              <a:gd name="f7182" fmla="val 2023034"/>
              <a:gd name="f7183" fmla="val 2005589"/>
              <a:gd name="f7184" fmla="val 1826939"/>
              <a:gd name="f7185" fmla="val 1992784"/>
              <a:gd name="f7186" fmla="val 1837864"/>
              <a:gd name="f7187" fmla="val 1979979"/>
              <a:gd name="f7188" fmla="val 1848789"/>
              <a:gd name="f7189" fmla="val 1863532"/>
              <a:gd name="f7190" fmla="val 1882093"/>
              <a:gd name="f7191" fmla="val 1894076"/>
              <a:gd name="f7192" fmla="val 1976866"/>
              <a:gd name="f7193" fmla="val 1904942"/>
              <a:gd name="f7194" fmla="val 1983445"/>
              <a:gd name="f7195" fmla="val 1914693"/>
              <a:gd name="f7196" fmla="val 1990023"/>
              <a:gd name="f7197" fmla="val 1924443"/>
              <a:gd name="f7198" fmla="val 1934370"/>
              <a:gd name="f7199" fmla="val 2016573"/>
              <a:gd name="f7200" fmla="val 1944473"/>
              <a:gd name="f7201" fmla="val 2037013"/>
              <a:gd name="f7202" fmla="val 1957865"/>
              <a:gd name="f7203" fmla="val 2044297"/>
              <a:gd name="f7204" fmla="val 1962799"/>
              <a:gd name="f7205" fmla="val 2050347"/>
              <a:gd name="f7206" fmla="val 1967321"/>
              <a:gd name="f7207" fmla="val 2055163"/>
              <a:gd name="f7208" fmla="val 1971433"/>
              <a:gd name="f7209" fmla="val 2059980"/>
              <a:gd name="f7210" fmla="val 1975545"/>
              <a:gd name="f7211" fmla="val 2063856"/>
              <a:gd name="f7212" fmla="val 1979715"/>
              <a:gd name="f7213" fmla="val 2066793"/>
              <a:gd name="f7214" fmla="val 1983944"/>
              <a:gd name="f7215" fmla="val 2069730"/>
              <a:gd name="f7216" fmla="val 1988173"/>
              <a:gd name="f7217" fmla="val 1992461"/>
              <a:gd name="f7218" fmla="val 1996808"/>
              <a:gd name="f7219" fmla="val 2074135"/>
              <a:gd name="f7220" fmla="val 2001155"/>
              <a:gd name="f7221" fmla="val 2074723"/>
              <a:gd name="f7222" fmla="val 2005912"/>
              <a:gd name="f7223" fmla="val 2011081"/>
              <a:gd name="f7224" fmla="val 2017425"/>
              <a:gd name="f7225" fmla="val 1977101"/>
              <a:gd name="f7226" fmla="val 2044209"/>
              <a:gd name="f7227" fmla="val 2107851"/>
              <a:gd name="f7228" fmla="val 2108086"/>
              <a:gd name="f7229" fmla="val 2042564"/>
              <a:gd name="f7230" fmla="val 2040919"/>
              <a:gd name="f7231" fmla="val 2039274"/>
              <a:gd name="f7232" fmla="val 2037395"/>
              <a:gd name="f7233" fmla="val 2034693"/>
              <a:gd name="f7234" fmla="val 2031169"/>
              <a:gd name="f7235" fmla="val 2008379"/>
              <a:gd name="f7236" fmla="val 2104797"/>
              <a:gd name="f7237" fmla="val 1990170"/>
              <a:gd name="f7238" fmla="val 1976543"/>
              <a:gd name="f7239" fmla="val 2091404"/>
              <a:gd name="f7240" fmla="val 1962916"/>
              <a:gd name="f7241" fmla="val 1950464"/>
              <a:gd name="f7242" fmla="val 1939186"/>
              <a:gd name="f7243" fmla="val 2038071"/>
              <a:gd name="f7244" fmla="val 1922270"/>
              <a:gd name="f7245" fmla="val 2026088"/>
              <a:gd name="f7246" fmla="val 1914047"/>
              <a:gd name="f7247" fmla="val 2017806"/>
              <a:gd name="f7248" fmla="val 1906704"/>
              <a:gd name="f7249" fmla="val 2013225"/>
              <a:gd name="f7250" fmla="val 1900243"/>
              <a:gd name="f7251" fmla="val 2008643"/>
              <a:gd name="f7252" fmla="val 1893782"/>
              <a:gd name="f7253" fmla="val 1886557"/>
              <a:gd name="f7254" fmla="val 1878569"/>
              <a:gd name="f7255" fmla="val 1874105"/>
              <a:gd name="f7256" fmla="val 2007292"/>
              <a:gd name="f7257" fmla="val 1869934"/>
              <a:gd name="f7258" fmla="val 1866058"/>
              <a:gd name="f7259" fmla="val 2011051"/>
              <a:gd name="f7260" fmla="val 1862181"/>
              <a:gd name="f7261" fmla="val 2013636"/>
              <a:gd name="f7262" fmla="val 1858833"/>
              <a:gd name="f7263" fmla="val 1856014"/>
              <a:gd name="f7264" fmla="val 2020214"/>
              <a:gd name="f7265" fmla="val 1853194"/>
              <a:gd name="f7266" fmla="val 2024150"/>
              <a:gd name="f7267" fmla="val 1850963"/>
              <a:gd name="f7268" fmla="val 2028731"/>
              <a:gd name="f7269" fmla="val 1849318"/>
              <a:gd name="f7270" fmla="val 2033313"/>
              <a:gd name="f7271" fmla="val 1847673"/>
              <a:gd name="f7272" fmla="val 2038306"/>
              <a:gd name="f7273" fmla="val 1846851"/>
              <a:gd name="f7274" fmla="val 2051463"/>
              <a:gd name="f7275" fmla="val 2060215"/>
              <a:gd name="f7276" fmla="val 1848848"/>
              <a:gd name="f7277" fmla="val 2069965"/>
              <a:gd name="f7278" fmla="val 1852842"/>
              <a:gd name="f7279" fmla="val 2079716"/>
              <a:gd name="f7280" fmla="val 1856836"/>
              <a:gd name="f7281" fmla="val 2091052"/>
              <a:gd name="f7282" fmla="val 1863180"/>
              <a:gd name="f7283" fmla="val 2103975"/>
              <a:gd name="f7284" fmla="val 1871873"/>
              <a:gd name="f7285" fmla="val 1837335"/>
              <a:gd name="f7286" fmla="val 1831931"/>
              <a:gd name="f7287" fmla="val 2086118"/>
              <a:gd name="f7288" fmla="val 1827937"/>
              <a:gd name="f7289" fmla="val 2076485"/>
              <a:gd name="f7290" fmla="val 1825353"/>
              <a:gd name="f7291" fmla="val 2066852"/>
              <a:gd name="f7292" fmla="val 1822769"/>
              <a:gd name="f7293" fmla="val 2056397"/>
              <a:gd name="f7294" fmla="val 3855952"/>
              <a:gd name="f7295" fmla="val 1806629"/>
              <a:gd name="f7296" fmla="val 1813325"/>
              <a:gd name="f7297" fmla="val 1843633"/>
              <a:gd name="f7298" fmla="val 3843617"/>
              <a:gd name="f7299" fmla="val 1839756"/>
              <a:gd name="f7300" fmla="val 1849859"/>
              <a:gd name="f7301" fmla="val 3836863"/>
              <a:gd name="f7302" fmla="val 1860138"/>
              <a:gd name="f7303" fmla="val 1870594"/>
              <a:gd name="f7304" fmla="val 3826760"/>
              <a:gd name="f7305" fmla="val 1881049"/>
              <a:gd name="f7306" fmla="val 3820122"/>
              <a:gd name="f7307" fmla="val 1892268"/>
              <a:gd name="f7308" fmla="val 3811899"/>
              <a:gd name="f7309" fmla="val 1904251"/>
              <a:gd name="f7310" fmla="val 1863016"/>
              <a:gd name="f7311" fmla="val 3784410"/>
              <a:gd name="f7312" fmla="val 1925043"/>
              <a:gd name="f7313" fmla="val 1953472"/>
              <a:gd name="f7314" fmla="val 3781180"/>
              <a:gd name="f7315" fmla="val 1978436"/>
              <a:gd name="f7316" fmla="val 3774718"/>
              <a:gd name="f7317" fmla="val 1999934"/>
              <a:gd name="f7318" fmla="val 3768257"/>
              <a:gd name="f7319" fmla="val 2021432"/>
              <a:gd name="f7320" fmla="val 2039581"/>
              <a:gd name="f7321" fmla="val 2054383"/>
              <a:gd name="f7322" fmla="val 3763969"/>
              <a:gd name="f7323" fmla="val 2077644"/>
              <a:gd name="f7324" fmla="val 3780415"/>
              <a:gd name="f7325" fmla="val 2060022"/>
              <a:gd name="f7326" fmla="val 3792515"/>
              <a:gd name="f7327" fmla="val 2038231"/>
              <a:gd name="f7328" fmla="val 3800269"/>
              <a:gd name="f7329" fmla="val 2012269"/>
              <a:gd name="f7330" fmla="val 3808022"/>
              <a:gd name="f7331" fmla="val 1986306"/>
              <a:gd name="f7332" fmla="val 1956292"/>
              <a:gd name="f7333" fmla="val 1922224"/>
              <a:gd name="f7334" fmla="val 3824234"/>
              <a:gd name="f7335" fmla="val 1935969"/>
              <a:gd name="f7336" fmla="val 3828698"/>
              <a:gd name="f7337" fmla="val 1930095"/>
              <a:gd name="f7338" fmla="val 3833103"/>
              <a:gd name="f7339" fmla="val 1923634"/>
              <a:gd name="f7340" fmla="val 1916585"/>
              <a:gd name="f7341" fmla="val 3841796"/>
              <a:gd name="f7342" fmla="val 1909537"/>
              <a:gd name="f7343" fmla="val 3846143"/>
              <a:gd name="f7344" fmla="val 1901842"/>
              <a:gd name="f7345" fmla="val 3850490"/>
              <a:gd name="f7346" fmla="val 1893501"/>
              <a:gd name="f7347" fmla="val 3854836"/>
              <a:gd name="f7348" fmla="val 1885161"/>
              <a:gd name="f7349" fmla="val 3859124"/>
              <a:gd name="f7350" fmla="val 1875997"/>
              <a:gd name="f7351" fmla="val 3863353"/>
              <a:gd name="f7352" fmla="val 1866012"/>
              <a:gd name="f7353" fmla="val 3867582"/>
              <a:gd name="f7354" fmla="val 1856027"/>
              <a:gd name="f7355" fmla="val 3872046"/>
              <a:gd name="f7356" fmla="val 1844925"/>
              <a:gd name="f7357" fmla="val 3876745"/>
              <a:gd name="f7358" fmla="val 1832708"/>
              <a:gd name="f7359" fmla="val 1799544"/>
              <a:gd name="f7360" fmla="val 1886240"/>
              <a:gd name="f7361" fmla="val 7890529"/>
              <a:gd name="f7362" fmla="val 1810821"/>
              <a:gd name="f7363" fmla="val 7863040"/>
              <a:gd name="f7364" fmla="val 1916549"/>
              <a:gd name="f7365" fmla="val 1989500"/>
              <a:gd name="f7366" fmla="val 1937342"/>
              <a:gd name="f7367" fmla="val 1965770"/>
              <a:gd name="f7368" fmla="val 7925184"/>
              <a:gd name="f7369" fmla="val 1991027"/>
              <a:gd name="f7370" fmla="val 2013113"/>
              <a:gd name="f7371" fmla="val 2035198"/>
              <a:gd name="f7372" fmla="val 7895816"/>
              <a:gd name="f7373" fmla="val 2053994"/>
              <a:gd name="f7374" fmla="val 7878194"/>
              <a:gd name="f7375" fmla="val 2069501"/>
              <a:gd name="f7376" fmla="val 7897578"/>
              <a:gd name="f7377" fmla="val 2094171"/>
              <a:gd name="f7378" fmla="val 2075845"/>
              <a:gd name="f7379" fmla="val 7932996"/>
              <a:gd name="f7380" fmla="val 2053701"/>
              <a:gd name="f7381" fmla="val 7942512"/>
              <a:gd name="f7382" fmla="val 2027739"/>
              <a:gd name="f7383" fmla="val 7952027"/>
              <a:gd name="f7384" fmla="val 2001777"/>
              <a:gd name="f7385" fmla="val 7956785"/>
              <a:gd name="f7386" fmla="val 1971174"/>
              <a:gd name="f7387" fmla="val 1935932"/>
              <a:gd name="f7388" fmla="val 7993790"/>
              <a:gd name="f7389" fmla="val 5999128"/>
              <a:gd name="f7390" fmla="val 1779141"/>
              <a:gd name="f7391" fmla="val 5994665"/>
              <a:gd name="f7392" fmla="val 1817906"/>
              <a:gd name="f7393" fmla="val 5988966"/>
              <a:gd name="f7394" fmla="val 1850683"/>
              <a:gd name="f7395" fmla="val 5982035"/>
              <a:gd name="f7396" fmla="val 1877467"/>
              <a:gd name="f7397" fmla="val 5975104"/>
              <a:gd name="f7398" fmla="val 1904252"/>
              <a:gd name="f7399" fmla="val 5966587"/>
              <a:gd name="f7400" fmla="val 1926102"/>
              <a:gd name="f7401" fmla="val 1943017"/>
              <a:gd name="f7402" fmla="val 5977278"/>
              <a:gd name="f7403" fmla="val 1960638"/>
              <a:gd name="f7404" fmla="val 1950536"/>
              <a:gd name="f7405" fmla="val 5989084"/>
              <a:gd name="f7406" fmla="val 1939845"/>
              <a:gd name="f7407" fmla="val 5993665"/>
              <a:gd name="f7408" fmla="val 1928569"/>
              <a:gd name="f7409" fmla="val 5998248"/>
              <a:gd name="f7410" fmla="val 1917290"/>
              <a:gd name="f7411" fmla="val 1904604"/>
              <a:gd name="f7412" fmla="val 6004767"/>
              <a:gd name="f7413" fmla="val 1890507"/>
              <a:gd name="f7414" fmla="val 6050231"/>
              <a:gd name="f7415" fmla="val 1931153"/>
              <a:gd name="f7416" fmla="val 6041654"/>
              <a:gd name="f7417" fmla="val 1965631"/>
              <a:gd name="f7418" fmla="val 6032962"/>
              <a:gd name="f7419" fmla="val 1993942"/>
              <a:gd name="f7420" fmla="val 6024268"/>
              <a:gd name="f7421" fmla="val 2022254"/>
              <a:gd name="f7422" fmla="val 6012169"/>
              <a:gd name="f7423" fmla="val 2044282"/>
              <a:gd name="f7424" fmla="val 5996661"/>
              <a:gd name="f7425" fmla="val 2060024"/>
              <a:gd name="f7426" fmla="val 2079053"/>
              <a:gd name="f7427" fmla="val 2059788"/>
              <a:gd name="f7428" fmla="val 6047998"/>
              <a:gd name="f7429" fmla="val 2034414"/>
              <a:gd name="f7430" fmla="val 2002931"/>
              <a:gd name="f7431" fmla="val 6067263"/>
              <a:gd name="f7432" fmla="val 1971446"/>
              <a:gd name="f7433" fmla="val 6073490"/>
              <a:gd name="f7434" fmla="val 1933973"/>
              <a:gd name="f7435" fmla="val 6076310"/>
              <a:gd name="f7436" fmla="val 6116133"/>
              <a:gd name="f7437" fmla="val 1860198"/>
              <a:gd name="f7438" fmla="val 6012874"/>
              <a:gd name="f7439" fmla="val 6016162"/>
              <a:gd name="f7440" fmla="val 1844456"/>
              <a:gd name="f7441" fmla="val 6018865"/>
              <a:gd name="f7442" fmla="val 1830301"/>
              <a:gd name="f7443" fmla="val 1817731"/>
              <a:gd name="f7444" fmla="val 6023093"/>
              <a:gd name="f7445" fmla="val 1805161"/>
              <a:gd name="f7446" fmla="val 6024622"/>
              <a:gd name="f7447" fmla="val 1795000"/>
              <a:gd name="f7448" fmla="val 6025561"/>
              <a:gd name="f7449" fmla="val 1787246"/>
              <a:gd name="f7450" fmla="val 11337845"/>
              <a:gd name="f7451" fmla="val 1756822"/>
              <a:gd name="f7452" fmla="val 1763519"/>
              <a:gd name="f7453" fmla="val 1793827"/>
              <a:gd name="f7454" fmla="val 11325510"/>
              <a:gd name="f7455" fmla="val 1789950"/>
              <a:gd name="f7456" fmla="val 1800053"/>
              <a:gd name="f7457" fmla="val 11318755"/>
              <a:gd name="f7458" fmla="val 1810332"/>
              <a:gd name="f7459" fmla="val 1820787"/>
              <a:gd name="f7460" fmla="val 11308652"/>
              <a:gd name="f7461" fmla="val 1831243"/>
              <a:gd name="f7462" fmla="val 11302015"/>
              <a:gd name="f7463" fmla="val 1842461"/>
              <a:gd name="f7464" fmla="val 11293792"/>
              <a:gd name="f7465" fmla="val 1854444"/>
              <a:gd name="f7466" fmla="val 1813210"/>
              <a:gd name="f7467" fmla="val 11266302"/>
              <a:gd name="f7468" fmla="val 1875237"/>
              <a:gd name="f7469" fmla="val 1903666"/>
              <a:gd name="f7470" fmla="val 11263072"/>
              <a:gd name="f7471" fmla="val 1928629"/>
              <a:gd name="f7472" fmla="val 11256611"/>
              <a:gd name="f7473" fmla="val 1950127"/>
              <a:gd name="f7474" fmla="val 11250150"/>
              <a:gd name="f7475" fmla="val 1971625"/>
              <a:gd name="f7476" fmla="val 1989775"/>
              <a:gd name="f7477" fmla="val 2004577"/>
              <a:gd name="f7478" fmla="val 11245862"/>
              <a:gd name="f7479" fmla="val 2027837"/>
              <a:gd name="f7480" fmla="val 11262308"/>
              <a:gd name="f7481" fmla="val 2010216"/>
              <a:gd name="f7482" fmla="val 11274408"/>
              <a:gd name="f7483" fmla="val 1988424"/>
              <a:gd name="f7484" fmla="val 11282161"/>
              <a:gd name="f7485" fmla="val 1962462"/>
              <a:gd name="f7486" fmla="val 11289915"/>
              <a:gd name="f7487" fmla="val 1936500"/>
              <a:gd name="f7488" fmla="val 1906485"/>
              <a:gd name="f7489" fmla="val 1872418"/>
              <a:gd name="f7490" fmla="val 11306126"/>
              <a:gd name="f7491" fmla="val 1886162"/>
              <a:gd name="f7492" fmla="val 11310590"/>
              <a:gd name="f7493" fmla="val 1880288"/>
              <a:gd name="f7494" fmla="val 11314996"/>
              <a:gd name="f7495" fmla="val 1873827"/>
              <a:gd name="f7496" fmla="val 1866779"/>
              <a:gd name="f7497" fmla="val 11323689"/>
              <a:gd name="f7498" fmla="val 1859730"/>
              <a:gd name="f7499" fmla="val 11328035"/>
              <a:gd name="f7500" fmla="val 1852036"/>
              <a:gd name="f7501" fmla="val 11332382"/>
              <a:gd name="f7502" fmla="val 1843695"/>
              <a:gd name="f7503" fmla="val 11336729"/>
              <a:gd name="f7504" fmla="val 1835354"/>
              <a:gd name="f7505" fmla="val 11341016"/>
              <a:gd name="f7506" fmla="val 1826191"/>
              <a:gd name="f7507" fmla="val 11345246"/>
              <a:gd name="f7508" fmla="val 1816206"/>
              <a:gd name="f7509" fmla="val 11349475"/>
              <a:gd name="f7510" fmla="val 1806221"/>
              <a:gd name="f7511" fmla="val 11353939"/>
              <a:gd name="f7512" fmla="val 1795119"/>
              <a:gd name="f7513" fmla="val 11358638"/>
              <a:gd name="f7514" fmla="val 1782902"/>
              <a:gd name="f7515" fmla="val 1745276"/>
              <a:gd name="f7516" fmla="val 4768614"/>
              <a:gd name="f7517" fmla="val 4751169"/>
              <a:gd name="f7518" fmla="val 1750738"/>
              <a:gd name="f7519" fmla="val 4738364"/>
              <a:gd name="f7520" fmla="val 1761664"/>
              <a:gd name="f7521" fmla="val 4725559"/>
              <a:gd name="f7522" fmla="val 1772589"/>
              <a:gd name="f7523" fmla="val 1787332"/>
              <a:gd name="f7524" fmla="val 1805893"/>
              <a:gd name="f7525" fmla="val 1817875"/>
              <a:gd name="f7526" fmla="val 4722446"/>
              <a:gd name="f7527" fmla="val 1828742"/>
              <a:gd name="f7528" fmla="val 4729025"/>
              <a:gd name="f7529" fmla="val 1838492"/>
              <a:gd name="f7530" fmla="val 4735604"/>
              <a:gd name="f7531" fmla="val 1848243"/>
              <a:gd name="f7532" fmla="val 1858169"/>
              <a:gd name="f7533" fmla="val 4762152"/>
              <a:gd name="f7534" fmla="val 1868272"/>
              <a:gd name="f7535" fmla="val 4782594"/>
              <a:gd name="f7536" fmla="val 1881664"/>
              <a:gd name="f7537" fmla="val 4789876"/>
              <a:gd name="f7538" fmla="val 1886599"/>
              <a:gd name="f7539" fmla="val 4795926"/>
              <a:gd name="f7540" fmla="val 1891121"/>
              <a:gd name="f7541" fmla="val 4800743"/>
              <a:gd name="f7542" fmla="val 1895232"/>
              <a:gd name="f7543" fmla="val 4805560"/>
              <a:gd name="f7544" fmla="val 1899345"/>
              <a:gd name="f7545" fmla="val 4809436"/>
              <a:gd name="f7546" fmla="val 1903514"/>
              <a:gd name="f7547" fmla="val 4812373"/>
              <a:gd name="f7548" fmla="val 1907744"/>
              <a:gd name="f7549" fmla="val 4815311"/>
              <a:gd name="f7550" fmla="val 1911973"/>
              <a:gd name="f7551" fmla="val 1916261"/>
              <a:gd name="f7552" fmla="val 1920607"/>
              <a:gd name="f7553" fmla="val 4819716"/>
              <a:gd name="f7554" fmla="val 1924954"/>
              <a:gd name="f7555" fmla="val 4820303"/>
              <a:gd name="f7556" fmla="val 1929712"/>
              <a:gd name="f7557" fmla="val 1934881"/>
              <a:gd name="f7558" fmla="val 1941224"/>
              <a:gd name="f7559" fmla="val 4722682"/>
              <a:gd name="f7560" fmla="val 1968009"/>
              <a:gd name="f7561" fmla="val 4853430"/>
              <a:gd name="f7562" fmla="val 4853666"/>
              <a:gd name="f7563" fmla="val 1966364"/>
              <a:gd name="f7564" fmla="val 1964719"/>
              <a:gd name="f7565" fmla="val 1963074"/>
              <a:gd name="f7566" fmla="val 1961195"/>
              <a:gd name="f7567" fmla="val 1958493"/>
              <a:gd name="f7568" fmla="val 1954969"/>
              <a:gd name="f7569" fmla="val 1932179"/>
              <a:gd name="f7570" fmla="val 4850377"/>
              <a:gd name="f7571" fmla="val 1913970"/>
              <a:gd name="f7572" fmla="val 1900343"/>
              <a:gd name="f7573" fmla="val 4836985"/>
              <a:gd name="f7574" fmla="val 1886716"/>
              <a:gd name="f7575" fmla="val 1874263"/>
              <a:gd name="f7576" fmla="val 1862986"/>
              <a:gd name="f7577" fmla="val 4783650"/>
              <a:gd name="f7578" fmla="val 1846070"/>
              <a:gd name="f7579" fmla="val 4771668"/>
              <a:gd name="f7580" fmla="val 1837846"/>
              <a:gd name="f7581" fmla="val 4763387"/>
              <a:gd name="f7582" fmla="val 1830504"/>
              <a:gd name="f7583" fmla="val 4758804"/>
              <a:gd name="f7584" fmla="val 1824043"/>
              <a:gd name="f7585" fmla="val 4754224"/>
              <a:gd name="f7586" fmla="val 1817581"/>
              <a:gd name="f7587" fmla="val 1810357"/>
              <a:gd name="f7588" fmla="val 1802369"/>
              <a:gd name="f7589" fmla="val 1797905"/>
              <a:gd name="f7590" fmla="val 4752872"/>
              <a:gd name="f7591" fmla="val 1793734"/>
              <a:gd name="f7592" fmla="val 1789857"/>
              <a:gd name="f7593" fmla="val 4756632"/>
              <a:gd name="f7594" fmla="val 1785981"/>
              <a:gd name="f7595" fmla="val 4759216"/>
              <a:gd name="f7596" fmla="val 1782633"/>
              <a:gd name="f7597" fmla="val 1779813"/>
              <a:gd name="f7598" fmla="val 4765795"/>
              <a:gd name="f7599" fmla="val 1776994"/>
              <a:gd name="f7600" fmla="val 4769730"/>
              <a:gd name="f7601" fmla="val 1774762"/>
              <a:gd name="f7602" fmla="val 4774311"/>
              <a:gd name="f7603" fmla="val 1773117"/>
              <a:gd name="f7604" fmla="val 4778894"/>
              <a:gd name="f7605" fmla="val 1771473"/>
              <a:gd name="f7606" fmla="val 4783886"/>
              <a:gd name="f7607" fmla="val 1770650"/>
              <a:gd name="f7608" fmla="val 4797043"/>
              <a:gd name="f7609" fmla="val 4805794"/>
              <a:gd name="f7610" fmla="val 1772647"/>
              <a:gd name="f7611" fmla="val 4815545"/>
              <a:gd name="f7612" fmla="val 1776642"/>
              <a:gd name="f7613" fmla="val 1780636"/>
              <a:gd name="f7614" fmla="val 4836632"/>
              <a:gd name="f7615" fmla="val 1786979"/>
              <a:gd name="f7616" fmla="val 4849554"/>
              <a:gd name="f7617" fmla="val 1795673"/>
              <a:gd name="f7618" fmla="val 1761135"/>
              <a:gd name="f7619" fmla="val 1755731"/>
              <a:gd name="f7620" fmla="val 4831698"/>
              <a:gd name="f7621" fmla="val 1751737"/>
              <a:gd name="f7622" fmla="val 4822066"/>
              <a:gd name="f7623" fmla="val 1749153"/>
              <a:gd name="f7624" fmla="val 4812432"/>
              <a:gd name="f7625" fmla="val 1746568"/>
              <a:gd name="f7626" fmla="val 4801977"/>
              <a:gd name="f7627" fmla="val 2443874"/>
              <a:gd name="f7628" fmla="val 1727907"/>
              <a:gd name="f7629" fmla="val 1734602"/>
              <a:gd name="f7630" fmla="val 1764911"/>
              <a:gd name="f7631" fmla="val 2431539"/>
              <a:gd name="f7632" fmla="val 1761034"/>
              <a:gd name="f7633" fmla="val 1771137"/>
              <a:gd name="f7634" fmla="val 2424784"/>
              <a:gd name="f7635" fmla="val 1781416"/>
              <a:gd name="f7636" fmla="val 1791872"/>
              <a:gd name="f7637" fmla="val 2414681"/>
              <a:gd name="f7638" fmla="val 1802327"/>
              <a:gd name="f7639" fmla="val 2408044"/>
              <a:gd name="f7640" fmla="val 1813546"/>
              <a:gd name="f7641" fmla="val 2399821"/>
              <a:gd name="f7642" fmla="val 1825529"/>
              <a:gd name="f7643" fmla="val 1784295"/>
              <a:gd name="f7644" fmla="val 2372331"/>
              <a:gd name="f7645" fmla="val 1846321"/>
              <a:gd name="f7646" fmla="val 1874751"/>
              <a:gd name="f7647" fmla="val 2369101"/>
              <a:gd name="f7648" fmla="val 1899714"/>
              <a:gd name="f7649" fmla="val 2362640"/>
              <a:gd name="f7650" fmla="val 1921212"/>
              <a:gd name="f7651" fmla="val 2356178"/>
              <a:gd name="f7652" fmla="val 1942710"/>
              <a:gd name="f7653" fmla="val 1960859"/>
              <a:gd name="f7654" fmla="val 1975661"/>
              <a:gd name="f7655" fmla="val 2351891"/>
              <a:gd name="f7656" fmla="val 1998922"/>
              <a:gd name="f7657" fmla="val 2368337"/>
              <a:gd name="f7658" fmla="val 1981300"/>
              <a:gd name="f7659" fmla="val 2380437"/>
              <a:gd name="f7660" fmla="val 1959509"/>
              <a:gd name="f7661" fmla="val 2388191"/>
              <a:gd name="f7662" fmla="val 1933547"/>
              <a:gd name="f7663" fmla="val 2395944"/>
              <a:gd name="f7664" fmla="val 1907585"/>
              <a:gd name="f7665" fmla="val 1877570"/>
              <a:gd name="f7666" fmla="val 1843502"/>
              <a:gd name="f7667" fmla="val 2412156"/>
              <a:gd name="f7668" fmla="val 1857247"/>
              <a:gd name="f7669" fmla="val 2416619"/>
              <a:gd name="f7670" fmla="val 1851373"/>
              <a:gd name="f7671" fmla="val 2421025"/>
              <a:gd name="f7672" fmla="val 1844912"/>
              <a:gd name="f7673" fmla="val 1837863"/>
              <a:gd name="f7674" fmla="val 2429718"/>
              <a:gd name="f7675" fmla="val 1830815"/>
              <a:gd name="f7676" fmla="val 2434065"/>
              <a:gd name="f7677" fmla="val 1823120"/>
              <a:gd name="f7678" fmla="val 2438411"/>
              <a:gd name="f7679" fmla="val 1814780"/>
              <a:gd name="f7680" fmla="val 2442757"/>
              <a:gd name="f7681" fmla="val 1806439"/>
              <a:gd name="f7682" fmla="val 2447045"/>
              <a:gd name="f7683" fmla="val 1797276"/>
              <a:gd name="f7684" fmla="val 2451274"/>
              <a:gd name="f7685" fmla="val 1787290"/>
              <a:gd name="f7686" fmla="val 2455504"/>
              <a:gd name="f7687" fmla="val 1777305"/>
              <a:gd name="f7688" fmla="val 2459968"/>
              <a:gd name="f7689" fmla="val 1766204"/>
              <a:gd name="f7690" fmla="val 2464667"/>
              <a:gd name="f7691" fmla="val 1753986"/>
              <a:gd name="f7692" fmla="val 9144713"/>
              <a:gd name="f7693" fmla="val 1727906"/>
              <a:gd name="f7694" fmla="val 9132378"/>
              <a:gd name="f7695" fmla="val 9125623"/>
              <a:gd name="f7696" fmla="val 1791871"/>
              <a:gd name="f7697" fmla="val 9115520"/>
              <a:gd name="f7698" fmla="val 9108883"/>
              <a:gd name="f7699" fmla="val 1813545"/>
              <a:gd name="f7700" fmla="val 9100660"/>
              <a:gd name="f7701" fmla="val 1825528"/>
              <a:gd name="f7702" fmla="val 1784294"/>
              <a:gd name="f7703" fmla="val 9073170"/>
              <a:gd name="f7704" fmla="val 1874750"/>
              <a:gd name="f7705" fmla="val 9069940"/>
              <a:gd name="f7706" fmla="val 1899713"/>
              <a:gd name="f7707" fmla="val 9063479"/>
              <a:gd name="f7708" fmla="val 1921211"/>
              <a:gd name="f7709" fmla="val 9057018"/>
              <a:gd name="f7710" fmla="val 1942709"/>
              <a:gd name="f7711" fmla="val 9052730"/>
              <a:gd name="f7712" fmla="val 1998921"/>
              <a:gd name="f7713" fmla="val 9069176"/>
              <a:gd name="f7714" fmla="val 9081276"/>
              <a:gd name="f7715" fmla="val 1959508"/>
              <a:gd name="f7716" fmla="val 9089029"/>
              <a:gd name="f7717" fmla="val 1933546"/>
              <a:gd name="f7718" fmla="val 9096783"/>
              <a:gd name="f7719" fmla="val 1907584"/>
              <a:gd name="f7720" fmla="val 1877569"/>
              <a:gd name="f7721" fmla="val 1843501"/>
              <a:gd name="f7722" fmla="val 9112994"/>
              <a:gd name="f7723" fmla="val 1857246"/>
              <a:gd name="f7724" fmla="val 9117458"/>
              <a:gd name="f7725" fmla="val 1851372"/>
              <a:gd name="f7726" fmla="val 9121864"/>
              <a:gd name="f7727" fmla="val 1844911"/>
              <a:gd name="f7728" fmla="val 9130557"/>
              <a:gd name="f7729" fmla="val 1830814"/>
              <a:gd name="f7730" fmla="val 9134903"/>
              <a:gd name="f7731" fmla="val 1823119"/>
              <a:gd name="f7732" fmla="val 9139250"/>
              <a:gd name="f7733" fmla="val 1814779"/>
              <a:gd name="f7734" fmla="val 9143597"/>
              <a:gd name="f7735" fmla="val 1806438"/>
              <a:gd name="f7736" fmla="val 9147884"/>
              <a:gd name="f7737" fmla="val 1797275"/>
              <a:gd name="f7738" fmla="val 9152114"/>
              <a:gd name="f7739" fmla="val 9156343"/>
              <a:gd name="f7740" fmla="val 1777304"/>
              <a:gd name="f7741" fmla="val 9160807"/>
              <a:gd name="f7742" fmla="val 1766203"/>
              <a:gd name="f7743" fmla="val 9165506"/>
              <a:gd name="f7744" fmla="val 1753985"/>
              <a:gd name="f7745" fmla="val 7070853"/>
              <a:gd name="f7746" fmla="val 1501039"/>
              <a:gd name="f7747" fmla="val 1509144"/>
              <a:gd name="f7748" fmla="val 7061337"/>
              <a:gd name="f7749" fmla="val 1577867"/>
              <a:gd name="f7750" fmla="val 1598661"/>
              <a:gd name="f7751" fmla="val 7023980"/>
              <a:gd name="f7752" fmla="val 1624740"/>
              <a:gd name="f7753" fmla="val 7065566"/>
              <a:gd name="f7754" fmla="val 1602890"/>
              <a:gd name="f7755" fmla="val 7090236"/>
              <a:gd name="f7756" fmla="val 1745974"/>
              <a:gd name="f7757" fmla="val 1736459"/>
              <a:gd name="f7758" fmla="val 7086007"/>
              <a:gd name="f7759" fmla="val 1591965"/>
              <a:gd name="f7760" fmla="val 7126184"/>
              <a:gd name="f7761" fmla="val 1571171"/>
              <a:gd name="f7762" fmla="val 7106800"/>
              <a:gd name="f7763" fmla="val 1633198"/>
              <a:gd name="f7764" fmla="val 1648352"/>
              <a:gd name="f7765" fmla="val 7155082"/>
              <a:gd name="f7766" fmla="val 1556017"/>
              <a:gd name="f7767" fmla="val 7143805"/>
              <a:gd name="f7768" fmla="val 1538043"/>
              <a:gd name="f7769" fmla="val 7082130"/>
              <a:gd name="f7770" fmla="val 1568352"/>
              <a:gd name="f7771" fmla="val 3740005"/>
              <a:gd name="f7772" fmla="val 1457652"/>
              <a:gd name="f7773" fmla="val 1484084"/>
              <a:gd name="f7774" fmla="val 3795335"/>
              <a:gd name="f7775" fmla="val 1587344"/>
              <a:gd name="f7776" fmla="val 1613423"/>
              <a:gd name="f7777" fmla="val 3858419"/>
              <a:gd name="f7778" fmla="val 3818595"/>
              <a:gd name="f7779" fmla="val 1429884"/>
              <a:gd name="f7780" fmla="val 1437990"/>
              <a:gd name="f7781" fmla="val 1506713"/>
              <a:gd name="f7782" fmla="val 1527506"/>
              <a:gd name="f7783" fmla="val 1553586"/>
              <a:gd name="f7784" fmla="val 1531735"/>
              <a:gd name="f7785" fmla="val 1674820"/>
              <a:gd name="f7786" fmla="val 1665305"/>
              <a:gd name="f7787" fmla="val 1520810"/>
              <a:gd name="f7788" fmla="val 1500017"/>
              <a:gd name="f7789" fmla="val 1562044"/>
              <a:gd name="f7790" fmla="val 1577198"/>
              <a:gd name="f7791" fmla="val 1484863"/>
              <a:gd name="f7792" fmla="val 1466889"/>
              <a:gd name="f7793" fmla="val 1497198"/>
              <a:gd name="f7794" fmla="val 1418930"/>
              <a:gd name="f7795" fmla="val 11757783"/>
              <a:gd name="f7796" fmla="val 11768238"/>
              <a:gd name="f7797" fmla="val 1422924"/>
              <a:gd name="f7798" fmla="val 1430912"/>
              <a:gd name="f7799" fmla="val 11783275"/>
              <a:gd name="f7800" fmla="val 1438901"/>
              <a:gd name="f7801" fmla="val 11787034"/>
              <a:gd name="f7802" fmla="val 1450296"/>
              <a:gd name="f7803" fmla="val 1465097"/>
              <a:gd name="f7804" fmla="val 1478490"/>
              <a:gd name="f7805" fmla="val 1489121"/>
              <a:gd name="f7806" fmla="val 1496992"/>
              <a:gd name="f7807" fmla="val 1504863"/>
              <a:gd name="f7808" fmla="val 1508798"/>
              <a:gd name="f7809" fmla="val 11731469"/>
              <a:gd name="f7810" fmla="val 11721131"/>
              <a:gd name="f7811" fmla="val 1504686"/>
              <a:gd name="f7812" fmla="val 11713378"/>
              <a:gd name="f7813" fmla="val 1496464"/>
              <a:gd name="f7814" fmla="val 11705624"/>
              <a:gd name="f7815" fmla="val 1488240"/>
              <a:gd name="f7816" fmla="val 1477315"/>
              <a:gd name="f7817" fmla="val 1463688"/>
              <a:gd name="f7818" fmla="val 11705683"/>
              <a:gd name="f7819" fmla="val 1439488"/>
              <a:gd name="f7820" fmla="val 11713554"/>
              <a:gd name="f7821" fmla="val 1431265"/>
              <a:gd name="f7822" fmla="val 11721425"/>
              <a:gd name="f7823" fmla="val 1423041"/>
              <a:gd name="f7824" fmla="val 1416381"/>
              <a:gd name="f7825" fmla="val 7879721"/>
              <a:gd name="f7826" fmla="val 7862276"/>
              <a:gd name="f7827" fmla="val 1421844"/>
              <a:gd name="f7828" fmla="val 7849472"/>
              <a:gd name="f7829" fmla="val 1432769"/>
              <a:gd name="f7830" fmla="val 7836667"/>
              <a:gd name="f7831" fmla="val 1443694"/>
              <a:gd name="f7832" fmla="val 1458437"/>
              <a:gd name="f7833" fmla="val 1476998"/>
              <a:gd name="f7834" fmla="val 1488981"/>
              <a:gd name="f7835" fmla="val 7833554"/>
              <a:gd name="f7836" fmla="val 1499847"/>
              <a:gd name="f7837" fmla="val 7840132"/>
              <a:gd name="f7838" fmla="val 1509597"/>
              <a:gd name="f7839" fmla="val 7846711"/>
              <a:gd name="f7840" fmla="val 1519348"/>
              <a:gd name="f7841" fmla="val 1529275"/>
              <a:gd name="f7842" fmla="val 7873260"/>
              <a:gd name="f7843" fmla="val 1539377"/>
              <a:gd name="f7844" fmla="val 7893701"/>
              <a:gd name="f7845" fmla="val 1552770"/>
              <a:gd name="f7846" fmla="val 7900984"/>
              <a:gd name="f7847" fmla="val 1557704"/>
              <a:gd name="f7848" fmla="val 7907034"/>
              <a:gd name="f7849" fmla="val 1562226"/>
              <a:gd name="f7850" fmla="val 7911851"/>
              <a:gd name="f7851" fmla="val 1566338"/>
              <a:gd name="f7852" fmla="val 7916667"/>
              <a:gd name="f7853" fmla="val 1570450"/>
              <a:gd name="f7854" fmla="val 7920544"/>
              <a:gd name="f7855" fmla="val 1574620"/>
              <a:gd name="f7856" fmla="val 7923481"/>
              <a:gd name="f7857" fmla="val 1578849"/>
              <a:gd name="f7858" fmla="val 7926418"/>
              <a:gd name="f7859" fmla="val 1583078"/>
              <a:gd name="f7860" fmla="val 1587366"/>
              <a:gd name="f7861" fmla="val 1591713"/>
              <a:gd name="f7862" fmla="val 7930823"/>
              <a:gd name="f7863" fmla="val 1596059"/>
              <a:gd name="f7864" fmla="val 7931410"/>
              <a:gd name="f7865" fmla="val 1600817"/>
              <a:gd name="f7866" fmla="val 1605986"/>
              <a:gd name="f7867" fmla="val 1612330"/>
              <a:gd name="f7868" fmla="val 7833789"/>
              <a:gd name="f7869" fmla="val 1639114"/>
              <a:gd name="f7870" fmla="val 7964538"/>
              <a:gd name="f7871" fmla="val 7964773"/>
              <a:gd name="f7872" fmla="val 1637469"/>
              <a:gd name="f7873" fmla="val 1635824"/>
              <a:gd name="f7874" fmla="val 1634180"/>
              <a:gd name="f7875" fmla="val 1632300"/>
              <a:gd name="f7876" fmla="val 1629598"/>
              <a:gd name="f7877" fmla="val 1626074"/>
              <a:gd name="f7878" fmla="val 1603284"/>
              <a:gd name="f7879" fmla="val 7961484"/>
              <a:gd name="f7880" fmla="val 1585075"/>
              <a:gd name="f7881" fmla="val 1571448"/>
              <a:gd name="f7882" fmla="val 7948092"/>
              <a:gd name="f7883" fmla="val 1557821"/>
              <a:gd name="f7884" fmla="val 1545369"/>
              <a:gd name="f7885" fmla="val 1534091"/>
              <a:gd name="f7886" fmla="val 7894758"/>
              <a:gd name="f7887" fmla="val 1517175"/>
              <a:gd name="f7888" fmla="val 7882776"/>
              <a:gd name="f7889" fmla="val 1508951"/>
              <a:gd name="f7890" fmla="val 7874494"/>
              <a:gd name="f7891" fmla="val 1501609"/>
              <a:gd name="f7892" fmla="val 7869912"/>
              <a:gd name="f7893" fmla="val 1495148"/>
              <a:gd name="f7894" fmla="val 7865331"/>
              <a:gd name="f7895" fmla="val 1488687"/>
              <a:gd name="f7896" fmla="val 1481462"/>
              <a:gd name="f7897" fmla="val 1473474"/>
              <a:gd name="f7898" fmla="val 1469010"/>
              <a:gd name="f7899" fmla="val 7863980"/>
              <a:gd name="f7900" fmla="val 1464840"/>
              <a:gd name="f7901" fmla="val 1460963"/>
              <a:gd name="f7902" fmla="val 7867739"/>
              <a:gd name="f7903" fmla="val 1457086"/>
              <a:gd name="f7904" fmla="val 7870323"/>
              <a:gd name="f7905" fmla="val 1453738"/>
              <a:gd name="f7906" fmla="val 1450919"/>
              <a:gd name="f7907" fmla="val 7876902"/>
              <a:gd name="f7908" fmla="val 1448099"/>
              <a:gd name="f7909" fmla="val 7880837"/>
              <a:gd name="f7910" fmla="val 1445867"/>
              <a:gd name="f7911" fmla="val 7885419"/>
              <a:gd name="f7912" fmla="val 1444223"/>
              <a:gd name="f7913" fmla="val 7890001"/>
              <a:gd name="f7914" fmla="val 1442578"/>
              <a:gd name="f7915" fmla="val 7894993"/>
              <a:gd name="f7916" fmla="val 1441756"/>
              <a:gd name="f7917" fmla="val 7908150"/>
              <a:gd name="f7918" fmla="val 7916902"/>
              <a:gd name="f7919" fmla="val 1443753"/>
              <a:gd name="f7920" fmla="val 7926653"/>
              <a:gd name="f7921" fmla="val 1447747"/>
              <a:gd name="f7922" fmla="val 7936403"/>
              <a:gd name="f7923" fmla="val 1451741"/>
              <a:gd name="f7924" fmla="val 7947739"/>
              <a:gd name="f7925" fmla="val 1458085"/>
              <a:gd name="f7926" fmla="val 7960662"/>
              <a:gd name="f7927" fmla="val 1466778"/>
              <a:gd name="f7928" fmla="val 1432240"/>
              <a:gd name="f7929" fmla="val 1426836"/>
              <a:gd name="f7930" fmla="val 7942806"/>
              <a:gd name="f7931" fmla="val 1422842"/>
              <a:gd name="f7932" fmla="val 7933173"/>
              <a:gd name="f7933" fmla="val 1420258"/>
              <a:gd name="f7934" fmla="val 7923540"/>
              <a:gd name="f7935" fmla="val 1417674"/>
              <a:gd name="f7936" fmla="val 7913084"/>
              <a:gd name="f7937" fmla="val 11221897"/>
              <a:gd name="f7938" fmla="val 1407845"/>
              <a:gd name="f7939" fmla="val 1434277"/>
              <a:gd name="f7940" fmla="val 11277228"/>
              <a:gd name="f7941" fmla="val 1537537"/>
              <a:gd name="f7942" fmla="val 1563617"/>
              <a:gd name="f7943" fmla="val 11340312"/>
              <a:gd name="f7944" fmla="val 11300488"/>
              <a:gd name="f7945" fmla="val 11745096"/>
              <a:gd name="f7946" fmla="val 1392850"/>
              <a:gd name="f7947" fmla="val 11721601"/>
              <a:gd name="f7948" fmla="val 11703216"/>
              <a:gd name="f7949" fmla="val 1399605"/>
              <a:gd name="f7950" fmla="val 11689941"/>
              <a:gd name="f7951" fmla="val 1413115"/>
              <a:gd name="f7952" fmla="val 11676667"/>
              <a:gd name="f7953" fmla="val 1426625"/>
              <a:gd name="f7954" fmla="val 1445127"/>
              <a:gd name="f7955" fmla="val 1468622"/>
              <a:gd name="f7956" fmla="val 1478960"/>
              <a:gd name="f7957" fmla="val 11671674"/>
              <a:gd name="f7958" fmla="val 1489591"/>
              <a:gd name="f7959" fmla="val 11674963"/>
              <a:gd name="f7960" fmla="val 1500516"/>
              <a:gd name="f7961" fmla="val 11678252"/>
              <a:gd name="f7962" fmla="val 1511441"/>
              <a:gd name="f7963" fmla="val 11683421"/>
              <a:gd name="f7964" fmla="val 1522954"/>
              <a:gd name="f7965" fmla="val 11690470"/>
              <a:gd name="f7966" fmla="val 1535054"/>
              <a:gd name="f7967" fmla="val 1547154"/>
              <a:gd name="f7968" fmla="val 1560017"/>
              <a:gd name="f7969" fmla="val 11717430"/>
              <a:gd name="f7970" fmla="val 1573644"/>
              <a:gd name="f7971" fmla="val 11728356"/>
              <a:gd name="f7972" fmla="val 1587272"/>
              <a:gd name="f7973" fmla="val 11741454"/>
              <a:gd name="f7974" fmla="val 1601838"/>
              <a:gd name="f7975" fmla="val 11756726"/>
              <a:gd name="f7976" fmla="val 1617345"/>
              <a:gd name="f7977" fmla="val 11798664"/>
              <a:gd name="f7978" fmla="val 11781748"/>
              <a:gd name="f7979" fmla="val 1600899"/>
              <a:gd name="f7980" fmla="val 11767122"/>
              <a:gd name="f7981" fmla="val 1585509"/>
              <a:gd name="f7982" fmla="val 11754787"/>
              <a:gd name="f7983" fmla="val 1571177"/>
              <a:gd name="f7984" fmla="val 11742453"/>
              <a:gd name="f7985" fmla="val 1556845"/>
              <a:gd name="f7986" fmla="val 11731821"/>
              <a:gd name="f7987" fmla="val 1543218"/>
              <a:gd name="f7988" fmla="val 1530296"/>
              <a:gd name="f7989" fmla="val 11731116"/>
              <a:gd name="f7990" fmla="val 1534055"/>
              <a:gd name="f7991" fmla="val 1535935"/>
              <a:gd name="f7992" fmla="val 11750030"/>
              <a:gd name="f7993" fmla="val 11769413"/>
              <a:gd name="f7994" fmla="val 1534173"/>
              <a:gd name="f7995" fmla="val 1530648"/>
              <a:gd name="f7996" fmla="val 11786330"/>
              <a:gd name="f7997" fmla="val 1527124"/>
              <a:gd name="f7998" fmla="val 1522190"/>
              <a:gd name="f7999" fmla="val 11799545"/>
              <a:gd name="f8000" fmla="val 1515847"/>
              <a:gd name="f8001" fmla="val 11805537"/>
              <a:gd name="f8002" fmla="val 1509503"/>
              <a:gd name="f8003" fmla="val 11810236"/>
              <a:gd name="f8004" fmla="val 1502043"/>
              <a:gd name="f8005" fmla="val 11813642"/>
              <a:gd name="f8006" fmla="val 1493468"/>
              <a:gd name="f8007" fmla="val 11817049"/>
              <a:gd name="f8008" fmla="val 1484892"/>
              <a:gd name="f8009" fmla="val 11818753"/>
              <a:gd name="f8010" fmla="val 1475553"/>
              <a:gd name="f8011" fmla="val 1465450"/>
              <a:gd name="f8012" fmla="val 1454407"/>
              <a:gd name="f8013" fmla="val 11816990"/>
              <a:gd name="f8014" fmla="val 1444422"/>
              <a:gd name="f8015" fmla="val 11813466"/>
              <a:gd name="f8016" fmla="val 1435494"/>
              <a:gd name="f8017" fmla="val 11809942"/>
              <a:gd name="f8018" fmla="val 1426566"/>
              <a:gd name="f8019" fmla="val 11804891"/>
              <a:gd name="f8020" fmla="val 11798312"/>
              <a:gd name="f8021" fmla="val 1412586"/>
              <a:gd name="f8022" fmla="val 11791733"/>
              <a:gd name="f8023" fmla="val 1406242"/>
              <a:gd name="f8024" fmla="val 11783921"/>
              <a:gd name="f8025" fmla="val 1401367"/>
              <a:gd name="f8026" fmla="val 11774876"/>
              <a:gd name="f8027" fmla="val 1397961"/>
              <a:gd name="f8028" fmla="val 11765830"/>
              <a:gd name="f8029" fmla="val 1394554"/>
              <a:gd name="f8030" fmla="val 11755903"/>
              <a:gd name="f8031" fmla="val 2327926"/>
              <a:gd name="f8032" fmla="val 1378929"/>
              <a:gd name="f8033" fmla="val 1405362"/>
              <a:gd name="f8034" fmla="val 2383256"/>
              <a:gd name="f8035" fmla="val 1508622"/>
              <a:gd name="f8036" fmla="val 1534701"/>
              <a:gd name="f8037" fmla="val 2446340"/>
              <a:gd name="f8038" fmla="val 2406517"/>
              <a:gd name="f8039" fmla="val 9028765"/>
              <a:gd name="f8040" fmla="val 1405361"/>
              <a:gd name="f8041" fmla="val 9084096"/>
              <a:gd name="f8042" fmla="val 1508621"/>
              <a:gd name="f8043" fmla="val 9147180"/>
              <a:gd name="f8044" fmla="val 9107356"/>
              <a:gd name="f8045" fmla="val 1363962"/>
              <a:gd name="f8046" fmla="val 1458764"/>
              <a:gd name="f8047" fmla="val 1471452"/>
              <a:gd name="f8048" fmla="val 5594927"/>
              <a:gd name="f8049" fmla="val 1504227"/>
              <a:gd name="f8050" fmla="val 1489073"/>
              <a:gd name="f8051" fmla="val 1600792"/>
              <a:gd name="f8052" fmla="val 1620997"/>
              <a:gd name="f8053" fmla="val 1631100"/>
              <a:gd name="f8054" fmla="val 5666468"/>
              <a:gd name="f8055" fmla="val 5732725"/>
              <a:gd name="f8056" fmla="val 5680213"/>
              <a:gd name="f8057" fmla="val 5669171"/>
              <a:gd name="f8058" fmla="val 1595270"/>
              <a:gd name="f8059" fmla="val 1584228"/>
              <a:gd name="f8060" fmla="val 1479557"/>
              <a:gd name="f8061" fmla="val 5711931"/>
              <a:gd name="f8062" fmla="val 1461584"/>
              <a:gd name="f8063" fmla="val 5710052"/>
              <a:gd name="f8064" fmla="val 1471686"/>
              <a:gd name="f8065" fmla="val 5706586"/>
              <a:gd name="f8066" fmla="val 1483199"/>
              <a:gd name="f8067" fmla="val 5701535"/>
              <a:gd name="f8068" fmla="val 1496121"/>
              <a:gd name="f8069" fmla="val 5696483"/>
              <a:gd name="f8070" fmla="val 1509044"/>
              <a:gd name="f8071" fmla="val 1523258"/>
              <a:gd name="f8072" fmla="val 1538765"/>
              <a:gd name="f8073" fmla="val 5703825"/>
              <a:gd name="f8074" fmla="val 1553919"/>
              <a:gd name="f8075" fmla="val 5712049"/>
              <a:gd name="f8076" fmla="val 1537473"/>
              <a:gd name="f8077" fmla="val 5719391"/>
              <a:gd name="f8078" fmla="val 1520498"/>
              <a:gd name="f8079" fmla="val 5725852"/>
              <a:gd name="f8080" fmla="val 1502994"/>
              <a:gd name="f8081" fmla="val 5732313"/>
              <a:gd name="f8082" fmla="val 1485490"/>
              <a:gd name="f8083" fmla="val 5737776"/>
              <a:gd name="f8084" fmla="val 1467575"/>
              <a:gd name="f8085" fmla="val 5742240"/>
              <a:gd name="f8086" fmla="val 1449249"/>
              <a:gd name="f8087" fmla="val 1425989"/>
              <a:gd name="f8088" fmla="val 1471451"/>
              <a:gd name="f8089" fmla="val 599064"/>
              <a:gd name="f8090" fmla="val 670607"/>
              <a:gd name="f8091" fmla="val 736862"/>
              <a:gd name="f8092" fmla="val 684351"/>
              <a:gd name="f8093" fmla="val 673308"/>
              <a:gd name="f8094" fmla="val 716069"/>
              <a:gd name="f8095" fmla="val 714190"/>
              <a:gd name="f8096" fmla="val 710724"/>
              <a:gd name="f8097" fmla="val 705673"/>
              <a:gd name="f8098" fmla="val 700621"/>
              <a:gd name="f8099" fmla="val 1509043"/>
              <a:gd name="f8100" fmla="val 693984"/>
              <a:gd name="f8101" fmla="val 707964"/>
              <a:gd name="f8102" fmla="val 716187"/>
              <a:gd name="f8103" fmla="val 1537472"/>
              <a:gd name="f8104" fmla="val 723529"/>
              <a:gd name="f8105" fmla="val 1520497"/>
              <a:gd name="f8106" fmla="val 729990"/>
              <a:gd name="f8107" fmla="val 1502993"/>
              <a:gd name="f8108" fmla="val 736451"/>
              <a:gd name="f8109" fmla="val 741914"/>
              <a:gd name="f8110" fmla="val 746378"/>
              <a:gd name="f8111" fmla="val 1449248"/>
              <a:gd name="f8112" fmla="val 1363961"/>
              <a:gd name="f8113" fmla="val 1458763"/>
              <a:gd name="f8114" fmla="val 9831172"/>
              <a:gd name="f8115" fmla="val 1504226"/>
              <a:gd name="f8116" fmla="val 1489072"/>
              <a:gd name="f8117" fmla="val 1600791"/>
              <a:gd name="f8118" fmla="val 1620996"/>
              <a:gd name="f8119" fmla="val 1631099"/>
              <a:gd name="f8120" fmla="val 9902715"/>
              <a:gd name="f8121" fmla="val 9968971"/>
              <a:gd name="f8122" fmla="val 9916459"/>
              <a:gd name="f8123" fmla="val 9905417"/>
              <a:gd name="f8124" fmla="val 1595269"/>
              <a:gd name="f8125" fmla="val 1584227"/>
              <a:gd name="f8126" fmla="val 1479556"/>
              <a:gd name="f8127" fmla="val 9948177"/>
              <a:gd name="f8128" fmla="val 1461583"/>
              <a:gd name="f8129" fmla="val 9946298"/>
              <a:gd name="f8130" fmla="val 9942832"/>
              <a:gd name="f8131" fmla="val 1483198"/>
              <a:gd name="f8132" fmla="val 9937781"/>
              <a:gd name="f8133" fmla="val 1496120"/>
              <a:gd name="f8134" fmla="val 9932729"/>
              <a:gd name="f8135" fmla="val 9926092"/>
              <a:gd name="f8136" fmla="val 1523257"/>
              <a:gd name="f8137" fmla="val 1538764"/>
              <a:gd name="f8138" fmla="val 9940072"/>
              <a:gd name="f8139" fmla="val 1553918"/>
              <a:gd name="f8140" fmla="val 9948295"/>
              <a:gd name="f8141" fmla="val 1537471"/>
              <a:gd name="f8142" fmla="val 9955637"/>
              <a:gd name="f8143" fmla="val 9962098"/>
              <a:gd name="f8144" fmla="val 9968559"/>
              <a:gd name="f8145" fmla="val 1485489"/>
              <a:gd name="f8146" fmla="val 9974022"/>
              <a:gd name="f8147" fmla="val 1467574"/>
              <a:gd name="f8148" fmla="val 9978486"/>
              <a:gd name="f8149" fmla="val 1425988"/>
              <a:gd name="f8150" fmla="val 6031905"/>
              <a:gd name="f8151" fmla="val 1347696"/>
              <a:gd name="f8152" fmla="val 1352982"/>
              <a:gd name="f8153" fmla="val 6016749"/>
              <a:gd name="f8154" fmla="val 1417828"/>
              <a:gd name="f8155" fmla="val 5968820"/>
              <a:gd name="f8156" fmla="val 1427344"/>
              <a:gd name="f8157" fmla="val 5971286"/>
              <a:gd name="f8158" fmla="val 6019570"/>
              <a:gd name="f8159" fmla="val 1446728"/>
              <a:gd name="f8160" fmla="val 1510164"/>
              <a:gd name="f8161" fmla="val 1523909"/>
              <a:gd name="f8162" fmla="val 5958951"/>
              <a:gd name="f8163" fmla="val 1554216"/>
              <a:gd name="f8164" fmla="val 1539063"/>
              <a:gd name="f8165" fmla="val 6040362"/>
              <a:gd name="f8166" fmla="val 1650429"/>
              <a:gd name="f8167" fmla="val 6067851"/>
              <a:gd name="f8168" fmla="val 1643732"/>
              <a:gd name="f8169" fmla="val 1533424"/>
              <a:gd name="f8170" fmla="val 6118600"/>
              <a:gd name="f8171" fmla="val 1519680"/>
              <a:gd name="f8172" fmla="val 1490781"/>
              <a:gd name="f8173" fmla="val 6051288"/>
              <a:gd name="f8174" fmla="val 1505935"/>
              <a:gd name="f8175" fmla="val 6044592"/>
              <a:gd name="f8176" fmla="val 1440030"/>
              <a:gd name="f8177" fmla="val 6093931"/>
              <a:gd name="f8178" fmla="val 1428754"/>
              <a:gd name="f8179" fmla="val 1398446"/>
              <a:gd name="f8180" fmla="val 1411132"/>
              <a:gd name="f8181" fmla="val 1097760"/>
              <a:gd name="f8182" fmla="val 1105043"/>
              <a:gd name="f8183" fmla="val 6057337"/>
              <a:gd name="f8184" fmla="val 1112268"/>
              <a:gd name="f8185" fmla="val 6063798"/>
              <a:gd name="f8186" fmla="val 1119434"/>
              <a:gd name="f8187" fmla="val 6070259"/>
              <a:gd name="f8188" fmla="val 1126601"/>
              <a:gd name="f8189" fmla="val 1135117"/>
              <a:gd name="f8190" fmla="val 1144985"/>
              <a:gd name="f8191" fmla="val 1156263"/>
              <a:gd name="f8192" fmla="val 6069731"/>
              <a:gd name="f8193" fmla="val 1165132"/>
              <a:gd name="f8194" fmla="val 6062214"/>
              <a:gd name="f8195" fmla="val 1171593"/>
              <a:gd name="f8196" fmla="val 1178054"/>
              <a:gd name="f8197" fmla="val 6044240"/>
              <a:gd name="f8198" fmla="val 1181285"/>
              <a:gd name="f8199" fmla="val 6017454"/>
              <a:gd name="f8200" fmla="val 6007000"/>
              <a:gd name="f8201" fmla="val 5991962"/>
              <a:gd name="f8202" fmla="val 5991434"/>
              <a:gd name="f8203" fmla="val 5997895"/>
              <a:gd name="f8204" fmla="val 6004357"/>
              <a:gd name="f8205" fmla="val 6015339"/>
              <a:gd name="f8206" fmla="val 1090035"/>
              <a:gd name="f8207" fmla="val 7103628"/>
              <a:gd name="f8208" fmla="val 7114084"/>
              <a:gd name="f8209" fmla="val 1094030"/>
              <a:gd name="f8210" fmla="val 1102018"/>
              <a:gd name="f8211" fmla="val 7129120"/>
              <a:gd name="f8212" fmla="val 1110006"/>
              <a:gd name="f8213" fmla="val 7132880"/>
              <a:gd name="f8214" fmla="val 1121401"/>
              <a:gd name="f8215" fmla="val 1136203"/>
              <a:gd name="f8216" fmla="val 1149595"/>
              <a:gd name="f8217" fmla="val 1160227"/>
              <a:gd name="f8218" fmla="val 1168097"/>
              <a:gd name="f8219" fmla="val 1175968"/>
              <a:gd name="f8220" fmla="val 1179903"/>
              <a:gd name="f8221" fmla="val 7077314"/>
              <a:gd name="f8222" fmla="val 7066976"/>
              <a:gd name="f8223" fmla="val 1175792"/>
              <a:gd name="f8224" fmla="val 7059223"/>
              <a:gd name="f8225" fmla="val 1167569"/>
              <a:gd name="f8226" fmla="val 7051469"/>
              <a:gd name="f8227" fmla="val 1159345"/>
              <a:gd name="f8228" fmla="val 1148420"/>
              <a:gd name="f8229" fmla="val 1134793"/>
              <a:gd name="f8230" fmla="val 7051528"/>
              <a:gd name="f8231" fmla="val 1110593"/>
              <a:gd name="f8232" fmla="val 7059399"/>
              <a:gd name="f8233" fmla="val 1102370"/>
              <a:gd name="f8234" fmla="val 7067270"/>
              <a:gd name="f8235" fmla="val 1094147"/>
              <a:gd name="f8236" fmla="val 7090941"/>
              <a:gd name="f8237" fmla="val 1063956"/>
              <a:gd name="f8238" fmla="val 7067446"/>
              <a:gd name="f8239" fmla="val 7049061"/>
              <a:gd name="f8240" fmla="val 1070711"/>
              <a:gd name="f8241" fmla="val 7035787"/>
              <a:gd name="f8242" fmla="val 1084220"/>
              <a:gd name="f8243" fmla="val 7022512"/>
              <a:gd name="f8244" fmla="val 1097730"/>
              <a:gd name="f8245" fmla="val 1116232"/>
              <a:gd name="f8246" fmla="val 1139727"/>
              <a:gd name="f8247" fmla="val 1150065"/>
              <a:gd name="f8248" fmla="val 7017519"/>
              <a:gd name="f8249" fmla="val 1160697"/>
              <a:gd name="f8250" fmla="val 7020808"/>
              <a:gd name="f8251" fmla="val 1171622"/>
              <a:gd name="f8252" fmla="val 7024098"/>
              <a:gd name="f8253" fmla="val 1182547"/>
              <a:gd name="f8254" fmla="val 7029267"/>
              <a:gd name="f8255" fmla="val 1194059"/>
              <a:gd name="f8256" fmla="val 7036315"/>
              <a:gd name="f8257" fmla="val 1206159"/>
              <a:gd name="f8258" fmla="val 1218259"/>
              <a:gd name="f8259" fmla="val 1231123"/>
              <a:gd name="f8260" fmla="val 7063276"/>
              <a:gd name="f8261" fmla="val 1244750"/>
              <a:gd name="f8262" fmla="val 7074201"/>
              <a:gd name="f8263" fmla="val 1258377"/>
              <a:gd name="f8264" fmla="val 7087299"/>
              <a:gd name="f8265" fmla="val 1272944"/>
              <a:gd name="f8266" fmla="val 7102571"/>
              <a:gd name="f8267" fmla="val 1288450"/>
              <a:gd name="f8268" fmla="val 7144510"/>
              <a:gd name="f8269" fmla="val 7127593"/>
              <a:gd name="f8270" fmla="val 1272004"/>
              <a:gd name="f8271" fmla="val 7112968"/>
              <a:gd name="f8272" fmla="val 1256615"/>
              <a:gd name="f8273" fmla="val 7100633"/>
              <a:gd name="f8274" fmla="val 1242283"/>
              <a:gd name="f8275" fmla="val 7088298"/>
              <a:gd name="f8276" fmla="val 1227951"/>
              <a:gd name="f8277" fmla="val 7077666"/>
              <a:gd name="f8278" fmla="val 1214324"/>
              <a:gd name="f8279" fmla="val 1201402"/>
              <a:gd name="f8280" fmla="val 7076961"/>
              <a:gd name="f8281" fmla="val 1205161"/>
              <a:gd name="f8282" fmla="val 1207040"/>
              <a:gd name="f8283" fmla="val 7095875"/>
              <a:gd name="f8284" fmla="val 7115258"/>
              <a:gd name="f8285" fmla="val 1205278"/>
              <a:gd name="f8286" fmla="val 1201754"/>
              <a:gd name="f8287" fmla="val 7132175"/>
              <a:gd name="f8288" fmla="val 1198230"/>
              <a:gd name="f8289" fmla="val 1193296"/>
              <a:gd name="f8290" fmla="val 7145391"/>
              <a:gd name="f8291" fmla="val 1186952"/>
              <a:gd name="f8292" fmla="val 7151382"/>
              <a:gd name="f8293" fmla="val 1180608"/>
              <a:gd name="f8294" fmla="val 7156081"/>
              <a:gd name="f8295" fmla="val 1173149"/>
              <a:gd name="f8296" fmla="val 7159488"/>
              <a:gd name="f8297" fmla="val 1164573"/>
              <a:gd name="f8298" fmla="val 7162894"/>
              <a:gd name="f8299" fmla="val 1155997"/>
              <a:gd name="f8300" fmla="val 7164598"/>
              <a:gd name="f8301" fmla="val 1146658"/>
              <a:gd name="f8302" fmla="val 1136555"/>
              <a:gd name="f8303" fmla="val 1125513"/>
              <a:gd name="f8304" fmla="val 7162836"/>
              <a:gd name="f8305" fmla="val 1115527"/>
              <a:gd name="f8306" fmla="val 7159311"/>
              <a:gd name="f8307" fmla="val 1106599"/>
              <a:gd name="f8308" fmla="val 7155787"/>
              <a:gd name="f8309" fmla="val 1097671"/>
              <a:gd name="f8310" fmla="val 7150736"/>
              <a:gd name="f8311" fmla="val 7144157"/>
              <a:gd name="f8312" fmla="val 1083692"/>
              <a:gd name="f8313" fmla="val 7137579"/>
              <a:gd name="f8314" fmla="val 1077348"/>
              <a:gd name="f8315" fmla="val 7129766"/>
              <a:gd name="f8316" fmla="val 1072472"/>
              <a:gd name="f8317" fmla="val 7120721"/>
              <a:gd name="f8318" fmla="val 1069066"/>
              <a:gd name="f8319" fmla="val 7111675"/>
              <a:gd name="f8320" fmla="val 1065659"/>
              <a:gd name="f8321" fmla="val 7101749"/>
              <a:gd name="f8322" fmla="val 1007539"/>
              <a:gd name="f8323" fmla="val 6049642"/>
              <a:gd name="f8324" fmla="val 1009772"/>
              <a:gd name="f8325" fmla="val 1014235"/>
              <a:gd name="f8326" fmla="val 6061390"/>
              <a:gd name="f8327" fmla="val 1018699"/>
              <a:gd name="f8328" fmla="val 6064327"/>
              <a:gd name="f8329" fmla="val 1024807"/>
              <a:gd name="f8330" fmla="val 1032562"/>
              <a:gd name="f8331" fmla="val 1039140"/>
              <a:gd name="f8332" fmla="val 6061448"/>
              <a:gd name="f8333" fmla="val 1045365"/>
              <a:gd name="f8334" fmla="val 6055692"/>
              <a:gd name="f8335" fmla="val 1051240"/>
              <a:gd name="f8336" fmla="val 6049936"/>
              <a:gd name="f8337" fmla="val 1057114"/>
              <a:gd name="f8338" fmla="val 1062283"/>
              <a:gd name="f8339" fmla="val 1066747"/>
              <a:gd name="f8340" fmla="val 6020039"/>
              <a:gd name="f8341" fmla="val 6011756"/>
              <a:gd name="f8342" fmla="val 6006000"/>
              <a:gd name="f8343" fmla="val 5997366"/>
              <a:gd name="f8344" fmla="val 1038904"/>
              <a:gd name="f8345" fmla="val 1031856"/>
              <a:gd name="f8346" fmla="val 1024572"/>
              <a:gd name="f8347" fmla="val 6000304"/>
              <a:gd name="f8348" fmla="val 6020274"/>
              <a:gd name="f8349" fmla="val 989212"/>
              <a:gd name="f8350" fmla="val 997318"/>
              <a:gd name="f8351" fmla="val 1066041"/>
              <a:gd name="f8352" fmla="val 1086834"/>
              <a:gd name="f8353" fmla="val 1112913"/>
              <a:gd name="f8354" fmla="val 1091063"/>
              <a:gd name="f8355" fmla="val 1234147"/>
              <a:gd name="f8356" fmla="val 1224632"/>
              <a:gd name="f8357" fmla="val 1080138"/>
              <a:gd name="f8358" fmla="val 1059345"/>
              <a:gd name="f8359" fmla="val 1121371"/>
              <a:gd name="f8360" fmla="val 1136526"/>
              <a:gd name="f8361" fmla="val 1044190"/>
              <a:gd name="f8362" fmla="val 1026217"/>
              <a:gd name="f8363" fmla="val 1056526"/>
              <a:gd name="f8364" fmla="val 981107"/>
              <a:gd name="f8365" fmla="val 5995545"/>
              <a:gd name="f8366" fmla="val 985512"/>
              <a:gd name="f8367" fmla="val 5984151"/>
              <a:gd name="f8368" fmla="val 994323"/>
              <a:gd name="f8369" fmla="val 5972756"/>
              <a:gd name="f8370" fmla="val 1003133"/>
              <a:gd name="f8371" fmla="val 5967057"/>
              <a:gd name="f8372" fmla="val 1015292"/>
              <a:gd name="f8373" fmla="val 1030799"/>
              <a:gd name="f8374" fmla="val 1049830"/>
              <a:gd name="f8375" fmla="val 5978922"/>
              <a:gd name="f8376" fmla="val 1066864"/>
              <a:gd name="f8377" fmla="val 1081901"/>
              <a:gd name="f8378" fmla="val 5986206"/>
              <a:gd name="f8379" fmla="val 1090829"/>
              <a:gd name="f8380" fmla="val 5974399"/>
              <a:gd name="f8381" fmla="val 1100286"/>
              <a:gd name="f8382" fmla="val 5967234"/>
              <a:gd name="f8383" fmla="val 1110271"/>
              <a:gd name="f8384" fmla="val 5960068"/>
              <a:gd name="f8385" fmla="val 1120256"/>
              <a:gd name="f8386" fmla="val 1132181"/>
              <a:gd name="f8387" fmla="val 1146042"/>
              <a:gd name="f8388" fmla="val 1166012"/>
              <a:gd name="f8389" fmla="val 1181401"/>
              <a:gd name="f8390" fmla="val 1192210"/>
              <a:gd name="f8391" fmla="val 1203018"/>
              <a:gd name="f8392" fmla="val 6006882"/>
              <a:gd name="f8393" fmla="val 1208422"/>
              <a:gd name="f8394" fmla="val 6054811"/>
              <a:gd name="f8395" fmla="val 6073197"/>
              <a:gd name="f8396" fmla="val 1203135"/>
              <a:gd name="f8397" fmla="val 6086001"/>
              <a:gd name="f8398" fmla="val 1192562"/>
              <a:gd name="f8399" fmla="val 6098805"/>
              <a:gd name="f8400" fmla="val 1181989"/>
              <a:gd name="f8401" fmla="val 1167188"/>
              <a:gd name="f8402" fmla="val 1148157"/>
              <a:gd name="f8403" fmla="val 1133355"/>
              <a:gd name="f8404" fmla="val 6101684"/>
              <a:gd name="f8405" fmla="val 1120844"/>
              <a:gd name="f8406" fmla="val 6094637"/>
              <a:gd name="f8407" fmla="val 1110623"/>
              <a:gd name="f8408" fmla="val 6087588"/>
              <a:gd name="f8409" fmla="val 1100403"/>
              <a:gd name="f8410" fmla="val 6075723"/>
              <a:gd name="f8411" fmla="val 6059040"/>
              <a:gd name="f8412" fmla="val 6082770"/>
              <a:gd name="f8413" fmla="val 1049361"/>
              <a:gd name="f8414" fmla="val 1029389"/>
              <a:gd name="f8415" fmla="val 1014587"/>
              <a:gd name="f8416" fmla="val 6088938"/>
              <a:gd name="f8417" fmla="val 1002840"/>
              <a:gd name="f8418" fmla="val 6077542"/>
              <a:gd name="f8419" fmla="val 994146"/>
              <a:gd name="f8420" fmla="val 6066148"/>
              <a:gd name="f8421" fmla="val 985454"/>
              <a:gd name="f8422" fmla="val 5722856"/>
              <a:gd name="f8423" fmla="val 951901"/>
              <a:gd name="f8424" fmla="val 5590698"/>
              <a:gd name="f8425" fmla="val 958597"/>
              <a:gd name="f8426" fmla="val 988906"/>
              <a:gd name="f8427" fmla="val 5710522"/>
              <a:gd name="f8428" fmla="val 985029"/>
              <a:gd name="f8429" fmla="val 995132"/>
              <a:gd name="f8430" fmla="val 5703767"/>
              <a:gd name="f8431" fmla="val 1005411"/>
              <a:gd name="f8432" fmla="val 1015866"/>
              <a:gd name="f8433" fmla="val 5693664"/>
              <a:gd name="f8434" fmla="val 1026321"/>
              <a:gd name="f8435" fmla="val 5687027"/>
              <a:gd name="f8436" fmla="val 1037541"/>
              <a:gd name="f8437" fmla="val 5678803"/>
              <a:gd name="f8438" fmla="val 1049523"/>
              <a:gd name="f8439" fmla="val 1008289"/>
              <a:gd name="f8440" fmla="val 5651315"/>
              <a:gd name="f8441" fmla="val 1070316"/>
              <a:gd name="f8442" fmla="val 1098745"/>
              <a:gd name="f8443" fmla="val 5648084"/>
              <a:gd name="f8444" fmla="val 1123708"/>
              <a:gd name="f8445" fmla="val 5641623"/>
              <a:gd name="f8446" fmla="val 1145207"/>
              <a:gd name="f8447" fmla="val 5635162"/>
              <a:gd name="f8448" fmla="val 1166704"/>
              <a:gd name="f8449" fmla="val 1184854"/>
              <a:gd name="f8450" fmla="val 1199656"/>
              <a:gd name="f8451" fmla="val 5630873"/>
              <a:gd name="f8452" fmla="val 1222916"/>
              <a:gd name="f8453" fmla="val 5647320"/>
              <a:gd name="f8454" fmla="val 1205295"/>
              <a:gd name="f8455" fmla="val 5659421"/>
              <a:gd name="f8456" fmla="val 1183503"/>
              <a:gd name="f8457" fmla="val 5667173"/>
              <a:gd name="f8458" fmla="val 1157542"/>
              <a:gd name="f8459" fmla="val 5674927"/>
              <a:gd name="f8460" fmla="val 1131579"/>
              <a:gd name="f8461" fmla="val 1101564"/>
              <a:gd name="f8462" fmla="val 1067496"/>
              <a:gd name="f8463" fmla="val 5691138"/>
              <a:gd name="f8464" fmla="val 1081241"/>
              <a:gd name="f8465" fmla="val 5695603"/>
              <a:gd name="f8466" fmla="val 1075368"/>
              <a:gd name="f8467" fmla="val 5700007"/>
              <a:gd name="f8468" fmla="val 1068906"/>
              <a:gd name="f8469" fmla="val 1061858"/>
              <a:gd name="f8470" fmla="val 5708701"/>
              <a:gd name="f8471" fmla="val 1054809"/>
              <a:gd name="f8472" fmla="val 5713047"/>
              <a:gd name="f8473" fmla="val 1047115"/>
              <a:gd name="f8474" fmla="val 5717394"/>
              <a:gd name="f8475" fmla="val 1038774"/>
              <a:gd name="f8476" fmla="val 5721740"/>
              <a:gd name="f8477" fmla="val 1030433"/>
              <a:gd name="f8478" fmla="val 5726029"/>
              <a:gd name="f8479" fmla="val 1021270"/>
              <a:gd name="f8480" fmla="val 5730257"/>
              <a:gd name="f8481" fmla="val 1011285"/>
              <a:gd name="f8482" fmla="val 5734486"/>
              <a:gd name="f8483" fmla="val 1001299"/>
              <a:gd name="f8484" fmla="val 5738951"/>
              <a:gd name="f8485" fmla="val 990198"/>
              <a:gd name="f8486" fmla="val 5743649"/>
              <a:gd name="f8487" fmla="val 977981"/>
              <a:gd name="f8488" fmla="val 726995"/>
              <a:gd name="f8489" fmla="val 714660"/>
              <a:gd name="f8490" fmla="val 995131"/>
              <a:gd name="f8491" fmla="val 707905"/>
              <a:gd name="f8492" fmla="val 697802"/>
              <a:gd name="f8493" fmla="val 691165"/>
              <a:gd name="f8494" fmla="val 1037540"/>
              <a:gd name="f8495" fmla="val 682942"/>
              <a:gd name="f8496" fmla="val 655452"/>
              <a:gd name="f8497" fmla="val 1070315"/>
              <a:gd name="f8498" fmla="val 652222"/>
              <a:gd name="f8499" fmla="val 645761"/>
              <a:gd name="f8500" fmla="val 1145206"/>
              <a:gd name="f8501" fmla="val 639300"/>
              <a:gd name="f8502" fmla="val 635012"/>
              <a:gd name="f8503" fmla="val 1222915"/>
              <a:gd name="f8504" fmla="val 651458"/>
              <a:gd name="f8505" fmla="val 663558"/>
              <a:gd name="f8506" fmla="val 671311"/>
              <a:gd name="f8507" fmla="val 1157541"/>
              <a:gd name="f8508" fmla="val 679065"/>
              <a:gd name="f8509" fmla="val 1131578"/>
              <a:gd name="f8510" fmla="val 695276"/>
              <a:gd name="f8511" fmla="val 699740"/>
              <a:gd name="f8512" fmla="val 1075367"/>
              <a:gd name="f8513" fmla="val 704146"/>
              <a:gd name="f8514" fmla="val 712839"/>
              <a:gd name="f8515" fmla="val 717185"/>
              <a:gd name="f8516" fmla="val 1047114"/>
              <a:gd name="f8517" fmla="val 721532"/>
              <a:gd name="f8518" fmla="val 725879"/>
              <a:gd name="f8519" fmla="val 730166"/>
              <a:gd name="f8520" fmla="val 734395"/>
              <a:gd name="f8521" fmla="val 1011284"/>
              <a:gd name="f8522" fmla="val 738625"/>
              <a:gd name="f8523" fmla="val 743089"/>
              <a:gd name="f8524" fmla="val 747788"/>
              <a:gd name="f8525" fmla="val 977980"/>
              <a:gd name="f8526" fmla="val 9959103"/>
              <a:gd name="f8527" fmla="val 951900"/>
              <a:gd name="f8528" fmla="val 958596"/>
              <a:gd name="f8529" fmla="val 988905"/>
              <a:gd name="f8530" fmla="val 9946768"/>
              <a:gd name="f8531" fmla="val 985028"/>
              <a:gd name="f8532" fmla="val 9940013"/>
              <a:gd name="f8533" fmla="val 1005410"/>
              <a:gd name="f8534" fmla="val 1015865"/>
              <a:gd name="f8535" fmla="val 9929910"/>
              <a:gd name="f8536" fmla="val 1026320"/>
              <a:gd name="f8537" fmla="val 9923273"/>
              <a:gd name="f8538" fmla="val 1037539"/>
              <a:gd name="f8539" fmla="val 9915050"/>
              <a:gd name="f8540" fmla="val 1049522"/>
              <a:gd name="f8541" fmla="val 1008288"/>
              <a:gd name="f8542" fmla="val 9887560"/>
              <a:gd name="f8543" fmla="val 1098744"/>
              <a:gd name="f8544" fmla="val 9884330"/>
              <a:gd name="f8545" fmla="val 1123707"/>
              <a:gd name="f8546" fmla="val 9877869"/>
              <a:gd name="f8547" fmla="val 9871408"/>
              <a:gd name="f8548" fmla="val 1166703"/>
              <a:gd name="f8549" fmla="val 1184853"/>
              <a:gd name="f8550" fmla="val 1199655"/>
              <a:gd name="f8551" fmla="val 9867120"/>
              <a:gd name="f8552" fmla="val 9883566"/>
              <a:gd name="f8553" fmla="val 1205294"/>
              <a:gd name="f8554" fmla="val 9895666"/>
              <a:gd name="f8555" fmla="val 1183502"/>
              <a:gd name="f8556" fmla="val 9903419"/>
              <a:gd name="f8557" fmla="val 1157540"/>
              <a:gd name="f8558" fmla="val 9911173"/>
              <a:gd name="f8559" fmla="val 1101563"/>
              <a:gd name="f8560" fmla="val 1067495"/>
              <a:gd name="f8561" fmla="val 9927384"/>
              <a:gd name="f8562" fmla="val 1081240"/>
              <a:gd name="f8563" fmla="val 9931848"/>
              <a:gd name="f8564" fmla="val 9936254"/>
              <a:gd name="f8565" fmla="val 1068905"/>
              <a:gd name="f8566" fmla="val 1061857"/>
              <a:gd name="f8567" fmla="val 9944947"/>
              <a:gd name="f8568" fmla="val 1054808"/>
              <a:gd name="f8569" fmla="val 9949293"/>
              <a:gd name="f8570" fmla="val 1047113"/>
              <a:gd name="f8571" fmla="val 9953640"/>
              <a:gd name="f8572" fmla="val 1038773"/>
              <a:gd name="f8573" fmla="val 9957987"/>
              <a:gd name="f8574" fmla="val 1030432"/>
              <a:gd name="f8575" fmla="val 9962274"/>
              <a:gd name="f8576" fmla="val 1021269"/>
              <a:gd name="f8577" fmla="val 9966504"/>
              <a:gd name="f8578" fmla="val 9970733"/>
              <a:gd name="f8579" fmla="val 1001298"/>
              <a:gd name="f8580" fmla="val 9975197"/>
              <a:gd name="f8581" fmla="val 990197"/>
              <a:gd name="f8582" fmla="val 9979896"/>
              <a:gd name="f8583" fmla="val 947339"/>
              <a:gd name="f8584" fmla="val 1034035"/>
              <a:gd name="f8585" fmla="val 316963"/>
              <a:gd name="f8586" fmla="val 958616"/>
              <a:gd name="f8587" fmla="val 289474"/>
              <a:gd name="f8588" fmla="val 1064344"/>
              <a:gd name="f8589" fmla="val 1137295"/>
              <a:gd name="f8590" fmla="val 1085137"/>
              <a:gd name="f8591" fmla="val 1113566"/>
              <a:gd name="f8592" fmla="val 351618"/>
              <a:gd name="f8593" fmla="val 1138823"/>
              <a:gd name="f8594" fmla="val 1160908"/>
              <a:gd name="f8595" fmla="val 1182993"/>
              <a:gd name="f8596" fmla="val 322250"/>
              <a:gd name="f8597" fmla="val 1201790"/>
              <a:gd name="f8598" fmla="val 304628"/>
              <a:gd name="f8599" fmla="val 1217296"/>
              <a:gd name="f8600" fmla="val 324012"/>
              <a:gd name="f8601" fmla="val 1241966"/>
              <a:gd name="f8602" fmla="val 1223640"/>
              <a:gd name="f8603" fmla="val 1201496"/>
              <a:gd name="f8604" fmla="val 368946"/>
              <a:gd name="f8605" fmla="val 1175534"/>
              <a:gd name="f8606" fmla="val 378461"/>
              <a:gd name="f8607" fmla="val 1149572"/>
              <a:gd name="f8608" fmla="val 1118969"/>
              <a:gd name="f8609" fmla="val 1083727"/>
              <a:gd name="f8610" fmla="val 420224"/>
              <a:gd name="f8611" fmla="val 939406"/>
              <a:gd name="f8612" fmla="val 947512"/>
              <a:gd name="f8613" fmla="val 1016235"/>
              <a:gd name="f8614" fmla="val 1037028"/>
              <a:gd name="f8615" fmla="val 1063107"/>
              <a:gd name="f8616" fmla="val 1041257"/>
              <a:gd name="f8617" fmla="val 1184341"/>
              <a:gd name="f8618" fmla="val 1174826"/>
              <a:gd name="f8619" fmla="val 1030332"/>
              <a:gd name="f8620" fmla="val 1009538"/>
              <a:gd name="f8621" fmla="val 1071565"/>
              <a:gd name="f8622" fmla="val 1086720"/>
              <a:gd name="f8623" fmla="val 994384"/>
              <a:gd name="f8624" fmla="val 976410"/>
              <a:gd name="f8625" fmla="val 1006719"/>
              <a:gd name="f8626" fmla="val 925811"/>
              <a:gd name="f8627" fmla="val 1020613"/>
              <a:gd name="f8628" fmla="val 1033301"/>
              <a:gd name="f8629" fmla="val 11674258"/>
              <a:gd name="f8630" fmla="val 1066076"/>
              <a:gd name="f8631" fmla="val 1050922"/>
              <a:gd name="f8632" fmla="val 1162641"/>
              <a:gd name="f8633" fmla="val 1182846"/>
              <a:gd name="f8634" fmla="val 1192949"/>
              <a:gd name="f8635" fmla="val 11745801"/>
              <a:gd name="f8636" fmla="val 11812057"/>
              <a:gd name="f8637" fmla="val 11759545"/>
              <a:gd name="f8638" fmla="val 11748503"/>
              <a:gd name="f8639" fmla="val 1157119"/>
              <a:gd name="f8640" fmla="val 1146076"/>
              <a:gd name="f8641" fmla="val 1041407"/>
              <a:gd name="f8642" fmla="val 11791263"/>
              <a:gd name="f8643" fmla="val 1023433"/>
              <a:gd name="f8644" fmla="val 11789384"/>
              <a:gd name="f8645" fmla="val 1033536"/>
              <a:gd name="f8646" fmla="val 11785918"/>
              <a:gd name="f8647" fmla="val 1045049"/>
              <a:gd name="f8648" fmla="val 11780867"/>
              <a:gd name="f8649" fmla="val 1057971"/>
              <a:gd name="f8650" fmla="val 11775815"/>
              <a:gd name="f8651" fmla="val 1070893"/>
              <a:gd name="f8652" fmla="val 11769178"/>
              <a:gd name="f8653" fmla="val 1085107"/>
              <a:gd name="f8654" fmla="val 1100614"/>
              <a:gd name="f8655" fmla="val 11783158"/>
              <a:gd name="f8656" fmla="val 1115768"/>
              <a:gd name="f8657" fmla="val 11791381"/>
              <a:gd name="f8658" fmla="val 1099322"/>
              <a:gd name="f8659" fmla="val 11798723"/>
              <a:gd name="f8660" fmla="val 1082347"/>
              <a:gd name="f8661" fmla="val 11805184"/>
              <a:gd name="f8662" fmla="val 1064843"/>
              <a:gd name="f8663" fmla="val 11811645"/>
              <a:gd name="f8664" fmla="val 1047339"/>
              <a:gd name="f8665" fmla="val 11817108"/>
              <a:gd name="f8666" fmla="val 1029424"/>
              <a:gd name="f8667" fmla="val 11821572"/>
              <a:gd name="f8668" fmla="val 1011098"/>
              <a:gd name="f8669" fmla="val 987838"/>
              <a:gd name="f8670" fmla="val 910490"/>
              <a:gd name="f8671" fmla="val 918596"/>
              <a:gd name="f8672" fmla="val 987319"/>
              <a:gd name="f8673" fmla="val 1008112"/>
              <a:gd name="f8674" fmla="val 1034192"/>
              <a:gd name="f8675" fmla="val 1012341"/>
              <a:gd name="f8676" fmla="val 1155426"/>
              <a:gd name="f8677" fmla="val 1145910"/>
              <a:gd name="f8678" fmla="val 1001416"/>
              <a:gd name="f8679" fmla="val 980623"/>
              <a:gd name="f8680" fmla="val 1042650"/>
              <a:gd name="f8681" fmla="val 1057804"/>
              <a:gd name="f8682" fmla="val 965469"/>
              <a:gd name="f8683" fmla="val 947495"/>
              <a:gd name="f8684" fmla="val 977804"/>
              <a:gd name="f8685" fmla="val 918595"/>
              <a:gd name="f8686" fmla="val 987318"/>
              <a:gd name="f8687" fmla="val 1008111"/>
              <a:gd name="f8688" fmla="val 1034191"/>
              <a:gd name="f8689" fmla="val 1012340"/>
              <a:gd name="f8690" fmla="val 1155425"/>
              <a:gd name="f8691" fmla="val 1145909"/>
              <a:gd name="f8692" fmla="val 1001415"/>
              <a:gd name="f8693" fmla="val 980622"/>
              <a:gd name="f8694" fmla="val 1042649"/>
              <a:gd name="f8695" fmla="val 1057803"/>
              <a:gd name="f8696" fmla="val 965468"/>
              <a:gd name="f8697" fmla="val 947494"/>
              <a:gd name="f8698" fmla="val 977803"/>
              <a:gd name="f8699" fmla="val 5606909"/>
              <a:gd name="f8700" fmla="val 602924"/>
              <a:gd name="f8701" fmla="val 629356"/>
              <a:gd name="f8702" fmla="val 5662239"/>
              <a:gd name="f8703" fmla="val 732617"/>
              <a:gd name="f8704" fmla="val 758696"/>
              <a:gd name="f8705" fmla="val 5725324"/>
              <a:gd name="f8706" fmla="val 5685499"/>
              <a:gd name="f8707" fmla="val 611047"/>
              <a:gd name="f8708" fmla="val 666377"/>
              <a:gd name="f8709" fmla="val 729462"/>
              <a:gd name="f8710" fmla="val 689637"/>
              <a:gd name="f8711" fmla="val 9843155"/>
              <a:gd name="f8712" fmla="val 602923"/>
              <a:gd name="f8713" fmla="val 629355"/>
              <a:gd name="f8714" fmla="val 9898486"/>
              <a:gd name="f8715" fmla="val 732615"/>
              <a:gd name="f8716" fmla="val 758695"/>
              <a:gd name="f8717" fmla="val 9961570"/>
              <a:gd name="f8718" fmla="val 9921746"/>
              <a:gd name="f8719" fmla="val 5964943"/>
              <a:gd name="f8720" fmla="val 601821"/>
              <a:gd name="f8721" fmla="val 627902"/>
              <a:gd name="f8722" fmla="val 736801"/>
              <a:gd name="f8723" fmla="val 762879"/>
              <a:gd name="f8724" fmla="val 6065384"/>
              <a:gd name="f8725" fmla="val 596917"/>
              <a:gd name="f8726" fmla="val 691719"/>
              <a:gd name="f8727" fmla="val 704406"/>
              <a:gd name="f8728" fmla="val 7020104"/>
              <a:gd name="f8729" fmla="val 737182"/>
              <a:gd name="f8730" fmla="val 722028"/>
              <a:gd name="f8731" fmla="val 833746"/>
              <a:gd name="f8732" fmla="val 853952"/>
              <a:gd name="f8733" fmla="val 864055"/>
              <a:gd name="f8734" fmla="val 7091646"/>
              <a:gd name="f8735" fmla="val 7157902"/>
              <a:gd name="f8736" fmla="val 7105390"/>
              <a:gd name="f8737" fmla="val 7094348"/>
              <a:gd name="f8738" fmla="val 828225"/>
              <a:gd name="f8739" fmla="val 817182"/>
              <a:gd name="f8740" fmla="val 712512"/>
              <a:gd name="f8741" fmla="val 7137109"/>
              <a:gd name="f8742" fmla="val 694539"/>
              <a:gd name="f8743" fmla="val 7135229"/>
              <a:gd name="f8744" fmla="val 704641"/>
              <a:gd name="f8745" fmla="val 7131764"/>
              <a:gd name="f8746" fmla="val 716154"/>
              <a:gd name="f8747" fmla="val 7126712"/>
              <a:gd name="f8748" fmla="val 729076"/>
              <a:gd name="f8749" fmla="val 7121661"/>
              <a:gd name="f8750" fmla="val 741998"/>
              <a:gd name="f8751" fmla="val 7115023"/>
              <a:gd name="f8752" fmla="val 756213"/>
              <a:gd name="f8753" fmla="val 771719"/>
              <a:gd name="f8754" fmla="val 7129003"/>
              <a:gd name="f8755" fmla="val 786874"/>
              <a:gd name="f8756" fmla="val 7137226"/>
              <a:gd name="f8757" fmla="val 770427"/>
              <a:gd name="f8758" fmla="val 7144568"/>
              <a:gd name="f8759" fmla="val 753452"/>
              <a:gd name="f8760" fmla="val 7151029"/>
              <a:gd name="f8761" fmla="val 735948"/>
              <a:gd name="f8762" fmla="val 7157491"/>
              <a:gd name="f8763" fmla="val 718444"/>
              <a:gd name="f8764" fmla="val 7162953"/>
              <a:gd name="f8765" fmla="val 700530"/>
              <a:gd name="f8766" fmla="val 7167417"/>
              <a:gd name="f8767" fmla="val 682203"/>
              <a:gd name="f8768" fmla="val 658944"/>
              <a:gd name="f8769" fmla="val 564177"/>
              <a:gd name="f8770" fmla="val 306155"/>
              <a:gd name="f8771" fmla="val 288710"/>
              <a:gd name="f8772" fmla="val 569639"/>
              <a:gd name="f8773" fmla="val 275906"/>
              <a:gd name="f8774" fmla="val 580564"/>
              <a:gd name="f8775" fmla="val 263101"/>
              <a:gd name="f8776" fmla="val 591489"/>
              <a:gd name="f8777" fmla="val 606232"/>
              <a:gd name="f8778" fmla="val 624793"/>
              <a:gd name="f8779" fmla="val 636776"/>
              <a:gd name="f8780" fmla="val 259988"/>
              <a:gd name="f8781" fmla="val 647642"/>
              <a:gd name="f8782" fmla="val 266566"/>
              <a:gd name="f8783" fmla="val 657393"/>
              <a:gd name="f8784" fmla="val 273145"/>
              <a:gd name="f8785" fmla="val 667143"/>
              <a:gd name="f8786" fmla="val 677070"/>
              <a:gd name="f8787" fmla="val 299694"/>
              <a:gd name="f8788" fmla="val 687173"/>
              <a:gd name="f8789" fmla="val 320135"/>
              <a:gd name="f8790" fmla="val 700565"/>
              <a:gd name="f8791" fmla="val 327418"/>
              <a:gd name="f8792" fmla="val 705499"/>
              <a:gd name="f8793" fmla="val 333468"/>
              <a:gd name="f8794" fmla="val 710022"/>
              <a:gd name="f8795" fmla="val 338285"/>
              <a:gd name="f8796" fmla="val 714133"/>
              <a:gd name="f8797" fmla="val 343101"/>
              <a:gd name="f8798" fmla="val 718245"/>
              <a:gd name="f8799" fmla="val 346978"/>
              <a:gd name="f8800" fmla="val 722415"/>
              <a:gd name="f8801" fmla="val 349915"/>
              <a:gd name="f8802" fmla="val 726644"/>
              <a:gd name="f8803" fmla="val 352852"/>
              <a:gd name="f8804" fmla="val 730873"/>
              <a:gd name="f8805" fmla="val 735161"/>
              <a:gd name="f8806" fmla="val 739508"/>
              <a:gd name="f8807" fmla="val 357257"/>
              <a:gd name="f8808" fmla="val 743854"/>
              <a:gd name="f8809" fmla="val 357844"/>
              <a:gd name="f8810" fmla="val 748612"/>
              <a:gd name="f8811" fmla="val 753781"/>
              <a:gd name="f8812" fmla="val 760125"/>
              <a:gd name="f8813" fmla="val 260223"/>
              <a:gd name="f8814" fmla="val 786909"/>
              <a:gd name="f8815" fmla="val 390972"/>
              <a:gd name="f8816" fmla="val 391207"/>
              <a:gd name="f8817" fmla="val 785265"/>
              <a:gd name="f8818" fmla="val 783620"/>
              <a:gd name="f8819" fmla="val 781975"/>
              <a:gd name="f8820" fmla="val 780095"/>
              <a:gd name="f8821" fmla="val 777393"/>
              <a:gd name="f8822" fmla="val 773869"/>
              <a:gd name="f8823" fmla="val 751079"/>
              <a:gd name="f8824" fmla="val 732870"/>
              <a:gd name="f8825" fmla="val 719244"/>
              <a:gd name="f8826" fmla="val 374526"/>
              <a:gd name="f8827" fmla="val 705616"/>
              <a:gd name="f8828" fmla="val 693164"/>
              <a:gd name="f8829" fmla="val 681886"/>
              <a:gd name="f8830" fmla="val 321192"/>
              <a:gd name="f8831" fmla="val 664970"/>
              <a:gd name="f8832" fmla="val 309210"/>
              <a:gd name="f8833" fmla="val 656747"/>
              <a:gd name="f8834" fmla="val 300928"/>
              <a:gd name="f8835" fmla="val 649404"/>
              <a:gd name="f8836" fmla="val 296346"/>
              <a:gd name="f8837" fmla="val 642943"/>
              <a:gd name="f8838" fmla="val 291765"/>
              <a:gd name="f8839" fmla="val 636482"/>
              <a:gd name="f8840" fmla="val 629258"/>
              <a:gd name="f8841" fmla="val 621269"/>
              <a:gd name="f8842" fmla="val 616805"/>
              <a:gd name="f8843" fmla="val 290414"/>
              <a:gd name="f8844" fmla="val 612635"/>
              <a:gd name="f8845" fmla="val 608758"/>
              <a:gd name="f8846" fmla="val 294173"/>
              <a:gd name="f8847" fmla="val 604882"/>
              <a:gd name="f8848" fmla="val 296757"/>
              <a:gd name="f8849" fmla="val 601533"/>
              <a:gd name="f8850" fmla="val 598714"/>
              <a:gd name="f8851" fmla="val 303336"/>
              <a:gd name="f8852" fmla="val 595895"/>
              <a:gd name="f8853" fmla="val 307271"/>
              <a:gd name="f8854" fmla="val 593663"/>
              <a:gd name="f8855" fmla="val 311853"/>
              <a:gd name="f8856" fmla="val 592018"/>
              <a:gd name="f8857" fmla="val 316434"/>
              <a:gd name="f8858" fmla="val 590373"/>
              <a:gd name="f8859" fmla="val 321427"/>
              <a:gd name="f8860" fmla="val 589551"/>
              <a:gd name="f8861" fmla="val 334584"/>
              <a:gd name="f8862" fmla="val 343336"/>
              <a:gd name="f8863" fmla="val 591548"/>
              <a:gd name="f8864" fmla="val 595542"/>
              <a:gd name="f8865" fmla="val 362837"/>
              <a:gd name="f8866" fmla="val 599536"/>
              <a:gd name="f8867" fmla="val 374173"/>
              <a:gd name="f8868" fmla="val 605880"/>
              <a:gd name="f8869" fmla="val 387096"/>
              <a:gd name="f8870" fmla="val 614573"/>
              <a:gd name="f8871" fmla="val 580036"/>
              <a:gd name="f8872" fmla="val 574632"/>
              <a:gd name="f8873" fmla="val 369239"/>
              <a:gd name="f8874" fmla="val 570637"/>
              <a:gd name="f8875" fmla="val 359606"/>
              <a:gd name="f8876" fmla="val 568053"/>
              <a:gd name="f8877" fmla="val 349974"/>
              <a:gd name="f8878" fmla="val 565468"/>
              <a:gd name="f8879" fmla="val 339518"/>
              <a:gd name="f8880" fmla="val 11802189"/>
              <a:gd name="f8881" fmla="val 513750"/>
              <a:gd name="f8882" fmla="val 520446"/>
              <a:gd name="f8883" fmla="val 550755"/>
              <a:gd name="f8884" fmla="val 11789854"/>
              <a:gd name="f8885" fmla="val 546878"/>
              <a:gd name="f8886" fmla="val 556981"/>
              <a:gd name="f8887" fmla="val 11783099"/>
              <a:gd name="f8888" fmla="val 567260"/>
              <a:gd name="f8889" fmla="val 577715"/>
              <a:gd name="f8890" fmla="val 11772996"/>
              <a:gd name="f8891" fmla="val 588171"/>
              <a:gd name="f8892" fmla="val 11766359"/>
              <a:gd name="f8893" fmla="val 599390"/>
              <a:gd name="f8894" fmla="val 11758136"/>
              <a:gd name="f8895" fmla="val 611372"/>
              <a:gd name="f8896" fmla="val 570138"/>
              <a:gd name="f8897" fmla="val 11730646"/>
              <a:gd name="f8898" fmla="val 632165"/>
              <a:gd name="f8899" fmla="val 660594"/>
              <a:gd name="f8900" fmla="val 11727416"/>
              <a:gd name="f8901" fmla="val 685557"/>
              <a:gd name="f8902" fmla="val 11720955"/>
              <a:gd name="f8903" fmla="val 707055"/>
              <a:gd name="f8904" fmla="val 11714494"/>
              <a:gd name="f8905" fmla="val 728553"/>
              <a:gd name="f8906" fmla="val 746703"/>
              <a:gd name="f8907" fmla="val 761505"/>
              <a:gd name="f8908" fmla="val 11710206"/>
              <a:gd name="f8909" fmla="val 784765"/>
              <a:gd name="f8910" fmla="val 11726652"/>
              <a:gd name="f8911" fmla="val 767144"/>
              <a:gd name="f8912" fmla="val 11738752"/>
              <a:gd name="f8913" fmla="val 745352"/>
              <a:gd name="f8914" fmla="val 11746505"/>
              <a:gd name="f8915" fmla="val 719390"/>
              <a:gd name="f8916" fmla="val 11754259"/>
              <a:gd name="f8917" fmla="val 693428"/>
              <a:gd name="f8918" fmla="val 663413"/>
              <a:gd name="f8919" fmla="val 629345"/>
              <a:gd name="f8920" fmla="val 11770470"/>
              <a:gd name="f8921" fmla="val 643090"/>
              <a:gd name="f8922" fmla="val 11774934"/>
              <a:gd name="f8923" fmla="val 637216"/>
              <a:gd name="f8924" fmla="val 11779340"/>
              <a:gd name="f8925" fmla="val 630755"/>
              <a:gd name="f8926" fmla="val 623707"/>
              <a:gd name="f8927" fmla="val 11788033"/>
              <a:gd name="f8928" fmla="val 616658"/>
              <a:gd name="f8929" fmla="val 11792379"/>
              <a:gd name="f8930" fmla="val 608964"/>
              <a:gd name="f8931" fmla="val 11796726"/>
              <a:gd name="f8932" fmla="val 600623"/>
              <a:gd name="f8933" fmla="val 11801073"/>
              <a:gd name="f8934" fmla="val 592282"/>
              <a:gd name="f8935" fmla="val 11805360"/>
              <a:gd name="f8936" fmla="val 583119"/>
              <a:gd name="f8937" fmla="val 11809590"/>
              <a:gd name="f8938" fmla="val 573134"/>
              <a:gd name="f8939" fmla="val 11813819"/>
              <a:gd name="f8940" fmla="val 563149"/>
              <a:gd name="f8941" fmla="val 11818283"/>
              <a:gd name="f8942" fmla="val 552047"/>
              <a:gd name="f8943" fmla="val 11822982"/>
              <a:gd name="f8944" fmla="val 539830"/>
              <a:gd name="f8945" fmla="val 506666"/>
              <a:gd name="f8946" fmla="val 593363"/>
              <a:gd name="f8947" fmla="val 3784057"/>
              <a:gd name="f8948" fmla="val 517944"/>
              <a:gd name="f8949" fmla="val 3756568"/>
              <a:gd name="f8950" fmla="val 623671"/>
              <a:gd name="f8951" fmla="val 696623"/>
              <a:gd name="f8952" fmla="val 644464"/>
              <a:gd name="f8953" fmla="val 672893"/>
              <a:gd name="f8954" fmla="val 3818713"/>
              <a:gd name="f8955" fmla="val 698151"/>
              <a:gd name="f8956" fmla="val 720236"/>
              <a:gd name="f8957" fmla="val 742321"/>
              <a:gd name="f8958" fmla="val 3789343"/>
              <a:gd name="f8959" fmla="val 761117"/>
              <a:gd name="f8960" fmla="val 3771722"/>
              <a:gd name="f8961" fmla="val 776624"/>
              <a:gd name="f8962" fmla="val 3791106"/>
              <a:gd name="f8963" fmla="val 801293"/>
              <a:gd name="f8964" fmla="val 782968"/>
              <a:gd name="f8965" fmla="val 760823"/>
              <a:gd name="f8966" fmla="val 3836040"/>
              <a:gd name="f8967" fmla="val 734861"/>
              <a:gd name="f8968" fmla="val 3845555"/>
              <a:gd name="f8969" fmla="val 708899"/>
              <a:gd name="f8970" fmla="val 678297"/>
              <a:gd name="f8971" fmla="val 643055"/>
              <a:gd name="f8972" fmla="val 3887318"/>
              <a:gd name="f8973" fmla="val 456860"/>
              <a:gd name="f8974" fmla="val 543557"/>
              <a:gd name="f8975" fmla="val 11265950"/>
              <a:gd name="f8976" fmla="val 468138"/>
              <a:gd name="f8977" fmla="val 11238461"/>
              <a:gd name="f8978" fmla="val 573865"/>
              <a:gd name="f8979" fmla="val 646817"/>
              <a:gd name="f8980" fmla="val 594658"/>
              <a:gd name="f8981" fmla="val 623087"/>
              <a:gd name="f8982" fmla="val 11300605"/>
              <a:gd name="f8983" fmla="val 648344"/>
              <a:gd name="f8984" fmla="val 670429"/>
              <a:gd name="f8985" fmla="val 692515"/>
              <a:gd name="f8986" fmla="val 11271236"/>
              <a:gd name="f8987" fmla="val 711311"/>
              <a:gd name="f8988" fmla="val 11253615"/>
              <a:gd name="f8989" fmla="val 726817"/>
              <a:gd name="f8990" fmla="val 11272998"/>
              <a:gd name="f8991" fmla="val 751487"/>
              <a:gd name="f8992" fmla="val 733161"/>
              <a:gd name="f8993" fmla="val 711017"/>
              <a:gd name="f8994" fmla="val 11317933"/>
              <a:gd name="f8995" fmla="val 685055"/>
              <a:gd name="f8996" fmla="val 11327448"/>
              <a:gd name="f8997" fmla="val 659093"/>
              <a:gd name="f8998" fmla="val 628491"/>
              <a:gd name="f8999" fmla="val 593248"/>
              <a:gd name="f9000" fmla="val 11369210"/>
              <a:gd name="f9001" fmla="val 427944"/>
              <a:gd name="f9002" fmla="val 514641"/>
              <a:gd name="f9003" fmla="val 2371979"/>
              <a:gd name="f9004" fmla="val 439222"/>
              <a:gd name="f9005" fmla="val 2344490"/>
              <a:gd name="f9006" fmla="val 544950"/>
              <a:gd name="f9007" fmla="val 617901"/>
              <a:gd name="f9008" fmla="val 565743"/>
              <a:gd name="f9009" fmla="val 594171"/>
              <a:gd name="f9010" fmla="val 2406634"/>
              <a:gd name="f9011" fmla="val 619429"/>
              <a:gd name="f9012" fmla="val 641514"/>
              <a:gd name="f9013" fmla="val 663599"/>
              <a:gd name="f9014" fmla="val 2377265"/>
              <a:gd name="f9015" fmla="val 682395"/>
              <a:gd name="f9016" fmla="val 2359644"/>
              <a:gd name="f9017" fmla="val 697902"/>
              <a:gd name="f9018" fmla="val 2379027"/>
              <a:gd name="f9019" fmla="val 722572"/>
              <a:gd name="f9020" fmla="val 704246"/>
              <a:gd name="f9021" fmla="val 682102"/>
              <a:gd name="f9022" fmla="val 2423961"/>
              <a:gd name="f9023" fmla="val 656139"/>
              <a:gd name="f9024" fmla="val 2433477"/>
              <a:gd name="f9025" fmla="val 630177"/>
              <a:gd name="f9026" fmla="val 599575"/>
              <a:gd name="f9027" fmla="val 564333"/>
              <a:gd name="f9028" fmla="val 2475240"/>
              <a:gd name="f9029" fmla="val 514640"/>
              <a:gd name="f9030" fmla="val 9072818"/>
              <a:gd name="f9031" fmla="val 439221"/>
              <a:gd name="f9032" fmla="val 9045329"/>
              <a:gd name="f9033" fmla="val 544949"/>
              <a:gd name="f9034" fmla="val 565742"/>
              <a:gd name="f9035" fmla="val 9107473"/>
              <a:gd name="f9036" fmla="val 619428"/>
              <a:gd name="f9037" fmla="val 641513"/>
              <a:gd name="f9038" fmla="val 9078104"/>
              <a:gd name="f9039" fmla="val 682394"/>
              <a:gd name="f9040" fmla="val 9060483"/>
              <a:gd name="f9041" fmla="val 697901"/>
              <a:gd name="f9042" fmla="val 9079866"/>
              <a:gd name="f9043" fmla="val 722571"/>
              <a:gd name="f9044" fmla="val 704245"/>
              <a:gd name="f9045" fmla="val 682101"/>
              <a:gd name="f9046" fmla="val 9124801"/>
              <a:gd name="f9047" fmla="val 9134316"/>
              <a:gd name="f9048" fmla="val 564332"/>
              <a:gd name="f9049" fmla="val 9176078"/>
              <a:gd name="f9050" fmla="val 7148034"/>
              <a:gd name="f9051" fmla="val 184856"/>
              <a:gd name="f9052" fmla="val 7015875"/>
              <a:gd name="f9053" fmla="val 191552"/>
              <a:gd name="f9054" fmla="val 221860"/>
              <a:gd name="f9055" fmla="val 7135699"/>
              <a:gd name="f9056" fmla="val 217984"/>
              <a:gd name="f9057" fmla="val 228086"/>
              <a:gd name="f9058" fmla="val 7128944"/>
              <a:gd name="f9059" fmla="val 238366"/>
              <a:gd name="f9060" fmla="val 248821"/>
              <a:gd name="f9061" fmla="val 7118841"/>
              <a:gd name="f9062" fmla="val 259276"/>
              <a:gd name="f9063" fmla="val 7112204"/>
              <a:gd name="f9064" fmla="val 270495"/>
              <a:gd name="f9065" fmla="val 7103981"/>
              <a:gd name="f9066" fmla="val 282478"/>
              <a:gd name="f9067" fmla="val 241244"/>
              <a:gd name="f9068" fmla="val 7076492"/>
              <a:gd name="f9069" fmla="val 303270"/>
              <a:gd name="f9070" fmla="val 331700"/>
              <a:gd name="f9071" fmla="val 7073261"/>
              <a:gd name="f9072" fmla="val 356663"/>
              <a:gd name="f9073" fmla="val 7066800"/>
              <a:gd name="f9074" fmla="val 378161"/>
              <a:gd name="f9075" fmla="val 7060339"/>
              <a:gd name="f9076" fmla="val 399659"/>
              <a:gd name="f9077" fmla="val 417808"/>
              <a:gd name="f9078" fmla="val 432610"/>
              <a:gd name="f9079" fmla="val 7056051"/>
              <a:gd name="f9080" fmla="val 455871"/>
              <a:gd name="f9081" fmla="val 7072497"/>
              <a:gd name="f9082" fmla="val 438249"/>
              <a:gd name="f9083" fmla="val 7084597"/>
              <a:gd name="f9084" fmla="val 416458"/>
              <a:gd name="f9085" fmla="val 7092351"/>
              <a:gd name="f9086" fmla="val 390496"/>
              <a:gd name="f9087" fmla="val 7100104"/>
              <a:gd name="f9088" fmla="val 364534"/>
              <a:gd name="f9089" fmla="val 334519"/>
              <a:gd name="f9090" fmla="val 300451"/>
              <a:gd name="f9091" fmla="val 7116316"/>
              <a:gd name="f9092" fmla="val 314196"/>
              <a:gd name="f9093" fmla="val 7120780"/>
              <a:gd name="f9094" fmla="val 308322"/>
              <a:gd name="f9095" fmla="val 7125185"/>
              <a:gd name="f9096" fmla="val 301861"/>
              <a:gd name="f9097" fmla="val 294812"/>
              <a:gd name="f9098" fmla="val 7133878"/>
              <a:gd name="f9099" fmla="val 287764"/>
              <a:gd name="f9100" fmla="val 7138225"/>
              <a:gd name="f9101" fmla="val 280069"/>
              <a:gd name="f9102" fmla="val 7142571"/>
              <a:gd name="f9103" fmla="val 271728"/>
              <a:gd name="f9104" fmla="val 7146918"/>
              <a:gd name="f9105" fmla="val 263388"/>
              <a:gd name="f9106" fmla="val 7151206"/>
              <a:gd name="f9107" fmla="val 254225"/>
              <a:gd name="f9108" fmla="val 7155435"/>
              <a:gd name="f9109" fmla="val 244239"/>
              <a:gd name="f9110" fmla="val 7159664"/>
              <a:gd name="f9111" fmla="val 234254"/>
              <a:gd name="f9112" fmla="val 7164128"/>
              <a:gd name="f9113" fmla="val 223153"/>
              <a:gd name="f9114" fmla="val 7168827"/>
              <a:gd name="f9115" fmla="val 210935"/>
              <a:gd name="f9116" fmla="val 11686241"/>
              <a:gd name="f9117" fmla="val 164773"/>
              <a:gd name="f9118" fmla="val 191205"/>
              <a:gd name="f9119" fmla="val 11741572"/>
              <a:gd name="f9120" fmla="val 294466"/>
              <a:gd name="f9121" fmla="val 320545"/>
              <a:gd name="f9122" fmla="val 11804656"/>
              <a:gd name="f9123" fmla="val 11764832"/>
              <a:gd name="f9124" fmla="val 134485"/>
              <a:gd name="f9125" fmla="val 142590"/>
              <a:gd name="f9126" fmla="val 211313"/>
              <a:gd name="f9127" fmla="val 232106"/>
              <a:gd name="f9128" fmla="val 258186"/>
              <a:gd name="f9129" fmla="val 236336"/>
              <a:gd name="f9130" fmla="val 379420"/>
              <a:gd name="f9131" fmla="val 369905"/>
              <a:gd name="f9132" fmla="val 225410"/>
              <a:gd name="f9133" fmla="val 204617"/>
              <a:gd name="f9134" fmla="val 266644"/>
              <a:gd name="f9135" fmla="val 281798"/>
              <a:gd name="f9136" fmla="val 189463"/>
              <a:gd name="f9137" fmla="val 171490"/>
              <a:gd name="f9138" fmla="val 201798"/>
              <a:gd name="f9139" fmla="val 134484"/>
              <a:gd name="f9140" fmla="val 236335"/>
              <a:gd name="f9141" fmla="val 171489"/>
              <a:gd name="f9142" fmla="val 142589"/>
              <a:gd name="f9143" fmla="val 211312"/>
              <a:gd name="f9144" fmla="val 232105"/>
              <a:gd name="f9145" fmla="val 258185"/>
              <a:gd name="f9146" fmla="val 379419"/>
              <a:gd name="f9147" fmla="val 369904"/>
              <a:gd name="f9148" fmla="val 225409"/>
              <a:gd name="f9149" fmla="val 204616"/>
              <a:gd name="f9150" fmla="val 266643"/>
              <a:gd name="f9151" fmla="val 281797"/>
              <a:gd name="f9152" fmla="val 189462"/>
              <a:gd name="f9153" fmla="val 171488"/>
              <a:gd name="f9154" fmla="val 201797"/>
              <a:gd name="f9155" fmla="val 123504"/>
              <a:gd name="f9156" fmla="val 3773250"/>
              <a:gd name="f9157" fmla="val 3755804"/>
              <a:gd name="f9158" fmla="val 128967"/>
              <a:gd name="f9159" fmla="val 3743000"/>
              <a:gd name="f9160" fmla="val 139892"/>
              <a:gd name="f9161" fmla="val 3730195"/>
              <a:gd name="f9162" fmla="val 150817"/>
              <a:gd name="f9163" fmla="val 165560"/>
              <a:gd name="f9164" fmla="val 184121"/>
              <a:gd name="f9165" fmla="val 196104"/>
              <a:gd name="f9166" fmla="val 3727082"/>
              <a:gd name="f9167" fmla="val 206970"/>
              <a:gd name="f9168" fmla="val 3733660"/>
              <a:gd name="f9169" fmla="val 216721"/>
              <a:gd name="f9170" fmla="val 3740239"/>
              <a:gd name="f9171" fmla="val 226471"/>
              <a:gd name="f9172" fmla="val 236398"/>
              <a:gd name="f9173" fmla="val 3766788"/>
              <a:gd name="f9174" fmla="val 246500"/>
              <a:gd name="f9175" fmla="val 3787229"/>
              <a:gd name="f9176" fmla="val 259892"/>
              <a:gd name="f9177" fmla="val 3794513"/>
              <a:gd name="f9178" fmla="val 264826"/>
              <a:gd name="f9179" fmla="val 3800563"/>
              <a:gd name="f9180" fmla="val 269349"/>
              <a:gd name="f9181" fmla="val 3805379"/>
              <a:gd name="f9182" fmla="val 273461"/>
              <a:gd name="f9183" fmla="val 3810195"/>
              <a:gd name="f9184" fmla="val 277572"/>
              <a:gd name="f9185" fmla="val 3814072"/>
              <a:gd name="f9186" fmla="val 281743"/>
              <a:gd name="f9187" fmla="val 3817009"/>
              <a:gd name="f9188" fmla="val 285972"/>
              <a:gd name="f9189" fmla="val 3819946"/>
              <a:gd name="f9190" fmla="val 290201"/>
              <a:gd name="f9191" fmla="val 294489"/>
              <a:gd name="f9192" fmla="val 298836"/>
              <a:gd name="f9193" fmla="val 3824351"/>
              <a:gd name="f9194" fmla="val 303182"/>
              <a:gd name="f9195" fmla="val 3824939"/>
              <a:gd name="f9196" fmla="val 307940"/>
              <a:gd name="f9197" fmla="val 313109"/>
              <a:gd name="f9198" fmla="val 319452"/>
              <a:gd name="f9199" fmla="val 3727317"/>
              <a:gd name="f9200" fmla="val 346237"/>
              <a:gd name="f9201" fmla="val 3858067"/>
              <a:gd name="f9202" fmla="val 3858301"/>
              <a:gd name="f9203" fmla="val 344592"/>
              <a:gd name="f9204" fmla="val 342947"/>
              <a:gd name="f9205" fmla="val 341303"/>
              <a:gd name="f9206" fmla="val 339423"/>
              <a:gd name="f9207" fmla="val 336721"/>
              <a:gd name="f9208" fmla="val 333197"/>
              <a:gd name="f9209" fmla="val 310407"/>
              <a:gd name="f9210" fmla="val 292198"/>
              <a:gd name="f9211" fmla="val 278571"/>
              <a:gd name="f9212" fmla="val 3841621"/>
              <a:gd name="f9213" fmla="val 264944"/>
              <a:gd name="f9214" fmla="val 252492"/>
              <a:gd name="f9215" fmla="val 241214"/>
              <a:gd name="f9216" fmla="val 3788287"/>
              <a:gd name="f9217" fmla="val 224297"/>
              <a:gd name="f9218" fmla="val 3776305"/>
              <a:gd name="f9219" fmla="val 216074"/>
              <a:gd name="f9220" fmla="val 3768022"/>
              <a:gd name="f9221" fmla="val 208732"/>
              <a:gd name="f9222" fmla="val 3763441"/>
              <a:gd name="f9223" fmla="val 202271"/>
              <a:gd name="f9224" fmla="val 3758859"/>
              <a:gd name="f9225" fmla="val 195810"/>
              <a:gd name="f9226" fmla="val 188585"/>
              <a:gd name="f9227" fmla="val 180597"/>
              <a:gd name="f9228" fmla="val 176133"/>
              <a:gd name="f9229" fmla="val 3757508"/>
              <a:gd name="f9230" fmla="val 171962"/>
              <a:gd name="f9231" fmla="val 168086"/>
              <a:gd name="f9232" fmla="val 3761268"/>
              <a:gd name="f9233" fmla="val 164209"/>
              <a:gd name="f9234" fmla="val 3763852"/>
              <a:gd name="f9235" fmla="val 160861"/>
              <a:gd name="f9236" fmla="val 158042"/>
              <a:gd name="f9237" fmla="val 3770430"/>
              <a:gd name="f9238" fmla="val 155222"/>
              <a:gd name="f9239" fmla="val 3774365"/>
              <a:gd name="f9240" fmla="val 152990"/>
              <a:gd name="f9241" fmla="val 3778948"/>
              <a:gd name="f9242" fmla="val 151346"/>
              <a:gd name="f9243" fmla="val 3783528"/>
              <a:gd name="f9244" fmla="val 149701"/>
              <a:gd name="f9245" fmla="val 3788521"/>
              <a:gd name="f9246" fmla="val 148879"/>
              <a:gd name="f9247" fmla="val 3801678"/>
              <a:gd name="f9248" fmla="val 3810431"/>
              <a:gd name="f9249" fmla="val 150876"/>
              <a:gd name="f9250" fmla="val 154870"/>
              <a:gd name="f9251" fmla="val 3829931"/>
              <a:gd name="f9252" fmla="val 158864"/>
              <a:gd name="f9253" fmla="val 3841268"/>
              <a:gd name="f9254" fmla="val 165208"/>
              <a:gd name="f9255" fmla="val 3854190"/>
              <a:gd name="f9256" fmla="val 173901"/>
              <a:gd name="f9257" fmla="val 139363"/>
              <a:gd name="f9258" fmla="val 133959"/>
              <a:gd name="f9259" fmla="val 3836334"/>
              <a:gd name="f9260" fmla="val 129965"/>
              <a:gd name="f9261" fmla="val 3826701"/>
              <a:gd name="f9262" fmla="val 127381"/>
              <a:gd name="f9263" fmla="val 3817068"/>
              <a:gd name="f9264" fmla="val 124796"/>
              <a:gd name="f9265" fmla="val 74166"/>
              <a:gd name="f9266" fmla="val 149936"/>
              <a:gd name="f9267" fmla="val 179892"/>
              <a:gd name="f9268" fmla="val 215135"/>
              <a:gd name="f9269" fmla="val 6001771"/>
              <a:gd name="f9270" fmla="val 246149"/>
              <a:gd name="f9271" fmla="val 5992960"/>
              <a:gd name="f9272" fmla="val 272933"/>
              <a:gd name="f9273" fmla="val 299718"/>
              <a:gd name="f9274" fmla="val 5971991"/>
              <a:gd name="f9275" fmla="val 323330"/>
              <a:gd name="f9276" fmla="val 343770"/>
              <a:gd name="f9277" fmla="val 365973"/>
              <a:gd name="f9278" fmla="val 342714"/>
              <a:gd name="f9279" fmla="val 315635"/>
              <a:gd name="f9280" fmla="val 284739"/>
              <a:gd name="f9281" fmla="val 6027439"/>
              <a:gd name="f9282" fmla="val 253843"/>
              <a:gd name="f9283" fmla="val 6033196"/>
              <a:gd name="f9284" fmla="val 218542"/>
              <a:gd name="f9285" fmla="val 6035075"/>
              <a:gd name="f9286" fmla="val 178835"/>
              <a:gd name="f9287" fmla="val 6063975"/>
              <a:gd name="f9288" fmla="val 205619"/>
              <a:gd name="f9289" fmla="val 6063858"/>
              <a:gd name="f9290" fmla="val 227470"/>
              <a:gd name="f9291" fmla="val 244387"/>
              <a:gd name="f9292" fmla="val 6063388"/>
              <a:gd name="f9293" fmla="val 261302"/>
              <a:gd name="f9294" fmla="val 6063035"/>
              <a:gd name="f9295" fmla="val 274694"/>
              <a:gd name="f9296" fmla="val 6062565"/>
              <a:gd name="f9297" fmla="val 284563"/>
              <a:gd name="f9298" fmla="val 294431"/>
              <a:gd name="f9299" fmla="val 6061625"/>
              <a:gd name="f9300" fmla="val 301655"/>
              <a:gd name="f9301" fmla="val 6061155"/>
              <a:gd name="f9302" fmla="val 306237"/>
              <a:gd name="f9303" fmla="val 6060685"/>
              <a:gd name="f9304" fmla="val 310818"/>
              <a:gd name="f9305" fmla="val 6060215"/>
              <a:gd name="f9306" fmla="val 314167"/>
              <a:gd name="f9307" fmla="val 316282"/>
              <a:gd name="f9308" fmla="val 6058805"/>
              <a:gd name="f9309" fmla="val 320981"/>
              <a:gd name="f9310" fmla="val 6056984"/>
              <a:gd name="f9311" fmla="val 324210"/>
              <a:gd name="f9312" fmla="val 6054283"/>
              <a:gd name="f9313" fmla="val 325973"/>
              <a:gd name="f9314" fmla="val 6051581"/>
              <a:gd name="f9315" fmla="val 327735"/>
              <a:gd name="f9316" fmla="val 6047880"/>
              <a:gd name="f9317" fmla="val 328616"/>
              <a:gd name="f9318" fmla="val 6043181"/>
              <a:gd name="f9319" fmla="val 360334"/>
              <a:gd name="f9320" fmla="val 6058688"/>
              <a:gd name="f9321" fmla="val 6067381"/>
              <a:gd name="f9322" fmla="val 356868"/>
              <a:gd name="f9323" fmla="val 349937"/>
              <a:gd name="f9324" fmla="val 6079598"/>
              <a:gd name="f9325" fmla="val 343006"/>
              <a:gd name="f9326" fmla="val 6084122"/>
              <a:gd name="f9327" fmla="val 334079"/>
              <a:gd name="f9328" fmla="val 6087058"/>
              <a:gd name="f9329" fmla="val 323154"/>
              <a:gd name="f9330" fmla="val 6089995"/>
              <a:gd name="f9331" fmla="val 312228"/>
              <a:gd name="f9332" fmla="val 6091698"/>
              <a:gd name="f9333" fmla="val 300069"/>
              <a:gd name="f9334" fmla="val 6092168"/>
              <a:gd name="f9335" fmla="val 286677"/>
              <a:gd name="f9336" fmla="val 6092638"/>
              <a:gd name="f9337" fmla="val 273286"/>
              <a:gd name="f9338" fmla="val 6092873"/>
              <a:gd name="f9339" fmla="val 260246"/>
              <a:gd name="f9340" fmla="val 247558"/>
              <a:gd name="f9341" fmla="val 148528"/>
              <a:gd name="f9342" fmla="val 6036485"/>
              <a:gd name="f9343" fmla="val 73698"/>
              <a:gd name="f9344" fmla="val 11255142"/>
              <a:gd name="f9345" fmla="val 11237697"/>
              <a:gd name="f9346" fmla="val 79160"/>
              <a:gd name="f9347" fmla="val 11224892"/>
              <a:gd name="f9348" fmla="val 90086"/>
              <a:gd name="f9349" fmla="val 11212088"/>
              <a:gd name="f9350" fmla="val 101011"/>
              <a:gd name="f9351" fmla="val 115754"/>
              <a:gd name="f9352" fmla="val 134315"/>
              <a:gd name="f9353" fmla="val 146297"/>
              <a:gd name="f9354" fmla="val 11208975"/>
              <a:gd name="f9355" fmla="val 157164"/>
              <a:gd name="f9356" fmla="val 11215553"/>
              <a:gd name="f9357" fmla="val 166914"/>
              <a:gd name="f9358" fmla="val 11222132"/>
              <a:gd name="f9359" fmla="val 176664"/>
              <a:gd name="f9360" fmla="val 186591"/>
              <a:gd name="f9361" fmla="val 11248681"/>
              <a:gd name="f9362" fmla="val 196694"/>
              <a:gd name="f9363" fmla="val 11269122"/>
              <a:gd name="f9364" fmla="val 210086"/>
              <a:gd name="f9365" fmla="val 11276405"/>
              <a:gd name="f9366" fmla="val 215020"/>
              <a:gd name="f9367" fmla="val 11282455"/>
              <a:gd name="f9368" fmla="val 219543"/>
              <a:gd name="f9369" fmla="val 11287272"/>
              <a:gd name="f9370" fmla="val 223654"/>
              <a:gd name="f9371" fmla="val 11292088"/>
              <a:gd name="f9372" fmla="val 227766"/>
              <a:gd name="f9373" fmla="val 11295965"/>
              <a:gd name="f9374" fmla="val 231937"/>
              <a:gd name="f9375" fmla="val 11298902"/>
              <a:gd name="f9376" fmla="val 236166"/>
              <a:gd name="f9377" fmla="val 11301839"/>
              <a:gd name="f9378" fmla="val 240395"/>
              <a:gd name="f9379" fmla="val 244682"/>
              <a:gd name="f9380" fmla="val 249029"/>
              <a:gd name="f9381" fmla="val 11306244"/>
              <a:gd name="f9382" fmla="val 253376"/>
              <a:gd name="f9383" fmla="val 11306831"/>
              <a:gd name="f9384" fmla="val 258133"/>
              <a:gd name="f9385" fmla="val 263302"/>
              <a:gd name="f9386" fmla="val 269646"/>
              <a:gd name="f9387" fmla="val 11209210"/>
              <a:gd name="f9388" fmla="val 296430"/>
              <a:gd name="f9389" fmla="val 11339959"/>
              <a:gd name="f9390" fmla="val 11340194"/>
              <a:gd name="f9391" fmla="val 294786"/>
              <a:gd name="f9392" fmla="val 293141"/>
              <a:gd name="f9393" fmla="val 291496"/>
              <a:gd name="f9394" fmla="val 289617"/>
              <a:gd name="f9395" fmla="val 286915"/>
              <a:gd name="f9396" fmla="val 283391"/>
              <a:gd name="f9397" fmla="val 260600"/>
              <a:gd name="f9398" fmla="val 242392"/>
              <a:gd name="f9399" fmla="val 228765"/>
              <a:gd name="f9400" fmla="val 11323513"/>
              <a:gd name="f9401" fmla="val 215138"/>
              <a:gd name="f9402" fmla="val 202685"/>
              <a:gd name="f9403" fmla="val 191408"/>
              <a:gd name="f9404" fmla="val 11270179"/>
              <a:gd name="f9405" fmla="val 174491"/>
              <a:gd name="f9406" fmla="val 11258197"/>
              <a:gd name="f9407" fmla="val 166268"/>
              <a:gd name="f9408" fmla="val 11249915"/>
              <a:gd name="f9409" fmla="val 158926"/>
              <a:gd name="f9410" fmla="val 11245333"/>
              <a:gd name="f9411" fmla="val 152464"/>
              <a:gd name="f9412" fmla="val 11240752"/>
              <a:gd name="f9413" fmla="val 146004"/>
              <a:gd name="f9414" fmla="val 138779"/>
              <a:gd name="f9415" fmla="val 130791"/>
              <a:gd name="f9416" fmla="val 126327"/>
              <a:gd name="f9417" fmla="val 11239401"/>
              <a:gd name="f9418" fmla="val 122156"/>
              <a:gd name="f9419" fmla="val 118279"/>
              <a:gd name="f9420" fmla="val 11243160"/>
              <a:gd name="f9421" fmla="val 114403"/>
              <a:gd name="f9422" fmla="val 11245744"/>
              <a:gd name="f9423" fmla="val 111055"/>
              <a:gd name="f9424" fmla="val 108235"/>
              <a:gd name="f9425" fmla="val 11252323"/>
              <a:gd name="f9426" fmla="val 105416"/>
              <a:gd name="f9427" fmla="val 11256258"/>
              <a:gd name="f9428" fmla="val 103184"/>
              <a:gd name="f9429" fmla="val 11260840"/>
              <a:gd name="f9430" fmla="val 101539"/>
              <a:gd name="f9431" fmla="val 11265421"/>
              <a:gd name="f9432" fmla="val 99895"/>
              <a:gd name="f9433" fmla="val 11270414"/>
              <a:gd name="f9434" fmla="val 99072"/>
              <a:gd name="f9435" fmla="val 11283571"/>
              <a:gd name="f9436" fmla="val 11292323"/>
              <a:gd name="f9437" fmla="val 101069"/>
              <a:gd name="f9438" fmla="val 105064"/>
              <a:gd name="f9439" fmla="val 11311824"/>
              <a:gd name="f9440" fmla="val 109058"/>
              <a:gd name="f9441" fmla="val 11323160"/>
              <a:gd name="f9442" fmla="val 115401"/>
              <a:gd name="f9443" fmla="val 11336082"/>
              <a:gd name="f9444" fmla="val 124094"/>
              <a:gd name="f9445" fmla="val 89557"/>
              <a:gd name="f9446" fmla="val 84153"/>
              <a:gd name="f9447" fmla="val 11318226"/>
              <a:gd name="f9448" fmla="val 80159"/>
              <a:gd name="f9449" fmla="val 11308593"/>
              <a:gd name="f9450" fmla="val 77574"/>
              <a:gd name="f9451" fmla="val 11298960"/>
              <a:gd name="f9452" fmla="val 74990"/>
              <a:gd name="f9453" fmla="val 44782"/>
              <a:gd name="f9454" fmla="val 2361171"/>
              <a:gd name="f9455" fmla="val 2343726"/>
              <a:gd name="f9456" fmla="val 50245"/>
              <a:gd name="f9457" fmla="val 2330921"/>
              <a:gd name="f9458" fmla="val 61170"/>
              <a:gd name="f9459" fmla="val 2318117"/>
              <a:gd name="f9460" fmla="val 72095"/>
              <a:gd name="f9461" fmla="val 86838"/>
              <a:gd name="f9462" fmla="val 105399"/>
              <a:gd name="f9463" fmla="val 117382"/>
              <a:gd name="f9464" fmla="val 2315003"/>
              <a:gd name="f9465" fmla="val 128248"/>
              <a:gd name="f9466" fmla="val 2321582"/>
              <a:gd name="f9467" fmla="val 137999"/>
              <a:gd name="f9468" fmla="val 2328161"/>
              <a:gd name="f9469" fmla="val 147749"/>
              <a:gd name="f9470" fmla="val 157676"/>
              <a:gd name="f9471" fmla="val 2354710"/>
              <a:gd name="f9472" fmla="val 167779"/>
              <a:gd name="f9473" fmla="val 2375151"/>
              <a:gd name="f9474" fmla="val 181171"/>
              <a:gd name="f9475" fmla="val 2382434"/>
              <a:gd name="f9476" fmla="val 186105"/>
              <a:gd name="f9477" fmla="val 2388484"/>
              <a:gd name="f9478" fmla="val 190627"/>
              <a:gd name="f9479" fmla="val 2393300"/>
              <a:gd name="f9480" fmla="val 194739"/>
              <a:gd name="f9481" fmla="val 2398117"/>
              <a:gd name="f9482" fmla="val 198851"/>
              <a:gd name="f9483" fmla="val 2401994"/>
              <a:gd name="f9484" fmla="val 203021"/>
              <a:gd name="f9485" fmla="val 2404931"/>
              <a:gd name="f9486" fmla="val 207250"/>
              <a:gd name="f9487" fmla="val 2407867"/>
              <a:gd name="f9488" fmla="val 211479"/>
              <a:gd name="f9489" fmla="val 215767"/>
              <a:gd name="f9490" fmla="val 220114"/>
              <a:gd name="f9491" fmla="val 2412273"/>
              <a:gd name="f9492" fmla="val 224460"/>
              <a:gd name="f9493" fmla="val 2412860"/>
              <a:gd name="f9494" fmla="val 229218"/>
              <a:gd name="f9495" fmla="val 234387"/>
              <a:gd name="f9496" fmla="val 240730"/>
              <a:gd name="f9497" fmla="val 2315238"/>
              <a:gd name="f9498" fmla="val 267515"/>
              <a:gd name="f9499" fmla="val 2445988"/>
              <a:gd name="f9500" fmla="val 2446223"/>
              <a:gd name="f9501" fmla="val 265870"/>
              <a:gd name="f9502" fmla="val 264225"/>
              <a:gd name="f9503" fmla="val 262581"/>
              <a:gd name="f9504" fmla="val 260701"/>
              <a:gd name="f9505" fmla="val 257999"/>
              <a:gd name="f9506" fmla="val 254475"/>
              <a:gd name="f9507" fmla="val 231685"/>
              <a:gd name="f9508" fmla="val 213476"/>
              <a:gd name="f9509" fmla="val 199849"/>
              <a:gd name="f9510" fmla="val 2429542"/>
              <a:gd name="f9511" fmla="val 186222"/>
              <a:gd name="f9512" fmla="val 173769"/>
              <a:gd name="f9513" fmla="val 162492"/>
              <a:gd name="f9514" fmla="val 2376208"/>
              <a:gd name="f9515" fmla="val 145576"/>
              <a:gd name="f9516" fmla="val 2364225"/>
              <a:gd name="f9517" fmla="val 137352"/>
              <a:gd name="f9518" fmla="val 2355943"/>
              <a:gd name="f9519" fmla="val 130010"/>
              <a:gd name="f9520" fmla="val 2351362"/>
              <a:gd name="f9521" fmla="val 123549"/>
              <a:gd name="f9522" fmla="val 2346781"/>
              <a:gd name="f9523" fmla="val 117088"/>
              <a:gd name="f9524" fmla="val 109863"/>
              <a:gd name="f9525" fmla="val 101875"/>
              <a:gd name="f9526" fmla="val 97411"/>
              <a:gd name="f9527" fmla="val 2345430"/>
              <a:gd name="f9528" fmla="val 93240"/>
              <a:gd name="f9529" fmla="val 89364"/>
              <a:gd name="f9530" fmla="val 2349189"/>
              <a:gd name="f9531" fmla="val 85487"/>
              <a:gd name="f9532" fmla="val 2351773"/>
              <a:gd name="f9533" fmla="val 82139"/>
              <a:gd name="f9534" fmla="val 79320"/>
              <a:gd name="f9535" fmla="val 2358352"/>
              <a:gd name="f9536" fmla="val 76500"/>
              <a:gd name="f9537" fmla="val 2362287"/>
              <a:gd name="f9538" fmla="val 74268"/>
              <a:gd name="f9539" fmla="val 2366869"/>
              <a:gd name="f9540" fmla="val 72624"/>
              <a:gd name="f9541" fmla="val 2371450"/>
              <a:gd name="f9542" fmla="val 70979"/>
              <a:gd name="f9543" fmla="val 2376443"/>
              <a:gd name="f9544" fmla="val 70157"/>
              <a:gd name="f9545" fmla="val 2389600"/>
              <a:gd name="f9546" fmla="val 2398352"/>
              <a:gd name="f9547" fmla="val 72154"/>
              <a:gd name="f9548" fmla="val 76148"/>
              <a:gd name="f9549" fmla="val 2417853"/>
              <a:gd name="f9550" fmla="val 80142"/>
              <a:gd name="f9551" fmla="val 2429189"/>
              <a:gd name="f9552" fmla="val 86486"/>
              <a:gd name="f9553" fmla="val 2442112"/>
              <a:gd name="f9554" fmla="val 95179"/>
              <a:gd name="f9555" fmla="val 60641"/>
              <a:gd name="f9556" fmla="val 55237"/>
              <a:gd name="f9557" fmla="val 2424255"/>
              <a:gd name="f9558" fmla="val 51243"/>
              <a:gd name="f9559" fmla="val 2414622"/>
              <a:gd name="f9560" fmla="val 48659"/>
              <a:gd name="f9561" fmla="val 2404990"/>
              <a:gd name="f9562" fmla="val 46074"/>
              <a:gd name="f9563" fmla="val 44781"/>
              <a:gd name="f9564" fmla="val 9062010"/>
              <a:gd name="f9565" fmla="val 9044565"/>
              <a:gd name="f9566" fmla="val 50244"/>
              <a:gd name="f9567" fmla="val 9031760"/>
              <a:gd name="f9568" fmla="val 61169"/>
              <a:gd name="f9569" fmla="val 9018956"/>
              <a:gd name="f9570" fmla="val 72094"/>
              <a:gd name="f9571" fmla="val 86837"/>
              <a:gd name="f9572" fmla="val 105398"/>
              <a:gd name="f9573" fmla="val 117381"/>
              <a:gd name="f9574" fmla="val 9015843"/>
              <a:gd name="f9575" fmla="val 128247"/>
              <a:gd name="f9576" fmla="val 9022421"/>
              <a:gd name="f9577" fmla="val 137998"/>
              <a:gd name="f9578" fmla="val 9029000"/>
              <a:gd name="f9579" fmla="val 147748"/>
              <a:gd name="f9580" fmla="val 157675"/>
              <a:gd name="f9581" fmla="val 9055549"/>
              <a:gd name="f9582" fmla="val 167778"/>
              <a:gd name="f9583" fmla="val 9075990"/>
              <a:gd name="f9584" fmla="val 181170"/>
              <a:gd name="f9585" fmla="val 9083273"/>
              <a:gd name="f9586" fmla="val 186104"/>
              <a:gd name="f9587" fmla="val 9089323"/>
              <a:gd name="f9588" fmla="val 9094140"/>
              <a:gd name="f9589" fmla="val 194738"/>
              <a:gd name="f9590" fmla="val 9098956"/>
              <a:gd name="f9591" fmla="val 198850"/>
              <a:gd name="f9592" fmla="val 9102833"/>
              <a:gd name="f9593" fmla="val 203020"/>
              <a:gd name="f9594" fmla="val 9105770"/>
              <a:gd name="f9595" fmla="val 207249"/>
              <a:gd name="f9596" fmla="val 9108707"/>
              <a:gd name="f9597" fmla="val 211478"/>
              <a:gd name="f9598" fmla="val 215766"/>
              <a:gd name="f9599" fmla="val 220113"/>
              <a:gd name="f9600" fmla="val 9113112"/>
              <a:gd name="f9601" fmla="val 9113699"/>
              <a:gd name="f9602" fmla="val 229217"/>
              <a:gd name="f9603" fmla="val 234386"/>
              <a:gd name="f9604" fmla="val 9016078"/>
              <a:gd name="f9605" fmla="val 267514"/>
              <a:gd name="f9606" fmla="val 9146827"/>
              <a:gd name="f9607" fmla="val 9147062"/>
              <a:gd name="f9608" fmla="val 265869"/>
              <a:gd name="f9609" fmla="val 262580"/>
              <a:gd name="f9610" fmla="val 254474"/>
              <a:gd name="f9611" fmla="val 231684"/>
              <a:gd name="f9612" fmla="val 199848"/>
              <a:gd name="f9613" fmla="val 9130381"/>
              <a:gd name="f9614" fmla="val 186221"/>
              <a:gd name="f9615" fmla="val 162491"/>
              <a:gd name="f9616" fmla="val 9077047"/>
              <a:gd name="f9617" fmla="val 145575"/>
              <a:gd name="f9618" fmla="val 9065065"/>
              <a:gd name="f9619" fmla="val 9056783"/>
              <a:gd name="f9620" fmla="val 130009"/>
              <a:gd name="f9621" fmla="val 9052201"/>
              <a:gd name="f9622" fmla="val 123548"/>
              <a:gd name="f9623" fmla="val 9047620"/>
              <a:gd name="f9624" fmla="val 117087"/>
              <a:gd name="f9625" fmla="val 101874"/>
              <a:gd name="f9626" fmla="val 97410"/>
              <a:gd name="f9627" fmla="val 9046269"/>
              <a:gd name="f9628" fmla="val 89363"/>
              <a:gd name="f9629" fmla="val 9050028"/>
              <a:gd name="f9630" fmla="val 9052612"/>
              <a:gd name="f9631" fmla="val 79319"/>
              <a:gd name="f9632" fmla="val 9059191"/>
              <a:gd name="f9633" fmla="val 9063126"/>
              <a:gd name="f9634" fmla="val 9067708"/>
              <a:gd name="f9635" fmla="val 72623"/>
              <a:gd name="f9636" fmla="val 9072289"/>
              <a:gd name="f9637" fmla="val 70978"/>
              <a:gd name="f9638" fmla="val 9077282"/>
              <a:gd name="f9639" fmla="val 70156"/>
              <a:gd name="f9640" fmla="val 9090439"/>
              <a:gd name="f9641" fmla="val 9099191"/>
              <a:gd name="f9642" fmla="val 72153"/>
              <a:gd name="f9643" fmla="val 76147"/>
              <a:gd name="f9644" fmla="val 9118692"/>
              <a:gd name="f9645" fmla="val 80141"/>
              <a:gd name="f9646" fmla="val 9130028"/>
              <a:gd name="f9647" fmla="val 86485"/>
              <a:gd name="f9648" fmla="val 9142950"/>
              <a:gd name="f9649" fmla="val 95178"/>
              <a:gd name="f9650" fmla="val 9125094"/>
              <a:gd name="f9651" fmla="val 9115461"/>
              <a:gd name="f9652" fmla="val 48658"/>
              <a:gd name="f9653" fmla="val 9105828"/>
              <a:gd name="f9654" fmla="*/ f0 1 12191998"/>
              <a:gd name="f9655" fmla="*/ f1 1 6829083"/>
              <a:gd name="f9656" fmla="+- f4 0 f2"/>
              <a:gd name="f9657" fmla="+- f3 0 f2"/>
              <a:gd name="f9658" fmla="*/ f9657 1 12191998"/>
              <a:gd name="f9659" fmla="*/ f9656 1 6829083"/>
              <a:gd name="f9660" fmla="*/ f2 1 f9658"/>
              <a:gd name="f9661" fmla="*/ f3 1 f9658"/>
              <a:gd name="f9662" fmla="*/ f2 1 f9659"/>
              <a:gd name="f9663" fmla="*/ f4 1 f9659"/>
              <a:gd name="f9664" fmla="*/ f9660 f9654 1"/>
              <a:gd name="f9665" fmla="*/ f9661 f9654 1"/>
              <a:gd name="f9666" fmla="*/ f9663 f9655 1"/>
              <a:gd name="f9667" fmla="*/ f9662 f9655 1"/>
            </a:gdLst>
            <a:ahLst/>
            <a:cxnLst>
              <a:cxn ang="3cd4">
                <a:pos x="hc" y="t"/>
              </a:cxn>
              <a:cxn ang="0">
                <a:pos x="r" y="vc"/>
              </a:cxn>
              <a:cxn ang="cd4">
                <a:pos x="hc" y="b"/>
              </a:cxn>
              <a:cxn ang="cd2">
                <a:pos x="l" y="vc"/>
              </a:cxn>
            </a:cxnLst>
            <a:rect l="f9664" t="f9667" r="f9665" b="f9666"/>
            <a:pathLst>
              <a:path w="12191998" h="6829083">
                <a:moveTo>
                  <a:pt x="f5" y="f6"/>
                </a:moveTo>
                <a:cubicBezTo>
                  <a:pt x="f7" y="f8"/>
                  <a:pt x="f9" y="f10"/>
                  <a:pt x="f11" y="f12"/>
                </a:cubicBezTo>
                <a:lnTo>
                  <a:pt x="f13" y="f14"/>
                </a:lnTo>
                <a:cubicBezTo>
                  <a:pt x="f15" y="f16"/>
                  <a:pt x="f17" y="f18"/>
                  <a:pt x="f19" y="f20"/>
                </a:cubicBezTo>
                <a:cubicBezTo>
                  <a:pt x="f21" y="f22"/>
                  <a:pt x="f23" y="f24"/>
                  <a:pt x="f25" y="f26"/>
                </a:cubicBezTo>
                <a:close/>
                <a:moveTo>
                  <a:pt x="f27" y="f28"/>
                </a:moveTo>
                <a:lnTo>
                  <a:pt x="f29" y="f30"/>
                </a:lnTo>
                <a:lnTo>
                  <a:pt x="f29" y="f31"/>
                </a:lnTo>
                <a:lnTo>
                  <a:pt x="f32" y="f31"/>
                </a:lnTo>
                <a:lnTo>
                  <a:pt x="f32" y="f33"/>
                </a:lnTo>
                <a:lnTo>
                  <a:pt x="f34" y="f33"/>
                </a:lnTo>
                <a:lnTo>
                  <a:pt x="f34" y="f35"/>
                </a:lnTo>
                <a:lnTo>
                  <a:pt x="f32" y="f35"/>
                </a:lnTo>
                <a:lnTo>
                  <a:pt x="f32" y="f36"/>
                </a:lnTo>
                <a:lnTo>
                  <a:pt x="f37" y="f36"/>
                </a:lnTo>
                <a:lnTo>
                  <a:pt x="f38" y="f28"/>
                </a:lnTo>
                <a:close/>
                <a:moveTo>
                  <a:pt x="f39" y="f40"/>
                </a:moveTo>
                <a:lnTo>
                  <a:pt x="f41" y="f42"/>
                </a:lnTo>
                <a:cubicBezTo>
                  <a:pt x="f43" y="f44"/>
                  <a:pt x="f45" y="f46"/>
                  <a:pt x="f47" y="f48"/>
                </a:cubicBezTo>
                <a:cubicBezTo>
                  <a:pt x="f49" y="f50"/>
                  <a:pt x="f51" y="f52"/>
                  <a:pt x="f53" y="f54"/>
                </a:cubicBezTo>
                <a:lnTo>
                  <a:pt x="f55" y="f56"/>
                </a:lnTo>
                <a:cubicBezTo>
                  <a:pt x="f57" y="f58"/>
                  <a:pt x="f59" y="f60"/>
                  <a:pt x="f61" y="f62"/>
                </a:cubicBezTo>
                <a:cubicBezTo>
                  <a:pt x="f63" y="f64"/>
                  <a:pt x="f65" y="f66"/>
                  <a:pt x="f39" y="f40"/>
                </a:cubicBezTo>
                <a:close/>
                <a:moveTo>
                  <a:pt x="f67" y="f68"/>
                </a:moveTo>
                <a:cubicBezTo>
                  <a:pt x="f69" y="f70"/>
                  <a:pt x="f71" y="f72"/>
                  <a:pt x="f73" y="f74"/>
                </a:cubicBezTo>
                <a:cubicBezTo>
                  <a:pt x="f75" y="f76"/>
                  <a:pt x="f77" y="f78"/>
                  <a:pt x="f53" y="f79"/>
                </a:cubicBezTo>
                <a:lnTo>
                  <a:pt x="f80" y="f81"/>
                </a:lnTo>
                <a:cubicBezTo>
                  <a:pt x="f82" y="f83"/>
                  <a:pt x="f84" y="f85"/>
                  <a:pt x="f86" y="f87"/>
                </a:cubicBezTo>
                <a:cubicBezTo>
                  <a:pt x="f88" y="f89"/>
                  <a:pt x="f90" y="f91"/>
                  <a:pt x="f92" y="f93"/>
                </a:cubicBezTo>
                <a:cubicBezTo>
                  <a:pt x="f94" y="f95"/>
                  <a:pt x="f96" y="f97"/>
                  <a:pt x="f98" y="f99"/>
                </a:cubicBezTo>
                <a:cubicBezTo>
                  <a:pt x="f100" y="f101"/>
                  <a:pt x="f102" y="f103"/>
                  <a:pt x="f104" y="f105"/>
                </a:cubicBezTo>
                <a:close/>
                <a:moveTo>
                  <a:pt x="f106" y="f107"/>
                </a:moveTo>
                <a:lnTo>
                  <a:pt x="f108" y="f109"/>
                </a:lnTo>
                <a:lnTo>
                  <a:pt x="f110" y="f111"/>
                </a:lnTo>
                <a:lnTo>
                  <a:pt x="f112" y="f113"/>
                </a:lnTo>
                <a:cubicBezTo>
                  <a:pt x="f114" y="f115"/>
                  <a:pt x="f116" y="f117"/>
                  <a:pt x="f118" y="f119"/>
                </a:cubicBezTo>
                <a:cubicBezTo>
                  <a:pt x="f120" y="f121"/>
                  <a:pt x="f122" y="f123"/>
                  <a:pt x="f124" y="f125"/>
                </a:cubicBezTo>
                <a:lnTo>
                  <a:pt x="f126" y="f127"/>
                </a:lnTo>
                <a:cubicBezTo>
                  <a:pt x="f128" y="f129"/>
                  <a:pt x="f130" y="f131"/>
                  <a:pt x="f132" y="f133"/>
                </a:cubicBezTo>
                <a:cubicBezTo>
                  <a:pt x="f134" y="f135"/>
                  <a:pt x="f136" y="f137"/>
                  <a:pt x="f138" y="f139"/>
                </a:cubicBezTo>
                <a:cubicBezTo>
                  <a:pt x="f140" y="f141"/>
                  <a:pt x="f142" y="f143"/>
                  <a:pt x="f144" y="f145"/>
                </a:cubicBezTo>
                <a:cubicBezTo>
                  <a:pt x="f146" y="f147"/>
                  <a:pt x="f148" y="f149"/>
                  <a:pt x="f150" y="f151"/>
                </a:cubicBezTo>
                <a:lnTo>
                  <a:pt x="f152" y="f153"/>
                </a:lnTo>
                <a:cubicBezTo>
                  <a:pt x="f154" y="f155"/>
                  <a:pt x="f156" y="f157"/>
                  <a:pt x="f158" y="f159"/>
                </a:cubicBezTo>
                <a:cubicBezTo>
                  <a:pt x="f160" y="f161"/>
                  <a:pt x="f162" y="f163"/>
                  <a:pt x="f164" y="f165"/>
                </a:cubicBezTo>
                <a:cubicBezTo>
                  <a:pt x="f166" y="f167"/>
                  <a:pt x="f168" y="f169"/>
                  <a:pt x="f170" y="f171"/>
                </a:cubicBezTo>
                <a:cubicBezTo>
                  <a:pt x="f172" y="f173"/>
                  <a:pt x="f174" y="f175"/>
                  <a:pt x="f176" y="f177"/>
                </a:cubicBezTo>
                <a:close/>
                <a:moveTo>
                  <a:pt x="f178" y="f179"/>
                </a:moveTo>
                <a:lnTo>
                  <a:pt x="f180" y="f181"/>
                </a:lnTo>
                <a:cubicBezTo>
                  <a:pt x="f182" y="f183"/>
                  <a:pt x="f184" y="f185"/>
                  <a:pt x="f186" y="f187"/>
                </a:cubicBezTo>
                <a:cubicBezTo>
                  <a:pt x="f188" y="f189"/>
                  <a:pt x="f190" y="f191"/>
                  <a:pt x="f192" y="f193"/>
                </a:cubicBezTo>
                <a:lnTo>
                  <a:pt x="f194" y="f195"/>
                </a:lnTo>
                <a:cubicBezTo>
                  <a:pt x="f196" y="f197"/>
                  <a:pt x="f198" y="f199"/>
                  <a:pt x="f200" y="f201"/>
                </a:cubicBezTo>
                <a:cubicBezTo>
                  <a:pt x="f202" y="f203"/>
                  <a:pt x="f204" y="f205"/>
                  <a:pt x="f178" y="f179"/>
                </a:cubicBezTo>
                <a:close/>
                <a:moveTo>
                  <a:pt x="f206" y="f207"/>
                </a:moveTo>
                <a:lnTo>
                  <a:pt x="f208" y="f209"/>
                </a:lnTo>
                <a:lnTo>
                  <a:pt x="f208" y="f210"/>
                </a:lnTo>
                <a:lnTo>
                  <a:pt x="f211" y="f210"/>
                </a:lnTo>
                <a:cubicBezTo>
                  <a:pt x="f212" y="f213"/>
                  <a:pt x="f214" y="f215"/>
                  <a:pt x="f214" y="f216"/>
                </a:cubicBezTo>
                <a:cubicBezTo>
                  <a:pt x="f214" y="f217"/>
                  <a:pt x="f214" y="f218"/>
                  <a:pt x="f214" y="f219"/>
                </a:cubicBezTo>
                <a:cubicBezTo>
                  <a:pt x="f214" y="f220"/>
                  <a:pt x="f212" y="f221"/>
                  <a:pt x="f211" y="f222"/>
                </a:cubicBezTo>
                <a:cubicBezTo>
                  <a:pt x="f223" y="f224"/>
                  <a:pt x="f225" y="f226"/>
                  <a:pt x="f227" y="f228"/>
                </a:cubicBezTo>
                <a:lnTo>
                  <a:pt x="f229" y="f228"/>
                </a:lnTo>
                <a:lnTo>
                  <a:pt x="f229" y="f230"/>
                </a:lnTo>
                <a:lnTo>
                  <a:pt x="f231" y="f230"/>
                </a:lnTo>
                <a:cubicBezTo>
                  <a:pt x="f232" y="f233"/>
                  <a:pt x="f234" y="f235"/>
                  <a:pt x="f236" y="f237"/>
                </a:cubicBezTo>
                <a:cubicBezTo>
                  <a:pt x="f238" y="f239"/>
                  <a:pt x="f240" y="f241"/>
                  <a:pt x="f242" y="f243"/>
                </a:cubicBezTo>
                <a:lnTo>
                  <a:pt x="f244" y="f245"/>
                </a:lnTo>
                <a:cubicBezTo>
                  <a:pt x="f246" y="f247"/>
                  <a:pt x="f248" y="f249"/>
                  <a:pt x="f250" y="f251"/>
                </a:cubicBezTo>
                <a:cubicBezTo>
                  <a:pt x="f252" y="f253"/>
                  <a:pt x="f254" y="f255"/>
                  <a:pt x="f256" y="f257"/>
                </a:cubicBezTo>
                <a:close/>
                <a:moveTo>
                  <a:pt x="f258" y="f259"/>
                </a:moveTo>
                <a:lnTo>
                  <a:pt x="f260" y="f261"/>
                </a:lnTo>
                <a:lnTo>
                  <a:pt x="f262" y="f263"/>
                </a:lnTo>
                <a:lnTo>
                  <a:pt x="f264" y="f265"/>
                </a:lnTo>
                <a:cubicBezTo>
                  <a:pt x="f266" y="f267"/>
                  <a:pt x="f268" y="f269"/>
                  <a:pt x="f270" y="f271"/>
                </a:cubicBezTo>
                <a:cubicBezTo>
                  <a:pt x="f272" y="f273"/>
                  <a:pt x="f274" y="f275"/>
                  <a:pt x="f276" y="f277"/>
                </a:cubicBezTo>
                <a:lnTo>
                  <a:pt x="f278" y="f279"/>
                </a:lnTo>
                <a:cubicBezTo>
                  <a:pt x="f280" y="f281"/>
                  <a:pt x="f282" y="f283"/>
                  <a:pt x="f284" y="f285"/>
                </a:cubicBezTo>
                <a:cubicBezTo>
                  <a:pt x="f286" y="f287"/>
                  <a:pt x="f288" y="f289"/>
                  <a:pt x="f290" y="f291"/>
                </a:cubicBezTo>
                <a:cubicBezTo>
                  <a:pt x="f292" y="f293"/>
                  <a:pt x="f294" y="f295"/>
                  <a:pt x="f296" y="f297"/>
                </a:cubicBezTo>
                <a:cubicBezTo>
                  <a:pt x="f298" y="f299"/>
                  <a:pt x="f300" y="f301"/>
                  <a:pt x="f302" y="f303"/>
                </a:cubicBezTo>
                <a:lnTo>
                  <a:pt x="f304" y="f305"/>
                </a:lnTo>
                <a:cubicBezTo>
                  <a:pt x="f306" y="f307"/>
                  <a:pt x="f308" y="f309"/>
                  <a:pt x="f310" y="f311"/>
                </a:cubicBezTo>
                <a:cubicBezTo>
                  <a:pt x="f312" y="f313"/>
                  <a:pt x="f314" y="f315"/>
                  <a:pt x="f316" y="f317"/>
                </a:cubicBezTo>
                <a:cubicBezTo>
                  <a:pt x="f318" y="f319"/>
                  <a:pt x="f320" y="f321"/>
                  <a:pt x="f322" y="f323"/>
                </a:cubicBezTo>
                <a:cubicBezTo>
                  <a:pt x="f324" y="f325"/>
                  <a:pt x="f326" y="f327"/>
                  <a:pt x="f328" y="f329"/>
                </a:cubicBezTo>
                <a:close/>
                <a:moveTo>
                  <a:pt x="f330" y="f331"/>
                </a:moveTo>
                <a:lnTo>
                  <a:pt x="f332" y="f333"/>
                </a:lnTo>
                <a:lnTo>
                  <a:pt x="f334" y="f335"/>
                </a:lnTo>
                <a:lnTo>
                  <a:pt x="f336" y="f337"/>
                </a:lnTo>
                <a:cubicBezTo>
                  <a:pt x="f338" y="f339"/>
                  <a:pt x="f340" y="f341"/>
                  <a:pt x="f342" y="f343"/>
                </a:cubicBezTo>
                <a:cubicBezTo>
                  <a:pt x="f344" y="f345"/>
                  <a:pt x="f346" y="f347"/>
                  <a:pt x="f348" y="f349"/>
                </a:cubicBezTo>
                <a:lnTo>
                  <a:pt x="f350" y="f351"/>
                </a:lnTo>
                <a:cubicBezTo>
                  <a:pt x="f352" y="f353"/>
                  <a:pt x="f354" y="f355"/>
                  <a:pt x="f356" y="f357"/>
                </a:cubicBezTo>
                <a:cubicBezTo>
                  <a:pt x="f358" y="f359"/>
                  <a:pt x="f360" y="f361"/>
                  <a:pt x="f362" y="f363"/>
                </a:cubicBezTo>
                <a:cubicBezTo>
                  <a:pt x="f364" y="f365"/>
                  <a:pt x="f366" y="f367"/>
                  <a:pt x="f368" y="f369"/>
                </a:cubicBezTo>
                <a:cubicBezTo>
                  <a:pt x="f370" y="f371"/>
                  <a:pt x="f372" y="f373"/>
                  <a:pt x="f374" y="f375"/>
                </a:cubicBezTo>
                <a:lnTo>
                  <a:pt x="f376" y="f377"/>
                </a:lnTo>
                <a:cubicBezTo>
                  <a:pt x="f378" y="f379"/>
                  <a:pt x="f380" y="f381"/>
                  <a:pt x="f382" y="f383"/>
                </a:cubicBezTo>
                <a:cubicBezTo>
                  <a:pt x="f384" y="f385"/>
                  <a:pt x="f386" y="f387"/>
                  <a:pt x="f388" y="f389"/>
                </a:cubicBezTo>
                <a:cubicBezTo>
                  <a:pt x="f390" y="f391"/>
                  <a:pt x="f392" y="f393"/>
                  <a:pt x="f394" y="f395"/>
                </a:cubicBezTo>
                <a:cubicBezTo>
                  <a:pt x="f396" y="f397"/>
                  <a:pt x="f398" y="f399"/>
                  <a:pt x="f400" y="f401"/>
                </a:cubicBezTo>
                <a:close/>
                <a:moveTo>
                  <a:pt x="f402" y="f331"/>
                </a:moveTo>
                <a:lnTo>
                  <a:pt x="f403" y="f333"/>
                </a:lnTo>
                <a:lnTo>
                  <a:pt x="f404" y="f335"/>
                </a:lnTo>
                <a:lnTo>
                  <a:pt x="f405" y="f337"/>
                </a:lnTo>
                <a:cubicBezTo>
                  <a:pt x="f406" y="f339"/>
                  <a:pt x="f407" y="f341"/>
                  <a:pt x="f408" y="f343"/>
                </a:cubicBezTo>
                <a:cubicBezTo>
                  <a:pt x="f409" y="f345"/>
                  <a:pt x="f410" y="f347"/>
                  <a:pt x="f411" y="f349"/>
                </a:cubicBezTo>
                <a:lnTo>
                  <a:pt x="f412" y="f351"/>
                </a:lnTo>
                <a:cubicBezTo>
                  <a:pt x="f413" y="f353"/>
                  <a:pt x="f414" y="f355"/>
                  <a:pt x="f415" y="f357"/>
                </a:cubicBezTo>
                <a:cubicBezTo>
                  <a:pt x="f416" y="f359"/>
                  <a:pt x="f417" y="f361"/>
                  <a:pt x="f418" y="f363"/>
                </a:cubicBezTo>
                <a:cubicBezTo>
                  <a:pt x="f419" y="f365"/>
                  <a:pt x="f420" y="f367"/>
                  <a:pt x="f421" y="f369"/>
                </a:cubicBezTo>
                <a:cubicBezTo>
                  <a:pt x="f422" y="f371"/>
                  <a:pt x="f423" y="f373"/>
                  <a:pt x="f424" y="f375"/>
                </a:cubicBezTo>
                <a:lnTo>
                  <a:pt x="f425" y="f377"/>
                </a:lnTo>
                <a:cubicBezTo>
                  <a:pt x="f426" y="f379"/>
                  <a:pt x="f427" y="f381"/>
                  <a:pt x="f428" y="f383"/>
                </a:cubicBezTo>
                <a:cubicBezTo>
                  <a:pt x="f429" y="f385"/>
                  <a:pt x="f430" y="f387"/>
                  <a:pt x="f431" y="f389"/>
                </a:cubicBezTo>
                <a:cubicBezTo>
                  <a:pt x="f432" y="f391"/>
                  <a:pt x="f433" y="f393"/>
                  <a:pt x="f434" y="f395"/>
                </a:cubicBezTo>
                <a:cubicBezTo>
                  <a:pt x="f435" y="f397"/>
                  <a:pt x="f436" y="f399"/>
                  <a:pt x="f437" y="f401"/>
                </a:cubicBezTo>
                <a:close/>
                <a:moveTo>
                  <a:pt x="f438" y="f439"/>
                </a:moveTo>
                <a:lnTo>
                  <a:pt x="f440" y="f441"/>
                </a:lnTo>
                <a:lnTo>
                  <a:pt x="f440" y="f442"/>
                </a:lnTo>
                <a:lnTo>
                  <a:pt x="f443" y="f442"/>
                </a:lnTo>
                <a:cubicBezTo>
                  <a:pt x="f444" y="f445"/>
                  <a:pt x="f446" y="f447"/>
                  <a:pt x="f446" y="f448"/>
                </a:cubicBezTo>
                <a:cubicBezTo>
                  <a:pt x="f446" y="f449"/>
                  <a:pt x="f446" y="f450"/>
                  <a:pt x="f446" y="f451"/>
                </a:cubicBezTo>
                <a:cubicBezTo>
                  <a:pt x="f446" y="f452"/>
                  <a:pt x="f444" y="f453"/>
                  <a:pt x="f443" y="f454"/>
                </a:cubicBezTo>
                <a:cubicBezTo>
                  <a:pt x="f455" y="f456"/>
                  <a:pt x="f457" y="f458"/>
                  <a:pt x="f459" y="f460"/>
                </a:cubicBezTo>
                <a:lnTo>
                  <a:pt x="f461" y="f460"/>
                </a:lnTo>
                <a:lnTo>
                  <a:pt x="f461" y="f462"/>
                </a:lnTo>
                <a:lnTo>
                  <a:pt x="f463" y="f462"/>
                </a:lnTo>
                <a:cubicBezTo>
                  <a:pt x="f464" y="f465"/>
                  <a:pt x="f466" y="f467"/>
                  <a:pt x="f468" y="f469"/>
                </a:cubicBezTo>
                <a:cubicBezTo>
                  <a:pt x="f470" y="f471"/>
                  <a:pt x="f472" y="f473"/>
                  <a:pt x="f474" y="f475"/>
                </a:cubicBezTo>
                <a:lnTo>
                  <a:pt x="f476" y="f477"/>
                </a:lnTo>
                <a:cubicBezTo>
                  <a:pt x="f478" y="f479"/>
                  <a:pt x="f480" y="f481"/>
                  <a:pt x="f482" y="f483"/>
                </a:cubicBezTo>
                <a:cubicBezTo>
                  <a:pt x="f484" y="f485"/>
                  <a:pt x="f486" y="f487"/>
                  <a:pt x="f488" y="f489"/>
                </a:cubicBezTo>
                <a:close/>
                <a:moveTo>
                  <a:pt x="f41" y="f490"/>
                </a:moveTo>
                <a:lnTo>
                  <a:pt x="f41" y="f491"/>
                </a:lnTo>
                <a:lnTo>
                  <a:pt x="f92" y="f491"/>
                </a:lnTo>
                <a:cubicBezTo>
                  <a:pt x="f92" y="f492"/>
                  <a:pt x="f493" y="f494"/>
                  <a:pt x="f495" y="f496"/>
                </a:cubicBezTo>
                <a:cubicBezTo>
                  <a:pt x="f497" y="f498"/>
                  <a:pt x="f499" y="f500"/>
                  <a:pt x="f501" y="f502"/>
                </a:cubicBezTo>
                <a:cubicBezTo>
                  <a:pt x="f503" y="f504"/>
                  <a:pt x="f505" y="f506"/>
                  <a:pt x="f507" y="f508"/>
                </a:cubicBezTo>
                <a:cubicBezTo>
                  <a:pt x="f509" y="f510"/>
                  <a:pt x="f511" y="f512"/>
                  <a:pt x="f513" y="f514"/>
                </a:cubicBezTo>
                <a:cubicBezTo>
                  <a:pt x="f515" y="f516"/>
                  <a:pt x="f517" y="f518"/>
                  <a:pt x="f519" y="f520"/>
                </a:cubicBezTo>
                <a:cubicBezTo>
                  <a:pt x="f521" y="f522"/>
                  <a:pt x="f523" y="f524"/>
                  <a:pt x="f523" y="f525"/>
                </a:cubicBezTo>
                <a:lnTo>
                  <a:pt x="f523" y="f526"/>
                </a:lnTo>
                <a:lnTo>
                  <a:pt x="f527" y="f526"/>
                </a:lnTo>
                <a:lnTo>
                  <a:pt x="f527" y="f528"/>
                </a:lnTo>
                <a:cubicBezTo>
                  <a:pt x="f527" y="f529"/>
                  <a:pt x="f530" y="f531"/>
                  <a:pt x="f532" y="f533"/>
                </a:cubicBezTo>
                <a:cubicBezTo>
                  <a:pt x="f534" y="f535"/>
                  <a:pt x="f536" y="f537"/>
                  <a:pt x="f538" y="f539"/>
                </a:cubicBezTo>
                <a:cubicBezTo>
                  <a:pt x="f540" y="f541"/>
                  <a:pt x="f542" y="f543"/>
                  <a:pt x="f544" y="f545"/>
                </a:cubicBezTo>
                <a:cubicBezTo>
                  <a:pt x="f546" y="f547"/>
                  <a:pt x="f548" y="f549"/>
                  <a:pt x="f550" y="f551"/>
                </a:cubicBezTo>
                <a:cubicBezTo>
                  <a:pt x="f552" y="f553"/>
                  <a:pt x="f554" y="f555"/>
                  <a:pt x="f556" y="f557"/>
                </a:cubicBezTo>
                <a:cubicBezTo>
                  <a:pt x="f558" y="f559"/>
                  <a:pt x="f560" y="f561"/>
                  <a:pt x="f562" y="f563"/>
                </a:cubicBezTo>
                <a:cubicBezTo>
                  <a:pt x="f104" y="f564"/>
                  <a:pt x="f565" y="f566"/>
                  <a:pt x="f565" y="f567"/>
                </a:cubicBezTo>
                <a:lnTo>
                  <a:pt x="f565" y="f490"/>
                </a:lnTo>
                <a:close/>
                <a:moveTo>
                  <a:pt x="f568" y="f569"/>
                </a:moveTo>
                <a:lnTo>
                  <a:pt x="f568" y="f570"/>
                </a:lnTo>
                <a:lnTo>
                  <a:pt x="f571" y="f570"/>
                </a:lnTo>
                <a:lnTo>
                  <a:pt x="f572" y="f573"/>
                </a:lnTo>
                <a:cubicBezTo>
                  <a:pt x="f574" y="f573"/>
                  <a:pt x="f575" y="f576"/>
                  <a:pt x="f577" y="f578"/>
                </a:cubicBezTo>
                <a:cubicBezTo>
                  <a:pt x="f579" y="f580"/>
                  <a:pt x="f581" y="f582"/>
                  <a:pt x="f583" y="f582"/>
                </a:cubicBezTo>
                <a:cubicBezTo>
                  <a:pt x="f584" y="f582"/>
                  <a:pt x="f585" y="f586"/>
                  <a:pt x="f587" y="f588"/>
                </a:cubicBezTo>
                <a:cubicBezTo>
                  <a:pt x="f589" y="f590"/>
                  <a:pt x="f180" y="f591"/>
                  <a:pt x="f180" y="f592"/>
                </a:cubicBezTo>
                <a:cubicBezTo>
                  <a:pt x="f180" y="f593"/>
                  <a:pt x="f594" y="f595"/>
                  <a:pt x="f596" y="f597"/>
                </a:cubicBezTo>
                <a:cubicBezTo>
                  <a:pt x="f598" y="f599"/>
                  <a:pt x="f600" y="f601"/>
                  <a:pt x="f602" y="f601"/>
                </a:cubicBezTo>
                <a:lnTo>
                  <a:pt x="f603" y="f601"/>
                </a:lnTo>
                <a:lnTo>
                  <a:pt x="f603" y="f604"/>
                </a:lnTo>
                <a:cubicBezTo>
                  <a:pt x="f605" y="f606"/>
                  <a:pt x="f607" y="f608"/>
                  <a:pt x="f609" y="f608"/>
                </a:cubicBezTo>
                <a:cubicBezTo>
                  <a:pt x="f610" y="f608"/>
                  <a:pt x="f611" y="f608"/>
                  <a:pt x="f612" y="f608"/>
                </a:cubicBezTo>
                <a:cubicBezTo>
                  <a:pt x="f613" y="f608"/>
                  <a:pt x="f614" y="f615"/>
                  <a:pt x="f616" y="f617"/>
                </a:cubicBezTo>
                <a:cubicBezTo>
                  <a:pt x="f618" y="f619"/>
                  <a:pt x="f620" y="f621"/>
                  <a:pt x="f620" y="f622"/>
                </a:cubicBezTo>
                <a:cubicBezTo>
                  <a:pt x="f620" y="f623"/>
                  <a:pt x="f624" y="f625"/>
                  <a:pt x="f626" y="f627"/>
                </a:cubicBezTo>
                <a:cubicBezTo>
                  <a:pt x="f628" y="f629"/>
                  <a:pt x="f630" y="f631"/>
                  <a:pt x="f632" y="f631"/>
                </a:cubicBezTo>
                <a:cubicBezTo>
                  <a:pt x="f633" y="f631"/>
                  <a:pt x="f634" y="f635"/>
                  <a:pt x="f636" y="f637"/>
                </a:cubicBezTo>
                <a:cubicBezTo>
                  <a:pt x="f638" y="f639"/>
                  <a:pt x="f640" y="f641"/>
                  <a:pt x="f642" y="f643"/>
                </a:cubicBezTo>
                <a:lnTo>
                  <a:pt x="f644" y="f569"/>
                </a:lnTo>
                <a:close/>
                <a:moveTo>
                  <a:pt x="f645" y="f646"/>
                </a:moveTo>
                <a:lnTo>
                  <a:pt x="f29" y="f647"/>
                </a:lnTo>
                <a:lnTo>
                  <a:pt x="f29" y="f648"/>
                </a:lnTo>
                <a:lnTo>
                  <a:pt x="f649" y="f648"/>
                </a:lnTo>
                <a:cubicBezTo>
                  <a:pt x="f650" y="f651"/>
                  <a:pt x="f652" y="f653"/>
                  <a:pt x="f652" y="f654"/>
                </a:cubicBezTo>
                <a:cubicBezTo>
                  <a:pt x="f652" y="f655"/>
                  <a:pt x="f652" y="f656"/>
                  <a:pt x="f652" y="f657"/>
                </a:cubicBezTo>
                <a:cubicBezTo>
                  <a:pt x="f652" y="f658"/>
                  <a:pt x="f650" y="f659"/>
                  <a:pt x="f649" y="f660"/>
                </a:cubicBezTo>
                <a:cubicBezTo>
                  <a:pt x="f661" y="f662"/>
                  <a:pt x="f663" y="f664"/>
                  <a:pt x="f665" y="f666"/>
                </a:cubicBezTo>
                <a:lnTo>
                  <a:pt x="f667" y="f666"/>
                </a:lnTo>
                <a:lnTo>
                  <a:pt x="f667" y="f668"/>
                </a:lnTo>
                <a:lnTo>
                  <a:pt x="f669" y="f668"/>
                </a:lnTo>
                <a:cubicBezTo>
                  <a:pt x="f670" y="f671"/>
                  <a:pt x="f672" y="f673"/>
                  <a:pt x="f674" y="f675"/>
                </a:cubicBezTo>
                <a:cubicBezTo>
                  <a:pt x="f676" y="f677"/>
                  <a:pt x="f678" y="f679"/>
                  <a:pt x="f680" y="f681"/>
                </a:cubicBezTo>
                <a:lnTo>
                  <a:pt x="f682" y="f683"/>
                </a:lnTo>
                <a:cubicBezTo>
                  <a:pt x="f684" y="f685"/>
                  <a:pt x="f686" y="f687"/>
                  <a:pt x="f688" y="f689"/>
                </a:cubicBezTo>
                <a:cubicBezTo>
                  <a:pt x="f690" y="f691"/>
                  <a:pt x="f692" y="f693"/>
                  <a:pt x="f694" y="f695"/>
                </a:cubicBezTo>
                <a:close/>
                <a:moveTo>
                  <a:pt x="f122" y="f696"/>
                </a:moveTo>
                <a:lnTo>
                  <a:pt x="f124" y="f697"/>
                </a:lnTo>
                <a:cubicBezTo>
                  <a:pt x="f698" y="f699"/>
                  <a:pt x="f700" y="f701"/>
                  <a:pt x="f702" y="f703"/>
                </a:cubicBezTo>
                <a:cubicBezTo>
                  <a:pt x="f704" y="f705"/>
                  <a:pt x="f706" y="f707"/>
                  <a:pt x="f708" y="f709"/>
                </a:cubicBezTo>
                <a:lnTo>
                  <a:pt x="f710" y="f711"/>
                </a:lnTo>
                <a:cubicBezTo>
                  <a:pt x="f712" y="f713"/>
                  <a:pt x="f714" y="f715"/>
                  <a:pt x="f716" y="f717"/>
                </a:cubicBezTo>
                <a:cubicBezTo>
                  <a:pt x="f718" y="f719"/>
                  <a:pt x="f720" y="f721"/>
                  <a:pt x="f122" y="f696"/>
                </a:cubicBezTo>
                <a:close/>
                <a:moveTo>
                  <a:pt x="f722" y="f723"/>
                </a:moveTo>
                <a:cubicBezTo>
                  <a:pt x="f724" y="f725"/>
                  <a:pt x="f726" y="f727"/>
                  <a:pt x="f728" y="f729"/>
                </a:cubicBezTo>
                <a:cubicBezTo>
                  <a:pt x="f730" y="f731"/>
                  <a:pt x="f732" y="f733"/>
                  <a:pt x="f708" y="f734"/>
                </a:cubicBezTo>
                <a:lnTo>
                  <a:pt x="f735" y="f736"/>
                </a:lnTo>
                <a:cubicBezTo>
                  <a:pt x="f737" y="f738"/>
                  <a:pt x="f739" y="f740"/>
                  <a:pt x="f741" y="f742"/>
                </a:cubicBezTo>
                <a:cubicBezTo>
                  <a:pt x="f743" y="f744"/>
                  <a:pt x="f745" y="f746"/>
                  <a:pt x="f747" y="f748"/>
                </a:cubicBezTo>
                <a:cubicBezTo>
                  <a:pt x="f749" y="f750"/>
                  <a:pt x="f751" y="f752"/>
                  <a:pt x="f753" y="f754"/>
                </a:cubicBezTo>
                <a:cubicBezTo>
                  <a:pt x="f755" y="f756"/>
                  <a:pt x="f757" y="f758"/>
                  <a:pt x="f759" y="f760"/>
                </a:cubicBezTo>
                <a:close/>
                <a:moveTo>
                  <a:pt x="f761" y="f762"/>
                </a:moveTo>
                <a:cubicBezTo>
                  <a:pt x="f763" y="f764"/>
                  <a:pt x="f765" y="f766"/>
                  <a:pt x="f767" y="f768"/>
                </a:cubicBezTo>
                <a:cubicBezTo>
                  <a:pt x="f769" y="f770"/>
                  <a:pt x="f771" y="f772"/>
                  <a:pt x="f208" y="f773"/>
                </a:cubicBezTo>
                <a:lnTo>
                  <a:pt x="f774" y="f775"/>
                </a:lnTo>
                <a:cubicBezTo>
                  <a:pt x="f776" y="f777"/>
                  <a:pt x="f778" y="f779"/>
                  <a:pt x="f780" y="f781"/>
                </a:cubicBezTo>
                <a:lnTo>
                  <a:pt x="f782" y="f781"/>
                </a:lnTo>
                <a:cubicBezTo>
                  <a:pt x="f783" y="f784"/>
                  <a:pt x="f785" y="f786"/>
                  <a:pt x="f787" y="f788"/>
                </a:cubicBezTo>
                <a:lnTo>
                  <a:pt x="f789" y="f790"/>
                </a:lnTo>
                <a:cubicBezTo>
                  <a:pt x="f791" y="f792"/>
                  <a:pt x="f793" y="f794"/>
                  <a:pt x="f795" y="f796"/>
                </a:cubicBezTo>
                <a:cubicBezTo>
                  <a:pt x="f797" y="f798"/>
                  <a:pt x="f799" y="f800"/>
                  <a:pt x="f801" y="f802"/>
                </a:cubicBezTo>
                <a:lnTo>
                  <a:pt x="f803" y="f804"/>
                </a:lnTo>
                <a:lnTo>
                  <a:pt x="f805" y="f806"/>
                </a:lnTo>
                <a:cubicBezTo>
                  <a:pt x="f807" y="f808"/>
                  <a:pt x="f809" y="f810"/>
                  <a:pt x="f811" y="f812"/>
                </a:cubicBezTo>
                <a:cubicBezTo>
                  <a:pt x="f813" y="f814"/>
                  <a:pt x="f815" y="f816"/>
                  <a:pt x="f817" y="f818"/>
                </a:cubicBezTo>
                <a:close/>
                <a:moveTo>
                  <a:pt x="f274" y="f819"/>
                </a:moveTo>
                <a:lnTo>
                  <a:pt x="f276" y="f820"/>
                </a:lnTo>
                <a:cubicBezTo>
                  <a:pt x="f821" y="f822"/>
                  <a:pt x="f823" y="f824"/>
                  <a:pt x="f825" y="f826"/>
                </a:cubicBezTo>
                <a:cubicBezTo>
                  <a:pt x="f827" y="f828"/>
                  <a:pt x="f829" y="f830"/>
                  <a:pt x="f831" y="f832"/>
                </a:cubicBezTo>
                <a:lnTo>
                  <a:pt x="f833" y="f834"/>
                </a:lnTo>
                <a:cubicBezTo>
                  <a:pt x="f835" y="f836"/>
                  <a:pt x="f837" y="f838"/>
                  <a:pt x="f839" y="f840"/>
                </a:cubicBezTo>
                <a:cubicBezTo>
                  <a:pt x="f841" y="f842"/>
                  <a:pt x="f843" y="f844"/>
                  <a:pt x="f274" y="f819"/>
                </a:cubicBezTo>
                <a:close/>
                <a:moveTo>
                  <a:pt x="f845" y="f846"/>
                </a:moveTo>
                <a:cubicBezTo>
                  <a:pt x="f847" y="f848"/>
                  <a:pt x="f849" y="f850"/>
                  <a:pt x="f851" y="f852"/>
                </a:cubicBezTo>
                <a:cubicBezTo>
                  <a:pt x="f853" y="f854"/>
                  <a:pt x="f855" y="f856"/>
                  <a:pt x="f831" y="f857"/>
                </a:cubicBezTo>
                <a:lnTo>
                  <a:pt x="f858" y="f859"/>
                </a:lnTo>
                <a:cubicBezTo>
                  <a:pt x="f860" y="f861"/>
                  <a:pt x="f862" y="f863"/>
                  <a:pt x="f864" y="f865"/>
                </a:cubicBezTo>
                <a:cubicBezTo>
                  <a:pt x="f866" y="f867"/>
                  <a:pt x="f868" y="f869"/>
                  <a:pt x="f870" y="f871"/>
                </a:cubicBezTo>
                <a:cubicBezTo>
                  <a:pt x="f872" y="f873"/>
                  <a:pt x="f874" y="f875"/>
                  <a:pt x="f876" y="f877"/>
                </a:cubicBezTo>
                <a:cubicBezTo>
                  <a:pt x="f878" y="f879"/>
                  <a:pt x="f880" y="f881"/>
                  <a:pt x="f882" y="f883"/>
                </a:cubicBezTo>
                <a:close/>
                <a:moveTo>
                  <a:pt x="f346" y="f884"/>
                </a:moveTo>
                <a:lnTo>
                  <a:pt x="f348" y="f885"/>
                </a:lnTo>
                <a:cubicBezTo>
                  <a:pt x="f886" y="f887"/>
                  <a:pt x="f888" y="f889"/>
                  <a:pt x="f890" y="f891"/>
                </a:cubicBezTo>
                <a:cubicBezTo>
                  <a:pt x="f892" y="f893"/>
                  <a:pt x="f894" y="f895"/>
                  <a:pt x="f896" y="f897"/>
                </a:cubicBezTo>
                <a:lnTo>
                  <a:pt x="f898" y="f899"/>
                </a:lnTo>
                <a:cubicBezTo>
                  <a:pt x="f900" y="f901"/>
                  <a:pt x="f902" y="f903"/>
                  <a:pt x="f904" y="f905"/>
                </a:cubicBezTo>
                <a:cubicBezTo>
                  <a:pt x="f906" y="f907"/>
                  <a:pt x="f908" y="f909"/>
                  <a:pt x="f346" y="f884"/>
                </a:cubicBezTo>
                <a:close/>
                <a:moveTo>
                  <a:pt x="f410" y="f884"/>
                </a:moveTo>
                <a:lnTo>
                  <a:pt x="f411" y="f885"/>
                </a:lnTo>
                <a:cubicBezTo>
                  <a:pt x="f910" y="f887"/>
                  <a:pt x="f911" y="f889"/>
                  <a:pt x="f912" y="f891"/>
                </a:cubicBezTo>
                <a:cubicBezTo>
                  <a:pt x="f913" y="f893"/>
                  <a:pt x="f914" y="f895"/>
                  <a:pt x="f915" y="f897"/>
                </a:cubicBezTo>
                <a:lnTo>
                  <a:pt x="f916" y="f899"/>
                </a:lnTo>
                <a:cubicBezTo>
                  <a:pt x="f917" y="f901"/>
                  <a:pt x="f918" y="f903"/>
                  <a:pt x="f919" y="f905"/>
                </a:cubicBezTo>
                <a:cubicBezTo>
                  <a:pt x="f920" y="f907"/>
                  <a:pt x="f921" y="f909"/>
                  <a:pt x="f410" y="f884"/>
                </a:cubicBezTo>
                <a:close/>
                <a:moveTo>
                  <a:pt x="f922" y="f923"/>
                </a:moveTo>
                <a:cubicBezTo>
                  <a:pt x="f924" y="f925"/>
                  <a:pt x="f926" y="f927"/>
                  <a:pt x="f928" y="f929"/>
                </a:cubicBezTo>
                <a:cubicBezTo>
                  <a:pt x="f930" y="f931"/>
                  <a:pt x="f932" y="f933"/>
                  <a:pt x="f896" y="f934"/>
                </a:cubicBezTo>
                <a:lnTo>
                  <a:pt x="f935" y="f936"/>
                </a:lnTo>
                <a:cubicBezTo>
                  <a:pt x="f937" y="f938"/>
                  <a:pt x="f939" y="f940"/>
                  <a:pt x="f941" y="f942"/>
                </a:cubicBezTo>
                <a:cubicBezTo>
                  <a:pt x="f943" y="f944"/>
                  <a:pt x="f945" y="f946"/>
                  <a:pt x="f947" y="f948"/>
                </a:cubicBezTo>
                <a:cubicBezTo>
                  <a:pt x="f949" y="f950"/>
                  <a:pt x="f951" y="f952"/>
                  <a:pt x="f953" y="f954"/>
                </a:cubicBezTo>
                <a:cubicBezTo>
                  <a:pt x="f955" y="f956"/>
                  <a:pt x="f957" y="f958"/>
                  <a:pt x="f959" y="f960"/>
                </a:cubicBezTo>
                <a:close/>
                <a:moveTo>
                  <a:pt x="f961" y="f923"/>
                </a:moveTo>
                <a:cubicBezTo>
                  <a:pt x="f962" y="f925"/>
                  <a:pt x="f963" y="f927"/>
                  <a:pt x="f964" y="f929"/>
                </a:cubicBezTo>
                <a:cubicBezTo>
                  <a:pt x="f965" y="f931"/>
                  <a:pt x="f966" y="f933"/>
                  <a:pt x="f915" y="f934"/>
                </a:cubicBezTo>
                <a:lnTo>
                  <a:pt x="f967" y="f936"/>
                </a:lnTo>
                <a:cubicBezTo>
                  <a:pt x="f968" y="f938"/>
                  <a:pt x="f969" y="f940"/>
                  <a:pt x="f970" y="f942"/>
                </a:cubicBezTo>
                <a:cubicBezTo>
                  <a:pt x="f971" y="f944"/>
                  <a:pt x="f972" y="f946"/>
                  <a:pt x="f973" y="f948"/>
                </a:cubicBezTo>
                <a:cubicBezTo>
                  <a:pt x="f974" y="f950"/>
                  <a:pt x="f975" y="f952"/>
                  <a:pt x="f976" y="f954"/>
                </a:cubicBezTo>
                <a:cubicBezTo>
                  <a:pt x="f977" y="f956"/>
                  <a:pt x="f978" y="f958"/>
                  <a:pt x="f979" y="f960"/>
                </a:cubicBezTo>
                <a:close/>
                <a:moveTo>
                  <a:pt x="f980" y="f981"/>
                </a:moveTo>
                <a:cubicBezTo>
                  <a:pt x="f982" y="f983"/>
                  <a:pt x="f984" y="f985"/>
                  <a:pt x="f986" y="f987"/>
                </a:cubicBezTo>
                <a:cubicBezTo>
                  <a:pt x="f988" y="f989"/>
                  <a:pt x="f990" y="f991"/>
                  <a:pt x="f440" y="f992"/>
                </a:cubicBezTo>
                <a:lnTo>
                  <a:pt x="f993" y="f994"/>
                </a:lnTo>
                <a:cubicBezTo>
                  <a:pt x="f995" y="f996"/>
                  <a:pt x="f997" y="f998"/>
                  <a:pt x="f999" y="f1000"/>
                </a:cubicBezTo>
                <a:lnTo>
                  <a:pt x="f1001" y="f1000"/>
                </a:lnTo>
                <a:cubicBezTo>
                  <a:pt x="f1002" y="f1003"/>
                  <a:pt x="f1004" y="f1005"/>
                  <a:pt x="f1006" y="f1007"/>
                </a:cubicBezTo>
                <a:lnTo>
                  <a:pt x="f1008" y="f1009"/>
                </a:lnTo>
                <a:cubicBezTo>
                  <a:pt x="f1010" y="f1011"/>
                  <a:pt x="f1012" y="f1013"/>
                  <a:pt x="f1014" y="f1015"/>
                </a:cubicBezTo>
                <a:cubicBezTo>
                  <a:pt x="f1016" y="f1017"/>
                  <a:pt x="f1018" y="f1019"/>
                  <a:pt x="f1020" y="f1021"/>
                </a:cubicBezTo>
                <a:lnTo>
                  <a:pt x="f1022" y="f1023"/>
                </a:lnTo>
                <a:lnTo>
                  <a:pt x="f1024" y="f1025"/>
                </a:lnTo>
                <a:cubicBezTo>
                  <a:pt x="f1026" y="f1027"/>
                  <a:pt x="f1028" y="f1029"/>
                  <a:pt x="f1030" y="f1031"/>
                </a:cubicBezTo>
                <a:cubicBezTo>
                  <a:pt x="f1032" y="f1033"/>
                  <a:pt x="f1034" y="f1035"/>
                  <a:pt x="f1036" y="f1037"/>
                </a:cubicBezTo>
                <a:close/>
                <a:moveTo>
                  <a:pt x="f1038" y="f1039"/>
                </a:moveTo>
                <a:lnTo>
                  <a:pt x="f41" y="f1040"/>
                </a:lnTo>
                <a:lnTo>
                  <a:pt x="f41" y="f1041"/>
                </a:lnTo>
                <a:lnTo>
                  <a:pt x="f1042" y="f1041"/>
                </a:lnTo>
                <a:lnTo>
                  <a:pt x="f1042" y="f1043"/>
                </a:lnTo>
                <a:lnTo>
                  <a:pt x="f1044" y="f1043"/>
                </a:lnTo>
                <a:lnTo>
                  <a:pt x="f1044" y="f1045"/>
                </a:lnTo>
                <a:lnTo>
                  <a:pt x="f1042" y="f1045"/>
                </a:lnTo>
                <a:lnTo>
                  <a:pt x="f1042" y="f1046"/>
                </a:lnTo>
                <a:lnTo>
                  <a:pt x="f1047" y="f1046"/>
                </a:lnTo>
                <a:lnTo>
                  <a:pt x="f1048" y="f1039"/>
                </a:lnTo>
                <a:close/>
                <a:moveTo>
                  <a:pt x="f124" y="f1049"/>
                </a:moveTo>
                <a:lnTo>
                  <a:pt x="f124" y="f1050"/>
                </a:lnTo>
                <a:lnTo>
                  <a:pt x="f747" y="f1050"/>
                </a:lnTo>
                <a:cubicBezTo>
                  <a:pt x="f747" y="f1051"/>
                  <a:pt x="f1052" y="f1053"/>
                  <a:pt x="f1054" y="f1055"/>
                </a:cubicBezTo>
                <a:cubicBezTo>
                  <a:pt x="f1056" y="f1057"/>
                  <a:pt x="f1058" y="f1059"/>
                  <a:pt x="f1060" y="f1061"/>
                </a:cubicBezTo>
                <a:cubicBezTo>
                  <a:pt x="f1062" y="f1063"/>
                  <a:pt x="f1064" y="f1065"/>
                  <a:pt x="f1066" y="f1067"/>
                </a:cubicBezTo>
                <a:cubicBezTo>
                  <a:pt x="f1068" y="f1069"/>
                  <a:pt x="f1070" y="f1071"/>
                  <a:pt x="f1072" y="f1073"/>
                </a:cubicBezTo>
                <a:cubicBezTo>
                  <a:pt x="f1074" y="f1075"/>
                  <a:pt x="f1076" y="f1077"/>
                  <a:pt x="f1078" y="f1079"/>
                </a:cubicBezTo>
                <a:cubicBezTo>
                  <a:pt x="f1080" y="f1081"/>
                  <a:pt x="f1082" y="f1083"/>
                  <a:pt x="f1082" y="f1084"/>
                </a:cubicBezTo>
                <a:lnTo>
                  <a:pt x="f1082" y="f1085"/>
                </a:lnTo>
                <a:lnTo>
                  <a:pt x="f1086" y="f1085"/>
                </a:lnTo>
                <a:lnTo>
                  <a:pt x="f1086" y="f1087"/>
                </a:lnTo>
                <a:cubicBezTo>
                  <a:pt x="f1086" y="f1088"/>
                  <a:pt x="f1089" y="f1090"/>
                  <a:pt x="f1091" y="f1092"/>
                </a:cubicBezTo>
                <a:cubicBezTo>
                  <a:pt x="f1093" y="f1094"/>
                  <a:pt x="f1095" y="f1096"/>
                  <a:pt x="f1097" y="f1098"/>
                </a:cubicBezTo>
                <a:cubicBezTo>
                  <a:pt x="f1099" y="f1100"/>
                  <a:pt x="f1101" y="f1102"/>
                  <a:pt x="f1103" y="f1104"/>
                </a:cubicBezTo>
                <a:cubicBezTo>
                  <a:pt x="f1105" y="f1106"/>
                  <a:pt x="f1107" y="f1108"/>
                  <a:pt x="f1109" y="f1110"/>
                </a:cubicBezTo>
                <a:cubicBezTo>
                  <a:pt x="f1111" y="f1112"/>
                  <a:pt x="f1113" y="f1114"/>
                  <a:pt x="f1115" y="f1116"/>
                </a:cubicBezTo>
                <a:cubicBezTo>
                  <a:pt x="f1117" y="f1118"/>
                  <a:pt x="f1119" y="f1120"/>
                  <a:pt x="f1121" y="f1122"/>
                </a:cubicBezTo>
                <a:cubicBezTo>
                  <a:pt x="f759" y="f1123"/>
                  <a:pt x="f1124" y="f1125"/>
                  <a:pt x="f1124" y="f1126"/>
                </a:cubicBezTo>
                <a:lnTo>
                  <a:pt x="f1124" y="f1049"/>
                </a:lnTo>
                <a:close/>
                <a:moveTo>
                  <a:pt x="f1127" y="f1128"/>
                </a:moveTo>
                <a:lnTo>
                  <a:pt x="f180" y="f1129"/>
                </a:lnTo>
                <a:lnTo>
                  <a:pt x="f180" y="f1130"/>
                </a:lnTo>
                <a:lnTo>
                  <a:pt x="f1131" y="f1130"/>
                </a:lnTo>
                <a:lnTo>
                  <a:pt x="f1131" y="f1085"/>
                </a:lnTo>
                <a:lnTo>
                  <a:pt x="f1132" y="f1085"/>
                </a:lnTo>
                <a:lnTo>
                  <a:pt x="f1132" y="f1133"/>
                </a:lnTo>
                <a:lnTo>
                  <a:pt x="f1131" y="f1133"/>
                </a:lnTo>
                <a:lnTo>
                  <a:pt x="f1131" y="f1134"/>
                </a:lnTo>
                <a:lnTo>
                  <a:pt x="f1135" y="f1134"/>
                </a:lnTo>
                <a:lnTo>
                  <a:pt x="f1136" y="f1128"/>
                </a:lnTo>
                <a:close/>
                <a:moveTo>
                  <a:pt x="f229" y="f1137"/>
                </a:moveTo>
                <a:lnTo>
                  <a:pt x="f229" y="f1138"/>
                </a:lnTo>
                <a:lnTo>
                  <a:pt x="f1139" y="f1138"/>
                </a:lnTo>
                <a:lnTo>
                  <a:pt x="f1140" y="f1141"/>
                </a:lnTo>
                <a:cubicBezTo>
                  <a:pt x="f1142" y="f1141"/>
                  <a:pt x="f1143" y="f1144"/>
                  <a:pt x="f1145" y="f1146"/>
                </a:cubicBezTo>
                <a:cubicBezTo>
                  <a:pt x="f1147" y="f1148"/>
                  <a:pt x="f1149" y="f1150"/>
                  <a:pt x="f1151" y="f1150"/>
                </a:cubicBezTo>
                <a:cubicBezTo>
                  <a:pt x="f1152" y="f1150"/>
                  <a:pt x="f1153" y="f1154"/>
                  <a:pt x="f1155" y="f1156"/>
                </a:cubicBezTo>
                <a:cubicBezTo>
                  <a:pt x="f1157" y="f1158"/>
                  <a:pt x="f208" y="f1159"/>
                  <a:pt x="f208" y="f1160"/>
                </a:cubicBezTo>
                <a:cubicBezTo>
                  <a:pt x="f208" y="f1161"/>
                  <a:pt x="f1162" y="f1163"/>
                  <a:pt x="f1164" y="f1165"/>
                </a:cubicBezTo>
                <a:cubicBezTo>
                  <a:pt x="f778" y="f1166"/>
                  <a:pt x="f1167" y="f1168"/>
                  <a:pt x="f1169" y="f1168"/>
                </a:cubicBezTo>
                <a:lnTo>
                  <a:pt x="f1170" y="f1168"/>
                </a:lnTo>
                <a:lnTo>
                  <a:pt x="f1170" y="f1171"/>
                </a:lnTo>
                <a:cubicBezTo>
                  <a:pt x="f1172" y="f1173"/>
                  <a:pt x="f1174" y="f1175"/>
                  <a:pt x="f1176" y="f1175"/>
                </a:cubicBezTo>
                <a:cubicBezTo>
                  <a:pt x="f1177" y="f1175"/>
                  <a:pt x="f1178" y="f1175"/>
                  <a:pt x="f1179" y="f1175"/>
                </a:cubicBezTo>
                <a:cubicBezTo>
                  <a:pt x="f1180" y="f1175"/>
                  <a:pt x="f1181" y="f1182"/>
                  <a:pt x="f1183" y="f1184"/>
                </a:cubicBezTo>
                <a:cubicBezTo>
                  <a:pt x="f1185" y="f1186"/>
                  <a:pt x="f244" y="f1187"/>
                  <a:pt x="f244" y="f1188"/>
                </a:cubicBezTo>
                <a:cubicBezTo>
                  <a:pt x="f244" y="f1189"/>
                  <a:pt x="f1190" y="f1191"/>
                  <a:pt x="f1192" y="f1193"/>
                </a:cubicBezTo>
                <a:cubicBezTo>
                  <a:pt x="f1194" y="f1195"/>
                  <a:pt x="f1196" y="f1197"/>
                  <a:pt x="f1198" y="f1197"/>
                </a:cubicBezTo>
                <a:cubicBezTo>
                  <a:pt x="f1199" y="f1197"/>
                  <a:pt x="f1200" y="f1201"/>
                  <a:pt x="f227" y="f1202"/>
                </a:cubicBezTo>
                <a:cubicBezTo>
                  <a:pt x="f1203" y="f1204"/>
                  <a:pt x="f1205" y="f1206"/>
                  <a:pt x="f1207" y="f1208"/>
                </a:cubicBezTo>
                <a:lnTo>
                  <a:pt x="f1209" y="f1137"/>
                </a:lnTo>
                <a:close/>
                <a:moveTo>
                  <a:pt x="f1210" y="f1211"/>
                </a:moveTo>
                <a:lnTo>
                  <a:pt x="f1212" y="f1213"/>
                </a:lnTo>
                <a:lnTo>
                  <a:pt x="f1214" y="f1215"/>
                </a:lnTo>
                <a:lnTo>
                  <a:pt x="f1216" y="f1217"/>
                </a:lnTo>
                <a:cubicBezTo>
                  <a:pt x="f1218" y="f1219"/>
                  <a:pt x="f1220" y="f1221"/>
                  <a:pt x="f1222" y="f1223"/>
                </a:cubicBezTo>
                <a:cubicBezTo>
                  <a:pt x="f1224" y="f1225"/>
                  <a:pt x="f1226" y="f1227"/>
                  <a:pt x="f1228" y="f1229"/>
                </a:cubicBezTo>
                <a:lnTo>
                  <a:pt x="f1230" y="f1231"/>
                </a:ln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1255"/>
                </a:cubicBezTo>
                <a:lnTo>
                  <a:pt x="f1256" y="f1257"/>
                </a:lnTo>
                <a:cubicBezTo>
                  <a:pt x="f1258" y="f1259"/>
                  <a:pt x="f1260" y="f1261"/>
                  <a:pt x="f1262" y="f1263"/>
                </a:cubicBezTo>
                <a:cubicBezTo>
                  <a:pt x="f1264" y="f1265"/>
                  <a:pt x="f1266" y="f1267"/>
                  <a:pt x="f1268" y="f1269"/>
                </a:cubicBezTo>
                <a:cubicBezTo>
                  <a:pt x="f1270" y="f1271"/>
                  <a:pt x="f1272" y="f1273"/>
                  <a:pt x="f1274" y="f1275"/>
                </a:cubicBezTo>
                <a:cubicBezTo>
                  <a:pt x="f1276" y="f1277"/>
                  <a:pt x="f1278" y="f1279"/>
                  <a:pt x="f1280" y="f1281"/>
                </a:cubicBezTo>
                <a:close/>
                <a:moveTo>
                  <a:pt x="f1282" y="f1211"/>
                </a:moveTo>
                <a:lnTo>
                  <a:pt x="f1283" y="f1213"/>
                </a:lnTo>
                <a:lnTo>
                  <a:pt x="f1284" y="f1215"/>
                </a:lnTo>
                <a:lnTo>
                  <a:pt x="f1285" y="f1217"/>
                </a:lnTo>
                <a:cubicBezTo>
                  <a:pt x="f1286" y="f1219"/>
                  <a:pt x="f1287" y="f1221"/>
                  <a:pt x="f1288" y="f1223"/>
                </a:cubicBezTo>
                <a:cubicBezTo>
                  <a:pt x="f1289" y="f1225"/>
                  <a:pt x="f1290" y="f1227"/>
                  <a:pt x="f1291" y="f1229"/>
                </a:cubicBezTo>
                <a:lnTo>
                  <a:pt x="f1292" y="f1231"/>
                </a:lnTo>
                <a:cubicBezTo>
                  <a:pt x="f1293" y="f1233"/>
                  <a:pt x="f1294" y="f1235"/>
                  <a:pt x="f1295" y="f1237"/>
                </a:cubicBezTo>
                <a:cubicBezTo>
                  <a:pt x="f1296" y="f1239"/>
                  <a:pt x="f1297" y="f1241"/>
                  <a:pt x="f1298" y="f1243"/>
                </a:cubicBezTo>
                <a:cubicBezTo>
                  <a:pt x="f1299" y="f1245"/>
                  <a:pt x="f1300" y="f1247"/>
                  <a:pt x="f1301" y="f1249"/>
                </a:cubicBezTo>
                <a:cubicBezTo>
                  <a:pt x="f1302" y="f1251"/>
                  <a:pt x="f1303" y="f1253"/>
                  <a:pt x="f1304" y="f1255"/>
                </a:cubicBezTo>
                <a:lnTo>
                  <a:pt x="f1305" y="f1257"/>
                </a:lnTo>
                <a:cubicBezTo>
                  <a:pt x="f1306" y="f1259"/>
                  <a:pt x="f1307" y="f1261"/>
                  <a:pt x="f1308" y="f1263"/>
                </a:cubicBezTo>
                <a:cubicBezTo>
                  <a:pt x="f1309" y="f1265"/>
                  <a:pt x="f1310" y="f1267"/>
                  <a:pt x="f1311" y="f1269"/>
                </a:cubicBezTo>
                <a:cubicBezTo>
                  <a:pt x="f1312" y="f1271"/>
                  <a:pt x="f1313" y="f1273"/>
                  <a:pt x="f1314" y="f1275"/>
                </a:cubicBezTo>
                <a:cubicBezTo>
                  <a:pt x="f1315" y="f1277"/>
                  <a:pt x="f1316" y="f1279"/>
                  <a:pt x="f1317" y="f1281"/>
                </a:cubicBezTo>
                <a:close/>
                <a:moveTo>
                  <a:pt x="f1318" y="f1211"/>
                </a:moveTo>
                <a:lnTo>
                  <a:pt x="f1319" y="f1213"/>
                </a:lnTo>
                <a:lnTo>
                  <a:pt x="f1320" y="f1215"/>
                </a:lnTo>
                <a:lnTo>
                  <a:pt x="f1321" y="f1217"/>
                </a:lnTo>
                <a:cubicBezTo>
                  <a:pt x="f1322" y="f1219"/>
                  <a:pt x="f1323" y="f1221"/>
                  <a:pt x="f1324" y="f1223"/>
                </a:cubicBezTo>
                <a:cubicBezTo>
                  <a:pt x="f1325" y="f1225"/>
                  <a:pt x="f1326" y="f1227"/>
                  <a:pt x="f1327" y="f1229"/>
                </a:cubicBezTo>
                <a:lnTo>
                  <a:pt x="f1328" y="f1231"/>
                </a:lnTo>
                <a:cubicBezTo>
                  <a:pt x="f1329" y="f1233"/>
                  <a:pt x="f1330" y="f1235"/>
                  <a:pt x="f1331" y="f1237"/>
                </a:cubicBezTo>
                <a:cubicBezTo>
                  <a:pt x="f1332" y="f1239"/>
                  <a:pt x="f1333" y="f1241"/>
                  <a:pt x="f1334" y="f1243"/>
                </a:cubicBezTo>
                <a:cubicBezTo>
                  <a:pt x="f1335" y="f1245"/>
                  <a:pt x="f1336" y="f1247"/>
                  <a:pt x="f1337" y="f1249"/>
                </a:cubicBezTo>
                <a:cubicBezTo>
                  <a:pt x="f1338" y="f1251"/>
                  <a:pt x="f1339" y="f1253"/>
                  <a:pt x="f1340" y="f1255"/>
                </a:cubicBezTo>
                <a:lnTo>
                  <a:pt x="f1341" y="f1257"/>
                </a:lnTo>
                <a:cubicBezTo>
                  <a:pt x="f1342" y="f1259"/>
                  <a:pt x="f1343" y="f1261"/>
                  <a:pt x="f1344" y="f1263"/>
                </a:cubicBezTo>
                <a:cubicBezTo>
                  <a:pt x="f1345" y="f1265"/>
                  <a:pt x="f1346" y="f1267"/>
                  <a:pt x="f1347" y="f1269"/>
                </a:cubicBezTo>
                <a:cubicBezTo>
                  <a:pt x="f1348" y="f1271"/>
                  <a:pt x="f1349" y="f1273"/>
                  <a:pt x="f1350" y="f1275"/>
                </a:cubicBezTo>
                <a:cubicBezTo>
                  <a:pt x="f1351" y="f1277"/>
                  <a:pt x="f1352" y="f1279"/>
                  <a:pt x="f1353" y="f1281"/>
                </a:cubicBezTo>
                <a:close/>
                <a:moveTo>
                  <a:pt x="f1354" y="f1355"/>
                </a:moveTo>
                <a:cubicBezTo>
                  <a:pt x="f1356" y="f1357"/>
                  <a:pt x="f1358" y="f1359"/>
                  <a:pt x="f1360" y="f1361"/>
                </a:cubicBezTo>
                <a:cubicBezTo>
                  <a:pt x="f1362" y="f1363"/>
                  <a:pt x="f1364" y="f1365"/>
                  <a:pt x="f29" y="f1366"/>
                </a:cubicBezTo>
                <a:lnTo>
                  <a:pt x="f1367" y="f1368"/>
                </a:lnTo>
                <a:cubicBezTo>
                  <a:pt x="f1369" y="f1370"/>
                  <a:pt x="f1371" y="f1372"/>
                  <a:pt x="f1373" y="f1374"/>
                </a:cubicBezTo>
                <a:lnTo>
                  <a:pt x="f1375" y="f1374"/>
                </a:lnTo>
                <a:cubicBezTo>
                  <a:pt x="f1376" y="f1377"/>
                  <a:pt x="f1378" y="f1379"/>
                  <a:pt x="f1380" y="f1381"/>
                </a:cubicBezTo>
                <a:lnTo>
                  <a:pt x="f1382" y="f1383"/>
                </a:lnTo>
                <a:cubicBezTo>
                  <a:pt x="f1384" y="f1385"/>
                  <a:pt x="f1386" y="f1387"/>
                  <a:pt x="f1388" y="f1389"/>
                </a:cubicBezTo>
                <a:cubicBezTo>
                  <a:pt x="f1390" y="f1391"/>
                  <a:pt x="f1392" y="f1393"/>
                  <a:pt x="f1394" y="f1395"/>
                </a:cubicBezTo>
                <a:lnTo>
                  <a:pt x="f1396" y="f1397"/>
                </a:lnTo>
                <a:lnTo>
                  <a:pt x="f27" y="f1398"/>
                </a:lnTo>
                <a:cubicBezTo>
                  <a:pt x="f1399" y="f1400"/>
                  <a:pt x="f1401" y="f1402"/>
                  <a:pt x="f1403" y="f1404"/>
                </a:cubicBezTo>
                <a:cubicBezTo>
                  <a:pt x="f1405" y="f1406"/>
                  <a:pt x="f1407" y="f1408"/>
                  <a:pt x="f1409" y="f1410"/>
                </a:cubicBezTo>
                <a:close/>
                <a:moveTo>
                  <a:pt x="f276" y="f1411"/>
                </a:moveTo>
                <a:lnTo>
                  <a:pt x="f276" y="f1412"/>
                </a:lnTo>
                <a:lnTo>
                  <a:pt x="f870" y="f1412"/>
                </a:lnTo>
                <a:cubicBezTo>
                  <a:pt x="f870"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4" y="f1446"/>
                </a:cubicBezTo>
                <a:lnTo>
                  <a:pt x="f1444" y="f1447"/>
                </a:lnTo>
                <a:lnTo>
                  <a:pt x="f1448" y="f1447"/>
                </a:lnTo>
                <a:lnTo>
                  <a:pt x="f1448" y="f1449"/>
                </a:lnTo>
                <a:cubicBezTo>
                  <a:pt x="f1448" y="f1450"/>
                  <a:pt x="f1451" y="f1452"/>
                  <a:pt x="f1453" y="f1454"/>
                </a:cubicBezTo>
                <a:cubicBezTo>
                  <a:pt x="f1455" y="f1456"/>
                  <a:pt x="f1457" y="f1458"/>
                  <a:pt x="f1459" y="f1460"/>
                </a:cubicBezTo>
                <a:cubicBezTo>
                  <a:pt x="f1461" y="f1462"/>
                  <a:pt x="f1463" y="f1464"/>
                  <a:pt x="f1465" y="f1466"/>
                </a:cubicBezTo>
                <a:cubicBezTo>
                  <a:pt x="f1467" y="f1468"/>
                  <a:pt x="f1469" y="f1470"/>
                  <a:pt x="f1471" y="f1472"/>
                </a:cubicBezTo>
                <a:cubicBezTo>
                  <a:pt x="f1473" y="f1474"/>
                  <a:pt x="f1475" y="f1476"/>
                  <a:pt x="f1477" y="f1478"/>
                </a:cubicBezTo>
                <a:cubicBezTo>
                  <a:pt x="f1479" y="f1480"/>
                  <a:pt x="f1481" y="f1482"/>
                  <a:pt x="f1483" y="f1484"/>
                </a:cubicBezTo>
                <a:cubicBezTo>
                  <a:pt x="f882" y="f1485"/>
                  <a:pt x="f1486" y="f1487"/>
                  <a:pt x="f1486" y="f1488"/>
                </a:cubicBezTo>
                <a:lnTo>
                  <a:pt x="f1486" y="f1411"/>
                </a:lnTo>
                <a:close/>
                <a:moveTo>
                  <a:pt x="f348" y="f1489"/>
                </a:moveTo>
                <a:lnTo>
                  <a:pt x="f348" y="f1490"/>
                </a:lnTo>
                <a:lnTo>
                  <a:pt x="f947" y="f1490"/>
                </a:lnTo>
                <a:cubicBezTo>
                  <a:pt x="f947"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2" y="f1524"/>
                </a:cubicBezTo>
                <a:lnTo>
                  <a:pt x="f1522" y="f1525"/>
                </a:lnTo>
                <a:lnTo>
                  <a:pt x="f1526" y="f1525"/>
                </a:lnTo>
                <a:lnTo>
                  <a:pt x="f1526" y="f1527"/>
                </a:lnTo>
                <a:cubicBezTo>
                  <a:pt x="f1526" y="f1528"/>
                  <a:pt x="f1529" y="f1530"/>
                  <a:pt x="f1531" y="f1532"/>
                </a:cubicBezTo>
                <a:cubicBezTo>
                  <a:pt x="f1533" y="f1534"/>
                  <a:pt x="f1535" y="f1536"/>
                  <a:pt x="f1537" y="f1538"/>
                </a:cubicBezTo>
                <a:cubicBezTo>
                  <a:pt x="f1539" y="f1540"/>
                  <a:pt x="f1541" y="f1542"/>
                  <a:pt x="f1543" y="f1544"/>
                </a:cubicBezTo>
                <a:cubicBezTo>
                  <a:pt x="f1545" y="f1546"/>
                  <a:pt x="f1547" y="f1548"/>
                  <a:pt x="f1549" y="f1550"/>
                </a:cubicBezTo>
                <a:cubicBezTo>
                  <a:pt x="f1551" y="f1552"/>
                  <a:pt x="f1553" y="f1554"/>
                  <a:pt x="f1555" y="f1556"/>
                </a:cubicBezTo>
                <a:cubicBezTo>
                  <a:pt x="f1557" y="f1558"/>
                  <a:pt x="f1559" y="f1560"/>
                  <a:pt x="f1561" y="f1562"/>
                </a:cubicBezTo>
                <a:cubicBezTo>
                  <a:pt x="f959" y="f1563"/>
                  <a:pt x="f1564" y="f1565"/>
                  <a:pt x="f1564" y="f1566"/>
                </a:cubicBezTo>
                <a:lnTo>
                  <a:pt x="f1564" y="f1489"/>
                </a:lnTo>
                <a:close/>
                <a:moveTo>
                  <a:pt x="f411" y="f1489"/>
                </a:moveTo>
                <a:lnTo>
                  <a:pt x="f411" y="f1490"/>
                </a:lnTo>
                <a:lnTo>
                  <a:pt x="f973" y="f1490"/>
                </a:lnTo>
                <a:cubicBezTo>
                  <a:pt x="f973" y="f1491"/>
                  <a:pt x="f1567" y="f1493"/>
                  <a:pt x="f1568" y="f1495"/>
                </a:cubicBezTo>
                <a:cubicBezTo>
                  <a:pt x="f1569" y="f1497"/>
                  <a:pt x="f1570" y="f1499"/>
                  <a:pt x="f1571" y="f1501"/>
                </a:cubicBezTo>
                <a:cubicBezTo>
                  <a:pt x="f1572" y="f1503"/>
                  <a:pt x="f1573" y="f1505"/>
                  <a:pt x="f1574" y="f1507"/>
                </a:cubicBezTo>
                <a:cubicBezTo>
                  <a:pt x="f1575" y="f1509"/>
                  <a:pt x="f1576" y="f1511"/>
                  <a:pt x="f1577" y="f1513"/>
                </a:cubicBezTo>
                <a:cubicBezTo>
                  <a:pt x="f1578" y="f1515"/>
                  <a:pt x="f1579" y="f1517"/>
                  <a:pt x="f1580" y="f1519"/>
                </a:cubicBezTo>
                <a:cubicBezTo>
                  <a:pt x="f1581" y="f1521"/>
                  <a:pt x="f1582" y="f1523"/>
                  <a:pt x="f1582" y="f1524"/>
                </a:cubicBezTo>
                <a:lnTo>
                  <a:pt x="f1582" y="f1525"/>
                </a:lnTo>
                <a:lnTo>
                  <a:pt x="f1583" y="f1525"/>
                </a:lnTo>
                <a:lnTo>
                  <a:pt x="f1583" y="f1527"/>
                </a:lnTo>
                <a:cubicBezTo>
                  <a:pt x="f1583" y="f1528"/>
                  <a:pt x="f1584" y="f1530"/>
                  <a:pt x="f1585" y="f1532"/>
                </a:cubicBezTo>
                <a:cubicBezTo>
                  <a:pt x="f1586" y="f1534"/>
                  <a:pt x="f1587" y="f1536"/>
                  <a:pt x="f1588" y="f1538"/>
                </a:cubicBezTo>
                <a:cubicBezTo>
                  <a:pt x="f1589" y="f1540"/>
                  <a:pt x="f1590" y="f1542"/>
                  <a:pt x="f1591" y="f1544"/>
                </a:cubicBezTo>
                <a:cubicBezTo>
                  <a:pt x="f1592" y="f1546"/>
                  <a:pt x="f1593" y="f1548"/>
                  <a:pt x="f1594" y="f1550"/>
                </a:cubicBezTo>
                <a:cubicBezTo>
                  <a:pt x="f1595" y="f1552"/>
                  <a:pt x="f1596" y="f1554"/>
                  <a:pt x="f1597" y="f1556"/>
                </a:cubicBezTo>
                <a:cubicBezTo>
                  <a:pt x="f1598" y="f1558"/>
                  <a:pt x="f1599" y="f1560"/>
                  <a:pt x="f1600" y="f1562"/>
                </a:cubicBezTo>
                <a:cubicBezTo>
                  <a:pt x="f979" y="f1563"/>
                  <a:pt x="f1601" y="f1565"/>
                  <a:pt x="f1601" y="f1566"/>
                </a:cubicBezTo>
                <a:lnTo>
                  <a:pt x="f1601" y="f1489"/>
                </a:lnTo>
                <a:close/>
                <a:moveTo>
                  <a:pt x="f461" y="f1602"/>
                </a:moveTo>
                <a:lnTo>
                  <a:pt x="f461" y="f1603"/>
                </a:lnTo>
                <a:lnTo>
                  <a:pt x="f1604" y="f1603"/>
                </a:lnTo>
                <a:lnTo>
                  <a:pt x="f1605" y="f1606"/>
                </a:lnTo>
                <a:cubicBezTo>
                  <a:pt x="f1607" y="f1606"/>
                  <a:pt x="f1608" y="f1609"/>
                  <a:pt x="f1610" y="f1611"/>
                </a:cubicBezTo>
                <a:cubicBezTo>
                  <a:pt x="f1612" y="f1613"/>
                  <a:pt x="f1614" y="f1615"/>
                  <a:pt x="f1616" y="f1615"/>
                </a:cubicBezTo>
                <a:cubicBezTo>
                  <a:pt x="f1617" y="f1615"/>
                  <a:pt x="f1618" y="f1619"/>
                  <a:pt x="f1620" y="f1621"/>
                </a:cubicBezTo>
                <a:cubicBezTo>
                  <a:pt x="f1622" y="f1623"/>
                  <a:pt x="f440" y="f1624"/>
                  <a:pt x="f440" y="f1625"/>
                </a:cubicBezTo>
                <a:cubicBezTo>
                  <a:pt x="f440" y="f1626"/>
                  <a:pt x="f1627" y="f1628"/>
                  <a:pt x="f1629" y="f1630"/>
                </a:cubicBezTo>
                <a:cubicBezTo>
                  <a:pt x="f997" y="f1631"/>
                  <a:pt x="f1632" y="f1633"/>
                  <a:pt x="f1634" y="f1633"/>
                </a:cubicBezTo>
                <a:lnTo>
                  <a:pt x="f1635" y="f1633"/>
                </a:lnTo>
                <a:lnTo>
                  <a:pt x="f1635" y="f1636"/>
                </a:lnTo>
                <a:cubicBezTo>
                  <a:pt x="f1637" y="f1638"/>
                  <a:pt x="f1639" y="f1640"/>
                  <a:pt x="f1641" y="f1640"/>
                </a:cubicBezTo>
                <a:cubicBezTo>
                  <a:pt x="f1642" y="f1640"/>
                  <a:pt x="f1643" y="f1640"/>
                  <a:pt x="f1644" y="f1640"/>
                </a:cubicBezTo>
                <a:cubicBezTo>
                  <a:pt x="f1645" y="f1640"/>
                  <a:pt x="f1646" y="f1647"/>
                  <a:pt x="f1648" y="f1649"/>
                </a:cubicBezTo>
                <a:cubicBezTo>
                  <a:pt x="f1650" y="f1651"/>
                  <a:pt x="f476" y="f1652"/>
                  <a:pt x="f476" y="f1653"/>
                </a:cubicBezTo>
                <a:cubicBezTo>
                  <a:pt x="f476" y="f1654"/>
                  <a:pt x="f1655" y="f1656"/>
                  <a:pt x="f1657" y="f1658"/>
                </a:cubicBezTo>
                <a:cubicBezTo>
                  <a:pt x="f1659" y="f1660"/>
                  <a:pt x="f1661" y="f1662"/>
                  <a:pt x="f1663" y="f1662"/>
                </a:cubicBezTo>
                <a:cubicBezTo>
                  <a:pt x="f1664" y="f1662"/>
                  <a:pt x="f1665" y="f1666"/>
                  <a:pt x="f459" y="f1667"/>
                </a:cubicBezTo>
                <a:cubicBezTo>
                  <a:pt x="f1668" y="f1669"/>
                  <a:pt x="f1670" y="f1671"/>
                  <a:pt x="f1672" y="f1673"/>
                </a:cubicBezTo>
                <a:lnTo>
                  <a:pt x="f1674" y="f1602"/>
                </a:lnTo>
                <a:close/>
                <a:moveTo>
                  <a:pt x="f1675" y="f1676"/>
                </a:moveTo>
                <a:lnTo>
                  <a:pt x="f180" y="f1677"/>
                </a:lnTo>
                <a:lnTo>
                  <a:pt x="f180" y="f1678"/>
                </a:lnTo>
                <a:lnTo>
                  <a:pt x="f1679" y="f1678"/>
                </a:lnTo>
                <a:cubicBezTo>
                  <a:pt x="f1680" y="f1681"/>
                  <a:pt x="f1682" y="f1683"/>
                  <a:pt x="f1684" y="f1685"/>
                </a:cubicBezTo>
                <a:lnTo>
                  <a:pt x="f1684" y="f1686"/>
                </a:lnTo>
                <a:lnTo>
                  <a:pt x="f1687" y="f1688"/>
                </a:lnTo>
                <a:lnTo>
                  <a:pt x="f1687" y="f1689"/>
                </a:lnTo>
                <a:cubicBezTo>
                  <a:pt x="f1687" y="f1690"/>
                  <a:pt x="f1691" y="f1692"/>
                  <a:pt x="f1693" y="f1694"/>
                </a:cubicBezTo>
                <a:lnTo>
                  <a:pt x="f1695" y="f1696"/>
                </a:lnTo>
                <a:cubicBezTo>
                  <a:pt x="f1697" y="f1698"/>
                  <a:pt x="f1684" y="f1699"/>
                  <a:pt x="f1684" y="f1689"/>
                </a:cubicBezTo>
                <a:lnTo>
                  <a:pt x="f1684" y="f1700"/>
                </a:lnTo>
                <a:lnTo>
                  <a:pt x="f1701" y="f1702"/>
                </a:lnTo>
                <a:cubicBezTo>
                  <a:pt x="f1703" y="f1704"/>
                  <a:pt x="f1705" y="f1706"/>
                  <a:pt x="f1707" y="f1708"/>
                </a:cubicBezTo>
                <a:cubicBezTo>
                  <a:pt x="f1709" y="f1710"/>
                  <a:pt x="f1711" y="f1712"/>
                  <a:pt x="f1713" y="f1714"/>
                </a:cubicBezTo>
                <a:close/>
                <a:moveTo>
                  <a:pt x="f1715" y="f1716"/>
                </a:moveTo>
                <a:cubicBezTo>
                  <a:pt x="f1717" y="f1718"/>
                  <a:pt x="f1719" y="f1720"/>
                  <a:pt x="f1721" y="f1722"/>
                </a:cubicBezTo>
                <a:lnTo>
                  <a:pt x="f1723" y="f1724"/>
                </a:lnTo>
                <a:cubicBezTo>
                  <a:pt x="f1725" y="f1726"/>
                  <a:pt x="f1727" y="f1728"/>
                  <a:pt x="f231" y="f1729"/>
                </a:cubicBezTo>
                <a:cubicBezTo>
                  <a:pt x="f1730" y="f1731"/>
                  <a:pt x="f1732" y="f1733"/>
                  <a:pt x="f1734" y="f1735"/>
                </a:cubicBezTo>
                <a:close/>
                <a:moveTo>
                  <a:pt x="f667" y="f1736"/>
                </a:moveTo>
                <a:lnTo>
                  <a:pt x="f667" y="f1737"/>
                </a:lnTo>
                <a:lnTo>
                  <a:pt x="f1738" y="f1737"/>
                </a:lnTo>
                <a:lnTo>
                  <a:pt x="f1739" y="f1740"/>
                </a:lnTo>
                <a:cubicBezTo>
                  <a:pt x="f1741" y="f1740"/>
                  <a:pt x="f1742" y="f1743"/>
                  <a:pt x="f1744" y="f1745"/>
                </a:cubicBezTo>
                <a:cubicBezTo>
                  <a:pt x="f1746" y="f1747"/>
                  <a:pt x="f1748" y="f1749"/>
                  <a:pt x="f1750" y="f1749"/>
                </a:cubicBezTo>
                <a:cubicBezTo>
                  <a:pt x="f1751" y="f1749"/>
                  <a:pt x="f1752" y="f1753"/>
                  <a:pt x="f1754" y="f1755"/>
                </a:cubicBezTo>
                <a:cubicBezTo>
                  <a:pt x="f1756" y="f1757"/>
                  <a:pt x="f29" y="f1758"/>
                  <a:pt x="f29" y="f1759"/>
                </a:cubicBezTo>
                <a:cubicBezTo>
                  <a:pt x="f29" y="f1760"/>
                  <a:pt x="f1761" y="f1762"/>
                  <a:pt x="f1763" y="f1764"/>
                </a:cubicBezTo>
                <a:cubicBezTo>
                  <a:pt x="f1371" y="f1765"/>
                  <a:pt x="f1766" y="f1767"/>
                  <a:pt x="f1768" y="f1767"/>
                </a:cubicBezTo>
                <a:lnTo>
                  <a:pt x="f1769" y="f1767"/>
                </a:lnTo>
                <a:lnTo>
                  <a:pt x="f1769" y="f1770"/>
                </a:lnTo>
                <a:cubicBezTo>
                  <a:pt x="f1771" y="f1772"/>
                  <a:pt x="f1773" y="f1774"/>
                  <a:pt x="f1775" y="f1774"/>
                </a:cubicBezTo>
                <a:cubicBezTo>
                  <a:pt x="f1776" y="f1774"/>
                  <a:pt x="f1777" y="f1774"/>
                  <a:pt x="f1778" y="f1774"/>
                </a:cubicBezTo>
                <a:cubicBezTo>
                  <a:pt x="f1779" y="f1774"/>
                  <a:pt x="f1780" y="f1781"/>
                  <a:pt x="f1782" y="f1783"/>
                </a:cubicBezTo>
                <a:cubicBezTo>
                  <a:pt x="f1784" y="f1785"/>
                  <a:pt x="f682" y="f1786"/>
                  <a:pt x="f682" y="f1787"/>
                </a:cubicBezTo>
                <a:cubicBezTo>
                  <a:pt x="f682" y="f1788"/>
                  <a:pt x="f1789" y="f1790"/>
                  <a:pt x="f1791" y="f1792"/>
                </a:cubicBezTo>
                <a:cubicBezTo>
                  <a:pt x="f1793" y="f1794"/>
                  <a:pt x="f1795" y="f1796"/>
                  <a:pt x="f1797" y="f1796"/>
                </a:cubicBezTo>
                <a:cubicBezTo>
                  <a:pt x="f1798" y="f1796"/>
                  <a:pt x="f1799" y="f1800"/>
                  <a:pt x="f665" y="f1801"/>
                </a:cubicBezTo>
                <a:cubicBezTo>
                  <a:pt x="f1802" y="f1803"/>
                  <a:pt x="f1804" y="f1805"/>
                  <a:pt x="f1806" y="f1807"/>
                </a:cubicBezTo>
                <a:lnTo>
                  <a:pt x="f1808" y="f1736"/>
                </a:lnTo>
                <a:close/>
                <a:moveTo>
                  <a:pt x="f1809" y="f1810"/>
                </a:moveTo>
                <a:lnTo>
                  <a:pt x="f124" y="f1811"/>
                </a:lnTo>
                <a:lnTo>
                  <a:pt x="f124" y="f1812"/>
                </a:lnTo>
                <a:lnTo>
                  <a:pt x="f1813" y="f1812"/>
                </a:lnTo>
                <a:lnTo>
                  <a:pt x="f1813" y="f1814"/>
                </a:lnTo>
                <a:lnTo>
                  <a:pt x="f1815" y="f1814"/>
                </a:lnTo>
                <a:lnTo>
                  <a:pt x="f1815" y="f1816"/>
                </a:lnTo>
                <a:lnTo>
                  <a:pt x="f1813" y="f1816"/>
                </a:lnTo>
                <a:lnTo>
                  <a:pt x="f1813" y="f1817"/>
                </a:lnTo>
                <a:lnTo>
                  <a:pt x="f1818" y="f1817"/>
                </a:lnTo>
                <a:lnTo>
                  <a:pt x="f1819" y="f1810"/>
                </a:lnTo>
                <a:close/>
                <a:moveTo>
                  <a:pt x="f1820" y="f1821"/>
                </a:moveTo>
                <a:lnTo>
                  <a:pt x="f41" y="f1822"/>
                </a:lnTo>
                <a:lnTo>
                  <a:pt x="f41" y="f1823"/>
                </a:lnTo>
                <a:lnTo>
                  <a:pt x="f1824" y="f1823"/>
                </a:lnTo>
                <a:cubicBezTo>
                  <a:pt x="f1825" y="f1826"/>
                  <a:pt x="f1827" y="f1828"/>
                  <a:pt x="f1827" y="f1829"/>
                </a:cubicBezTo>
                <a:cubicBezTo>
                  <a:pt x="f1827" y="f1830"/>
                  <a:pt x="f1827" y="f1831"/>
                  <a:pt x="f1827" y="f1832"/>
                </a:cubicBezTo>
                <a:cubicBezTo>
                  <a:pt x="f1827" y="f1833"/>
                  <a:pt x="f1825" y="f1834"/>
                  <a:pt x="f1824" y="f1835"/>
                </a:cubicBezTo>
                <a:cubicBezTo>
                  <a:pt x="f1836" y="f1837"/>
                  <a:pt x="f1838" y="f1839"/>
                  <a:pt x="f1840" y="f1841"/>
                </a:cubicBezTo>
                <a:lnTo>
                  <a:pt x="f1842" y="f1841"/>
                </a:lnTo>
                <a:lnTo>
                  <a:pt x="f1842" y="f1843"/>
                </a:lnTo>
                <a:lnTo>
                  <a:pt x="f1844" y="f1843"/>
                </a:lnTo>
                <a:cubicBezTo>
                  <a:pt x="f1845" y="f1846"/>
                  <a:pt x="f1847" y="f1848"/>
                  <a:pt x="f1849" y="f1850"/>
                </a:cubicBezTo>
                <a:cubicBezTo>
                  <a:pt x="f1851" y="f1852"/>
                  <a:pt x="f1853" y="f1854"/>
                  <a:pt x="f1855" y="f1856"/>
                </a:cubicBezTo>
                <a:lnTo>
                  <a:pt x="f1857" y="f1858"/>
                </a:lnTo>
                <a:cubicBezTo>
                  <a:pt x="f1859" y="f1860"/>
                  <a:pt x="f1861" y="f1862"/>
                  <a:pt x="f1863" y="f1864"/>
                </a:cubicBezTo>
                <a:cubicBezTo>
                  <a:pt x="f1865" y="f1866"/>
                  <a:pt x="f1867" y="f1868"/>
                  <a:pt x="f104" y="f1869"/>
                </a:cubicBezTo>
                <a:close/>
                <a:moveTo>
                  <a:pt x="f1226" y="f1870"/>
                </a:moveTo>
                <a:lnTo>
                  <a:pt x="f1228" y="f1871"/>
                </a:lnTo>
                <a:cubicBezTo>
                  <a:pt x="f1872" y="f1873"/>
                  <a:pt x="f1874" y="f1875"/>
                  <a:pt x="f1876" y="f1877"/>
                </a:cubicBezTo>
                <a:cubicBezTo>
                  <a:pt x="f1878" y="f1879"/>
                  <a:pt x="f1880" y="f1881"/>
                  <a:pt x="f1882" y="f1883"/>
                </a:cubicBezTo>
                <a:lnTo>
                  <a:pt x="f1884" y="f1885"/>
                </a:lnTo>
                <a:cubicBezTo>
                  <a:pt x="f1886" y="f1887"/>
                  <a:pt x="f1888" y="f1889"/>
                  <a:pt x="f1890" y="f1891"/>
                </a:cubicBezTo>
                <a:cubicBezTo>
                  <a:pt x="f1892" y="f1893"/>
                  <a:pt x="f1894" y="f1895"/>
                  <a:pt x="f1226" y="f1870"/>
                </a:cubicBezTo>
                <a:close/>
                <a:moveTo>
                  <a:pt x="f1290" y="f1870"/>
                </a:moveTo>
                <a:lnTo>
                  <a:pt x="f1291" y="f1871"/>
                </a:lnTo>
                <a:cubicBezTo>
                  <a:pt x="f1896" y="f1873"/>
                  <a:pt x="f1897" y="f1875"/>
                  <a:pt x="f1898" y="f1877"/>
                </a:cubicBezTo>
                <a:cubicBezTo>
                  <a:pt x="f1899" y="f1879"/>
                  <a:pt x="f1900" y="f1881"/>
                  <a:pt x="f1901" y="f1883"/>
                </a:cubicBezTo>
                <a:lnTo>
                  <a:pt x="f1902" y="f1885"/>
                </a:lnTo>
                <a:cubicBezTo>
                  <a:pt x="f1903" y="f1887"/>
                  <a:pt x="f1904" y="f1889"/>
                  <a:pt x="f1905" y="f1891"/>
                </a:cubicBezTo>
                <a:cubicBezTo>
                  <a:pt x="f1906" y="f1893"/>
                  <a:pt x="f1907" y="f1895"/>
                  <a:pt x="f1290" y="f1870"/>
                </a:cubicBezTo>
                <a:close/>
                <a:moveTo>
                  <a:pt x="f1326" y="f1870"/>
                </a:moveTo>
                <a:lnTo>
                  <a:pt x="f1327" y="f1871"/>
                </a:lnTo>
                <a:cubicBezTo>
                  <a:pt x="f1908" y="f1873"/>
                  <a:pt x="f1909" y="f1875"/>
                  <a:pt x="f1910" y="f1877"/>
                </a:cubicBezTo>
                <a:cubicBezTo>
                  <a:pt x="f1911" y="f1879"/>
                  <a:pt x="f1912" y="f1881"/>
                  <a:pt x="f1913" y="f1883"/>
                </a:cubicBezTo>
                <a:lnTo>
                  <a:pt x="f1914" y="f1885"/>
                </a:lnTo>
                <a:cubicBezTo>
                  <a:pt x="f1915" y="f1887"/>
                  <a:pt x="f1916" y="f1889"/>
                  <a:pt x="f1917" y="f1891"/>
                </a:cubicBezTo>
                <a:cubicBezTo>
                  <a:pt x="f1918" y="f1893"/>
                  <a:pt x="f1919" y="f1895"/>
                  <a:pt x="f1326" y="f1870"/>
                </a:cubicBezTo>
                <a:close/>
                <a:moveTo>
                  <a:pt x="f1920" y="f1921"/>
                </a:moveTo>
                <a:cubicBezTo>
                  <a:pt x="f1922" y="f1923"/>
                  <a:pt x="f1924" y="f1925"/>
                  <a:pt x="f1926" y="f1927"/>
                </a:cubicBezTo>
                <a:cubicBezTo>
                  <a:pt x="f1928" y="f1929"/>
                  <a:pt x="f1930" y="f1931"/>
                  <a:pt x="f1882" y="f1932"/>
                </a:cubicBezTo>
                <a:lnTo>
                  <a:pt x="f1933" y="f1934"/>
                </a:lnTo>
                <a:cubicBezTo>
                  <a:pt x="f1935" y="f1936"/>
                  <a:pt x="f1937" y="f1938"/>
                  <a:pt x="f1939" y="f1940"/>
                </a:cubicBezTo>
                <a:cubicBezTo>
                  <a:pt x="f1941" y="f1942"/>
                  <a:pt x="f1943" y="f1944"/>
                  <a:pt x="f1945" y="f1946"/>
                </a:cubicBezTo>
                <a:cubicBezTo>
                  <a:pt x="f1947" y="f1948"/>
                  <a:pt x="f1949" y="f1950"/>
                  <a:pt x="f1951" y="f1952"/>
                </a:cubicBezTo>
                <a:cubicBezTo>
                  <a:pt x="f1953" y="f1954"/>
                  <a:pt x="f1955" y="f1956"/>
                  <a:pt x="f1957" y="f1958"/>
                </a:cubicBezTo>
                <a:close/>
                <a:moveTo>
                  <a:pt x="f1959" y="f1921"/>
                </a:moveTo>
                <a:cubicBezTo>
                  <a:pt x="f1960" y="f1923"/>
                  <a:pt x="f1961" y="f1925"/>
                  <a:pt x="f1962" y="f1927"/>
                </a:cubicBezTo>
                <a:cubicBezTo>
                  <a:pt x="f1963" y="f1929"/>
                  <a:pt x="f1964" y="f1931"/>
                  <a:pt x="f1901" y="f1932"/>
                </a:cubicBezTo>
                <a:lnTo>
                  <a:pt x="f1965" y="f1934"/>
                </a:lnTo>
                <a:cubicBezTo>
                  <a:pt x="f1966" y="f1936"/>
                  <a:pt x="f1967" y="f1938"/>
                  <a:pt x="f1968" y="f1940"/>
                </a:cubicBezTo>
                <a:cubicBezTo>
                  <a:pt x="f1969" y="f1942"/>
                  <a:pt x="f1970" y="f1944"/>
                  <a:pt x="f1971" y="f1946"/>
                </a:cubicBezTo>
                <a:cubicBezTo>
                  <a:pt x="f1972" y="f1948"/>
                  <a:pt x="f1973" y="f1950"/>
                  <a:pt x="f1974" y="f1952"/>
                </a:cubicBezTo>
                <a:cubicBezTo>
                  <a:pt x="f1975" y="f1954"/>
                  <a:pt x="f1976" y="f1956"/>
                  <a:pt x="f1977" y="f1958"/>
                </a:cubicBezTo>
                <a:close/>
                <a:moveTo>
                  <a:pt x="f1978" y="f1921"/>
                </a:moveTo>
                <a:cubicBezTo>
                  <a:pt x="f1979" y="f1923"/>
                  <a:pt x="f1980" y="f1925"/>
                  <a:pt x="f1981" y="f1927"/>
                </a:cubicBezTo>
                <a:cubicBezTo>
                  <a:pt x="f1982" y="f1929"/>
                  <a:pt x="f1983" y="f1931"/>
                  <a:pt x="f1913" y="f1932"/>
                </a:cubicBezTo>
                <a:lnTo>
                  <a:pt x="f1984" y="f1934"/>
                </a:lnTo>
                <a:cubicBezTo>
                  <a:pt x="f1985" y="f1936"/>
                  <a:pt x="f1986" y="f1938"/>
                  <a:pt x="f1987" y="f1940"/>
                </a:cubicBezTo>
                <a:cubicBezTo>
                  <a:pt x="f1988" y="f1942"/>
                  <a:pt x="f1989" y="f1944"/>
                  <a:pt x="f1990" y="f1946"/>
                </a:cubicBezTo>
                <a:cubicBezTo>
                  <a:pt x="f1991" y="f1948"/>
                  <a:pt x="f1992" y="f1950"/>
                  <a:pt x="f1993" y="f1952"/>
                </a:cubicBezTo>
                <a:cubicBezTo>
                  <a:pt x="f1994" y="f1954"/>
                  <a:pt x="f1995" y="f1956"/>
                  <a:pt x="f1996" y="f1958"/>
                </a:cubicBezTo>
                <a:close/>
                <a:moveTo>
                  <a:pt x="f1997" y="f1998"/>
                </a:moveTo>
                <a:lnTo>
                  <a:pt x="f1999" y="f2000"/>
                </a:lnTo>
                <a:lnTo>
                  <a:pt x="f2001" y="f2002"/>
                </a:lnTo>
                <a:lnTo>
                  <a:pt x="f2003" y="f2004"/>
                </a:lnTo>
                <a:cubicBezTo>
                  <a:pt x="f2005" y="f2006"/>
                  <a:pt x="f2007" y="f2008"/>
                  <a:pt x="f2009" y="f2010"/>
                </a:cubicBezTo>
                <a:cubicBezTo>
                  <a:pt x="f2011" y="f2012"/>
                  <a:pt x="f2013" y="f2014"/>
                  <a:pt x="f2015" y="f2016"/>
                </a:cubicBezTo>
                <a:lnTo>
                  <a:pt x="f2017" y="f2018"/>
                </a:lnTo>
                <a:cubicBezTo>
                  <a:pt x="f2019" y="f2020"/>
                  <a:pt x="f2021" y="f2022"/>
                  <a:pt x="f2023" y="f2024"/>
                </a:cubicBezTo>
                <a:cubicBezTo>
                  <a:pt x="f2025" y="f2026"/>
                  <a:pt x="f2027" y="f2028"/>
                  <a:pt x="f2029" y="f2030"/>
                </a:cubicBezTo>
                <a:cubicBezTo>
                  <a:pt x="f2031" y="f2032"/>
                  <a:pt x="f2033" y="f2034"/>
                  <a:pt x="f2035" y="f2036"/>
                </a:cubicBezTo>
                <a:cubicBezTo>
                  <a:pt x="f2037" y="f2038"/>
                  <a:pt x="f2039" y="f2040"/>
                  <a:pt x="f2041" y="f2042"/>
                </a:cubicBezTo>
                <a:lnTo>
                  <a:pt x="f2043" y="f2044"/>
                </a:lnTo>
                <a:cubicBezTo>
                  <a:pt x="f2045" y="f2046"/>
                  <a:pt x="f2047" y="f2048"/>
                  <a:pt x="f2049" y="f2050"/>
                </a:cubicBezTo>
                <a:cubicBezTo>
                  <a:pt x="f2051" y="f2052"/>
                  <a:pt x="f2053" y="f2054"/>
                  <a:pt x="f2055" y="f2056"/>
                </a:cubicBezTo>
                <a:cubicBezTo>
                  <a:pt x="f2057" y="f2058"/>
                  <a:pt x="f2059" y="f2060"/>
                  <a:pt x="f2061" y="f2062"/>
                </a:cubicBezTo>
                <a:cubicBezTo>
                  <a:pt x="f2063" y="f2064"/>
                  <a:pt x="f2065" y="f2066"/>
                  <a:pt x="f2067" y="f2068"/>
                </a:cubicBezTo>
                <a:close/>
                <a:moveTo>
                  <a:pt x="f2069" y="f2070"/>
                </a:moveTo>
                <a:lnTo>
                  <a:pt x="f208" y="f2071"/>
                </a:lnTo>
                <a:cubicBezTo>
                  <a:pt x="f2072" y="f2073"/>
                  <a:pt x="f2074" y="f2075"/>
                  <a:pt x="f2076" y="f2077"/>
                </a:cubicBezTo>
                <a:cubicBezTo>
                  <a:pt x="f2078" y="f2079"/>
                  <a:pt x="f2080" y="f2081"/>
                  <a:pt x="f2082" y="f2083"/>
                </a:cubicBezTo>
                <a:lnTo>
                  <a:pt x="f780" y="f2084"/>
                </a:lnTo>
                <a:cubicBezTo>
                  <a:pt x="f2085" y="f2086"/>
                  <a:pt x="f2087" y="f2088"/>
                  <a:pt x="f2089" y="f2090"/>
                </a:cubicBezTo>
                <a:cubicBezTo>
                  <a:pt x="f2091" y="f2092"/>
                  <a:pt x="f2093" y="f2094"/>
                  <a:pt x="f2069" y="f2070"/>
                </a:cubicBezTo>
                <a:close/>
                <a:moveTo>
                  <a:pt x="f2095" y="f2096"/>
                </a:moveTo>
                <a:lnTo>
                  <a:pt x="f276" y="f2097"/>
                </a:lnTo>
                <a:lnTo>
                  <a:pt x="f276" y="f2098"/>
                </a:lnTo>
                <a:lnTo>
                  <a:pt x="f2099" y="f2098"/>
                </a:lnTo>
                <a:lnTo>
                  <a:pt x="f2099" y="f2100"/>
                </a:lnTo>
                <a:lnTo>
                  <a:pt x="f2101" y="f2100"/>
                </a:lnTo>
                <a:lnTo>
                  <a:pt x="f2101" y="f2102"/>
                </a:lnTo>
                <a:lnTo>
                  <a:pt x="f2099" y="f2102"/>
                </a:lnTo>
                <a:lnTo>
                  <a:pt x="f2099" y="f2103"/>
                </a:lnTo>
                <a:lnTo>
                  <a:pt x="f2104" y="f2103"/>
                </a:lnTo>
                <a:lnTo>
                  <a:pt x="f2105" y="f2096"/>
                </a:lnTo>
                <a:close/>
                <a:moveTo>
                  <a:pt x="f2106" y="f2107"/>
                </a:moveTo>
                <a:cubicBezTo>
                  <a:pt x="f2108" y="f2109"/>
                  <a:pt x="f2110" y="f2111"/>
                  <a:pt x="f2112" y="f2113"/>
                </a:cubicBezTo>
                <a:lnTo>
                  <a:pt x="f2114" y="f2115"/>
                </a:lnTo>
                <a:cubicBezTo>
                  <a:pt x="f2116" y="f2117"/>
                  <a:pt x="f2118" y="f2119"/>
                  <a:pt x="f463" y="f2120"/>
                </a:cubicBezTo>
                <a:cubicBezTo>
                  <a:pt x="f2121" y="f2122"/>
                  <a:pt x="f2123" y="f2124"/>
                  <a:pt x="f2125" y="f2126"/>
                </a:cubicBezTo>
                <a:close/>
                <a:moveTo>
                  <a:pt x="f2127" y="f2128"/>
                </a:moveTo>
                <a:lnTo>
                  <a:pt x="f348" y="f1952"/>
                </a:lnTo>
                <a:lnTo>
                  <a:pt x="f348" y="f2129"/>
                </a:lnTo>
                <a:lnTo>
                  <a:pt x="f2130" y="f2129"/>
                </a:lnTo>
                <a:lnTo>
                  <a:pt x="f2130" y="f2131"/>
                </a:lnTo>
                <a:lnTo>
                  <a:pt x="f2132" y="f2131"/>
                </a:lnTo>
                <a:lnTo>
                  <a:pt x="f2132" y="f2133"/>
                </a:lnTo>
                <a:lnTo>
                  <a:pt x="f2130" y="f2133"/>
                </a:lnTo>
                <a:lnTo>
                  <a:pt x="f2130" y="f2134"/>
                </a:lnTo>
                <a:lnTo>
                  <a:pt x="f2135" y="f2134"/>
                </a:lnTo>
                <a:lnTo>
                  <a:pt x="f2136" y="f2128"/>
                </a:lnTo>
                <a:close/>
                <a:moveTo>
                  <a:pt x="f2137" y="f2128"/>
                </a:moveTo>
                <a:lnTo>
                  <a:pt x="f411" y="f1952"/>
                </a:lnTo>
                <a:lnTo>
                  <a:pt x="f411" y="f2129"/>
                </a:lnTo>
                <a:lnTo>
                  <a:pt x="f2138" y="f2129"/>
                </a:lnTo>
                <a:lnTo>
                  <a:pt x="f2138" y="f2131"/>
                </a:lnTo>
                <a:lnTo>
                  <a:pt x="f2139" y="f2131"/>
                </a:lnTo>
                <a:lnTo>
                  <a:pt x="f2139" y="f2133"/>
                </a:lnTo>
                <a:lnTo>
                  <a:pt x="f2138" y="f2133"/>
                </a:lnTo>
                <a:lnTo>
                  <a:pt x="f2138" y="f2134"/>
                </a:lnTo>
                <a:lnTo>
                  <a:pt x="f2140" y="f2134"/>
                </a:lnTo>
                <a:lnTo>
                  <a:pt x="f2141" y="f2128"/>
                </a:lnTo>
                <a:close/>
                <a:moveTo>
                  <a:pt x="f2142" y="f2143"/>
                </a:moveTo>
                <a:lnTo>
                  <a:pt x="f440" y="f2144"/>
                </a:lnTo>
                <a:cubicBezTo>
                  <a:pt x="f2145" y="f2146"/>
                  <a:pt x="f2147" y="f2148"/>
                  <a:pt x="f2149" y="f2150"/>
                </a:cubicBezTo>
                <a:cubicBezTo>
                  <a:pt x="f2151" y="f2152"/>
                  <a:pt x="f2153" y="f2154"/>
                  <a:pt x="f2155" y="f2156"/>
                </a:cubicBezTo>
                <a:lnTo>
                  <a:pt x="f999" y="f2157"/>
                </a:lnTo>
                <a:cubicBezTo>
                  <a:pt x="f2158" y="f2159"/>
                  <a:pt x="f2160" y="f2161"/>
                  <a:pt x="f2162" y="f2163"/>
                </a:cubicBezTo>
                <a:cubicBezTo>
                  <a:pt x="f2164" y="f2165"/>
                  <a:pt x="f2166" y="f2167"/>
                  <a:pt x="f2142" y="f2143"/>
                </a:cubicBezTo>
                <a:close/>
                <a:moveTo>
                  <a:pt x="f2168" y="f2169"/>
                </a:moveTo>
                <a:lnTo>
                  <a:pt x="f2170" y="f2171"/>
                </a:lnTo>
                <a:lnTo>
                  <a:pt x="f2172" y="f2173"/>
                </a:lnTo>
                <a:lnTo>
                  <a:pt x="f2174" y="f2175"/>
                </a:lnTo>
                <a:cubicBezTo>
                  <a:pt x="f2176" y="f2177"/>
                  <a:pt x="f2178" y="f2179"/>
                  <a:pt x="f2180" y="f2181"/>
                </a:cubicBezTo>
                <a:cubicBezTo>
                  <a:pt x="f2182" y="f2183"/>
                  <a:pt x="f2184" y="f2185"/>
                  <a:pt x="f2186" y="f2187"/>
                </a:cubicBezTo>
                <a:lnTo>
                  <a:pt x="f2188" y="f2189"/>
                </a:lnTo>
                <a:cubicBezTo>
                  <a:pt x="f2190" y="f2191"/>
                  <a:pt x="f2192" y="f2193"/>
                  <a:pt x="f2194" y="f2195"/>
                </a:cubicBezTo>
                <a:cubicBezTo>
                  <a:pt x="f2196" y="f2197"/>
                  <a:pt x="f2198" y="f2199"/>
                  <a:pt x="f2200" y="f2201"/>
                </a:cubicBezTo>
                <a:cubicBezTo>
                  <a:pt x="f2202" y="f2203"/>
                  <a:pt x="f2204" y="f2205"/>
                  <a:pt x="f2206" y="f2207"/>
                </a:cubicBezTo>
                <a:cubicBezTo>
                  <a:pt x="f2208" y="f2209"/>
                  <a:pt x="f2210" y="f2211"/>
                  <a:pt x="f2212" y="f2213"/>
                </a:cubicBezTo>
                <a:lnTo>
                  <a:pt x="f2214" y="f2215"/>
                </a:lnTo>
                <a:cubicBezTo>
                  <a:pt x="f2216" y="f2217"/>
                  <a:pt x="f2218" y="f2219"/>
                  <a:pt x="f2220" y="f2221"/>
                </a:cubicBezTo>
                <a:cubicBezTo>
                  <a:pt x="f2222" y="f2223"/>
                  <a:pt x="f2224" y="f2225"/>
                  <a:pt x="f2226" y="f2227"/>
                </a:cubicBezTo>
                <a:cubicBezTo>
                  <a:pt x="f2228" y="f2229"/>
                  <a:pt x="f2230" y="f2231"/>
                  <a:pt x="f2232" y="f2233"/>
                </a:cubicBezTo>
                <a:cubicBezTo>
                  <a:pt x="f2234" y="f2235"/>
                  <a:pt x="f2236" y="f2237"/>
                  <a:pt x="f2238" y="f2239"/>
                </a:cubicBezTo>
                <a:close/>
                <a:moveTo>
                  <a:pt x="f2240" y="f2241"/>
                </a:moveTo>
                <a:cubicBezTo>
                  <a:pt x="f2242" y="f2243"/>
                  <a:pt x="f2244" y="f2245"/>
                  <a:pt x="f2246" y="f2247"/>
                </a:cubicBezTo>
                <a:lnTo>
                  <a:pt x="f2248" y="f2249"/>
                </a:lnTo>
                <a:cubicBezTo>
                  <a:pt x="f2250" y="f2251"/>
                  <a:pt x="f2252" y="f2253"/>
                  <a:pt x="f669" y="f2254"/>
                </a:cubicBezTo>
                <a:cubicBezTo>
                  <a:pt x="f2255" y="f2256"/>
                  <a:pt x="f2257" y="f2258"/>
                  <a:pt x="f2259" y="f2260"/>
                </a:cubicBezTo>
                <a:close/>
                <a:moveTo>
                  <a:pt x="f2261" y="f2262"/>
                </a:moveTo>
                <a:lnTo>
                  <a:pt x="f244" y="f2263"/>
                </a:lnTo>
                <a:lnTo>
                  <a:pt x="f2264" y="f2265"/>
                </a:lnTo>
                <a:lnTo>
                  <a:pt x="f208" y="f2266"/>
                </a:lnTo>
                <a:lnTo>
                  <a:pt x="f2267" y="f2268"/>
                </a:lnTo>
                <a:lnTo>
                  <a:pt x="f2269" y="f2270"/>
                </a:lnTo>
                <a:lnTo>
                  <a:pt x="f2271" y="f2272"/>
                </a:lnTo>
                <a:lnTo>
                  <a:pt x="f2273" y="f2274"/>
                </a:lnTo>
                <a:lnTo>
                  <a:pt x="f2275" y="f2276"/>
                </a:lnTo>
                <a:lnTo>
                  <a:pt x="f2277" y="f2278"/>
                </a:lnTo>
                <a:lnTo>
                  <a:pt x="f2279" y="f2280"/>
                </a:lnTo>
                <a:lnTo>
                  <a:pt x="f2281" y="f2282"/>
                </a:lnTo>
                <a:lnTo>
                  <a:pt x="f2283" y="f2284"/>
                </a:lnTo>
                <a:lnTo>
                  <a:pt x="f2285" y="f2286"/>
                </a:lnTo>
                <a:lnTo>
                  <a:pt x="f2287" y="f2288"/>
                </a:lnTo>
                <a:close/>
                <a:moveTo>
                  <a:pt x="f2289" y="f2290"/>
                </a:moveTo>
                <a:cubicBezTo>
                  <a:pt x="f2291" y="f2290"/>
                  <a:pt x="f2292" y="f2293"/>
                  <a:pt x="f2294" y="f2295"/>
                </a:cubicBezTo>
                <a:cubicBezTo>
                  <a:pt x="f2296" y="f2297"/>
                  <a:pt x="f180" y="f2298"/>
                  <a:pt x="f180" y="f2299"/>
                </a:cubicBezTo>
                <a:cubicBezTo>
                  <a:pt x="f180" y="f2300"/>
                  <a:pt x="f2301" y="f2302"/>
                  <a:pt x="f2303" y="f2304"/>
                </a:cubicBezTo>
                <a:cubicBezTo>
                  <a:pt x="f2305" y="f2306"/>
                  <a:pt x="f2307" y="f2308"/>
                  <a:pt x="f2309" y="f2310"/>
                </a:cubicBezTo>
                <a:lnTo>
                  <a:pt x="f2311" y="f2312"/>
                </a:lnTo>
                <a:cubicBezTo>
                  <a:pt x="f2313" y="f2314"/>
                  <a:pt x="f2315" y="f2316"/>
                  <a:pt x="f2317" y="f2318"/>
                </a:cubicBezTo>
                <a:cubicBezTo>
                  <a:pt x="f2319" y="f2320"/>
                  <a:pt x="f2321" y="f2322"/>
                  <a:pt x="f2323" y="f2324"/>
                </a:cubicBezTo>
                <a:cubicBezTo>
                  <a:pt x="f2325" y="f2326"/>
                  <a:pt x="f2327" y="f2328"/>
                  <a:pt x="f2329" y="f2330"/>
                </a:cubicBezTo>
                <a:cubicBezTo>
                  <a:pt x="f2331" y="f2332"/>
                  <a:pt x="f2333" y="f2334"/>
                  <a:pt x="f2333" y="f2335"/>
                </a:cubicBezTo>
                <a:lnTo>
                  <a:pt x="f2333" y="f2336"/>
                </a:lnTo>
                <a:lnTo>
                  <a:pt x="f2337" y="f2336"/>
                </a:lnTo>
                <a:lnTo>
                  <a:pt x="f2337" y="f2338"/>
                </a:lnTo>
                <a:lnTo>
                  <a:pt x="f2339" y="f2338"/>
                </a:lnTo>
                <a:cubicBezTo>
                  <a:pt x="f2340" y="f2341"/>
                  <a:pt x="f2342" y="f2343"/>
                  <a:pt x="f2342" y="f2344"/>
                </a:cubicBezTo>
                <a:cubicBezTo>
                  <a:pt x="f2342" y="f2345"/>
                  <a:pt x="f2342" y="f2346"/>
                  <a:pt x="f2342" y="f2347"/>
                </a:cubicBezTo>
                <a:cubicBezTo>
                  <a:pt x="f2342" y="f2348"/>
                  <a:pt x="f2349" y="f2350"/>
                  <a:pt x="f642" y="f2351"/>
                </a:cubicBezTo>
                <a:cubicBezTo>
                  <a:pt x="f2352" y="f2353"/>
                  <a:pt x="f2354" y="f2355"/>
                  <a:pt x="f2356" y="f2357"/>
                </a:cubicBezTo>
                <a:lnTo>
                  <a:pt x="f2358" y="f2359"/>
                </a:lnTo>
                <a:cubicBezTo>
                  <a:pt x="f2360" y="f2361"/>
                  <a:pt x="f2362" y="f2363"/>
                  <a:pt x="f2364" y="f2365"/>
                </a:cubicBezTo>
                <a:cubicBezTo>
                  <a:pt x="f2366" y="f2367"/>
                  <a:pt x="f2368" y="f2369"/>
                  <a:pt x="f2368" y="f2370"/>
                </a:cubicBezTo>
                <a:cubicBezTo>
                  <a:pt x="f2368" y="f2371"/>
                  <a:pt x="f2372" y="f2373"/>
                  <a:pt x="f2374" y="f2375"/>
                </a:cubicBezTo>
                <a:cubicBezTo>
                  <a:pt x="f2376" y="f2377"/>
                  <a:pt x="f2378" y="f2379"/>
                  <a:pt x="f2380" y="f2381"/>
                </a:cubicBezTo>
                <a:cubicBezTo>
                  <a:pt x="f2382" y="f2383"/>
                  <a:pt x="f2384" y="f2385"/>
                  <a:pt x="f2386" y="f2387"/>
                </a:cubicBezTo>
                <a:cubicBezTo>
                  <a:pt x="f2388" y="f2389"/>
                  <a:pt x="f2390" y="f2391"/>
                  <a:pt x="f2392" y="f2391"/>
                </a:cubicBezTo>
                <a:cubicBezTo>
                  <a:pt x="f2393" y="f2391"/>
                  <a:pt x="f2394" y="f2395"/>
                  <a:pt x="f2396" y="f2397"/>
                </a:cubicBezTo>
                <a:cubicBezTo>
                  <a:pt x="f2398" y="f2399"/>
                  <a:pt x="f2400" y="f2401"/>
                  <a:pt x="f2402" y="f2403"/>
                </a:cubicBezTo>
                <a:lnTo>
                  <a:pt x="f2402" y="f2404"/>
                </a:lnTo>
                <a:cubicBezTo>
                  <a:pt x="f1711" y="f2405"/>
                  <a:pt x="f2406" y="f2407"/>
                  <a:pt x="f2408" y="f2409"/>
                </a:cubicBezTo>
                <a:cubicBezTo>
                  <a:pt x="f2410" y="f2411"/>
                  <a:pt x="f2412" y="f2290"/>
                  <a:pt x="f2289" y="f2290"/>
                </a:cubicBezTo>
                <a:close/>
                <a:moveTo>
                  <a:pt x="f1228" y="f2413"/>
                </a:moveTo>
                <a:lnTo>
                  <a:pt x="f1228" y="f2414"/>
                </a:lnTo>
                <a:lnTo>
                  <a:pt x="f1945" y="f2414"/>
                </a:lnTo>
                <a:cubicBezTo>
                  <a:pt x="f1945" y="f2415"/>
                  <a:pt x="f2416" y="f2417"/>
                  <a:pt x="f2418" y="f2419"/>
                </a:cubicBezTo>
                <a:cubicBezTo>
                  <a:pt x="f2420" y="f2421"/>
                  <a:pt x="f2422" y="f2423"/>
                  <a:pt x="f2424" y="f2425"/>
                </a:cubicBezTo>
                <a:cubicBezTo>
                  <a:pt x="f2426" y="f2427"/>
                  <a:pt x="f2428" y="f2429"/>
                  <a:pt x="f2430" y="f2431"/>
                </a:cubicBezTo>
                <a:cubicBezTo>
                  <a:pt x="f2432" y="f2433"/>
                  <a:pt x="f2434" y="f2435"/>
                  <a:pt x="f2436" y="f2437"/>
                </a:cubicBezTo>
                <a:cubicBezTo>
                  <a:pt x="f2438" y="f2439"/>
                  <a:pt x="f2440" y="f2441"/>
                  <a:pt x="f2442" y="f2443"/>
                </a:cubicBezTo>
                <a:cubicBezTo>
                  <a:pt x="f2444" y="f2445"/>
                  <a:pt x="f2446" y="f2447"/>
                  <a:pt x="f2446" y="f2448"/>
                </a:cubicBezTo>
                <a:lnTo>
                  <a:pt x="f2446" y="f2449"/>
                </a:lnTo>
                <a:lnTo>
                  <a:pt x="f2450" y="f2449"/>
                </a:lnTo>
                <a:lnTo>
                  <a:pt x="f2450" y="f2451"/>
                </a:lnTo>
                <a:cubicBezTo>
                  <a:pt x="f2450" y="f2452"/>
                  <a:pt x="f2453" y="f2454"/>
                  <a:pt x="f2455" y="f2456"/>
                </a:cubicBezTo>
                <a:cubicBezTo>
                  <a:pt x="f2457" y="f2458"/>
                  <a:pt x="f2459" y="f2460"/>
                  <a:pt x="f2461" y="f2462"/>
                </a:cubicBezTo>
                <a:cubicBezTo>
                  <a:pt x="f2463" y="f2464"/>
                  <a:pt x="f2465" y="f2466"/>
                  <a:pt x="f2467" y="f2468"/>
                </a:cubicBezTo>
                <a:cubicBezTo>
                  <a:pt x="f2469" y="f2470"/>
                  <a:pt x="f2471" y="f2472"/>
                  <a:pt x="f2473" y="f2474"/>
                </a:cubicBezTo>
                <a:cubicBezTo>
                  <a:pt x="f2475" y="f2476"/>
                  <a:pt x="f2477" y="f2478"/>
                  <a:pt x="f2479" y="f2480"/>
                </a:cubicBezTo>
                <a:cubicBezTo>
                  <a:pt x="f2481" y="f2482"/>
                  <a:pt x="f2483" y="f2484"/>
                  <a:pt x="f2485" y="f2486"/>
                </a:cubicBezTo>
                <a:cubicBezTo>
                  <a:pt x="f1957" y="f2487"/>
                  <a:pt x="f2488" y="f2489"/>
                  <a:pt x="f2488" y="f2490"/>
                </a:cubicBezTo>
                <a:lnTo>
                  <a:pt x="f2488" y="f2413"/>
                </a:lnTo>
                <a:close/>
                <a:moveTo>
                  <a:pt x="f1291" y="f2413"/>
                </a:moveTo>
                <a:lnTo>
                  <a:pt x="f1291" y="f2414"/>
                </a:lnTo>
                <a:lnTo>
                  <a:pt x="f1971" y="f2414"/>
                </a:lnTo>
                <a:cubicBezTo>
                  <a:pt x="f1971" y="f2415"/>
                  <a:pt x="f2491" y="f2417"/>
                  <a:pt x="f2492" y="f2419"/>
                </a:cubicBezTo>
                <a:cubicBezTo>
                  <a:pt x="f2493" y="f2421"/>
                  <a:pt x="f2494" y="f2423"/>
                  <a:pt x="f2495" y="f2425"/>
                </a:cubicBezTo>
                <a:cubicBezTo>
                  <a:pt x="f2496" y="f2427"/>
                  <a:pt x="f2497" y="f2429"/>
                  <a:pt x="f2498" y="f2431"/>
                </a:cubicBezTo>
                <a:cubicBezTo>
                  <a:pt x="f2499" y="f2433"/>
                  <a:pt x="f2500" y="f2435"/>
                  <a:pt x="f2501" y="f2437"/>
                </a:cubicBezTo>
                <a:cubicBezTo>
                  <a:pt x="f2502" y="f2439"/>
                  <a:pt x="f2503" y="f2441"/>
                  <a:pt x="f2504" y="f2443"/>
                </a:cubicBezTo>
                <a:cubicBezTo>
                  <a:pt x="f2505" y="f2445"/>
                  <a:pt x="f2506" y="f2447"/>
                  <a:pt x="f2506" y="f2448"/>
                </a:cubicBezTo>
                <a:lnTo>
                  <a:pt x="f2506" y="f2449"/>
                </a:lnTo>
                <a:lnTo>
                  <a:pt x="f2507" y="f2449"/>
                </a:lnTo>
                <a:lnTo>
                  <a:pt x="f2507" y="f2451"/>
                </a:lnTo>
                <a:cubicBezTo>
                  <a:pt x="f2507" y="f2452"/>
                  <a:pt x="f2508" y="f2454"/>
                  <a:pt x="f2509" y="f2456"/>
                </a:cubicBezTo>
                <a:cubicBezTo>
                  <a:pt x="f2510" y="f2458"/>
                  <a:pt x="f2511" y="f2460"/>
                  <a:pt x="f2512" y="f2462"/>
                </a:cubicBezTo>
                <a:cubicBezTo>
                  <a:pt x="f2513" y="f2464"/>
                  <a:pt x="f2514" y="f2466"/>
                  <a:pt x="f2515" y="f2468"/>
                </a:cubicBezTo>
                <a:cubicBezTo>
                  <a:pt x="f2516" y="f2470"/>
                  <a:pt x="f2517" y="f2472"/>
                  <a:pt x="f2518" y="f2474"/>
                </a:cubicBezTo>
                <a:cubicBezTo>
                  <a:pt x="f2519" y="f2476"/>
                  <a:pt x="f2520" y="f2478"/>
                  <a:pt x="f2521" y="f2480"/>
                </a:cubicBezTo>
                <a:cubicBezTo>
                  <a:pt x="f2522" y="f2482"/>
                  <a:pt x="f2523" y="f2484"/>
                  <a:pt x="f2524" y="f2486"/>
                </a:cubicBezTo>
                <a:cubicBezTo>
                  <a:pt x="f1977" y="f2487"/>
                  <a:pt x="f2525" y="f2489"/>
                  <a:pt x="f2525" y="f2490"/>
                </a:cubicBezTo>
                <a:lnTo>
                  <a:pt x="f2525" y="f2413"/>
                </a:lnTo>
                <a:close/>
                <a:moveTo>
                  <a:pt x="f1327" y="f2413"/>
                </a:moveTo>
                <a:lnTo>
                  <a:pt x="f1327" y="f2414"/>
                </a:lnTo>
                <a:lnTo>
                  <a:pt x="f1990" y="f2414"/>
                </a:lnTo>
                <a:cubicBezTo>
                  <a:pt x="f1990" y="f2415"/>
                  <a:pt x="f2526" y="f2417"/>
                  <a:pt x="f2527" y="f2419"/>
                </a:cubicBezTo>
                <a:cubicBezTo>
                  <a:pt x="f2528" y="f2421"/>
                  <a:pt x="f2529" y="f2423"/>
                  <a:pt x="f2530" y="f2425"/>
                </a:cubicBezTo>
                <a:cubicBezTo>
                  <a:pt x="f2531" y="f2427"/>
                  <a:pt x="f2532" y="f2429"/>
                  <a:pt x="f2533" y="f2431"/>
                </a:cubicBezTo>
                <a:cubicBezTo>
                  <a:pt x="f2534" y="f2433"/>
                  <a:pt x="f2535" y="f2435"/>
                  <a:pt x="f2536" y="f2437"/>
                </a:cubicBezTo>
                <a:cubicBezTo>
                  <a:pt x="f2537" y="f2439"/>
                  <a:pt x="f2538" y="f2441"/>
                  <a:pt x="f2539" y="f2443"/>
                </a:cubicBezTo>
                <a:cubicBezTo>
                  <a:pt x="f2540" y="f2445"/>
                  <a:pt x="f2541" y="f2447"/>
                  <a:pt x="f2541" y="f2448"/>
                </a:cubicBezTo>
                <a:lnTo>
                  <a:pt x="f2541" y="f2449"/>
                </a:lnTo>
                <a:lnTo>
                  <a:pt x="f2542" y="f2449"/>
                </a:lnTo>
                <a:lnTo>
                  <a:pt x="f2542" y="f2451"/>
                </a:lnTo>
                <a:cubicBezTo>
                  <a:pt x="f2542" y="f2452"/>
                  <a:pt x="f2543" y="f2454"/>
                  <a:pt x="f2544" y="f2456"/>
                </a:cubicBezTo>
                <a:cubicBezTo>
                  <a:pt x="f2545" y="f2458"/>
                  <a:pt x="f2546" y="f2460"/>
                  <a:pt x="f2547" y="f2462"/>
                </a:cubicBezTo>
                <a:cubicBezTo>
                  <a:pt x="f2548" y="f2464"/>
                  <a:pt x="f2549" y="f2466"/>
                  <a:pt x="f2550" y="f2468"/>
                </a:cubicBezTo>
                <a:cubicBezTo>
                  <a:pt x="f2551" y="f2470"/>
                  <a:pt x="f2552" y="f2472"/>
                  <a:pt x="f2553" y="f2474"/>
                </a:cubicBezTo>
                <a:cubicBezTo>
                  <a:pt x="f2554" y="f2476"/>
                  <a:pt x="f2555" y="f2478"/>
                  <a:pt x="f2556" y="f2480"/>
                </a:cubicBezTo>
                <a:cubicBezTo>
                  <a:pt x="f2557" y="f2482"/>
                  <a:pt x="f2558" y="f2484"/>
                  <a:pt x="f2559" y="f2486"/>
                </a:cubicBezTo>
                <a:cubicBezTo>
                  <a:pt x="f1996" y="f2487"/>
                  <a:pt x="f2560" y="f2489"/>
                  <a:pt x="f2560" y="f2490"/>
                </a:cubicBezTo>
                <a:lnTo>
                  <a:pt x="f2560" y="f2413"/>
                </a:lnTo>
                <a:close/>
                <a:moveTo>
                  <a:pt x="f2561" y="f2562"/>
                </a:moveTo>
                <a:lnTo>
                  <a:pt x="f29" y="f2563"/>
                </a:lnTo>
                <a:cubicBezTo>
                  <a:pt x="f2564" y="f2565"/>
                  <a:pt x="f2566" y="f2567"/>
                  <a:pt x="f2568" y="f2569"/>
                </a:cubicBezTo>
                <a:cubicBezTo>
                  <a:pt x="f2570" y="f2571"/>
                  <a:pt x="f2572" y="f2573"/>
                  <a:pt x="f2574" y="f2575"/>
                </a:cubicBezTo>
                <a:lnTo>
                  <a:pt x="f1373" y="f2576"/>
                </a:lnTo>
                <a:cubicBezTo>
                  <a:pt x="f2577" y="f2578"/>
                  <a:pt x="f2579" y="f2580"/>
                  <a:pt x="f2581" y="f2582"/>
                </a:cubicBezTo>
                <a:cubicBezTo>
                  <a:pt x="f2583" y="f2584"/>
                  <a:pt x="f2585" y="f2586"/>
                  <a:pt x="f2561" y="f2562"/>
                </a:cubicBezTo>
                <a:close/>
                <a:moveTo>
                  <a:pt x="f2587" y="f2588"/>
                </a:moveTo>
                <a:lnTo>
                  <a:pt x="f124" y="f2589"/>
                </a:lnTo>
                <a:lnTo>
                  <a:pt x="f124" y="f2590"/>
                </a:lnTo>
                <a:lnTo>
                  <a:pt x="f2591" y="f2590"/>
                </a:lnTo>
                <a:cubicBezTo>
                  <a:pt x="f2592" y="f2593"/>
                  <a:pt x="f2594" y="f2595"/>
                  <a:pt x="f2594" y="f2596"/>
                </a:cubicBezTo>
                <a:cubicBezTo>
                  <a:pt x="f2594" y="f2597"/>
                  <a:pt x="f2594" y="f2598"/>
                  <a:pt x="f2594" y="f2599"/>
                </a:cubicBezTo>
                <a:cubicBezTo>
                  <a:pt x="f2594" y="f2600"/>
                  <a:pt x="f2592" y="f2601"/>
                  <a:pt x="f2591" y="f2602"/>
                </a:cubicBezTo>
                <a:cubicBezTo>
                  <a:pt x="f2603" y="f2604"/>
                  <a:pt x="f2605" y="f2606"/>
                  <a:pt x="f2607" y="f2608"/>
                </a:cubicBezTo>
                <a:lnTo>
                  <a:pt x="f2609" y="f2608"/>
                </a:lnTo>
                <a:lnTo>
                  <a:pt x="f2609" y="f2610"/>
                </a:lnTo>
                <a:lnTo>
                  <a:pt x="f2611" y="f2610"/>
                </a:lnTo>
                <a:cubicBezTo>
                  <a:pt x="f2612" y="f2613"/>
                  <a:pt x="f2614" y="f2615"/>
                  <a:pt x="f2616" y="f2617"/>
                </a:cubicBezTo>
                <a:cubicBezTo>
                  <a:pt x="f2618" y="f2619"/>
                  <a:pt x="f2620" y="f2621"/>
                  <a:pt x="f2622" y="f2623"/>
                </a:cubicBezTo>
                <a:lnTo>
                  <a:pt x="f2624" y="f2625"/>
                </a:lnTo>
                <a:cubicBezTo>
                  <a:pt x="f2626" y="f2627"/>
                  <a:pt x="f2628" y="f2629"/>
                  <a:pt x="f2630" y="f2631"/>
                </a:cubicBezTo>
                <a:cubicBezTo>
                  <a:pt x="f2632" y="f2633"/>
                  <a:pt x="f2634" y="f2635"/>
                  <a:pt x="f759" y="f2636"/>
                </a:cubicBezTo>
                <a:close/>
                <a:moveTo>
                  <a:pt x="f2013" y="f2637"/>
                </a:moveTo>
                <a:lnTo>
                  <a:pt x="f2015" y="f2638"/>
                </a:lnTo>
                <a:cubicBezTo>
                  <a:pt x="f2639" y="f2640"/>
                  <a:pt x="f2641" y="f2642"/>
                  <a:pt x="f2643" y="f2644"/>
                </a:cubicBezTo>
                <a:cubicBezTo>
                  <a:pt x="f2645" y="f2646"/>
                  <a:pt x="f2647" y="f2648"/>
                  <a:pt x="f2649" y="f2650"/>
                </a:cubicBezTo>
                <a:lnTo>
                  <a:pt x="f2651" y="f2652"/>
                </a:lnTo>
                <a:cubicBezTo>
                  <a:pt x="f2653" y="f2654"/>
                  <a:pt x="f2655" y="f2656"/>
                  <a:pt x="f2657" y="f2658"/>
                </a:cubicBezTo>
                <a:cubicBezTo>
                  <a:pt x="f2659" y="f2660"/>
                  <a:pt x="f2661" y="f2662"/>
                  <a:pt x="f2013" y="f2637"/>
                </a:cubicBezTo>
                <a:close/>
                <a:moveTo>
                  <a:pt x="f2663" y="f2664"/>
                </a:moveTo>
                <a:cubicBezTo>
                  <a:pt x="f2665" y="f2666"/>
                  <a:pt x="f2667" y="f2668"/>
                  <a:pt x="f2669" y="f2670"/>
                </a:cubicBezTo>
                <a:cubicBezTo>
                  <a:pt x="f2671" y="f2672"/>
                  <a:pt x="f2673" y="f2674"/>
                  <a:pt x="f2649" y="f2675"/>
                </a:cubicBezTo>
                <a:lnTo>
                  <a:pt x="f2676" y="f2677"/>
                </a:lnTo>
                <a:cubicBezTo>
                  <a:pt x="f2678" y="f2679"/>
                  <a:pt x="f2680" y="f2681"/>
                  <a:pt x="f2682" y="f2683"/>
                </a:cubicBezTo>
                <a:cubicBezTo>
                  <a:pt x="f2684" y="f2685"/>
                  <a:pt x="f2686" y="f2687"/>
                  <a:pt x="f2688" y="f2689"/>
                </a:cubicBezTo>
                <a:cubicBezTo>
                  <a:pt x="f2690" y="f2691"/>
                  <a:pt x="f2692" y="f2693"/>
                  <a:pt x="f2694" y="f2695"/>
                </a:cubicBezTo>
                <a:cubicBezTo>
                  <a:pt x="f2696" y="f2697"/>
                  <a:pt x="f2698" y="f2699"/>
                  <a:pt x="f2700" y="f2701"/>
                </a:cubicBezTo>
                <a:close/>
                <a:moveTo>
                  <a:pt x="f2702" y="f2703"/>
                </a:moveTo>
                <a:cubicBezTo>
                  <a:pt x="f2704" y="f2705"/>
                  <a:pt x="f2706" y="f2707"/>
                  <a:pt x="f2708" y="f2709"/>
                </a:cubicBezTo>
                <a:cubicBezTo>
                  <a:pt x="f2710" y="f2711"/>
                  <a:pt x="f2712" y="f2713"/>
                  <a:pt x="f41" y="f2714"/>
                </a:cubicBezTo>
                <a:lnTo>
                  <a:pt x="f2715" y="f2716"/>
                </a:lnTo>
                <a:cubicBezTo>
                  <a:pt x="f2717" y="f2718"/>
                  <a:pt x="f2719" y="f2720"/>
                  <a:pt x="f2721" y="f2722"/>
                </a:cubicBezTo>
                <a:lnTo>
                  <a:pt x="f2723" y="f2722"/>
                </a:lnTo>
                <a:cubicBezTo>
                  <a:pt x="f2724" y="f2725"/>
                  <a:pt x="f2726" y="f2727"/>
                  <a:pt x="f2728" y="f2729"/>
                </a:cubicBezTo>
                <a:lnTo>
                  <a:pt x="f2730" y="f2731"/>
                </a:lnTo>
                <a:cubicBezTo>
                  <a:pt x="f2732" y="f2733"/>
                  <a:pt x="f2734" y="f2735"/>
                  <a:pt x="f2736" y="f2737"/>
                </a:cubicBezTo>
                <a:cubicBezTo>
                  <a:pt x="f2738" y="f2739"/>
                  <a:pt x="f2740" y="f2741"/>
                  <a:pt x="f2742" y="f2743"/>
                </a:cubicBezTo>
                <a:lnTo>
                  <a:pt x="f2744" y="f2745"/>
                </a:lnTo>
                <a:lnTo>
                  <a:pt x="f1038" y="f2746"/>
                </a:lnTo>
                <a:cubicBezTo>
                  <a:pt x="f2747" y="f2748"/>
                  <a:pt x="f2749" y="f2750"/>
                  <a:pt x="f2751" y="f2752"/>
                </a:cubicBezTo>
                <a:cubicBezTo>
                  <a:pt x="f2753" y="f2754"/>
                  <a:pt x="f2755" y="f2756"/>
                  <a:pt x="f2757" y="f2758"/>
                </a:cubicBezTo>
                <a:close/>
                <a:moveTo>
                  <a:pt x="f2759" y="f2760"/>
                </a:moveTo>
                <a:lnTo>
                  <a:pt x="f276" y="f2761"/>
                </a:lnTo>
                <a:lnTo>
                  <a:pt x="f276" y="f2762"/>
                </a:lnTo>
                <a:lnTo>
                  <a:pt x="f2763" y="f2762"/>
                </a:lnTo>
                <a:cubicBezTo>
                  <a:pt x="f2764" y="f2765"/>
                  <a:pt x="f2766" y="f2767"/>
                  <a:pt x="f2766" y="f2768"/>
                </a:cubicBezTo>
                <a:cubicBezTo>
                  <a:pt x="f2766" y="f2769"/>
                  <a:pt x="f2766" y="f2770"/>
                  <a:pt x="f2766" y="f2771"/>
                </a:cubicBezTo>
                <a:cubicBezTo>
                  <a:pt x="f2766" y="f2772"/>
                  <a:pt x="f2764" y="f2773"/>
                  <a:pt x="f2763" y="f2774"/>
                </a:cubicBezTo>
                <a:cubicBezTo>
                  <a:pt x="f2775" y="f2776"/>
                  <a:pt x="f2777" y="f2778"/>
                  <a:pt x="f2779" y="f2780"/>
                </a:cubicBezTo>
                <a:lnTo>
                  <a:pt x="f2781" y="f2780"/>
                </a:lnTo>
                <a:lnTo>
                  <a:pt x="f2781" y="f2782"/>
                </a:lnTo>
                <a:lnTo>
                  <a:pt x="f2783" y="f2782"/>
                </a:lnTo>
                <a:cubicBezTo>
                  <a:pt x="f2784" y="f2785"/>
                  <a:pt x="f2786" y="f2787"/>
                  <a:pt x="f2788" y="f2789"/>
                </a:cubicBezTo>
                <a:cubicBezTo>
                  <a:pt x="f2790" y="f2791"/>
                  <a:pt x="f2792" y="f2793"/>
                  <a:pt x="f2794" y="f2795"/>
                </a:cubicBezTo>
                <a:lnTo>
                  <a:pt x="f2796" y="f2797"/>
                </a:lnTo>
                <a:cubicBezTo>
                  <a:pt x="f2798" y="f2799"/>
                  <a:pt x="f2800" y="f2801"/>
                  <a:pt x="f2802" y="f2803"/>
                </a:cubicBezTo>
                <a:cubicBezTo>
                  <a:pt x="f2804" y="f2805"/>
                  <a:pt x="f2806" y="f2807"/>
                  <a:pt x="f882" y="f2808"/>
                </a:cubicBezTo>
                <a:close/>
                <a:moveTo>
                  <a:pt x="f2809" y="f2810"/>
                </a:moveTo>
                <a:lnTo>
                  <a:pt x="f476" y="f2811"/>
                </a:lnTo>
                <a:lnTo>
                  <a:pt x="f2812" y="f2813"/>
                </a:lnTo>
                <a:lnTo>
                  <a:pt x="f440" y="f2814"/>
                </a:lnTo>
                <a:lnTo>
                  <a:pt x="f2815" y="f2816"/>
                </a:lnTo>
                <a:lnTo>
                  <a:pt x="f2817" y="f2818"/>
                </a:lnTo>
                <a:lnTo>
                  <a:pt x="f2819" y="f2820"/>
                </a:lnTo>
                <a:lnTo>
                  <a:pt x="f2821" y="f2822"/>
                </a:lnTo>
                <a:lnTo>
                  <a:pt x="f2823" y="f2824"/>
                </a:lnTo>
                <a:lnTo>
                  <a:pt x="f2825" y="f2826"/>
                </a:lnTo>
                <a:lnTo>
                  <a:pt x="f2827" y="f2828"/>
                </a:lnTo>
                <a:lnTo>
                  <a:pt x="f2829" y="f2830"/>
                </a:lnTo>
                <a:lnTo>
                  <a:pt x="f2831" y="f2832"/>
                </a:lnTo>
                <a:lnTo>
                  <a:pt x="f2833" y="f2834"/>
                </a:lnTo>
                <a:lnTo>
                  <a:pt x="f2835" y="f2836"/>
                </a:lnTo>
                <a:close/>
                <a:moveTo>
                  <a:pt x="f2837" y="f2838"/>
                </a:moveTo>
                <a:lnTo>
                  <a:pt x="f348" y="f2839"/>
                </a:lnTo>
                <a:lnTo>
                  <a:pt x="f348" y="f2840"/>
                </a:lnTo>
                <a:lnTo>
                  <a:pt x="f2841" y="f2840"/>
                </a:lnTo>
                <a:cubicBezTo>
                  <a:pt x="f2842" y="f2843"/>
                  <a:pt x="f2844" y="f2845"/>
                  <a:pt x="f2844" y="f2846"/>
                </a:cubicBezTo>
                <a:cubicBezTo>
                  <a:pt x="f2844" y="f2847"/>
                  <a:pt x="f2844" y="f2848"/>
                  <a:pt x="f2844" y="f2849"/>
                </a:cubicBezTo>
                <a:cubicBezTo>
                  <a:pt x="f2844" y="f2850"/>
                  <a:pt x="f2842" y="f2851"/>
                  <a:pt x="f2841" y="f2852"/>
                </a:cubicBezTo>
                <a:cubicBezTo>
                  <a:pt x="f2853" y="f2854"/>
                  <a:pt x="f2855" y="f2856"/>
                  <a:pt x="f2857" y="f2858"/>
                </a:cubicBezTo>
                <a:lnTo>
                  <a:pt x="f2859" y="f2858"/>
                </a:lnTo>
                <a:lnTo>
                  <a:pt x="f2859" y="f2860"/>
                </a:lnTo>
                <a:lnTo>
                  <a:pt x="f2861" y="f2860"/>
                </a:lnTo>
                <a:cubicBezTo>
                  <a:pt x="f2862" y="f2863"/>
                  <a:pt x="f2864" y="f2865"/>
                  <a:pt x="f2866" y="f2867"/>
                </a:cubicBezTo>
                <a:cubicBezTo>
                  <a:pt x="f2868" y="f2869"/>
                  <a:pt x="f2870" y="f2871"/>
                  <a:pt x="f2872" y="f2873"/>
                </a:cubicBezTo>
                <a:lnTo>
                  <a:pt x="f2874" y="f2875"/>
                </a:lnTo>
                <a:cubicBezTo>
                  <a:pt x="f2876" y="f2877"/>
                  <a:pt x="f2878" y="f2879"/>
                  <a:pt x="f2880" y="f2881"/>
                </a:cubicBezTo>
                <a:cubicBezTo>
                  <a:pt x="f2882" y="f2883"/>
                  <a:pt x="f2884" y="f2885"/>
                  <a:pt x="f959" y="f2886"/>
                </a:cubicBezTo>
                <a:close/>
                <a:moveTo>
                  <a:pt x="f2887" y="f2838"/>
                </a:moveTo>
                <a:lnTo>
                  <a:pt x="f411" y="f2839"/>
                </a:lnTo>
                <a:lnTo>
                  <a:pt x="f411" y="f2840"/>
                </a:lnTo>
                <a:lnTo>
                  <a:pt x="f2888" y="f2840"/>
                </a:lnTo>
                <a:cubicBezTo>
                  <a:pt x="f2889" y="f2843"/>
                  <a:pt x="f2890" y="f2845"/>
                  <a:pt x="f2890" y="f2846"/>
                </a:cubicBezTo>
                <a:cubicBezTo>
                  <a:pt x="f2890" y="f2847"/>
                  <a:pt x="f2890" y="f2848"/>
                  <a:pt x="f2890" y="f2849"/>
                </a:cubicBezTo>
                <a:cubicBezTo>
                  <a:pt x="f2890" y="f2850"/>
                  <a:pt x="f2889" y="f2851"/>
                  <a:pt x="f2888" y="f2852"/>
                </a:cubicBezTo>
                <a:cubicBezTo>
                  <a:pt x="f2891" y="f2854"/>
                  <a:pt x="f2892" y="f2856"/>
                  <a:pt x="f2893" y="f2858"/>
                </a:cubicBezTo>
                <a:lnTo>
                  <a:pt x="f2894" y="f2858"/>
                </a:lnTo>
                <a:lnTo>
                  <a:pt x="f2894" y="f2860"/>
                </a:lnTo>
                <a:lnTo>
                  <a:pt x="f2895" y="f2860"/>
                </a:lnTo>
                <a:cubicBezTo>
                  <a:pt x="f2896" y="f2863"/>
                  <a:pt x="f2897" y="f2865"/>
                  <a:pt x="f2898" y="f2867"/>
                </a:cubicBezTo>
                <a:cubicBezTo>
                  <a:pt x="f2899" y="f2869"/>
                  <a:pt x="f2900" y="f2871"/>
                  <a:pt x="f2901" y="f2873"/>
                </a:cubicBezTo>
                <a:lnTo>
                  <a:pt x="f2902" y="f2875"/>
                </a:lnTo>
                <a:cubicBezTo>
                  <a:pt x="f2903" y="f2877"/>
                  <a:pt x="f2904" y="f2879"/>
                  <a:pt x="f2905" y="f2881"/>
                </a:cubicBezTo>
                <a:cubicBezTo>
                  <a:pt x="f2906" y="f2883"/>
                  <a:pt x="f2907" y="f2885"/>
                  <a:pt x="f979" y="f2886"/>
                </a:cubicBezTo>
                <a:close/>
                <a:moveTo>
                  <a:pt x="f2184" y="f2908"/>
                </a:moveTo>
                <a:lnTo>
                  <a:pt x="f2186" y="f2909"/>
                </a:lnTo>
                <a:cubicBezTo>
                  <a:pt x="f2910" y="f2911"/>
                  <a:pt x="f2912" y="f2913"/>
                  <a:pt x="f2914" y="f2915"/>
                </a:cubicBezTo>
                <a:cubicBezTo>
                  <a:pt x="f2916" y="f2917"/>
                  <a:pt x="f2918" y="f2919"/>
                  <a:pt x="f2920" y="f2921"/>
                </a:cubicBezTo>
                <a:lnTo>
                  <a:pt x="f2922" y="f2923"/>
                </a:lnTo>
                <a:cubicBezTo>
                  <a:pt x="f2924" y="f2925"/>
                  <a:pt x="f2926" y="f2927"/>
                  <a:pt x="f2928" y="f2929"/>
                </a:cubicBezTo>
                <a:cubicBezTo>
                  <a:pt x="f2930" y="f2931"/>
                  <a:pt x="f2932" y="f2933"/>
                  <a:pt x="f2184" y="f2908"/>
                </a:cubicBezTo>
                <a:close/>
                <a:moveTo>
                  <a:pt x="f2934" y="f2935"/>
                </a:moveTo>
                <a:cubicBezTo>
                  <a:pt x="f2936" y="f2937"/>
                  <a:pt x="f2938" y="f2939"/>
                  <a:pt x="f2940" y="f2941"/>
                </a:cubicBezTo>
                <a:cubicBezTo>
                  <a:pt x="f2942" y="f2943"/>
                  <a:pt x="f2944" y="f2945"/>
                  <a:pt x="f2920" y="f2946"/>
                </a:cubicBezTo>
                <a:lnTo>
                  <a:pt x="f2947" y="f2948"/>
                </a:lnTo>
                <a:cubicBezTo>
                  <a:pt x="f2949" y="f2950"/>
                  <a:pt x="f2951" y="f2952"/>
                  <a:pt x="f2953" y="f2954"/>
                </a:cubicBezTo>
                <a:cubicBezTo>
                  <a:pt x="f2955" y="f2956"/>
                  <a:pt x="f2957" y="f2958"/>
                  <a:pt x="f2959" y="f2960"/>
                </a:cubicBezTo>
                <a:cubicBezTo>
                  <a:pt x="f2961" y="f2962"/>
                  <a:pt x="f2963" y="f2964"/>
                  <a:pt x="f2965" y="f2966"/>
                </a:cubicBezTo>
                <a:cubicBezTo>
                  <a:pt x="f2967" y="f2968"/>
                  <a:pt x="f2969" y="f2970"/>
                  <a:pt x="f2971" y="f2972"/>
                </a:cubicBezTo>
                <a:close/>
                <a:moveTo>
                  <a:pt x="f2973" y="f2974"/>
                </a:moveTo>
                <a:lnTo>
                  <a:pt x="f682" y="f2975"/>
                </a:lnTo>
                <a:lnTo>
                  <a:pt x="f2976" y="f2977"/>
                </a:lnTo>
                <a:lnTo>
                  <a:pt x="f29" y="f2978"/>
                </a:lnTo>
                <a:lnTo>
                  <a:pt x="f2979" y="f2980"/>
                </a:lnTo>
                <a:lnTo>
                  <a:pt x="f2981" y="f2982"/>
                </a:lnTo>
                <a:lnTo>
                  <a:pt x="f2983" y="f2984"/>
                </a:lnTo>
                <a:lnTo>
                  <a:pt x="f38" y="f2985"/>
                </a:lnTo>
                <a:lnTo>
                  <a:pt x="f2986" y="f2987"/>
                </a:lnTo>
                <a:lnTo>
                  <a:pt x="f2988" y="f2989"/>
                </a:lnTo>
                <a:lnTo>
                  <a:pt x="f2990" y="f2991"/>
                </a:lnTo>
                <a:lnTo>
                  <a:pt x="f2992" y="f2993"/>
                </a:lnTo>
                <a:lnTo>
                  <a:pt x="f2994" y="f2995"/>
                </a:lnTo>
                <a:lnTo>
                  <a:pt x="f2996" y="f2997"/>
                </a:lnTo>
                <a:lnTo>
                  <a:pt x="f2998" y="f2999"/>
                </a:lnTo>
                <a:close/>
                <a:moveTo>
                  <a:pt x="f2271" y="f3000"/>
                </a:moveTo>
                <a:cubicBezTo>
                  <a:pt x="f3001" y="f3000"/>
                  <a:pt x="f3002" y="f3003"/>
                  <a:pt x="f211" y="f3004"/>
                </a:cubicBezTo>
                <a:cubicBezTo>
                  <a:pt x="f3005" y="f3006"/>
                  <a:pt x="f3007" y="f3008"/>
                  <a:pt x="f3007" y="f3009"/>
                </a:cubicBezTo>
                <a:cubicBezTo>
                  <a:pt x="f3007" y="f3010"/>
                  <a:pt x="f3005" y="f3011"/>
                  <a:pt x="f211" y="f3012"/>
                </a:cubicBezTo>
                <a:cubicBezTo>
                  <a:pt x="f3002" y="f3013"/>
                  <a:pt x="f3001" y="f3014"/>
                  <a:pt x="f2271" y="f3014"/>
                </a:cubicBezTo>
                <a:cubicBezTo>
                  <a:pt x="f3015" y="f3014"/>
                  <a:pt x="f3016" y="f3017"/>
                  <a:pt x="f3018" y="f3019"/>
                </a:cubicBezTo>
                <a:cubicBezTo>
                  <a:pt x="f3020" y="f3021"/>
                  <a:pt x="f244" y="f3022"/>
                  <a:pt x="f244" y="f3023"/>
                </a:cubicBezTo>
                <a:cubicBezTo>
                  <a:pt x="f244" y="f3008"/>
                  <a:pt x="f3024" y="f3025"/>
                  <a:pt x="f3026" y="f3027"/>
                </a:cubicBezTo>
                <a:cubicBezTo>
                  <a:pt x="f3028" y="f3029"/>
                  <a:pt x="f3030" y="f3000"/>
                  <a:pt x="f2271" y="f3000"/>
                </a:cubicBezTo>
                <a:close/>
                <a:moveTo>
                  <a:pt x="f1842" y="f3031"/>
                </a:moveTo>
                <a:lnTo>
                  <a:pt x="f1842" y="f3032"/>
                </a:lnTo>
                <a:lnTo>
                  <a:pt x="f3033" y="f3032"/>
                </a:lnTo>
                <a:lnTo>
                  <a:pt x="f3034" y="f3035"/>
                </a:lnTo>
                <a:cubicBezTo>
                  <a:pt x="f3036" y="f3035"/>
                  <a:pt x="f3037" y="f3038"/>
                  <a:pt x="f3039" y="f3040"/>
                </a:cubicBezTo>
                <a:cubicBezTo>
                  <a:pt x="f3041" y="f3042"/>
                  <a:pt x="f3043" y="f3044"/>
                  <a:pt x="f3045" y="f3044"/>
                </a:cubicBezTo>
                <a:cubicBezTo>
                  <a:pt x="f3046" y="f3044"/>
                  <a:pt x="f3047" y="f3048"/>
                  <a:pt x="f3049" y="f3050"/>
                </a:cubicBezTo>
                <a:cubicBezTo>
                  <a:pt x="f3051" y="f3052"/>
                  <a:pt x="f41" y="f3053"/>
                  <a:pt x="f41" y="f3054"/>
                </a:cubicBezTo>
                <a:cubicBezTo>
                  <a:pt x="f41" y="f3055"/>
                  <a:pt x="f3056" y="f3057"/>
                  <a:pt x="f3058" y="f3059"/>
                </a:cubicBezTo>
                <a:cubicBezTo>
                  <a:pt x="f2719" y="f3060"/>
                  <a:pt x="f3061" y="f3062"/>
                  <a:pt x="f556" y="f3062"/>
                </a:cubicBezTo>
                <a:lnTo>
                  <a:pt x="f3063" y="f3062"/>
                </a:lnTo>
                <a:lnTo>
                  <a:pt x="f3063" y="f3064"/>
                </a:lnTo>
                <a:cubicBezTo>
                  <a:pt x="f3065" y="f3066"/>
                  <a:pt x="f3067" y="f3068"/>
                  <a:pt x="f3069" y="f3068"/>
                </a:cubicBezTo>
                <a:cubicBezTo>
                  <a:pt x="f3070" y="f3068"/>
                  <a:pt x="f3071" y="f3068"/>
                  <a:pt x="f3072" y="f3068"/>
                </a:cubicBezTo>
                <a:cubicBezTo>
                  <a:pt x="f3073" y="f3068"/>
                  <a:pt x="f3074" y="f3075"/>
                  <a:pt x="f3076" y="f3077"/>
                </a:cubicBezTo>
                <a:cubicBezTo>
                  <a:pt x="f3078" y="f3079"/>
                  <a:pt x="f1857" y="f3080"/>
                  <a:pt x="f1857" y="f3081"/>
                </a:cubicBezTo>
                <a:cubicBezTo>
                  <a:pt x="f1857" y="f3082"/>
                  <a:pt x="f3083" y="f3084"/>
                  <a:pt x="f3085" y="f3086"/>
                </a:cubicBezTo>
                <a:cubicBezTo>
                  <a:pt x="f3087" y="f3088"/>
                  <a:pt x="f3089" y="f3090"/>
                  <a:pt x="f3091" y="f3090"/>
                </a:cubicBezTo>
                <a:cubicBezTo>
                  <a:pt x="f3092" y="f3090"/>
                  <a:pt x="f505" y="f3093"/>
                  <a:pt x="f1840" y="f3094"/>
                </a:cubicBezTo>
                <a:cubicBezTo>
                  <a:pt x="f3095" y="f3096"/>
                  <a:pt x="f3097" y="f3098"/>
                  <a:pt x="f3099" y="f3100"/>
                </a:cubicBezTo>
                <a:lnTo>
                  <a:pt x="f558" y="f3031"/>
                </a:lnTo>
                <a:close/>
                <a:moveTo>
                  <a:pt x="f3101" y="f3102"/>
                </a:moveTo>
                <a:lnTo>
                  <a:pt x="f1228" y="f3103"/>
                </a:lnTo>
                <a:lnTo>
                  <a:pt x="f1228" y="f3104"/>
                </a:lnTo>
                <a:lnTo>
                  <a:pt x="f3105" y="f3104"/>
                </a:lnTo>
                <a:lnTo>
                  <a:pt x="f3105" y="f3106"/>
                </a:lnTo>
                <a:lnTo>
                  <a:pt x="f3107" y="f3106"/>
                </a:lnTo>
                <a:lnTo>
                  <a:pt x="f3107" y="f3108"/>
                </a:lnTo>
                <a:lnTo>
                  <a:pt x="f3105" y="f3108"/>
                </a:lnTo>
                <a:lnTo>
                  <a:pt x="f3105" y="f3109"/>
                </a:lnTo>
                <a:lnTo>
                  <a:pt x="f3110" y="f3109"/>
                </a:lnTo>
                <a:lnTo>
                  <a:pt x="f3111" y="f3102"/>
                </a:lnTo>
                <a:close/>
                <a:moveTo>
                  <a:pt x="f3112" y="f3102"/>
                </a:moveTo>
                <a:lnTo>
                  <a:pt x="f1291" y="f3103"/>
                </a:lnTo>
                <a:lnTo>
                  <a:pt x="f1291" y="f3104"/>
                </a:lnTo>
                <a:lnTo>
                  <a:pt x="f3113" y="f3104"/>
                </a:lnTo>
                <a:lnTo>
                  <a:pt x="f3113" y="f3106"/>
                </a:lnTo>
                <a:lnTo>
                  <a:pt x="f3114" y="f3106"/>
                </a:lnTo>
                <a:lnTo>
                  <a:pt x="f3114" y="f3108"/>
                </a:lnTo>
                <a:lnTo>
                  <a:pt x="f3113" y="f3108"/>
                </a:lnTo>
                <a:lnTo>
                  <a:pt x="f3113" y="f3109"/>
                </a:lnTo>
                <a:lnTo>
                  <a:pt x="f3115" y="f3109"/>
                </a:lnTo>
                <a:lnTo>
                  <a:pt x="f3116" y="f3102"/>
                </a:lnTo>
                <a:close/>
                <a:moveTo>
                  <a:pt x="f3117" y="f3102"/>
                </a:moveTo>
                <a:lnTo>
                  <a:pt x="f1327" y="f3103"/>
                </a:lnTo>
                <a:lnTo>
                  <a:pt x="f1327" y="f3104"/>
                </a:lnTo>
                <a:lnTo>
                  <a:pt x="f3118" y="f3104"/>
                </a:lnTo>
                <a:lnTo>
                  <a:pt x="f3118" y="f3106"/>
                </a:lnTo>
                <a:lnTo>
                  <a:pt x="f3119" y="f3106"/>
                </a:lnTo>
                <a:lnTo>
                  <a:pt x="f3119" y="f3108"/>
                </a:lnTo>
                <a:lnTo>
                  <a:pt x="f3118" y="f3108"/>
                </a:lnTo>
                <a:lnTo>
                  <a:pt x="f3118" y="f3109"/>
                </a:lnTo>
                <a:lnTo>
                  <a:pt x="f3120" y="f3109"/>
                </a:lnTo>
                <a:lnTo>
                  <a:pt x="f3121" y="f3102"/>
                </a:lnTo>
                <a:close/>
                <a:moveTo>
                  <a:pt x="f3122" y="f3123"/>
                </a:moveTo>
                <a:lnTo>
                  <a:pt x="f180" y="f3124"/>
                </a:lnTo>
                <a:lnTo>
                  <a:pt x="f180" y="f3125"/>
                </a:lnTo>
                <a:lnTo>
                  <a:pt x="f3126" y="f3127"/>
                </a:lnTo>
                <a:lnTo>
                  <a:pt x="f3126" y="f3128"/>
                </a:lnTo>
                <a:lnTo>
                  <a:pt x="f3129" y="f3128"/>
                </a:lnTo>
                <a:lnTo>
                  <a:pt x="f3129" y="f3123"/>
                </a:lnTo>
                <a:close/>
                <a:moveTo>
                  <a:pt x="f3130" y="f3131"/>
                </a:moveTo>
                <a:cubicBezTo>
                  <a:pt x="f3132" y="f3131"/>
                  <a:pt x="f3133" y="f3134"/>
                  <a:pt x="f3135" y="f3136"/>
                </a:cubicBezTo>
                <a:cubicBezTo>
                  <a:pt x="f3137" y="f3138"/>
                  <a:pt x="f208" y="f3139"/>
                  <a:pt x="f208" y="f3140"/>
                </a:cubicBezTo>
                <a:cubicBezTo>
                  <a:pt x="f208" y="f3141"/>
                  <a:pt x="f3142" y="f3143"/>
                  <a:pt x="f3144" y="f3145"/>
                </a:cubicBezTo>
                <a:cubicBezTo>
                  <a:pt x="f3146" y="f3147"/>
                  <a:pt x="f3148" y="f3149"/>
                  <a:pt x="f3150" y="f3151"/>
                </a:cubicBezTo>
                <a:cubicBezTo>
                  <a:pt x="f787" y="f3152"/>
                  <a:pt x="f3153" y="f3154"/>
                  <a:pt x="f3155" y="f3156"/>
                </a:cubicBezTo>
                <a:cubicBezTo>
                  <a:pt x="f3157" y="f3158"/>
                  <a:pt x="f3159" y="f3160"/>
                  <a:pt x="f3161" y="f3162"/>
                </a:cubicBezTo>
                <a:lnTo>
                  <a:pt x="f3163" y="f3162"/>
                </a:lnTo>
                <a:cubicBezTo>
                  <a:pt x="f3164" y="f3165"/>
                  <a:pt x="f3166" y="f3167"/>
                  <a:pt x="f3168" y="f3169"/>
                </a:cubicBezTo>
                <a:cubicBezTo>
                  <a:pt x="f3170" y="f3171"/>
                  <a:pt x="f3172" y="f3173"/>
                  <a:pt x="f1183" y="f3174"/>
                </a:cubicBezTo>
                <a:cubicBezTo>
                  <a:pt x="f3175" y="f3176"/>
                  <a:pt x="f2275" y="f3177"/>
                  <a:pt x="f3178" y="f3177"/>
                </a:cubicBezTo>
                <a:cubicBezTo>
                  <a:pt x="f3179" y="f3177"/>
                  <a:pt x="f3180" y="f3181"/>
                  <a:pt x="f3182" y="f3183"/>
                </a:cubicBezTo>
                <a:cubicBezTo>
                  <a:pt x="f3184" y="f3185"/>
                  <a:pt x="f797" y="f3186"/>
                  <a:pt x="f3187" y="f3188"/>
                </a:cubicBezTo>
                <a:cubicBezTo>
                  <a:pt x="f3189" y="f3190"/>
                  <a:pt x="f3191" y="f3192"/>
                  <a:pt x="f3193" y="f3194"/>
                </a:cubicBezTo>
                <a:cubicBezTo>
                  <a:pt x="f3195" y="f3196"/>
                  <a:pt x="f3197" y="f3198"/>
                  <a:pt x="f3197" y="f3199"/>
                </a:cubicBezTo>
                <a:cubicBezTo>
                  <a:pt x="f3197" y="f3200"/>
                  <a:pt x="f3201" y="f3202"/>
                  <a:pt x="f3203" y="f3204"/>
                </a:cubicBezTo>
                <a:cubicBezTo>
                  <a:pt x="f3205" y="f3206"/>
                  <a:pt x="f3207" y="f3000"/>
                  <a:pt x="f3208" y="f3209"/>
                </a:cubicBezTo>
                <a:cubicBezTo>
                  <a:pt x="f3210" y="f3211"/>
                  <a:pt x="f3212" y="f3213"/>
                  <a:pt x="f3214" y="f3215"/>
                </a:cubicBezTo>
                <a:cubicBezTo>
                  <a:pt x="f3216" y="f3217"/>
                  <a:pt x="f3218" y="f3131"/>
                  <a:pt x="f3130" y="f3131"/>
                </a:cubicBezTo>
                <a:close/>
                <a:moveTo>
                  <a:pt x="f2015" y="f3219"/>
                </a:moveTo>
                <a:lnTo>
                  <a:pt x="f2015" y="f3220"/>
                </a:lnTo>
                <a:lnTo>
                  <a:pt x="f2688" y="f3220"/>
                </a:lnTo>
                <a:cubicBezTo>
                  <a:pt x="f2688" y="f3221"/>
                  <a:pt x="f3222" y="f3223"/>
                  <a:pt x="f3224" y="f3225"/>
                </a:cubicBezTo>
                <a:cubicBezTo>
                  <a:pt x="f3226" y="f3227"/>
                  <a:pt x="f3228" y="f3229"/>
                  <a:pt x="f3230" y="f3231"/>
                </a:cubicBezTo>
                <a:cubicBezTo>
                  <a:pt x="f3232" y="f3233"/>
                  <a:pt x="f3234" y="f3235"/>
                  <a:pt x="f3236" y="f3237"/>
                </a:cubicBezTo>
                <a:cubicBezTo>
                  <a:pt x="f3238" y="f3239"/>
                  <a:pt x="f3240" y="f3241"/>
                  <a:pt x="f3242" y="f3243"/>
                </a:cubicBezTo>
                <a:cubicBezTo>
                  <a:pt x="f3244" y="f3245"/>
                  <a:pt x="f3246" y="f3247"/>
                  <a:pt x="f3248" y="f3249"/>
                </a:cubicBezTo>
                <a:cubicBezTo>
                  <a:pt x="f3250" y="f3251"/>
                  <a:pt x="f3252" y="f3253"/>
                  <a:pt x="f3252" y="f3254"/>
                </a:cubicBezTo>
                <a:lnTo>
                  <a:pt x="f3252" y="f3255"/>
                </a:lnTo>
                <a:lnTo>
                  <a:pt x="f3256" y="f3255"/>
                </a:lnTo>
                <a:lnTo>
                  <a:pt x="f3256" y="f3257"/>
                </a:lnTo>
                <a:cubicBezTo>
                  <a:pt x="f3256" y="f3258"/>
                  <a:pt x="f3259" y="f3260"/>
                  <a:pt x="f3261" y="f3262"/>
                </a:cubicBezTo>
                <a:cubicBezTo>
                  <a:pt x="f3263" y="f3264"/>
                  <a:pt x="f3265" y="f3266"/>
                  <a:pt x="f3267" y="f3268"/>
                </a:cubicBezTo>
                <a:cubicBezTo>
                  <a:pt x="f3269" y="f3270"/>
                  <a:pt x="f3271" y="f3272"/>
                  <a:pt x="f3273" y="f3274"/>
                </a:cubicBezTo>
                <a:cubicBezTo>
                  <a:pt x="f3275" y="f3276"/>
                  <a:pt x="f3277" y="f3278"/>
                  <a:pt x="f3279" y="f3280"/>
                </a:cubicBezTo>
                <a:cubicBezTo>
                  <a:pt x="f3281" y="f3282"/>
                  <a:pt x="f3283" y="f3284"/>
                  <a:pt x="f3285" y="f3286"/>
                </a:cubicBezTo>
                <a:cubicBezTo>
                  <a:pt x="f3287" y="f3288"/>
                  <a:pt x="f3289" y="f3290"/>
                  <a:pt x="f3291" y="f3292"/>
                </a:cubicBezTo>
                <a:cubicBezTo>
                  <a:pt x="f2700" y="f3293"/>
                  <a:pt x="f3294" y="f3295"/>
                  <a:pt x="f3294" y="f3296"/>
                </a:cubicBezTo>
                <a:lnTo>
                  <a:pt x="f3294" y="f3219"/>
                </a:lnTo>
                <a:close/>
                <a:moveTo>
                  <a:pt x="f3297" y="f3298"/>
                </a:moveTo>
                <a:cubicBezTo>
                  <a:pt x="f3299" y="f3300"/>
                  <a:pt x="f3301" y="f3302"/>
                  <a:pt x="f3303" y="f3304"/>
                </a:cubicBezTo>
                <a:cubicBezTo>
                  <a:pt x="f3305" y="f3306"/>
                  <a:pt x="f3307" y="f3308"/>
                  <a:pt x="f124" y="f3309"/>
                </a:cubicBezTo>
                <a:lnTo>
                  <a:pt x="f3310" y="f3311"/>
                </a:lnTo>
                <a:cubicBezTo>
                  <a:pt x="f3312" y="f3313"/>
                  <a:pt x="f3314" y="f3315"/>
                  <a:pt x="f3316" y="f3317"/>
                </a:cubicBezTo>
                <a:lnTo>
                  <a:pt x="f3318" y="f3317"/>
                </a:lnTo>
                <a:cubicBezTo>
                  <a:pt x="f3319" y="f3320"/>
                  <a:pt x="f3321" y="f3322"/>
                  <a:pt x="f3323" y="f3324"/>
                </a:cubicBezTo>
                <a:lnTo>
                  <a:pt x="f3325" y="f3326"/>
                </a:lnTo>
                <a:cubicBezTo>
                  <a:pt x="f3327" y="f3328"/>
                  <a:pt x="f3329" y="f3330"/>
                  <a:pt x="f3331" y="f3332"/>
                </a:cubicBezTo>
                <a:cubicBezTo>
                  <a:pt x="f3333" y="f3334"/>
                  <a:pt x="f3335" y="f3336"/>
                  <a:pt x="f3337" y="f3338"/>
                </a:cubicBezTo>
                <a:lnTo>
                  <a:pt x="f3339" y="f3340"/>
                </a:lnTo>
                <a:lnTo>
                  <a:pt x="f1809" y="f3341"/>
                </a:lnTo>
                <a:cubicBezTo>
                  <a:pt x="f3342" y="f3343"/>
                  <a:pt x="f3344" y="f3345"/>
                  <a:pt x="f3346" y="f3347"/>
                </a:cubicBezTo>
                <a:cubicBezTo>
                  <a:pt x="f3348" y="f3349"/>
                  <a:pt x="f3350" y="f3351"/>
                  <a:pt x="f3352" y="f3353"/>
                </a:cubicBezTo>
                <a:close/>
                <a:moveTo>
                  <a:pt x="f2819" y="f3354"/>
                </a:moveTo>
                <a:cubicBezTo>
                  <a:pt x="f3355" y="f3354"/>
                  <a:pt x="f3356" y="f3357"/>
                  <a:pt x="f443" y="f3358"/>
                </a:cubicBezTo>
                <a:cubicBezTo>
                  <a:pt x="f3359" y="f3360"/>
                  <a:pt x="f3361" y="f3362"/>
                  <a:pt x="f3361" y="f3363"/>
                </a:cubicBezTo>
                <a:cubicBezTo>
                  <a:pt x="f3361" y="f3364"/>
                  <a:pt x="f3359" y="f3365"/>
                  <a:pt x="f443" y="f3366"/>
                </a:cubicBezTo>
                <a:cubicBezTo>
                  <a:pt x="f3356" y="f3367"/>
                  <a:pt x="f3355" y="f3368"/>
                  <a:pt x="f2819" y="f3368"/>
                </a:cubicBezTo>
                <a:cubicBezTo>
                  <a:pt x="f3369" y="f3368"/>
                  <a:pt x="f3370" y="f3371"/>
                  <a:pt x="f3372" y="f3373"/>
                </a:cubicBezTo>
                <a:cubicBezTo>
                  <a:pt x="f3374" y="f3375"/>
                  <a:pt x="f476" y="f3376"/>
                  <a:pt x="f476" y="f3377"/>
                </a:cubicBezTo>
                <a:cubicBezTo>
                  <a:pt x="f476" y="f3362"/>
                  <a:pt x="f3378" y="f3379"/>
                  <a:pt x="f3380" y="f3381"/>
                </a:cubicBezTo>
                <a:cubicBezTo>
                  <a:pt x="f3382" y="f3383"/>
                  <a:pt x="f3384" y="f3354"/>
                  <a:pt x="f2819" y="f3354"/>
                </a:cubicBezTo>
                <a:close/>
                <a:moveTo>
                  <a:pt x="f3385" y="f3386"/>
                </a:moveTo>
                <a:cubicBezTo>
                  <a:pt x="f3387" y="f3386"/>
                  <a:pt x="f3388" y="f3389"/>
                  <a:pt x="f3390" y="f3391"/>
                </a:cubicBezTo>
                <a:cubicBezTo>
                  <a:pt x="f3392" y="f3393"/>
                  <a:pt x="f440" y="f3394"/>
                  <a:pt x="f440" y="f3395"/>
                </a:cubicBezTo>
                <a:cubicBezTo>
                  <a:pt x="f440" y="f3396"/>
                  <a:pt x="f3397" y="f3398"/>
                  <a:pt x="f3399" y="f3400"/>
                </a:cubicBezTo>
                <a:cubicBezTo>
                  <a:pt x="f3401" y="f3402"/>
                  <a:pt x="f3403" y="f3404"/>
                  <a:pt x="f3405" y="f3406"/>
                </a:cubicBezTo>
                <a:cubicBezTo>
                  <a:pt x="f1006" y="f3407"/>
                  <a:pt x="f3408" y="f3409"/>
                  <a:pt x="f3410" y="f3411"/>
                </a:cubicBezTo>
                <a:cubicBezTo>
                  <a:pt x="f3412" y="f3413"/>
                  <a:pt x="f3414" y="f3415"/>
                  <a:pt x="f3416" y="f3417"/>
                </a:cubicBezTo>
                <a:lnTo>
                  <a:pt x="f3418" y="f3417"/>
                </a:lnTo>
                <a:cubicBezTo>
                  <a:pt x="f3419" y="f3420"/>
                  <a:pt x="f3421" y="f3422"/>
                  <a:pt x="f3423" y="f3424"/>
                </a:cubicBezTo>
                <a:cubicBezTo>
                  <a:pt x="f3425" y="f3426"/>
                  <a:pt x="f3427" y="f3428"/>
                  <a:pt x="f1648" y="f3429"/>
                </a:cubicBezTo>
                <a:cubicBezTo>
                  <a:pt x="f3430" y="f3431"/>
                  <a:pt x="f2823" y="f3432"/>
                  <a:pt x="f3433" y="f3432"/>
                </a:cubicBezTo>
                <a:cubicBezTo>
                  <a:pt x="f3434" y="f3432"/>
                  <a:pt x="f3435" y="f3436"/>
                  <a:pt x="f3437" y="f3438"/>
                </a:cubicBezTo>
                <a:cubicBezTo>
                  <a:pt x="f3439" y="f3440"/>
                  <a:pt x="f1016" y="f3441"/>
                  <a:pt x="f3442" y="f3443"/>
                </a:cubicBezTo>
                <a:cubicBezTo>
                  <a:pt x="f3444" y="f3445"/>
                  <a:pt x="f3446" y="f3447"/>
                  <a:pt x="f3448" y="f3449"/>
                </a:cubicBezTo>
                <a:cubicBezTo>
                  <a:pt x="f3450" y="f3451"/>
                  <a:pt x="f3452" y="f3453"/>
                  <a:pt x="f3452" y="f3454"/>
                </a:cubicBezTo>
                <a:cubicBezTo>
                  <a:pt x="f3452" y="f3455"/>
                  <a:pt x="f3456" y="f3457"/>
                  <a:pt x="f3458" y="f3459"/>
                </a:cubicBezTo>
                <a:cubicBezTo>
                  <a:pt x="f3460" y="f3461"/>
                  <a:pt x="f3462" y="f3354"/>
                  <a:pt x="f3463" y="f3464"/>
                </a:cubicBezTo>
                <a:cubicBezTo>
                  <a:pt x="f3465" y="f3466"/>
                  <a:pt x="f3467" y="f3468"/>
                  <a:pt x="f3469" y="f3470"/>
                </a:cubicBezTo>
                <a:cubicBezTo>
                  <a:pt x="f3471" y="f3472"/>
                  <a:pt x="f3473" y="f3386"/>
                  <a:pt x="f3385" y="f3386"/>
                </a:cubicBezTo>
                <a:close/>
                <a:moveTo>
                  <a:pt x="f3474" y="f3475"/>
                </a:moveTo>
                <a:cubicBezTo>
                  <a:pt x="f3476" y="f3477"/>
                  <a:pt x="f3478" y="f3479"/>
                  <a:pt x="f3480" y="f3481"/>
                </a:cubicBezTo>
                <a:cubicBezTo>
                  <a:pt x="f3482" y="f3483"/>
                  <a:pt x="f3484" y="f3485"/>
                  <a:pt x="f276" y="f3486"/>
                </a:cubicBezTo>
                <a:lnTo>
                  <a:pt x="f3487" y="f3488"/>
                </a:lnTo>
                <a:cubicBezTo>
                  <a:pt x="f3489" y="f3490"/>
                  <a:pt x="f3491" y="f3492"/>
                  <a:pt x="f3493" y="f3494"/>
                </a:cubicBezTo>
                <a:lnTo>
                  <a:pt x="f3495" y="f3494"/>
                </a:lnTo>
                <a:cubicBezTo>
                  <a:pt x="f3496" y="f3497"/>
                  <a:pt x="f3498" y="f3499"/>
                  <a:pt x="f3500" y="f3501"/>
                </a:cubicBezTo>
                <a:lnTo>
                  <a:pt x="f3502" y="f3503"/>
                </a:lnTo>
                <a:cubicBezTo>
                  <a:pt x="f3504" y="f3505"/>
                  <a:pt x="f3506" y="f3507"/>
                  <a:pt x="f3508" y="f3509"/>
                </a:cubicBezTo>
                <a:cubicBezTo>
                  <a:pt x="f3510" y="f3511"/>
                  <a:pt x="f3512" y="f3513"/>
                  <a:pt x="f3514" y="f3515"/>
                </a:cubicBezTo>
                <a:lnTo>
                  <a:pt x="f3516" y="f3517"/>
                </a:lnTo>
                <a:lnTo>
                  <a:pt x="f2095" y="f3518"/>
                </a:lnTo>
                <a:cubicBezTo>
                  <a:pt x="f3519" y="f3520"/>
                  <a:pt x="f3521" y="f3522"/>
                  <a:pt x="f3523" y="f3524"/>
                </a:cubicBezTo>
                <a:cubicBezTo>
                  <a:pt x="f3525" y="f3526"/>
                  <a:pt x="f3527" y="f3528"/>
                  <a:pt x="f3529" y="f3530"/>
                </a:cubicBezTo>
                <a:close/>
                <a:moveTo>
                  <a:pt x="f3531" y="f3532"/>
                </a:moveTo>
                <a:cubicBezTo>
                  <a:pt x="f3533" y="f3534"/>
                  <a:pt x="f3535" y="f3536"/>
                  <a:pt x="f3537" y="f3538"/>
                </a:cubicBezTo>
                <a:cubicBezTo>
                  <a:pt x="f3539" y="f3540"/>
                  <a:pt x="f3541" y="f3542"/>
                  <a:pt x="f348" y="f3543"/>
                </a:cubicBezTo>
                <a:lnTo>
                  <a:pt x="f3544" y="f3545"/>
                </a:lnTo>
                <a:cubicBezTo>
                  <a:pt x="f3546" y="f3547"/>
                  <a:pt x="f3548" y="f3549"/>
                  <a:pt x="f3550" y="f3551"/>
                </a:cubicBezTo>
                <a:lnTo>
                  <a:pt x="f3552" y="f3551"/>
                </a:lnTo>
                <a:cubicBezTo>
                  <a:pt x="f3553" y="f3554"/>
                  <a:pt x="f3555" y="f3556"/>
                  <a:pt x="f3557" y="f3558"/>
                </a:cubicBezTo>
                <a:lnTo>
                  <a:pt x="f3559" y="f3560"/>
                </a:lnTo>
                <a:cubicBezTo>
                  <a:pt x="f3561" y="f3562"/>
                  <a:pt x="f3563" y="f3564"/>
                  <a:pt x="f3565" y="f3566"/>
                </a:cubicBezTo>
                <a:cubicBezTo>
                  <a:pt x="f3567" y="f3568"/>
                  <a:pt x="f3569" y="f3570"/>
                  <a:pt x="f3571" y="f3572"/>
                </a:cubicBezTo>
                <a:lnTo>
                  <a:pt x="f3573" y="f3574"/>
                </a:lnTo>
                <a:lnTo>
                  <a:pt x="f2127" y="f3575"/>
                </a:lnTo>
                <a:cubicBezTo>
                  <a:pt x="f3576" y="f3577"/>
                  <a:pt x="f3578" y="f3579"/>
                  <a:pt x="f3580" y="f3581"/>
                </a:cubicBezTo>
                <a:cubicBezTo>
                  <a:pt x="f3582" y="f3583"/>
                  <a:pt x="f3584" y="f3585"/>
                  <a:pt x="f3586" y="f3587"/>
                </a:cubicBezTo>
                <a:close/>
                <a:moveTo>
                  <a:pt x="f3588" y="f3532"/>
                </a:moveTo>
                <a:cubicBezTo>
                  <a:pt x="f3589" y="f3534"/>
                  <a:pt x="f3590" y="f3536"/>
                  <a:pt x="f3591" y="f3538"/>
                </a:cubicBezTo>
                <a:cubicBezTo>
                  <a:pt x="f3592" y="f3540"/>
                  <a:pt x="f3593" y="f3542"/>
                  <a:pt x="f411" y="f3543"/>
                </a:cubicBezTo>
                <a:lnTo>
                  <a:pt x="f3594" y="f3545"/>
                </a:lnTo>
                <a:cubicBezTo>
                  <a:pt x="f3595" y="f3547"/>
                  <a:pt x="f3596" y="f3549"/>
                  <a:pt x="f3597" y="f3551"/>
                </a:cubicBezTo>
                <a:lnTo>
                  <a:pt x="f3598" y="f3551"/>
                </a:lnTo>
                <a:cubicBezTo>
                  <a:pt x="f3599" y="f3554"/>
                  <a:pt x="f3600" y="f3556"/>
                  <a:pt x="f3601" y="f3558"/>
                </a:cubicBezTo>
                <a:lnTo>
                  <a:pt x="f3602" y="f3560"/>
                </a:lnTo>
                <a:cubicBezTo>
                  <a:pt x="f3603" y="f3562"/>
                  <a:pt x="f3604" y="f3564"/>
                  <a:pt x="f3605" y="f3566"/>
                </a:cubicBezTo>
                <a:cubicBezTo>
                  <a:pt x="f3606" y="f3568"/>
                  <a:pt x="f3607" y="f3570"/>
                  <a:pt x="f3608" y="f3572"/>
                </a:cubicBezTo>
                <a:lnTo>
                  <a:pt x="f3609" y="f3574"/>
                </a:lnTo>
                <a:lnTo>
                  <a:pt x="f2137" y="f3575"/>
                </a:lnTo>
                <a:cubicBezTo>
                  <a:pt x="f3610" y="f3577"/>
                  <a:pt x="f3611" y="f3579"/>
                  <a:pt x="f3612" y="f3581"/>
                </a:cubicBezTo>
                <a:cubicBezTo>
                  <a:pt x="f3613" y="f3583"/>
                  <a:pt x="f3614" y="f3585"/>
                  <a:pt x="f3615" y="f3587"/>
                </a:cubicBezTo>
                <a:close/>
                <a:moveTo>
                  <a:pt x="f2186" y="f3616"/>
                </a:moveTo>
                <a:lnTo>
                  <a:pt x="f2186" y="f3617"/>
                </a:lnTo>
                <a:lnTo>
                  <a:pt x="f2959" y="f3617"/>
                </a:lnTo>
                <a:cubicBezTo>
                  <a:pt x="f2959" y="f3618"/>
                  <a:pt x="f3619" y="f3620"/>
                  <a:pt x="f3621" y="f3622"/>
                </a:cubicBezTo>
                <a:cubicBezTo>
                  <a:pt x="f3623" y="f3624"/>
                  <a:pt x="f3625" y="f3626"/>
                  <a:pt x="f3627" y="f3628"/>
                </a:cubicBezTo>
                <a:cubicBezTo>
                  <a:pt x="f3629" y="f3630"/>
                  <a:pt x="f3631" y="f3632"/>
                  <a:pt x="f3633" y="f3634"/>
                </a:cubicBezTo>
                <a:cubicBezTo>
                  <a:pt x="f3635" y="f3636"/>
                  <a:pt x="f3637" y="f3638"/>
                  <a:pt x="f3639" y="f3640"/>
                </a:cubicBezTo>
                <a:cubicBezTo>
                  <a:pt x="f3641" y="f3642"/>
                  <a:pt x="f3643" y="f3644"/>
                  <a:pt x="f3645" y="f3646"/>
                </a:cubicBezTo>
                <a:cubicBezTo>
                  <a:pt x="f3647" y="f3648"/>
                  <a:pt x="f3649" y="f3650"/>
                  <a:pt x="f3649" y="f3651"/>
                </a:cubicBezTo>
                <a:lnTo>
                  <a:pt x="f3649" y="f3652"/>
                </a:lnTo>
                <a:lnTo>
                  <a:pt x="f3653" y="f3652"/>
                </a:lnTo>
                <a:lnTo>
                  <a:pt x="f3653" y="f3654"/>
                </a:lnTo>
                <a:cubicBezTo>
                  <a:pt x="f3653" y="f3655"/>
                  <a:pt x="f3656" y="f3657"/>
                  <a:pt x="f3658" y="f3659"/>
                </a:cubicBezTo>
                <a:cubicBezTo>
                  <a:pt x="f3660" y="f3661"/>
                  <a:pt x="f3662" y="f3663"/>
                  <a:pt x="f3664" y="f3665"/>
                </a:cubicBezTo>
                <a:cubicBezTo>
                  <a:pt x="f3666" y="f3667"/>
                  <a:pt x="f3668" y="f3669"/>
                  <a:pt x="f3670" y="f3671"/>
                </a:cubicBezTo>
                <a:cubicBezTo>
                  <a:pt x="f3672" y="f3673"/>
                  <a:pt x="f3674" y="f3675"/>
                  <a:pt x="f3676" y="f3677"/>
                </a:cubicBezTo>
                <a:cubicBezTo>
                  <a:pt x="f3678" y="f3679"/>
                  <a:pt x="f3680" y="f3681"/>
                  <a:pt x="f3682" y="f3683"/>
                </a:cubicBezTo>
                <a:cubicBezTo>
                  <a:pt x="f3684" y="f3685"/>
                  <a:pt x="f3686" y="f3687"/>
                  <a:pt x="f3688" y="f3689"/>
                </a:cubicBezTo>
                <a:cubicBezTo>
                  <a:pt x="f2971" y="f3690"/>
                  <a:pt x="f3691" y="f3692"/>
                  <a:pt x="f3691" y="f3693"/>
                </a:cubicBezTo>
                <a:lnTo>
                  <a:pt x="f3691" y="f3616"/>
                </a:lnTo>
                <a:close/>
                <a:moveTo>
                  <a:pt x="f3694" y="f3695"/>
                </a:moveTo>
                <a:cubicBezTo>
                  <a:pt x="f3696" y="f3697"/>
                  <a:pt x="f3698" y="f3699"/>
                  <a:pt x="f3700" y="f3701"/>
                </a:cubicBezTo>
                <a:lnTo>
                  <a:pt x="f3702" y="f3703"/>
                </a:lnTo>
                <a:cubicBezTo>
                  <a:pt x="f3704" y="f3705"/>
                  <a:pt x="f3706" y="f3707"/>
                  <a:pt x="f1844" y="f3708"/>
                </a:cubicBezTo>
                <a:cubicBezTo>
                  <a:pt x="f3709" y="f3710"/>
                  <a:pt x="f3711" y="f3712"/>
                  <a:pt x="f3713" y="f3714"/>
                </a:cubicBezTo>
                <a:close/>
                <a:moveTo>
                  <a:pt x="f2983" y="f3715"/>
                </a:moveTo>
                <a:cubicBezTo>
                  <a:pt x="f3716" y="f3715"/>
                  <a:pt x="f3717" y="f3718"/>
                  <a:pt x="f649" y="f3719"/>
                </a:cubicBezTo>
                <a:cubicBezTo>
                  <a:pt x="f3720" y="f3721"/>
                  <a:pt x="f3722" y="f3723"/>
                  <a:pt x="f3722" y="f3724"/>
                </a:cubicBezTo>
                <a:cubicBezTo>
                  <a:pt x="f3722" y="f3725"/>
                  <a:pt x="f3720" y="f3726"/>
                  <a:pt x="f649" y="f3727"/>
                </a:cubicBezTo>
                <a:cubicBezTo>
                  <a:pt x="f3717" y="f3728"/>
                  <a:pt x="f3716" y="f3729"/>
                  <a:pt x="f2983" y="f3729"/>
                </a:cubicBezTo>
                <a:cubicBezTo>
                  <a:pt x="f3730" y="f3729"/>
                  <a:pt x="f3731" y="f3732"/>
                  <a:pt x="f3733" y="f3734"/>
                </a:cubicBezTo>
                <a:cubicBezTo>
                  <a:pt x="f3735" y="f3736"/>
                  <a:pt x="f682" y="f3737"/>
                  <a:pt x="f682" y="f3738"/>
                </a:cubicBezTo>
                <a:cubicBezTo>
                  <a:pt x="f682" y="f3723"/>
                  <a:pt x="f3739" y="f3740"/>
                  <a:pt x="f3741" y="f3742"/>
                </a:cubicBezTo>
                <a:cubicBezTo>
                  <a:pt x="f3743" y="f3744"/>
                  <a:pt x="f3745" y="f3715"/>
                  <a:pt x="f2983" y="f3715"/>
                </a:cubicBezTo>
                <a:close/>
                <a:moveTo>
                  <a:pt x="f3746" y="f3747"/>
                </a:moveTo>
                <a:cubicBezTo>
                  <a:pt x="f3748" y="f3747"/>
                  <a:pt x="f3749" y="f3750"/>
                  <a:pt x="f3751" y="f3752"/>
                </a:cubicBezTo>
                <a:cubicBezTo>
                  <a:pt x="f3753" y="f3754"/>
                  <a:pt x="f29" y="f3755"/>
                  <a:pt x="f29" y="f3756"/>
                </a:cubicBezTo>
                <a:cubicBezTo>
                  <a:pt x="f29" y="f3757"/>
                  <a:pt x="f3758" y="f3759"/>
                  <a:pt x="f3760" y="f3761"/>
                </a:cubicBezTo>
                <a:cubicBezTo>
                  <a:pt x="f3762" y="f3763"/>
                  <a:pt x="f3764" y="f3765"/>
                  <a:pt x="f3766" y="f3767"/>
                </a:cubicBezTo>
                <a:cubicBezTo>
                  <a:pt x="f1380" y="f3768"/>
                  <a:pt x="f3769" y="f3770"/>
                  <a:pt x="f3771" y="f3772"/>
                </a:cubicBezTo>
                <a:cubicBezTo>
                  <a:pt x="f3773" y="f3774"/>
                  <a:pt x="f3775" y="f3776"/>
                  <a:pt x="f3777" y="f3778"/>
                </a:cubicBezTo>
                <a:lnTo>
                  <a:pt x="f3779" y="f3778"/>
                </a:lnTo>
                <a:cubicBezTo>
                  <a:pt x="f3780" y="f3781"/>
                  <a:pt x="f3782" y="f3783"/>
                  <a:pt x="f3784" y="f3785"/>
                </a:cubicBezTo>
                <a:cubicBezTo>
                  <a:pt x="f3786" y="f3787"/>
                  <a:pt x="f3788" y="f3789"/>
                  <a:pt x="f1782" y="f3790"/>
                </a:cubicBezTo>
                <a:cubicBezTo>
                  <a:pt x="f3791" y="f3792"/>
                  <a:pt x="f2986" y="f3793"/>
                  <a:pt x="f3794" y="f3793"/>
                </a:cubicBezTo>
                <a:cubicBezTo>
                  <a:pt x="f3795" y="f3793"/>
                  <a:pt x="f3796" y="f3797"/>
                  <a:pt x="f3798" y="f3799"/>
                </a:cubicBezTo>
                <a:cubicBezTo>
                  <a:pt x="f3800" y="f3801"/>
                  <a:pt x="f1390" y="f3802"/>
                  <a:pt x="f3803" y="f3804"/>
                </a:cubicBezTo>
                <a:cubicBezTo>
                  <a:pt x="f3805" y="f3806"/>
                  <a:pt x="f3807" y="f3808"/>
                  <a:pt x="f3809" y="f3810"/>
                </a:cubicBezTo>
                <a:cubicBezTo>
                  <a:pt x="f3811" y="f3812"/>
                  <a:pt x="f3813" y="f3814"/>
                  <a:pt x="f3813" y="f3815"/>
                </a:cubicBezTo>
                <a:cubicBezTo>
                  <a:pt x="f3813" y="f3816"/>
                  <a:pt x="f3817" y="f3818"/>
                  <a:pt x="f3819" y="f3820"/>
                </a:cubicBezTo>
                <a:cubicBezTo>
                  <a:pt x="f3821" y="f3822"/>
                  <a:pt x="f3823" y="f3715"/>
                  <a:pt x="f3824" y="f3825"/>
                </a:cubicBezTo>
                <a:cubicBezTo>
                  <a:pt x="f3826" y="f3827"/>
                  <a:pt x="f3828" y="f3829"/>
                  <a:pt x="f3830" y="f3831"/>
                </a:cubicBezTo>
                <a:cubicBezTo>
                  <a:pt x="f3832" y="f3833"/>
                  <a:pt x="f3834" y="f3747"/>
                  <a:pt x="f3746" y="f3747"/>
                </a:cubicBezTo>
                <a:close/>
                <a:moveTo>
                  <a:pt x="f2609" y="f3835"/>
                </a:moveTo>
                <a:lnTo>
                  <a:pt x="f2609" y="f3836"/>
                </a:lnTo>
                <a:lnTo>
                  <a:pt x="f3837" y="f3836"/>
                </a:lnTo>
                <a:lnTo>
                  <a:pt x="f3838" y="f3839"/>
                </a:lnTo>
                <a:cubicBezTo>
                  <a:pt x="f3840" y="f3839"/>
                  <a:pt x="f3841" y="f3842"/>
                  <a:pt x="f3843" y="f3844"/>
                </a:cubicBezTo>
                <a:cubicBezTo>
                  <a:pt x="f3845" y="f3846"/>
                  <a:pt x="f3847" y="f3848"/>
                  <a:pt x="f3849" y="f3848"/>
                </a:cubicBezTo>
                <a:cubicBezTo>
                  <a:pt x="f3850" y="f3848"/>
                  <a:pt x="f3851" y="f3852"/>
                  <a:pt x="f3853" y="f3854"/>
                </a:cubicBezTo>
                <a:cubicBezTo>
                  <a:pt x="f3855" y="f3856"/>
                  <a:pt x="f124" y="f3857"/>
                  <a:pt x="f124" y="f3858"/>
                </a:cubicBezTo>
                <a:cubicBezTo>
                  <a:pt x="f124" y="f3859"/>
                  <a:pt x="f3860" y="f3861"/>
                  <a:pt x="f3862" y="f3863"/>
                </a:cubicBezTo>
                <a:cubicBezTo>
                  <a:pt x="f3314" y="f3864"/>
                  <a:pt x="f3865" y="f3866"/>
                  <a:pt x="f1115" y="f3866"/>
                </a:cubicBezTo>
                <a:lnTo>
                  <a:pt x="f3867" y="f3866"/>
                </a:lnTo>
                <a:lnTo>
                  <a:pt x="f3867" y="f3868"/>
                </a:lnTo>
                <a:cubicBezTo>
                  <a:pt x="f3869" y="f3870"/>
                  <a:pt x="f3871" y="f3872"/>
                  <a:pt x="f3873" y="f3872"/>
                </a:cubicBezTo>
                <a:cubicBezTo>
                  <a:pt x="f3874" y="f3872"/>
                  <a:pt x="f3875" y="f3872"/>
                  <a:pt x="f3876" y="f3872"/>
                </a:cubicBezTo>
                <a:cubicBezTo>
                  <a:pt x="f3877" y="f3872"/>
                  <a:pt x="f3878" y="f3879"/>
                  <a:pt x="f3880" y="f3881"/>
                </a:cubicBezTo>
                <a:cubicBezTo>
                  <a:pt x="f3882" y="f3883"/>
                  <a:pt x="f2624" y="f3884"/>
                  <a:pt x="f2624" y="f3885"/>
                </a:cubicBezTo>
                <a:cubicBezTo>
                  <a:pt x="f2624" y="f3886"/>
                  <a:pt x="f3887" y="f3888"/>
                  <a:pt x="f3889" y="f3890"/>
                </a:cubicBezTo>
                <a:cubicBezTo>
                  <a:pt x="f3891" y="f3892"/>
                  <a:pt x="f3893" y="f3894"/>
                  <a:pt x="f3895" y="f3894"/>
                </a:cubicBezTo>
                <a:cubicBezTo>
                  <a:pt x="f3896" y="f3894"/>
                  <a:pt x="f1064" y="f3897"/>
                  <a:pt x="f2607" y="f3898"/>
                </a:cubicBezTo>
                <a:cubicBezTo>
                  <a:pt x="f3899" y="f3900"/>
                  <a:pt x="f3901" y="f3902"/>
                  <a:pt x="f3903" y="f3904"/>
                </a:cubicBezTo>
                <a:lnTo>
                  <a:pt x="f1117" y="f3835"/>
                </a:lnTo>
                <a:close/>
                <a:moveTo>
                  <a:pt x="f3905" y="f3906"/>
                </a:moveTo>
                <a:lnTo>
                  <a:pt x="f2015" y="f3907"/>
                </a:lnTo>
                <a:lnTo>
                  <a:pt x="f2015" y="f3908"/>
                </a:lnTo>
                <a:lnTo>
                  <a:pt x="f3909" y="f3908"/>
                </a:lnTo>
                <a:lnTo>
                  <a:pt x="f3909" y="f3910"/>
                </a:lnTo>
                <a:lnTo>
                  <a:pt x="f3911" y="f3910"/>
                </a:lnTo>
                <a:lnTo>
                  <a:pt x="f3911" y="f3912"/>
                </a:lnTo>
                <a:lnTo>
                  <a:pt x="f3909" y="f3912"/>
                </a:lnTo>
                <a:lnTo>
                  <a:pt x="f3909" y="f3913"/>
                </a:lnTo>
                <a:lnTo>
                  <a:pt x="f3914" y="f3913"/>
                </a:lnTo>
                <a:lnTo>
                  <a:pt x="f3915" y="f3906"/>
                </a:lnTo>
                <a:close/>
                <a:moveTo>
                  <a:pt x="f3916" y="f3917"/>
                </a:moveTo>
                <a:lnTo>
                  <a:pt x="f41" y="f3918"/>
                </a:lnTo>
                <a:cubicBezTo>
                  <a:pt x="f3919" y="f3920"/>
                  <a:pt x="f3921" y="f3922"/>
                  <a:pt x="f3923" y="f3924"/>
                </a:cubicBezTo>
                <a:cubicBezTo>
                  <a:pt x="f3925" y="f3926"/>
                  <a:pt x="f3927" y="f3928"/>
                  <a:pt x="f3929" y="f3930"/>
                </a:cubicBezTo>
                <a:lnTo>
                  <a:pt x="f2721" y="f3931"/>
                </a:lnTo>
                <a:cubicBezTo>
                  <a:pt x="f3932" y="f3933"/>
                  <a:pt x="f3934" y="f3935"/>
                  <a:pt x="f519" y="f3936"/>
                </a:cubicBezTo>
                <a:cubicBezTo>
                  <a:pt x="f3937" y="f3938"/>
                  <a:pt x="f3939" y="f3940"/>
                  <a:pt x="f3916" y="f3917"/>
                </a:cubicBezTo>
                <a:close/>
                <a:moveTo>
                  <a:pt x="f3941" y="f3942"/>
                </a:moveTo>
                <a:lnTo>
                  <a:pt x="f1228" y="f3943"/>
                </a:lnTo>
                <a:lnTo>
                  <a:pt x="f1228" y="f3944"/>
                </a:lnTo>
                <a:lnTo>
                  <a:pt x="f3945" y="f3944"/>
                </a:lnTo>
                <a:cubicBezTo>
                  <a:pt x="f3946" y="f3947"/>
                  <a:pt x="f3948" y="f3949"/>
                  <a:pt x="f3948" y="f3950"/>
                </a:cubicBezTo>
                <a:cubicBezTo>
                  <a:pt x="f3948" y="f3951"/>
                  <a:pt x="f3948" y="f3952"/>
                  <a:pt x="f3948" y="f3953"/>
                </a:cubicBezTo>
                <a:cubicBezTo>
                  <a:pt x="f3948" y="f3954"/>
                  <a:pt x="f3946" y="f3955"/>
                  <a:pt x="f3945" y="f3956"/>
                </a:cubicBezTo>
                <a:cubicBezTo>
                  <a:pt x="f3957" y="f3958"/>
                  <a:pt x="f3959" y="f3960"/>
                  <a:pt x="f3961" y="f3962"/>
                </a:cubicBezTo>
                <a:lnTo>
                  <a:pt x="f3963" y="f3962"/>
                </a:lnTo>
                <a:lnTo>
                  <a:pt x="f3963" y="f3964"/>
                </a:lnTo>
                <a:lnTo>
                  <a:pt x="f3965" y="f3964"/>
                </a:lnTo>
                <a:cubicBezTo>
                  <a:pt x="f3966" y="f3967"/>
                  <a:pt x="f3968" y="f3969"/>
                  <a:pt x="f3970" y="f3971"/>
                </a:cubicBezTo>
                <a:cubicBezTo>
                  <a:pt x="f3972" y="f3973"/>
                  <a:pt x="f3974" y="f3975"/>
                  <a:pt x="f3976" y="f3977"/>
                </a:cubicBezTo>
                <a:lnTo>
                  <a:pt x="f3978" y="f3979"/>
                </a:lnTo>
                <a:cubicBezTo>
                  <a:pt x="f3980" y="f3981"/>
                  <a:pt x="f3982" y="f3983"/>
                  <a:pt x="f3984" y="f3985"/>
                </a:cubicBezTo>
                <a:cubicBezTo>
                  <a:pt x="f3986" y="f3987"/>
                  <a:pt x="f3988" y="f3989"/>
                  <a:pt x="f1957" y="f3990"/>
                </a:cubicBezTo>
                <a:close/>
                <a:moveTo>
                  <a:pt x="f3991" y="f3942"/>
                </a:moveTo>
                <a:lnTo>
                  <a:pt x="f1291" y="f3943"/>
                </a:lnTo>
                <a:lnTo>
                  <a:pt x="f1291" y="f3944"/>
                </a:lnTo>
                <a:lnTo>
                  <a:pt x="f3992" y="f3944"/>
                </a:lnTo>
                <a:cubicBezTo>
                  <a:pt x="f3993" y="f3947"/>
                  <a:pt x="f3994" y="f3995"/>
                  <a:pt x="f3994" y="f3950"/>
                </a:cubicBezTo>
                <a:cubicBezTo>
                  <a:pt x="f3994" y="f3951"/>
                  <a:pt x="f3994" y="f3952"/>
                  <a:pt x="f3994" y="f3953"/>
                </a:cubicBezTo>
                <a:cubicBezTo>
                  <a:pt x="f3994" y="f3954"/>
                  <a:pt x="f3993" y="f3955"/>
                  <a:pt x="f3992" y="f3956"/>
                </a:cubicBezTo>
                <a:cubicBezTo>
                  <a:pt x="f3996" y="f3958"/>
                  <a:pt x="f3997" y="f3960"/>
                  <a:pt x="f3998" y="f3962"/>
                </a:cubicBezTo>
                <a:lnTo>
                  <a:pt x="f3999" y="f3962"/>
                </a:lnTo>
                <a:lnTo>
                  <a:pt x="f3999" y="f3964"/>
                </a:lnTo>
                <a:lnTo>
                  <a:pt x="f4000" y="f3964"/>
                </a:lnTo>
                <a:cubicBezTo>
                  <a:pt x="f4001" y="f3967"/>
                  <a:pt x="f4002" y="f4003"/>
                  <a:pt x="f4004" y="f3971"/>
                </a:cubicBezTo>
                <a:cubicBezTo>
                  <a:pt x="f4005" y="f3973"/>
                  <a:pt x="f4006" y="f3975"/>
                  <a:pt x="f4007" y="f3977"/>
                </a:cubicBezTo>
                <a:lnTo>
                  <a:pt x="f4008" y="f3979"/>
                </a:lnTo>
                <a:cubicBezTo>
                  <a:pt x="f4009" y="f3981"/>
                  <a:pt x="f4010" y="f4011"/>
                  <a:pt x="f4012" y="f3985"/>
                </a:cubicBezTo>
                <a:cubicBezTo>
                  <a:pt x="f4013" y="f3987"/>
                  <a:pt x="f4014" y="f3989"/>
                  <a:pt x="f1977" y="f3990"/>
                </a:cubicBezTo>
                <a:close/>
                <a:moveTo>
                  <a:pt x="f4015" y="f3942"/>
                </a:moveTo>
                <a:lnTo>
                  <a:pt x="f1327" y="f3943"/>
                </a:lnTo>
                <a:lnTo>
                  <a:pt x="f1327" y="f3944"/>
                </a:lnTo>
                <a:lnTo>
                  <a:pt x="f4016" y="f3944"/>
                </a:lnTo>
                <a:cubicBezTo>
                  <a:pt x="f4017" y="f3947"/>
                  <a:pt x="f4018" y="f3995"/>
                  <a:pt x="f4018" y="f3950"/>
                </a:cubicBezTo>
                <a:cubicBezTo>
                  <a:pt x="f4018" y="f3951"/>
                  <a:pt x="f4018" y="f3952"/>
                  <a:pt x="f4018" y="f3953"/>
                </a:cubicBezTo>
                <a:cubicBezTo>
                  <a:pt x="f4018" y="f3954"/>
                  <a:pt x="f4017" y="f3955"/>
                  <a:pt x="f4016" y="f3956"/>
                </a:cubicBezTo>
                <a:cubicBezTo>
                  <a:pt x="f4019" y="f3958"/>
                  <a:pt x="f4020" y="f3960"/>
                  <a:pt x="f4021" y="f3962"/>
                </a:cubicBezTo>
                <a:lnTo>
                  <a:pt x="f4022" y="f3962"/>
                </a:lnTo>
                <a:lnTo>
                  <a:pt x="f4022" y="f3964"/>
                </a:lnTo>
                <a:lnTo>
                  <a:pt x="f4023" y="f3964"/>
                </a:lnTo>
                <a:cubicBezTo>
                  <a:pt x="f4024" y="f3967"/>
                  <a:pt x="f4025" y="f4003"/>
                  <a:pt x="f4026" y="f3971"/>
                </a:cubicBezTo>
                <a:cubicBezTo>
                  <a:pt x="f4027" y="f3973"/>
                  <a:pt x="f4028" y="f3975"/>
                  <a:pt x="f4029" y="f3977"/>
                </a:cubicBezTo>
                <a:lnTo>
                  <a:pt x="f4030" y="f3979"/>
                </a:lnTo>
                <a:cubicBezTo>
                  <a:pt x="f4031" y="f3981"/>
                  <a:pt x="f4032" y="f4011"/>
                  <a:pt x="f4033" y="f3985"/>
                </a:cubicBezTo>
                <a:cubicBezTo>
                  <a:pt x="f4034" y="f3987"/>
                  <a:pt x="f4035" y="f3989"/>
                  <a:pt x="f1996" y="f3990"/>
                </a:cubicBezTo>
                <a:close/>
                <a:moveTo>
                  <a:pt x="f2264" y="f4036"/>
                </a:moveTo>
                <a:lnTo>
                  <a:pt x="f2264" y="f4037"/>
                </a:lnTo>
                <a:lnTo>
                  <a:pt x="f208" y="f4038"/>
                </a:lnTo>
                <a:lnTo>
                  <a:pt x="f4039" y="f4040"/>
                </a:lnTo>
                <a:lnTo>
                  <a:pt x="f2264" y="f4041"/>
                </a:lnTo>
                <a:lnTo>
                  <a:pt x="f2264" y="f4042"/>
                </a:lnTo>
                <a:cubicBezTo>
                  <a:pt x="f2264" y="f4043"/>
                  <a:pt x="f4044" y="f4045"/>
                  <a:pt x="f4046" y="f4045"/>
                </a:cubicBezTo>
                <a:lnTo>
                  <a:pt x="f4047" y="f4045"/>
                </a:lnTo>
                <a:lnTo>
                  <a:pt x="f4047" y="f4042"/>
                </a:lnTo>
                <a:lnTo>
                  <a:pt x="f4048" y="f4042"/>
                </a:lnTo>
                <a:cubicBezTo>
                  <a:pt x="f4049" y="f4042"/>
                  <a:pt x="f236" y="f4050"/>
                  <a:pt x="f236" y="f4051"/>
                </a:cubicBezTo>
                <a:lnTo>
                  <a:pt x="f236" y="f4052"/>
                </a:lnTo>
                <a:lnTo>
                  <a:pt x="f4053" y="f4054"/>
                </a:lnTo>
                <a:cubicBezTo>
                  <a:pt x="f4055" y="f4056"/>
                  <a:pt x="f4057" y="f4058"/>
                  <a:pt x="f4059" y="f4060"/>
                </a:cubicBezTo>
                <a:cubicBezTo>
                  <a:pt x="f4061" y="f4062"/>
                  <a:pt x="f4063" y="f4064"/>
                  <a:pt x="f2279" y="f4065"/>
                </a:cubicBezTo>
                <a:lnTo>
                  <a:pt x="f4066" y="f4067"/>
                </a:lnTo>
                <a:cubicBezTo>
                  <a:pt x="f4068" y="f4069"/>
                  <a:pt x="f4070" y="f4071"/>
                  <a:pt x="f4072" y="f4073"/>
                </a:cubicBezTo>
                <a:cubicBezTo>
                  <a:pt x="f4074" y="f4075"/>
                  <a:pt x="f4076" y="f4077"/>
                  <a:pt x="f4078" y="f4079"/>
                </a:cubicBezTo>
                <a:lnTo>
                  <a:pt x="f2283" y="f4080"/>
                </a:lnTo>
                <a:lnTo>
                  <a:pt x="f236" y="f4079"/>
                </a:lnTo>
                <a:lnTo>
                  <a:pt x="f236" y="f4036"/>
                </a:lnTo>
                <a:close/>
                <a:moveTo>
                  <a:pt x="f2781" y="f4081"/>
                </a:moveTo>
                <a:lnTo>
                  <a:pt x="f2781" y="f4082"/>
                </a:lnTo>
                <a:lnTo>
                  <a:pt x="f4083" y="f4082"/>
                </a:lnTo>
                <a:lnTo>
                  <a:pt x="f4084" y="f4085"/>
                </a:lnTo>
                <a:cubicBezTo>
                  <a:pt x="f4086" y="f4085"/>
                  <a:pt x="f4087" y="f4088"/>
                  <a:pt x="f4089" y="f4090"/>
                </a:cubicBezTo>
                <a:cubicBezTo>
                  <a:pt x="f4091" y="f4092"/>
                  <a:pt x="f4093" y="f4094"/>
                  <a:pt x="f4095" y="f4094"/>
                </a:cubicBezTo>
                <a:cubicBezTo>
                  <a:pt x="f4096" y="f4094"/>
                  <a:pt x="f4097" y="f4098"/>
                  <a:pt x="f4099" y="f4100"/>
                </a:cubicBezTo>
                <a:cubicBezTo>
                  <a:pt x="f4101" y="f4102"/>
                  <a:pt x="f276" y="f4103"/>
                  <a:pt x="f276" y="f4104"/>
                </a:cubicBezTo>
                <a:cubicBezTo>
                  <a:pt x="f276" y="f4105"/>
                  <a:pt x="f4106" y="f4107"/>
                  <a:pt x="f4108" y="f4109"/>
                </a:cubicBezTo>
                <a:cubicBezTo>
                  <a:pt x="f3491" y="f4110"/>
                  <a:pt x="f4111" y="f4112"/>
                  <a:pt x="f1477" y="f4112"/>
                </a:cubicBezTo>
                <a:lnTo>
                  <a:pt x="f4113" y="f4112"/>
                </a:lnTo>
                <a:lnTo>
                  <a:pt x="f4113" y="f4114"/>
                </a:lnTo>
                <a:cubicBezTo>
                  <a:pt x="f4115" y="f4116"/>
                  <a:pt x="f4117" y="f4118"/>
                  <a:pt x="f4119" y="f4118"/>
                </a:cubicBezTo>
                <a:cubicBezTo>
                  <a:pt x="f4120" y="f4118"/>
                  <a:pt x="f4121" y="f4118"/>
                  <a:pt x="f4122" y="f4118"/>
                </a:cubicBezTo>
                <a:cubicBezTo>
                  <a:pt x="f4123" y="f4118"/>
                  <a:pt x="f4124" y="f4125"/>
                  <a:pt x="f4126" y="f4127"/>
                </a:cubicBezTo>
                <a:cubicBezTo>
                  <a:pt x="f4128" y="f4129"/>
                  <a:pt x="f2796" y="f4130"/>
                  <a:pt x="f2796" y="f4131"/>
                </a:cubicBezTo>
                <a:cubicBezTo>
                  <a:pt x="f2796" y="f4132"/>
                  <a:pt x="f4133" y="f4134"/>
                  <a:pt x="f4135" y="f4136"/>
                </a:cubicBezTo>
                <a:cubicBezTo>
                  <a:pt x="f4137" y="f4138"/>
                  <a:pt x="f4139" y="f4140"/>
                  <a:pt x="f4141" y="f4140"/>
                </a:cubicBezTo>
                <a:cubicBezTo>
                  <a:pt x="f4142" y="f4140"/>
                  <a:pt x="f1426" y="f4143"/>
                  <a:pt x="f2779" y="f4144"/>
                </a:cubicBezTo>
                <a:cubicBezTo>
                  <a:pt x="f4145" y="f4146"/>
                  <a:pt x="f4147" y="f4148"/>
                  <a:pt x="f4149" y="f4150"/>
                </a:cubicBezTo>
                <a:lnTo>
                  <a:pt x="f1479" y="f4081"/>
                </a:lnTo>
                <a:close/>
                <a:moveTo>
                  <a:pt x="f4151" y="f4152"/>
                </a:moveTo>
                <a:lnTo>
                  <a:pt x="f4151" y="f4153"/>
                </a:lnTo>
                <a:lnTo>
                  <a:pt x="f4154" y="f4153"/>
                </a:lnTo>
                <a:lnTo>
                  <a:pt x="f4154" y="f4155"/>
                </a:lnTo>
                <a:lnTo>
                  <a:pt x="f2289" y="f4155"/>
                </a:lnTo>
                <a:cubicBezTo>
                  <a:pt x="f4156" y="f4157"/>
                  <a:pt x="f4158" y="f4159"/>
                  <a:pt x="f180" y="f4160"/>
                </a:cubicBezTo>
                <a:lnTo>
                  <a:pt x="f4161" y="f4162"/>
                </a:lnTo>
                <a:cubicBezTo>
                  <a:pt x="f620" y="f4163"/>
                  <a:pt x="f4164" y="f4165"/>
                  <a:pt x="f4166" y="f4167"/>
                </a:cubicBezTo>
                <a:cubicBezTo>
                  <a:pt x="f4168" y="f4169"/>
                  <a:pt x="f4170" y="f4171"/>
                  <a:pt x="f4151" y="f4172"/>
                </a:cubicBezTo>
                <a:lnTo>
                  <a:pt x="f4151" y="f4173"/>
                </a:lnTo>
                <a:cubicBezTo>
                  <a:pt x="f4151" y="f4174"/>
                  <a:pt x="f4175" y="f4176"/>
                  <a:pt x="f4177" y="f4178"/>
                </a:cubicBezTo>
                <a:cubicBezTo>
                  <a:pt x="f4179" y="f4180"/>
                  <a:pt x="f4181" y="f4182"/>
                  <a:pt x="f2289" y="f4182"/>
                </a:cubicBezTo>
                <a:lnTo>
                  <a:pt x="f4183" y="f4182"/>
                </a:lnTo>
                <a:lnTo>
                  <a:pt x="f194" y="f4184"/>
                </a:lnTo>
                <a:lnTo>
                  <a:pt x="f4185" y="f4184"/>
                </a:lnTo>
                <a:cubicBezTo>
                  <a:pt x="f4186" y="f4184"/>
                  <a:pt x="f4187" y="f4188"/>
                  <a:pt x="f4189" y="f4190"/>
                </a:cubicBezTo>
                <a:cubicBezTo>
                  <a:pt x="f4191" y="f4192"/>
                  <a:pt x="f4193" y="f4194"/>
                  <a:pt x="f4193" y="f4195"/>
                </a:cubicBezTo>
                <a:lnTo>
                  <a:pt x="f4193" y="f4155"/>
                </a:lnTo>
                <a:lnTo>
                  <a:pt x="f4196" y="f4155"/>
                </a:lnTo>
                <a:lnTo>
                  <a:pt x="f4196" y="f4153"/>
                </a:lnTo>
                <a:lnTo>
                  <a:pt x="f4193" y="f4153"/>
                </a:lnTo>
                <a:lnTo>
                  <a:pt x="f4193" y="f4152"/>
                </a:lnTo>
                <a:close/>
                <a:moveTo>
                  <a:pt x="f2859" y="f4197"/>
                </a:moveTo>
                <a:lnTo>
                  <a:pt x="f2859" y="f4198"/>
                </a:lnTo>
                <a:lnTo>
                  <a:pt x="f4199" y="f4198"/>
                </a:lnTo>
                <a:lnTo>
                  <a:pt x="f4200" y="f4201"/>
                </a:lnTo>
                <a:cubicBezTo>
                  <a:pt x="f4202" y="f4201"/>
                  <a:pt x="f4203" y="f4204"/>
                  <a:pt x="f4205" y="f4206"/>
                </a:cubicBezTo>
                <a:cubicBezTo>
                  <a:pt x="f4207" y="f4208"/>
                  <a:pt x="f4209" y="f4210"/>
                  <a:pt x="f4211" y="f4210"/>
                </a:cubicBezTo>
                <a:cubicBezTo>
                  <a:pt x="f4212" y="f4210"/>
                  <a:pt x="f4213" y="f4214"/>
                  <a:pt x="f4215" y="f4216"/>
                </a:cubicBezTo>
                <a:cubicBezTo>
                  <a:pt x="f4217" y="f4218"/>
                  <a:pt x="f348" y="f4219"/>
                  <a:pt x="f348" y="f4220"/>
                </a:cubicBezTo>
                <a:cubicBezTo>
                  <a:pt x="f348" y="f4221"/>
                  <a:pt x="f4222" y="f4223"/>
                  <a:pt x="f4224" y="f4225"/>
                </a:cubicBezTo>
                <a:cubicBezTo>
                  <a:pt x="f3548" y="f4226"/>
                  <a:pt x="f4227" y="f4228"/>
                  <a:pt x="f1555" y="f4228"/>
                </a:cubicBezTo>
                <a:lnTo>
                  <a:pt x="f4229" y="f4228"/>
                </a:lnTo>
                <a:lnTo>
                  <a:pt x="f4229" y="f4230"/>
                </a:lnTo>
                <a:cubicBezTo>
                  <a:pt x="f4231" y="f4232"/>
                  <a:pt x="f4233" y="f4234"/>
                  <a:pt x="f4235" y="f4234"/>
                </a:cubicBezTo>
                <a:cubicBezTo>
                  <a:pt x="f4236" y="f4234"/>
                  <a:pt x="f4237" y="f4234"/>
                  <a:pt x="f4238" y="f4234"/>
                </a:cubicBezTo>
                <a:cubicBezTo>
                  <a:pt x="f4239" y="f4234"/>
                  <a:pt x="f4240" y="f4241"/>
                  <a:pt x="f4242" y="f4243"/>
                </a:cubicBezTo>
                <a:cubicBezTo>
                  <a:pt x="f4244" y="f4245"/>
                  <a:pt x="f2874" y="f4246"/>
                  <a:pt x="f2874" y="f4247"/>
                </a:cubicBezTo>
                <a:cubicBezTo>
                  <a:pt x="f2874" y="f4248"/>
                  <a:pt x="f4249" y="f4250"/>
                  <a:pt x="f4251" y="f4252"/>
                </a:cubicBezTo>
                <a:cubicBezTo>
                  <a:pt x="f4253" y="f4254"/>
                  <a:pt x="f4255" y="f4256"/>
                  <a:pt x="f4257" y="f4256"/>
                </a:cubicBezTo>
                <a:cubicBezTo>
                  <a:pt x="f4258" y="f4256"/>
                  <a:pt x="f1504" y="f4259"/>
                  <a:pt x="f2857" y="f4260"/>
                </a:cubicBezTo>
                <a:cubicBezTo>
                  <a:pt x="f4261" y="f4262"/>
                  <a:pt x="f4263" y="f4264"/>
                  <a:pt x="f4265" y="f4266"/>
                </a:cubicBezTo>
                <a:lnTo>
                  <a:pt x="f1557" y="f4197"/>
                </a:lnTo>
                <a:close/>
                <a:moveTo>
                  <a:pt x="f2894" y="f4197"/>
                </a:moveTo>
                <a:lnTo>
                  <a:pt x="f2894" y="f4198"/>
                </a:lnTo>
                <a:lnTo>
                  <a:pt x="f4267" y="f4198"/>
                </a:lnTo>
                <a:lnTo>
                  <a:pt x="f4268" y="f4201"/>
                </a:lnTo>
                <a:cubicBezTo>
                  <a:pt x="f4269" y="f4201"/>
                  <a:pt x="f4270" y="f4271"/>
                  <a:pt x="f4272" y="f4206"/>
                </a:cubicBezTo>
                <a:cubicBezTo>
                  <a:pt x="f4273" y="f4208"/>
                  <a:pt x="f4274" y="f4210"/>
                  <a:pt x="f4275" y="f4210"/>
                </a:cubicBezTo>
                <a:cubicBezTo>
                  <a:pt x="f4276" y="f4210"/>
                  <a:pt x="f4277" y="f4214"/>
                  <a:pt x="f4278" y="f4279"/>
                </a:cubicBezTo>
                <a:cubicBezTo>
                  <a:pt x="f4280" y="f4281"/>
                  <a:pt x="f411" y="f4219"/>
                  <a:pt x="f411" y="f4220"/>
                </a:cubicBezTo>
                <a:cubicBezTo>
                  <a:pt x="f411" y="f4221"/>
                  <a:pt x="f4282" y="f4223"/>
                  <a:pt x="f4283" y="f4225"/>
                </a:cubicBezTo>
                <a:cubicBezTo>
                  <a:pt x="f3596" y="f4226"/>
                  <a:pt x="f4284" y="f4228"/>
                  <a:pt x="f1597" y="f4228"/>
                </a:cubicBezTo>
                <a:lnTo>
                  <a:pt x="f4285" y="f4228"/>
                </a:lnTo>
                <a:lnTo>
                  <a:pt x="f4285" y="f4230"/>
                </a:lnTo>
                <a:cubicBezTo>
                  <a:pt x="f4286" y="f4232"/>
                  <a:pt x="f4287" y="f4234"/>
                  <a:pt x="f4288" y="f4234"/>
                </a:cubicBezTo>
                <a:cubicBezTo>
                  <a:pt x="f4289" y="f4234"/>
                  <a:pt x="f4290" y="f4234"/>
                  <a:pt x="f4291" y="f4234"/>
                </a:cubicBezTo>
                <a:cubicBezTo>
                  <a:pt x="f4292" y="f4234"/>
                  <a:pt x="f4293" y="f4241"/>
                  <a:pt x="f4294" y="f4243"/>
                </a:cubicBezTo>
                <a:cubicBezTo>
                  <a:pt x="f4295" y="f4245"/>
                  <a:pt x="f2902" y="f4246"/>
                  <a:pt x="f2902" y="f4247"/>
                </a:cubicBezTo>
                <a:cubicBezTo>
                  <a:pt x="f2902" y="f4248"/>
                  <a:pt x="f4296" y="f4250"/>
                  <a:pt x="f4297" y="f4252"/>
                </a:cubicBezTo>
                <a:cubicBezTo>
                  <a:pt x="f4298" y="f4254"/>
                  <a:pt x="f4299" y="f4256"/>
                  <a:pt x="f4300" y="f4256"/>
                </a:cubicBezTo>
                <a:cubicBezTo>
                  <a:pt x="f4301" y="f4256"/>
                  <a:pt x="f1573" y="f4259"/>
                  <a:pt x="f2893" y="f4260"/>
                </a:cubicBezTo>
                <a:cubicBezTo>
                  <a:pt x="f4302" y="f4262"/>
                  <a:pt x="f4303" y="f4264"/>
                  <a:pt x="f4304" y="f4266"/>
                </a:cubicBezTo>
                <a:lnTo>
                  <a:pt x="f1598" y="f4197"/>
                </a:lnTo>
                <a:close/>
                <a:moveTo>
                  <a:pt x="f2812" y="f4305"/>
                </a:moveTo>
                <a:lnTo>
                  <a:pt x="f2812" y="f4306"/>
                </a:lnTo>
                <a:lnTo>
                  <a:pt x="f440" y="f4307"/>
                </a:lnTo>
                <a:lnTo>
                  <a:pt x="f4308" y="f4309"/>
                </a:lnTo>
                <a:lnTo>
                  <a:pt x="f2812" y="f4310"/>
                </a:lnTo>
                <a:lnTo>
                  <a:pt x="f2812" y="f4311"/>
                </a:lnTo>
                <a:cubicBezTo>
                  <a:pt x="f2812" y="f4312"/>
                  <a:pt x="f4313" y="f4314"/>
                  <a:pt x="f4315" y="f4314"/>
                </a:cubicBezTo>
                <a:lnTo>
                  <a:pt x="f4316" y="f4314"/>
                </a:lnTo>
                <a:lnTo>
                  <a:pt x="f4316" y="f4311"/>
                </a:lnTo>
                <a:lnTo>
                  <a:pt x="f4317" y="f4311"/>
                </a:lnTo>
                <a:cubicBezTo>
                  <a:pt x="f4318" y="f4311"/>
                  <a:pt x="f468" y="f4319"/>
                  <a:pt x="f468" y="f4320"/>
                </a:cubicBezTo>
                <a:lnTo>
                  <a:pt x="f468" y="f4321"/>
                </a:lnTo>
                <a:lnTo>
                  <a:pt x="f4322" y="f4323"/>
                </a:lnTo>
                <a:cubicBezTo>
                  <a:pt x="f4324" y="f4325"/>
                  <a:pt x="f4326" y="f4327"/>
                  <a:pt x="f4328" y="f4329"/>
                </a:cubicBezTo>
                <a:cubicBezTo>
                  <a:pt x="f4330" y="f4331"/>
                  <a:pt x="f4332" y="f4333"/>
                  <a:pt x="f2827" y="f4334"/>
                </a:cubicBezTo>
                <a:lnTo>
                  <a:pt x="f4335" y="f4336"/>
                </a:lnTo>
                <a:cubicBezTo>
                  <a:pt x="f4337" y="f4338"/>
                  <a:pt x="f4339" y="f4340"/>
                  <a:pt x="f4341" y="f4342"/>
                </a:cubicBezTo>
                <a:cubicBezTo>
                  <a:pt x="f4343" y="f4344"/>
                  <a:pt x="f4345" y="f4346"/>
                  <a:pt x="f4347" y="f4348"/>
                </a:cubicBezTo>
                <a:lnTo>
                  <a:pt x="f2831" y="f4349"/>
                </a:lnTo>
                <a:lnTo>
                  <a:pt x="f468" y="f4348"/>
                </a:lnTo>
                <a:lnTo>
                  <a:pt x="f468" y="f4305"/>
                </a:lnTo>
                <a:close/>
                <a:moveTo>
                  <a:pt x="f4350" y="f4351"/>
                </a:moveTo>
                <a:lnTo>
                  <a:pt x="f2186" y="f4352"/>
                </a:lnTo>
                <a:lnTo>
                  <a:pt x="f2186" y="f4353"/>
                </a:lnTo>
                <a:lnTo>
                  <a:pt x="f4354" y="f4353"/>
                </a:lnTo>
                <a:lnTo>
                  <a:pt x="f4354" y="f4355"/>
                </a:lnTo>
                <a:lnTo>
                  <a:pt x="f4356" y="f4355"/>
                </a:lnTo>
                <a:lnTo>
                  <a:pt x="f4356" y="f4357"/>
                </a:lnTo>
                <a:lnTo>
                  <a:pt x="f4354" y="f4357"/>
                </a:lnTo>
                <a:lnTo>
                  <a:pt x="f4354" y="f4358"/>
                </a:lnTo>
                <a:lnTo>
                  <a:pt x="f4359" y="f4358"/>
                </a:lnTo>
                <a:lnTo>
                  <a:pt x="f4360" y="f4351"/>
                </a:lnTo>
                <a:close/>
                <a:moveTo>
                  <a:pt x="f4361" y="f4362"/>
                </a:moveTo>
                <a:cubicBezTo>
                  <a:pt x="f4363" y="f4364"/>
                  <a:pt x="f4365" y="f4366"/>
                  <a:pt x="f4367" y="f4368"/>
                </a:cubicBezTo>
                <a:lnTo>
                  <a:pt x="f4369" y="f4370"/>
                </a:lnTo>
                <a:cubicBezTo>
                  <a:pt x="f4371" y="f4372"/>
                  <a:pt x="f4373" y="f4374"/>
                  <a:pt x="f2611" y="f4375"/>
                </a:cubicBezTo>
                <a:cubicBezTo>
                  <a:pt x="f4376" y="f4377"/>
                  <a:pt x="f4378" y="f4379"/>
                  <a:pt x="f4380" y="f4381"/>
                </a:cubicBezTo>
                <a:close/>
                <a:moveTo>
                  <a:pt x="f4382" y="f4383"/>
                </a:moveTo>
                <a:lnTo>
                  <a:pt x="f1857" y="f4384"/>
                </a:lnTo>
                <a:lnTo>
                  <a:pt x="f4385" y="f4386"/>
                </a:lnTo>
                <a:lnTo>
                  <a:pt x="f41" y="f4387"/>
                </a:lnTo>
                <a:lnTo>
                  <a:pt x="f4388" y="f4389"/>
                </a:lnTo>
                <a:lnTo>
                  <a:pt x="f4390" y="f4391"/>
                </a:lnTo>
                <a:lnTo>
                  <a:pt x="f4392" y="f4393"/>
                </a:lnTo>
                <a:lnTo>
                  <a:pt x="f1048" y="f4394"/>
                </a:lnTo>
                <a:lnTo>
                  <a:pt x="f4395" y="f4396"/>
                </a:lnTo>
                <a:lnTo>
                  <a:pt x="f4397" y="f4398"/>
                </a:lnTo>
                <a:lnTo>
                  <a:pt x="f4399" y="f4400"/>
                </a:lnTo>
                <a:lnTo>
                  <a:pt x="f4401" y="f4402"/>
                </a:lnTo>
                <a:lnTo>
                  <a:pt x="f4403" y="f4404"/>
                </a:lnTo>
                <a:lnTo>
                  <a:pt x="f4405" y="f4406"/>
                </a:lnTo>
                <a:lnTo>
                  <a:pt x="f4407" y="f4408"/>
                </a:lnTo>
                <a:close/>
                <a:moveTo>
                  <a:pt x="f4409" y="f4410"/>
                </a:moveTo>
                <a:lnTo>
                  <a:pt x="f4409" y="f4411"/>
                </a:lnTo>
                <a:lnTo>
                  <a:pt x="f4412" y="f4411"/>
                </a:lnTo>
                <a:lnTo>
                  <a:pt x="f4412" y="f4413"/>
                </a:lnTo>
                <a:lnTo>
                  <a:pt x="f180" y="f4413"/>
                </a:lnTo>
                <a:lnTo>
                  <a:pt x="f180" y="f4368"/>
                </a:lnTo>
                <a:lnTo>
                  <a:pt x="f4414" y="f4368"/>
                </a:lnTo>
                <a:lnTo>
                  <a:pt x="f4414" y="f4413"/>
                </a:lnTo>
                <a:lnTo>
                  <a:pt x="f2356" y="f4413"/>
                </a:lnTo>
                <a:lnTo>
                  <a:pt x="f2356" y="f4411"/>
                </a:lnTo>
                <a:lnTo>
                  <a:pt x="f4415" y="f4411"/>
                </a:lnTo>
                <a:lnTo>
                  <a:pt x="f4415" y="f4410"/>
                </a:lnTo>
                <a:close/>
                <a:moveTo>
                  <a:pt x="f4416" y="f4417"/>
                </a:moveTo>
                <a:cubicBezTo>
                  <a:pt x="f4418" y="f4419"/>
                  <a:pt x="f4420" y="f4421"/>
                  <a:pt x="f4422" y="f4423"/>
                </a:cubicBezTo>
                <a:lnTo>
                  <a:pt x="f4424" y="f4425"/>
                </a:lnTo>
                <a:cubicBezTo>
                  <a:pt x="f4426" y="f4427"/>
                  <a:pt x="f4428" y="f4429"/>
                  <a:pt x="f2783" y="f4430"/>
                </a:cubicBezTo>
                <a:cubicBezTo>
                  <a:pt x="f4431" y="f4432"/>
                  <a:pt x="f4433" y="f4434"/>
                  <a:pt x="f4435" y="f4436"/>
                </a:cubicBezTo>
                <a:close/>
                <a:moveTo>
                  <a:pt x="f108" y="f4437"/>
                </a:moveTo>
                <a:lnTo>
                  <a:pt x="f124" y="f4438"/>
                </a:lnTo>
                <a:cubicBezTo>
                  <a:pt x="f4439" y="f4440"/>
                  <a:pt x="f4441" y="f4442"/>
                  <a:pt x="f4443" y="f4444"/>
                </a:cubicBezTo>
                <a:cubicBezTo>
                  <a:pt x="f4445" y="f4446"/>
                  <a:pt x="f4447" y="f4448"/>
                  <a:pt x="f4449" y="f4450"/>
                </a:cubicBezTo>
                <a:lnTo>
                  <a:pt x="f3316" y="f4451"/>
                </a:lnTo>
                <a:cubicBezTo>
                  <a:pt x="f4452" y="f4453"/>
                  <a:pt x="f4454" y="f4455"/>
                  <a:pt x="f1078" y="f4456"/>
                </a:cubicBezTo>
                <a:cubicBezTo>
                  <a:pt x="f4457" y="f4458"/>
                  <a:pt x="f4459" y="f4460"/>
                  <a:pt x="f108" y="f4437"/>
                </a:cubicBezTo>
                <a:close/>
                <a:moveTo>
                  <a:pt x="f2976" y="f4461"/>
                </a:moveTo>
                <a:lnTo>
                  <a:pt x="f2976" y="f4462"/>
                </a:lnTo>
                <a:lnTo>
                  <a:pt x="f29" y="f4463"/>
                </a:lnTo>
                <a:lnTo>
                  <a:pt x="f4464" y="f4465"/>
                </a:lnTo>
                <a:lnTo>
                  <a:pt x="f2976" y="f4466"/>
                </a:lnTo>
                <a:lnTo>
                  <a:pt x="f2976" y="f4467"/>
                </a:lnTo>
                <a:cubicBezTo>
                  <a:pt x="f2976" y="f4468"/>
                  <a:pt x="f4469" y="f4470"/>
                  <a:pt x="f4471" y="f4470"/>
                </a:cubicBezTo>
                <a:lnTo>
                  <a:pt x="f4472" y="f4470"/>
                </a:lnTo>
                <a:lnTo>
                  <a:pt x="f4472" y="f4467"/>
                </a:lnTo>
                <a:lnTo>
                  <a:pt x="f4473" y="f4467"/>
                </a:lnTo>
                <a:cubicBezTo>
                  <a:pt x="f4474" y="f4467"/>
                  <a:pt x="f674" y="f4475"/>
                  <a:pt x="f674" y="f4476"/>
                </a:cubicBezTo>
                <a:lnTo>
                  <a:pt x="f674" y="f4477"/>
                </a:lnTo>
                <a:lnTo>
                  <a:pt x="f4478" y="f4479"/>
                </a:lnTo>
                <a:cubicBezTo>
                  <a:pt x="f4480" y="f4481"/>
                  <a:pt x="f4482" y="f4483"/>
                  <a:pt x="f4484" y="f4485"/>
                </a:cubicBezTo>
                <a:cubicBezTo>
                  <a:pt x="f4486" y="f4487"/>
                  <a:pt x="f4488" y="f4489"/>
                  <a:pt x="f2990" y="f4490"/>
                </a:cubicBezTo>
                <a:lnTo>
                  <a:pt x="f4491" y="f4492"/>
                </a:lnTo>
                <a:cubicBezTo>
                  <a:pt x="f4493" y="f4494"/>
                  <a:pt x="f4495" y="f4496"/>
                  <a:pt x="f4497" y="f4498"/>
                </a:cubicBezTo>
                <a:cubicBezTo>
                  <a:pt x="f4499" y="f4500"/>
                  <a:pt x="f4501" y="f4502"/>
                  <a:pt x="f4503" y="f4504"/>
                </a:cubicBezTo>
                <a:lnTo>
                  <a:pt x="f2994" y="f4505"/>
                </a:lnTo>
                <a:lnTo>
                  <a:pt x="f674" y="f4504"/>
                </a:lnTo>
                <a:lnTo>
                  <a:pt x="f674" y="f4461"/>
                </a:lnTo>
                <a:close/>
                <a:moveTo>
                  <a:pt x="f4506" y="f4507"/>
                </a:moveTo>
                <a:lnTo>
                  <a:pt x="f208" y="f4508"/>
                </a:lnTo>
                <a:lnTo>
                  <a:pt x="f1721" y="f4509"/>
                </a:lnTo>
                <a:lnTo>
                  <a:pt x="f4510" y="f4511"/>
                </a:lnTo>
                <a:cubicBezTo>
                  <a:pt x="f3007" y="f4512"/>
                  <a:pt x="f4513" y="f4514"/>
                  <a:pt x="f4515" y="f4516"/>
                </a:cubicBezTo>
                <a:cubicBezTo>
                  <a:pt x="f4517" y="f4518"/>
                  <a:pt x="f4519" y="f4520"/>
                  <a:pt x="f4521" y="f4522"/>
                </a:cubicBezTo>
                <a:lnTo>
                  <a:pt x="f4521" y="f4523"/>
                </a:lnTo>
                <a:lnTo>
                  <a:pt x="f4524" y="f4523"/>
                </a:lnTo>
                <a:lnTo>
                  <a:pt x="f4524" y="f4525"/>
                </a:lnTo>
                <a:cubicBezTo>
                  <a:pt x="f4524" y="f4526"/>
                  <a:pt x="f4527" y="f4528"/>
                  <a:pt x="f4529" y="f4530"/>
                </a:cubicBezTo>
                <a:cubicBezTo>
                  <a:pt x="f4531" y="f4532"/>
                  <a:pt x="f2080" y="f4533"/>
                  <a:pt x="f774" y="f4534"/>
                </a:cubicBezTo>
                <a:lnTo>
                  <a:pt x="f4535" y="f4536"/>
                </a:lnTo>
                <a:cubicBezTo>
                  <a:pt x="f4537" y="f4538"/>
                  <a:pt x="f4539" y="f4540"/>
                  <a:pt x="f4541" y="f4542"/>
                </a:cubicBezTo>
                <a:cubicBezTo>
                  <a:pt x="f4543" y="f4544"/>
                  <a:pt x="f4521" y="f4545"/>
                  <a:pt x="f4521" y="f4546"/>
                </a:cubicBezTo>
                <a:lnTo>
                  <a:pt x="f4547" y="f4548"/>
                </a:lnTo>
                <a:cubicBezTo>
                  <a:pt x="f4549" y="f4550"/>
                  <a:pt x="f4551" y="f4552"/>
                  <a:pt x="f4553" y="f4554"/>
                </a:cubicBezTo>
                <a:cubicBezTo>
                  <a:pt x="f4555" y="f4556"/>
                  <a:pt x="f4557" y="f4558"/>
                  <a:pt x="f4559" y="f4560"/>
                </a:cubicBezTo>
                <a:cubicBezTo>
                  <a:pt x="f4561" y="f4562"/>
                  <a:pt x="f4563" y="f4564"/>
                  <a:pt x="f4565" y="f4566"/>
                </a:cubicBezTo>
                <a:cubicBezTo>
                  <a:pt x="f4567" y="f4568"/>
                  <a:pt x="f4569" y="f4570"/>
                  <a:pt x="f4571" y="f4572"/>
                </a:cubicBezTo>
                <a:close/>
                <a:moveTo>
                  <a:pt x="f4573" y="f4574"/>
                </a:moveTo>
                <a:lnTo>
                  <a:pt x="f2015" y="f4575"/>
                </a:lnTo>
                <a:lnTo>
                  <a:pt x="f2015" y="f4511"/>
                </a:lnTo>
                <a:lnTo>
                  <a:pt x="f4576" y="f4511"/>
                </a:lnTo>
                <a:cubicBezTo>
                  <a:pt x="f4577" y="f4578"/>
                  <a:pt x="f4579" y="f4580"/>
                  <a:pt x="f4579" y="f4581"/>
                </a:cubicBezTo>
                <a:cubicBezTo>
                  <a:pt x="f4579" y="f4582"/>
                  <a:pt x="f4579" y="f4583"/>
                  <a:pt x="f4579" y="f4584"/>
                </a:cubicBezTo>
                <a:cubicBezTo>
                  <a:pt x="f4579" y="f4585"/>
                  <a:pt x="f4577" y="f4586"/>
                  <a:pt x="f4576" y="f4587"/>
                </a:cubicBezTo>
                <a:cubicBezTo>
                  <a:pt x="f4588" y="f4589"/>
                  <a:pt x="f4590" y="f4591"/>
                  <a:pt x="f4592" y="f4593"/>
                </a:cubicBezTo>
                <a:lnTo>
                  <a:pt x="f4594" y="f4593"/>
                </a:lnTo>
                <a:lnTo>
                  <a:pt x="f4594" y="f4554"/>
                </a:lnTo>
                <a:lnTo>
                  <a:pt x="f4595" y="f4554"/>
                </a:lnTo>
                <a:cubicBezTo>
                  <a:pt x="f4596" y="f4597"/>
                  <a:pt x="f4598" y="f4599"/>
                  <a:pt x="f4600" y="f4601"/>
                </a:cubicBezTo>
                <a:cubicBezTo>
                  <a:pt x="f4602" y="f4603"/>
                  <a:pt x="f4604" y="f4605"/>
                  <a:pt x="f4606" y="f4607"/>
                </a:cubicBezTo>
                <a:lnTo>
                  <a:pt x="f4608" y="f4609"/>
                </a:lnTo>
                <a:cubicBezTo>
                  <a:pt x="f4610" y="f4611"/>
                  <a:pt x="f4612" y="f4613"/>
                  <a:pt x="f4614" y="f4615"/>
                </a:cubicBezTo>
                <a:cubicBezTo>
                  <a:pt x="f4616" y="f4617"/>
                  <a:pt x="f4618" y="f4619"/>
                  <a:pt x="f2700" y="f4620"/>
                </a:cubicBezTo>
                <a:close/>
                <a:moveTo>
                  <a:pt x="f4621" y="f4622"/>
                </a:moveTo>
                <a:cubicBezTo>
                  <a:pt x="f4623" y="f4624"/>
                  <a:pt x="f4625" y="f4626"/>
                  <a:pt x="f4627" y="f4628"/>
                </a:cubicBezTo>
                <a:lnTo>
                  <a:pt x="f4629" y="f4630"/>
                </a:lnTo>
                <a:cubicBezTo>
                  <a:pt x="f4631" y="f4632"/>
                  <a:pt x="f4633" y="f4634"/>
                  <a:pt x="f2895" y="f4635"/>
                </a:cubicBezTo>
                <a:cubicBezTo>
                  <a:pt x="f4636" y="f4637"/>
                  <a:pt x="f4638" y="f4639"/>
                  <a:pt x="f4640" y="f4641"/>
                </a:cubicBezTo>
                <a:close/>
                <a:moveTo>
                  <a:pt x="f4642" y="f4622"/>
                </a:moveTo>
                <a:cubicBezTo>
                  <a:pt x="f4643" y="f4624"/>
                  <a:pt x="f4644" y="f4626"/>
                  <a:pt x="f4645" y="f4628"/>
                </a:cubicBezTo>
                <a:lnTo>
                  <a:pt x="f4646" y="f4630"/>
                </a:lnTo>
                <a:cubicBezTo>
                  <a:pt x="f4647" y="f4632"/>
                  <a:pt x="f4648" y="f4634"/>
                  <a:pt x="f2861" y="f4635"/>
                </a:cubicBezTo>
                <a:cubicBezTo>
                  <a:pt x="f4649" y="f4637"/>
                  <a:pt x="f4650" y="f4639"/>
                  <a:pt x="f4651" y="f4641"/>
                </a:cubicBezTo>
                <a:close/>
                <a:moveTo>
                  <a:pt x="f4652" y="f4653"/>
                </a:moveTo>
                <a:cubicBezTo>
                  <a:pt x="f4654" y="f4655"/>
                  <a:pt x="f4656" y="f4657"/>
                  <a:pt x="f4658" y="f4659"/>
                </a:cubicBezTo>
                <a:cubicBezTo>
                  <a:pt x="f4660" y="f4661"/>
                  <a:pt x="f4662" y="f4663"/>
                  <a:pt x="f1291" y="f4664"/>
                </a:cubicBezTo>
                <a:lnTo>
                  <a:pt x="f4665" y="f4666"/>
                </a:lnTo>
                <a:cubicBezTo>
                  <a:pt x="f4667" y="f4668"/>
                  <a:pt x="f4669" y="f4670"/>
                  <a:pt x="f4671" y="f4672"/>
                </a:cubicBezTo>
                <a:lnTo>
                  <a:pt x="f4673" y="f4672"/>
                </a:lnTo>
                <a:cubicBezTo>
                  <a:pt x="f4674" y="f4675"/>
                  <a:pt x="f4676" y="f4677"/>
                  <a:pt x="f4678" y="f4679"/>
                </a:cubicBezTo>
                <a:lnTo>
                  <a:pt x="f4680" y="f4681"/>
                </a:lnTo>
                <a:cubicBezTo>
                  <a:pt x="f4682" y="f4683"/>
                  <a:pt x="f4684" y="f4685"/>
                  <a:pt x="f4686" y="f4687"/>
                </a:cubicBezTo>
                <a:cubicBezTo>
                  <a:pt x="f4688" y="f4689"/>
                  <a:pt x="f4690" y="f4691"/>
                  <a:pt x="f4692" y="f4693"/>
                </a:cubicBezTo>
                <a:lnTo>
                  <a:pt x="f4694" y="f4695"/>
                </a:lnTo>
                <a:lnTo>
                  <a:pt x="f3112" y="f4696"/>
                </a:lnTo>
                <a:cubicBezTo>
                  <a:pt x="f4697" y="f4698"/>
                  <a:pt x="f4699" y="f4700"/>
                  <a:pt x="f4701" y="f4702"/>
                </a:cubicBezTo>
                <a:cubicBezTo>
                  <a:pt x="f4703" y="f4704"/>
                  <a:pt x="f4705" y="f4706"/>
                  <a:pt x="f4707" y="f4708"/>
                </a:cubicBezTo>
                <a:close/>
                <a:moveTo>
                  <a:pt x="f4709" y="f4653"/>
                </a:moveTo>
                <a:cubicBezTo>
                  <a:pt x="f4710" y="f4655"/>
                  <a:pt x="f4711" y="f4657"/>
                  <a:pt x="f4712" y="f4659"/>
                </a:cubicBezTo>
                <a:cubicBezTo>
                  <a:pt x="f4713" y="f4661"/>
                  <a:pt x="f4714" y="f4663"/>
                  <a:pt x="f1327" y="f4664"/>
                </a:cubicBezTo>
                <a:lnTo>
                  <a:pt x="f4715" y="f4666"/>
                </a:lnTo>
                <a:cubicBezTo>
                  <a:pt x="f4716" y="f4668"/>
                  <a:pt x="f4717" y="f4670"/>
                  <a:pt x="f4718" y="f4672"/>
                </a:cubicBezTo>
                <a:lnTo>
                  <a:pt x="f4719" y="f4672"/>
                </a:lnTo>
                <a:cubicBezTo>
                  <a:pt x="f4720" y="f4675"/>
                  <a:pt x="f4721" y="f4677"/>
                  <a:pt x="f4722" y="f4679"/>
                </a:cubicBezTo>
                <a:lnTo>
                  <a:pt x="f4723" y="f4681"/>
                </a:lnTo>
                <a:cubicBezTo>
                  <a:pt x="f4724" y="f4683"/>
                  <a:pt x="f4725" y="f4685"/>
                  <a:pt x="f4726" y="f4687"/>
                </a:cubicBezTo>
                <a:cubicBezTo>
                  <a:pt x="f4727" y="f4689"/>
                  <a:pt x="f4728" y="f4691"/>
                  <a:pt x="f4729" y="f4693"/>
                </a:cubicBezTo>
                <a:lnTo>
                  <a:pt x="f4730" y="f4695"/>
                </a:lnTo>
                <a:lnTo>
                  <a:pt x="f3117" y="f4696"/>
                </a:lnTo>
                <a:cubicBezTo>
                  <a:pt x="f4731" y="f4732"/>
                  <a:pt x="f4733" y="f4700"/>
                  <a:pt x="f4734" y="f4702"/>
                </a:cubicBezTo>
                <a:cubicBezTo>
                  <a:pt x="f4735" y="f4704"/>
                  <a:pt x="f4736" y="f4706"/>
                  <a:pt x="f4737" y="f4708"/>
                </a:cubicBezTo>
                <a:close/>
                <a:moveTo>
                  <a:pt x="f4738" y="f4653"/>
                </a:moveTo>
                <a:cubicBezTo>
                  <a:pt x="f4739" y="f4655"/>
                  <a:pt x="f4740" y="f4657"/>
                  <a:pt x="f4741" y="f4659"/>
                </a:cubicBezTo>
                <a:cubicBezTo>
                  <a:pt x="f4742" y="f4661"/>
                  <a:pt x="f4743" y="f4663"/>
                  <a:pt x="f1228" y="f4664"/>
                </a:cubicBezTo>
                <a:lnTo>
                  <a:pt x="f4744" y="f4666"/>
                </a:lnTo>
                <a:cubicBezTo>
                  <a:pt x="f4745" y="f4668"/>
                  <a:pt x="f4746" y="f4747"/>
                  <a:pt x="f4748" y="f4672"/>
                </a:cubicBezTo>
                <a:lnTo>
                  <a:pt x="f4749" y="f4672"/>
                </a:lnTo>
                <a:cubicBezTo>
                  <a:pt x="f4750" y="f4675"/>
                  <a:pt x="f4751" y="f4752"/>
                  <a:pt x="f4753" y="f4679"/>
                </a:cubicBezTo>
                <a:lnTo>
                  <a:pt x="f4754" y="f4681"/>
                </a:lnTo>
                <a:cubicBezTo>
                  <a:pt x="f4755" y="f4683"/>
                  <a:pt x="f4756" y="f4685"/>
                  <a:pt x="f4757" y="f4687"/>
                </a:cubicBezTo>
                <a:cubicBezTo>
                  <a:pt x="f4758" y="f4759"/>
                  <a:pt x="f4760" y="f4691"/>
                  <a:pt x="f4761" y="f4693"/>
                </a:cubicBezTo>
                <a:lnTo>
                  <a:pt x="f4762" y="f4763"/>
                </a:lnTo>
                <a:lnTo>
                  <a:pt x="f3101" y="f4764"/>
                </a:lnTo>
                <a:cubicBezTo>
                  <a:pt x="f4765" y="f4732"/>
                  <a:pt x="f4766" y="f4700"/>
                  <a:pt x="f4767" y="f4702"/>
                </a:cubicBezTo>
                <a:cubicBezTo>
                  <a:pt x="f4768" y="f4704"/>
                  <a:pt x="f4769" y="f4770"/>
                  <a:pt x="f4771" y="f4708"/>
                </a:cubicBezTo>
                <a:close/>
                <a:moveTo>
                  <a:pt x="f260" y="f4772"/>
                </a:moveTo>
                <a:lnTo>
                  <a:pt x="f276" y="f4773"/>
                </a:lnTo>
                <a:cubicBezTo>
                  <a:pt x="f4774" y="f4775"/>
                  <a:pt x="f4776" y="f4777"/>
                  <a:pt x="f4778" y="f4779"/>
                </a:cubicBezTo>
                <a:cubicBezTo>
                  <a:pt x="f4780" y="f4781"/>
                  <a:pt x="f4782" y="f4783"/>
                  <a:pt x="f4784" y="f4785"/>
                </a:cubicBezTo>
                <a:lnTo>
                  <a:pt x="f3493" y="f4786"/>
                </a:lnTo>
                <a:cubicBezTo>
                  <a:pt x="f4787" y="f4788"/>
                  <a:pt x="f4789" y="f4790"/>
                  <a:pt x="f1440" y="f4791"/>
                </a:cubicBezTo>
                <a:cubicBezTo>
                  <a:pt x="f4792" y="f4793"/>
                  <a:pt x="f4794" y="f4795"/>
                  <a:pt x="f260" y="f4772"/>
                </a:cubicBezTo>
                <a:close/>
                <a:moveTo>
                  <a:pt x="f332" y="f4796"/>
                </a:moveTo>
                <a:lnTo>
                  <a:pt x="f348" y="f4797"/>
                </a:lnTo>
                <a:cubicBezTo>
                  <a:pt x="f4798" y="f4799"/>
                  <a:pt x="f4800" y="f4801"/>
                  <a:pt x="f4802" y="f4803"/>
                </a:cubicBezTo>
                <a:cubicBezTo>
                  <a:pt x="f4804" y="f4805"/>
                  <a:pt x="f4806" y="f4807"/>
                  <a:pt x="f4808" y="f4809"/>
                </a:cubicBezTo>
                <a:lnTo>
                  <a:pt x="f3550" y="f4810"/>
                </a:lnTo>
                <a:cubicBezTo>
                  <a:pt x="f4811" y="f4812"/>
                  <a:pt x="f4813" y="f4814"/>
                  <a:pt x="f1518" y="f4815"/>
                </a:cubicBezTo>
                <a:cubicBezTo>
                  <a:pt x="f4816" y="f4817"/>
                  <a:pt x="f4818" y="f4819"/>
                  <a:pt x="f332" y="f4796"/>
                </a:cubicBezTo>
                <a:close/>
                <a:moveTo>
                  <a:pt x="f403" y="f4796"/>
                </a:moveTo>
                <a:lnTo>
                  <a:pt x="f411" y="f4820"/>
                </a:lnTo>
                <a:cubicBezTo>
                  <a:pt x="f4821" y="f4822"/>
                  <a:pt x="f4823" y="f4801"/>
                  <a:pt x="f4824" y="f4803"/>
                </a:cubicBezTo>
                <a:cubicBezTo>
                  <a:pt x="f4825" y="f4805"/>
                  <a:pt x="f4826" y="f4807"/>
                  <a:pt x="f4827" y="f4809"/>
                </a:cubicBezTo>
                <a:lnTo>
                  <a:pt x="f3597" y="f4810"/>
                </a:lnTo>
                <a:cubicBezTo>
                  <a:pt x="f4828" y="f4812"/>
                  <a:pt x="f4829" y="f4814"/>
                  <a:pt x="f1580" y="f4830"/>
                </a:cubicBezTo>
                <a:cubicBezTo>
                  <a:pt x="f4831" y="f4832"/>
                  <a:pt x="f4833" y="f4819"/>
                  <a:pt x="f403" y="f4796"/>
                </a:cubicBezTo>
                <a:close/>
                <a:moveTo>
                  <a:pt x="f4834" y="f4835"/>
                </a:moveTo>
                <a:lnTo>
                  <a:pt x="f440" y="f4836"/>
                </a:lnTo>
                <a:lnTo>
                  <a:pt x="f2112" y="f4837"/>
                </a:lnTo>
                <a:lnTo>
                  <a:pt x="f4838" y="f4839"/>
                </a:lnTo>
                <a:cubicBezTo>
                  <a:pt x="f3361" y="f4840"/>
                  <a:pt x="f4841" y="f4842"/>
                  <a:pt x="f4843" y="f4844"/>
                </a:cubicBezTo>
                <a:cubicBezTo>
                  <a:pt x="f4845" y="f4846"/>
                  <a:pt x="f4847" y="f4848"/>
                  <a:pt x="f4849" y="f4850"/>
                </a:cubicBezTo>
                <a:lnTo>
                  <a:pt x="f4849" y="f4851"/>
                </a:lnTo>
                <a:lnTo>
                  <a:pt x="f4852" y="f4851"/>
                </a:lnTo>
                <a:lnTo>
                  <a:pt x="f4852" y="f4853"/>
                </a:lnTo>
                <a:cubicBezTo>
                  <a:pt x="f4852" y="f4854"/>
                  <a:pt x="f4855" y="f4856"/>
                  <a:pt x="f4857" y="f4858"/>
                </a:cubicBezTo>
                <a:cubicBezTo>
                  <a:pt x="f4859" y="f4860"/>
                  <a:pt x="f2153" y="f4861"/>
                  <a:pt x="f993" y="f4862"/>
                </a:cubicBezTo>
                <a:lnTo>
                  <a:pt x="f4863" y="f4864"/>
                </a:lnTo>
                <a:cubicBezTo>
                  <a:pt x="f4865" y="f4866"/>
                  <a:pt x="f4867" y="f4868"/>
                  <a:pt x="f4869" y="f4870"/>
                </a:cubicBezTo>
                <a:cubicBezTo>
                  <a:pt x="f4871" y="f4872"/>
                  <a:pt x="f4849" y="f4873"/>
                  <a:pt x="f4849" y="f4874"/>
                </a:cubicBezTo>
                <a:lnTo>
                  <a:pt x="f4875" y="f4876"/>
                </a:lnTo>
                <a:cubicBezTo>
                  <a:pt x="f4877" y="f4878"/>
                  <a:pt x="f4879" y="f4880"/>
                  <a:pt x="f4881" y="f4882"/>
                </a:cubicBezTo>
                <a:cubicBezTo>
                  <a:pt x="f4883" y="f4884"/>
                  <a:pt x="f4885" y="f4886"/>
                  <a:pt x="f4887" y="f4888"/>
                </a:cubicBezTo>
                <a:cubicBezTo>
                  <a:pt x="f4889" y="f4890"/>
                  <a:pt x="f4891" y="f4892"/>
                  <a:pt x="f4893" y="f4894"/>
                </a:cubicBezTo>
                <a:cubicBezTo>
                  <a:pt x="f4895" y="f4896"/>
                  <a:pt x="f4897" y="f4898"/>
                  <a:pt x="f4899" y="f4900"/>
                </a:cubicBezTo>
                <a:close/>
                <a:moveTo>
                  <a:pt x="f4901" y="f4902"/>
                </a:moveTo>
                <a:lnTo>
                  <a:pt x="f2186" y="f4903"/>
                </a:lnTo>
                <a:lnTo>
                  <a:pt x="f2186" y="f4904"/>
                </a:lnTo>
                <a:lnTo>
                  <a:pt x="f4905" y="f4904"/>
                </a:lnTo>
                <a:cubicBezTo>
                  <a:pt x="f4906" y="f4907"/>
                  <a:pt x="f4908" y="f4909"/>
                  <a:pt x="f4908" y="f4910"/>
                </a:cubicBezTo>
                <a:cubicBezTo>
                  <a:pt x="f4908" y="f4911"/>
                  <a:pt x="f4908" y="f4912"/>
                  <a:pt x="f4908" y="f4913"/>
                </a:cubicBezTo>
                <a:cubicBezTo>
                  <a:pt x="f4908" y="f4914"/>
                  <a:pt x="f4906" y="f4915"/>
                  <a:pt x="f4905" y="f4916"/>
                </a:cubicBezTo>
                <a:cubicBezTo>
                  <a:pt x="f4917" y="f4918"/>
                  <a:pt x="f4919" y="f4920"/>
                  <a:pt x="f4921" y="f4922"/>
                </a:cubicBezTo>
                <a:lnTo>
                  <a:pt x="f4923" y="f4922"/>
                </a:lnTo>
                <a:lnTo>
                  <a:pt x="f4923" y="f4924"/>
                </a:lnTo>
                <a:lnTo>
                  <a:pt x="f4925" y="f4924"/>
                </a:lnTo>
                <a:cubicBezTo>
                  <a:pt x="f4926" y="f4927"/>
                  <a:pt x="f4928" y="f4929"/>
                  <a:pt x="f4930" y="f4931"/>
                </a:cubicBezTo>
                <a:cubicBezTo>
                  <a:pt x="f4932" y="f4933"/>
                  <a:pt x="f4934" y="f4935"/>
                  <a:pt x="f4936" y="f4937"/>
                </a:cubicBezTo>
                <a:lnTo>
                  <a:pt x="f4938" y="f4939"/>
                </a:lnTo>
                <a:cubicBezTo>
                  <a:pt x="f4940" y="f4941"/>
                  <a:pt x="f4942" y="f4943"/>
                  <a:pt x="f4944" y="f4945"/>
                </a:cubicBezTo>
                <a:cubicBezTo>
                  <a:pt x="f4946" y="f4947"/>
                  <a:pt x="f4948" y="f4949"/>
                  <a:pt x="f2971" y="f4950"/>
                </a:cubicBezTo>
                <a:close/>
                <a:moveTo>
                  <a:pt x="f4951" y="f4952"/>
                </a:moveTo>
                <a:lnTo>
                  <a:pt x="f4951" y="f4953"/>
                </a:lnTo>
                <a:lnTo>
                  <a:pt x="f4954" y="f4953"/>
                </a:lnTo>
                <a:lnTo>
                  <a:pt x="f4954" y="f4955"/>
                </a:lnTo>
                <a:lnTo>
                  <a:pt x="f208" y="f4955"/>
                </a:lnTo>
                <a:lnTo>
                  <a:pt x="f208" y="f4956"/>
                </a:lnTo>
                <a:lnTo>
                  <a:pt x="f4957" y="f4956"/>
                </a:lnTo>
                <a:lnTo>
                  <a:pt x="f4957" y="f4955"/>
                </a:lnTo>
                <a:lnTo>
                  <a:pt x="f4958" y="f4955"/>
                </a:lnTo>
                <a:lnTo>
                  <a:pt x="f4958" y="f4952"/>
                </a:lnTo>
                <a:close/>
                <a:moveTo>
                  <a:pt x="f4392" y="f4959"/>
                </a:moveTo>
                <a:cubicBezTo>
                  <a:pt x="f4960" y="f4959"/>
                  <a:pt x="f4961" y="f4962"/>
                  <a:pt x="f1824" y="f4963"/>
                </a:cubicBezTo>
                <a:cubicBezTo>
                  <a:pt x="f4964" y="f4965"/>
                  <a:pt x="f4966" y="f4967"/>
                  <a:pt x="f4966" y="f4968"/>
                </a:cubicBezTo>
                <a:cubicBezTo>
                  <a:pt x="f4966" y="f4969"/>
                  <a:pt x="f4964" y="f4970"/>
                  <a:pt x="f1824" y="f4971"/>
                </a:cubicBezTo>
                <a:cubicBezTo>
                  <a:pt x="f4961" y="f4972"/>
                  <a:pt x="f4960" y="f4973"/>
                  <a:pt x="f4392" y="f4973"/>
                </a:cubicBezTo>
                <a:cubicBezTo>
                  <a:pt x="f4974" y="f4973"/>
                  <a:pt x="f4975" y="f4976"/>
                  <a:pt x="f4977" y="f4978"/>
                </a:cubicBezTo>
                <a:cubicBezTo>
                  <a:pt x="f4979" y="f4980"/>
                  <a:pt x="f1857" y="f4981"/>
                  <a:pt x="f1857" y="f4982"/>
                </a:cubicBezTo>
                <a:cubicBezTo>
                  <a:pt x="f1857" y="f4967"/>
                  <a:pt x="f4983" y="f4984"/>
                  <a:pt x="f4985" y="f4986"/>
                </a:cubicBezTo>
                <a:cubicBezTo>
                  <a:pt x="f4987" y="f4988"/>
                  <a:pt x="f527" y="f4959"/>
                  <a:pt x="f4392" y="f4959"/>
                </a:cubicBezTo>
                <a:close/>
                <a:moveTo>
                  <a:pt x="f4989" y="f4990"/>
                </a:moveTo>
                <a:cubicBezTo>
                  <a:pt x="f4991" y="f4990"/>
                  <a:pt x="f4992" y="f4993"/>
                  <a:pt x="f4994" y="f4995"/>
                </a:cubicBezTo>
                <a:cubicBezTo>
                  <a:pt x="f4996" y="f4997"/>
                  <a:pt x="f41" y="f4998"/>
                  <a:pt x="f41" y="f4999"/>
                </a:cubicBezTo>
                <a:cubicBezTo>
                  <a:pt x="f41" y="f5000"/>
                  <a:pt x="f5001" y="f5002"/>
                  <a:pt x="f5003" y="f5004"/>
                </a:cubicBezTo>
                <a:cubicBezTo>
                  <a:pt x="f5005" y="f5006"/>
                  <a:pt x="f5007" y="f5008"/>
                  <a:pt x="f5009" y="f5010"/>
                </a:cubicBezTo>
                <a:cubicBezTo>
                  <a:pt x="f2728" y="f5011"/>
                  <a:pt x="f63" y="f5012"/>
                  <a:pt x="f5013" y="f5014"/>
                </a:cubicBezTo>
                <a:cubicBezTo>
                  <a:pt x="f5015" y="f5016"/>
                  <a:pt x="f5017" y="f5018"/>
                  <a:pt x="f5019" y="f5020"/>
                </a:cubicBezTo>
                <a:lnTo>
                  <a:pt x="f5021" y="f5020"/>
                </a:lnTo>
                <a:cubicBezTo>
                  <a:pt x="f5022" y="f5023"/>
                  <a:pt x="f5024" y="f5025"/>
                  <a:pt x="f5026" y="f5027"/>
                </a:cubicBezTo>
                <a:cubicBezTo>
                  <a:pt x="f5028" y="f5029"/>
                  <a:pt x="f5030" y="f5031"/>
                  <a:pt x="f3076" y="f5032"/>
                </a:cubicBezTo>
                <a:cubicBezTo>
                  <a:pt x="f5033" y="f5034"/>
                  <a:pt x="f4395" y="f5035"/>
                  <a:pt x="f5036" y="f5035"/>
                </a:cubicBezTo>
                <a:cubicBezTo>
                  <a:pt x="f5037" y="f5035"/>
                  <a:pt x="f5038" y="f5039"/>
                  <a:pt x="f92" y="f5040"/>
                </a:cubicBezTo>
                <a:cubicBezTo>
                  <a:pt x="f5041" y="f5042"/>
                  <a:pt x="f2738" y="f5043"/>
                  <a:pt x="f5044" y="f5045"/>
                </a:cubicBezTo>
                <a:cubicBezTo>
                  <a:pt x="f5046" y="f5047"/>
                  <a:pt x="f5048" y="f5049"/>
                  <a:pt x="f5050" y="f5051"/>
                </a:cubicBezTo>
                <a:cubicBezTo>
                  <a:pt x="f5052" y="f5053"/>
                  <a:pt x="f5054" y="f5055"/>
                  <a:pt x="f5054" y="f5056"/>
                </a:cubicBezTo>
                <a:cubicBezTo>
                  <a:pt x="f5054" y="f5057"/>
                  <a:pt x="f5058" y="f5059"/>
                  <a:pt x="f5060" y="f5061"/>
                </a:cubicBezTo>
                <a:cubicBezTo>
                  <a:pt x="f5062" y="f5063"/>
                  <a:pt x="f5064" y="f4959"/>
                  <a:pt x="f5065" y="f5066"/>
                </a:cubicBezTo>
                <a:cubicBezTo>
                  <a:pt x="f5067" y="f5068"/>
                  <a:pt x="f5069" y="f5070"/>
                  <a:pt x="f5071" y="f5072"/>
                </a:cubicBezTo>
                <a:cubicBezTo>
                  <a:pt x="f5073" y="f5074"/>
                  <a:pt x="f5075" y="f4990"/>
                  <a:pt x="f4989" y="f4990"/>
                </a:cubicBezTo>
                <a:close/>
                <a:moveTo>
                  <a:pt x="f5076" y="f5077"/>
                </a:moveTo>
                <a:lnTo>
                  <a:pt x="f2624" y="f5078"/>
                </a:lnTo>
                <a:lnTo>
                  <a:pt x="f5079" y="f5080"/>
                </a:lnTo>
                <a:lnTo>
                  <a:pt x="f124" y="f5081"/>
                </a:lnTo>
                <a:lnTo>
                  <a:pt x="f5082" y="f5083"/>
                </a:lnTo>
                <a:lnTo>
                  <a:pt x="f5084" y="f5085"/>
                </a:lnTo>
                <a:lnTo>
                  <a:pt x="f5086" y="f5087"/>
                </a:lnTo>
                <a:lnTo>
                  <a:pt x="f1819" y="f5088"/>
                </a:lnTo>
                <a:lnTo>
                  <a:pt x="f5089" y="f5090"/>
                </a:lnTo>
                <a:lnTo>
                  <a:pt x="f5091" y="f5092"/>
                </a:lnTo>
                <a:lnTo>
                  <a:pt x="f5093" y="f5094"/>
                </a:lnTo>
                <a:lnTo>
                  <a:pt x="f106" y="f5095"/>
                </a:lnTo>
                <a:lnTo>
                  <a:pt x="f5096" y="f5097"/>
                </a:lnTo>
                <a:lnTo>
                  <a:pt x="f5098" y="f5099"/>
                </a:lnTo>
                <a:lnTo>
                  <a:pt x="f5100" y="f5101"/>
                </a:lnTo>
                <a:close/>
                <a:moveTo>
                  <a:pt x="f4183" y="f5102"/>
                </a:moveTo>
                <a:cubicBezTo>
                  <a:pt x="f618" y="f5102"/>
                  <a:pt x="f5103" y="f5104"/>
                  <a:pt x="f180" y="f5105"/>
                </a:cubicBezTo>
                <a:lnTo>
                  <a:pt x="f180" y="f5106"/>
                </a:lnTo>
                <a:cubicBezTo>
                  <a:pt x="f2303" y="f5107"/>
                  <a:pt x="f1693" y="f5108"/>
                  <a:pt x="f5109" y="f5110"/>
                </a:cubicBezTo>
                <a:cubicBezTo>
                  <a:pt x="f5111" y="f5112"/>
                  <a:pt x="f5113" y="f5114"/>
                  <a:pt x="f5115" y="f5114"/>
                </a:cubicBezTo>
                <a:cubicBezTo>
                  <a:pt x="f5116" y="f5114"/>
                  <a:pt x="f5117" y="f5118"/>
                  <a:pt x="f5119" y="f5120"/>
                </a:cubicBezTo>
                <a:cubicBezTo>
                  <a:pt x="f5121" y="f5122"/>
                  <a:pt x="f1707" y="f5123"/>
                  <a:pt x="f1707" y="f5124"/>
                </a:cubicBezTo>
                <a:cubicBezTo>
                  <a:pt x="f1707" y="f5125"/>
                  <a:pt x="f5126" y="f5127"/>
                  <a:pt x="f2323" y="f5128"/>
                </a:cubicBezTo>
                <a:cubicBezTo>
                  <a:pt x="f5129" y="f5130"/>
                  <a:pt x="f5131" y="f5132"/>
                  <a:pt x="f5133" y="f5132"/>
                </a:cubicBezTo>
                <a:cubicBezTo>
                  <a:pt x="f5134" y="f5132"/>
                  <a:pt x="f5135" y="f5136"/>
                  <a:pt x="f5137" y="f5138"/>
                </a:cubicBezTo>
                <a:cubicBezTo>
                  <a:pt x="f2364" y="f5139"/>
                  <a:pt x="f5140" y="f5141"/>
                  <a:pt x="f5142" y="f5141"/>
                </a:cubicBezTo>
                <a:lnTo>
                  <a:pt x="f5142" y="f5143"/>
                </a:lnTo>
                <a:lnTo>
                  <a:pt x="f5144" y="f5145"/>
                </a:lnTo>
                <a:lnTo>
                  <a:pt x="f180" y="f5145"/>
                </a:lnTo>
                <a:lnTo>
                  <a:pt x="f180" y="f5146"/>
                </a:lnTo>
                <a:lnTo>
                  <a:pt x="f5147" y="f5146"/>
                </a:lnTo>
                <a:lnTo>
                  <a:pt x="f5147" y="f5148"/>
                </a:lnTo>
                <a:lnTo>
                  <a:pt x="f5149" y="f5150"/>
                </a:lnTo>
                <a:cubicBezTo>
                  <a:pt x="f5151" y="f5152"/>
                  <a:pt x="f5153" y="f5154"/>
                  <a:pt x="f5155" y="f5156"/>
                </a:cubicBezTo>
                <a:cubicBezTo>
                  <a:pt x="f5157" y="f5158"/>
                  <a:pt x="f5159" y="f5160"/>
                  <a:pt x="f5159" y="f5161"/>
                </a:cubicBezTo>
                <a:cubicBezTo>
                  <a:pt x="f5159" y="f5162"/>
                  <a:pt x="f5163" y="f5164"/>
                  <a:pt x="f5165" y="f5166"/>
                </a:cubicBezTo>
                <a:cubicBezTo>
                  <a:pt x="f5167" y="f5168"/>
                  <a:pt x="f5169" y="f5170"/>
                  <a:pt x="f5171" y="f5172"/>
                </a:cubicBezTo>
                <a:cubicBezTo>
                  <a:pt x="f5173" y="f5174"/>
                  <a:pt x="f5175" y="f5176"/>
                  <a:pt x="f5177" y="f5178"/>
                </a:cubicBezTo>
                <a:cubicBezTo>
                  <a:pt x="f5179" y="f5180"/>
                  <a:pt x="f5181" y="f5102"/>
                  <a:pt x="f4183" y="f5102"/>
                </a:cubicBezTo>
                <a:close/>
                <a:moveTo>
                  <a:pt x="f3999" y="f5182"/>
                </a:moveTo>
                <a:lnTo>
                  <a:pt x="f3999" y="f5183"/>
                </a:lnTo>
                <a:lnTo>
                  <a:pt x="f5184" y="f5183"/>
                </a:lnTo>
                <a:lnTo>
                  <a:pt x="f5185" y="f5186"/>
                </a:lnTo>
                <a:cubicBezTo>
                  <a:pt x="f5187" y="f5186"/>
                  <a:pt x="f5188" y="f5189"/>
                  <a:pt x="f5190" y="f5191"/>
                </a:cubicBezTo>
                <a:cubicBezTo>
                  <a:pt x="f5192" y="f5193"/>
                  <a:pt x="f5194" y="f5195"/>
                  <a:pt x="f5196" y="f5195"/>
                </a:cubicBezTo>
                <a:cubicBezTo>
                  <a:pt x="f5197" y="f5195"/>
                  <a:pt x="f5198" y="f5199"/>
                  <a:pt x="f5200" y="f5201"/>
                </a:cubicBezTo>
                <a:cubicBezTo>
                  <a:pt x="f5202" y="f5203"/>
                  <a:pt x="f1291" y="f5204"/>
                  <a:pt x="f1291" y="f5205"/>
                </a:cubicBezTo>
                <a:cubicBezTo>
                  <a:pt x="f1291" y="f5206"/>
                  <a:pt x="f5207" y="f5208"/>
                  <a:pt x="f5209" y="f5210"/>
                </a:cubicBezTo>
                <a:cubicBezTo>
                  <a:pt x="f4669" y="f5211"/>
                  <a:pt x="f5212" y="f5213"/>
                  <a:pt x="f2521" y="f5213"/>
                </a:cubicBezTo>
                <a:lnTo>
                  <a:pt x="f5214" y="f5213"/>
                </a:lnTo>
                <a:lnTo>
                  <a:pt x="f5214" y="f5215"/>
                </a:lnTo>
                <a:cubicBezTo>
                  <a:pt x="f5216" y="f5217"/>
                  <a:pt x="f5218" y="f5219"/>
                  <a:pt x="f5220" y="f5219"/>
                </a:cubicBezTo>
                <a:cubicBezTo>
                  <a:pt x="f5221" y="f5219"/>
                  <a:pt x="f5222" y="f5219"/>
                  <a:pt x="f5223" y="f5219"/>
                </a:cubicBezTo>
                <a:cubicBezTo>
                  <a:pt x="f5224" y="f5219"/>
                  <a:pt x="f5225" y="f5226"/>
                  <a:pt x="f5227" y="f5228"/>
                </a:cubicBezTo>
                <a:cubicBezTo>
                  <a:pt x="f5229" y="f5230"/>
                  <a:pt x="f4008" y="f5231"/>
                  <a:pt x="f4008" y="f5232"/>
                </a:cubicBezTo>
                <a:cubicBezTo>
                  <a:pt x="f4008" y="f5233"/>
                  <a:pt x="f5234" y="f5235"/>
                  <a:pt x="f5236" y="f5237"/>
                </a:cubicBezTo>
                <a:cubicBezTo>
                  <a:pt x="f5238" y="f5239"/>
                  <a:pt x="f5240" y="f5241"/>
                  <a:pt x="f5242" y="f5241"/>
                </a:cubicBezTo>
                <a:cubicBezTo>
                  <a:pt x="f5243" y="f5241"/>
                  <a:pt x="f2497" y="f5244"/>
                  <a:pt x="f3998" y="f5245"/>
                </a:cubicBezTo>
                <a:cubicBezTo>
                  <a:pt x="f5246" y="f5247"/>
                  <a:pt x="f5248" y="f5249"/>
                  <a:pt x="f5250" y="f5251"/>
                </a:cubicBezTo>
                <a:lnTo>
                  <a:pt x="f2522" y="f5182"/>
                </a:lnTo>
                <a:close/>
                <a:moveTo>
                  <a:pt x="f3963" y="f5252"/>
                </a:moveTo>
                <a:lnTo>
                  <a:pt x="f3963" y="f5183"/>
                </a:lnTo>
                <a:lnTo>
                  <a:pt x="f5253" y="f5183"/>
                </a:lnTo>
                <a:lnTo>
                  <a:pt x="f5254" y="f5255"/>
                </a:lnTo>
                <a:cubicBezTo>
                  <a:pt x="f5256" y="f5255"/>
                  <a:pt x="f5257" y="f5258"/>
                  <a:pt x="f5259" y="f5191"/>
                </a:cubicBezTo>
                <a:cubicBezTo>
                  <a:pt x="f5260" y="f5261"/>
                  <a:pt x="f5262" y="f5263"/>
                  <a:pt x="f5264" y="f5263"/>
                </a:cubicBezTo>
                <a:cubicBezTo>
                  <a:pt x="f5265" y="f5263"/>
                  <a:pt x="f5266" y="f5199"/>
                  <a:pt x="f5267" y="f5268"/>
                </a:cubicBezTo>
                <a:cubicBezTo>
                  <a:pt x="f5269" y="f5270"/>
                  <a:pt x="f1228" y="f5204"/>
                  <a:pt x="f1228" y="f5271"/>
                </a:cubicBezTo>
                <a:cubicBezTo>
                  <a:pt x="f1228" y="f5272"/>
                  <a:pt x="f5273" y="f5274"/>
                  <a:pt x="f5275" y="f5210"/>
                </a:cubicBezTo>
                <a:cubicBezTo>
                  <a:pt x="f4746" y="f5211"/>
                  <a:pt x="f5276" y="f5213"/>
                  <a:pt x="f2479" y="f5213"/>
                </a:cubicBezTo>
                <a:lnTo>
                  <a:pt x="f5277" y="f5213"/>
                </a:lnTo>
                <a:lnTo>
                  <a:pt x="f5277" y="f5278"/>
                </a:lnTo>
                <a:cubicBezTo>
                  <a:pt x="f5279" y="f5217"/>
                  <a:pt x="f5280" y="f5281"/>
                  <a:pt x="f5282" y="f5281"/>
                </a:cubicBezTo>
                <a:cubicBezTo>
                  <a:pt x="f5283" y="f5281"/>
                  <a:pt x="f5284" y="f5281"/>
                  <a:pt x="f5285" y="f5281"/>
                </a:cubicBezTo>
                <a:cubicBezTo>
                  <a:pt x="f5286" y="f5281"/>
                  <a:pt x="f5287" y="f5288"/>
                  <a:pt x="f5289" y="f5290"/>
                </a:cubicBezTo>
                <a:cubicBezTo>
                  <a:pt x="f5291" y="f5230"/>
                  <a:pt x="f3978" y="f5292"/>
                  <a:pt x="f3978" y="f5293"/>
                </a:cubicBezTo>
                <a:cubicBezTo>
                  <a:pt x="f3978" y="f5294"/>
                  <a:pt x="f5295" y="f5296"/>
                  <a:pt x="f5297" y="f5298"/>
                </a:cubicBezTo>
                <a:cubicBezTo>
                  <a:pt x="f5299" y="f5239"/>
                  <a:pt x="f5300" y="f5301"/>
                  <a:pt x="f5302" y="f5301"/>
                </a:cubicBezTo>
                <a:cubicBezTo>
                  <a:pt x="f5303" y="f5301"/>
                  <a:pt x="f2428" y="f5304"/>
                  <a:pt x="f3961" y="f5305"/>
                </a:cubicBezTo>
                <a:cubicBezTo>
                  <a:pt x="f5306" y="f5307"/>
                  <a:pt x="f5308" y="f5309"/>
                  <a:pt x="f5310" y="f5311"/>
                </a:cubicBezTo>
                <a:lnTo>
                  <a:pt x="f2481" y="f5252"/>
                </a:lnTo>
                <a:close/>
                <a:moveTo>
                  <a:pt x="f4022" y="f5252"/>
                </a:moveTo>
                <a:lnTo>
                  <a:pt x="f4022" y="f5183"/>
                </a:lnTo>
                <a:lnTo>
                  <a:pt x="f5312" y="f5183"/>
                </a:lnTo>
                <a:lnTo>
                  <a:pt x="f5313" y="f5186"/>
                </a:lnTo>
                <a:cubicBezTo>
                  <a:pt x="f5314" y="f5186"/>
                  <a:pt x="f5315" y="f5189"/>
                  <a:pt x="f5316" y="f5191"/>
                </a:cubicBezTo>
                <a:cubicBezTo>
                  <a:pt x="f5317" y="f5193"/>
                  <a:pt x="f5318" y="f5195"/>
                  <a:pt x="f5319" y="f5195"/>
                </a:cubicBezTo>
                <a:cubicBezTo>
                  <a:pt x="f5320" y="f5195"/>
                  <a:pt x="f5321" y="f5199"/>
                  <a:pt x="f5322" y="f5201"/>
                </a:cubicBezTo>
                <a:cubicBezTo>
                  <a:pt x="f5323" y="f5203"/>
                  <a:pt x="f1327" y="f5204"/>
                  <a:pt x="f1327" y="f5205"/>
                </a:cubicBezTo>
                <a:cubicBezTo>
                  <a:pt x="f1327" y="f5206"/>
                  <a:pt x="f5324" y="f5208"/>
                  <a:pt x="f5325" y="f5210"/>
                </a:cubicBezTo>
                <a:cubicBezTo>
                  <a:pt x="f4717" y="f5211"/>
                  <a:pt x="f5326" y="f5213"/>
                  <a:pt x="f2556" y="f5213"/>
                </a:cubicBezTo>
                <a:lnTo>
                  <a:pt x="f5327" y="f5213"/>
                </a:lnTo>
                <a:lnTo>
                  <a:pt x="f5327" y="f5215"/>
                </a:lnTo>
                <a:cubicBezTo>
                  <a:pt x="f5328" y="f5217"/>
                  <a:pt x="f5329" y="f5219"/>
                  <a:pt x="f5330" y="f5219"/>
                </a:cubicBezTo>
                <a:cubicBezTo>
                  <a:pt x="f5331" y="f5219"/>
                  <a:pt x="f5332" y="f5219"/>
                  <a:pt x="f5333" y="f5219"/>
                </a:cubicBezTo>
                <a:cubicBezTo>
                  <a:pt x="f5334" y="f5219"/>
                  <a:pt x="f5335" y="f5226"/>
                  <a:pt x="f5336" y="f5228"/>
                </a:cubicBezTo>
                <a:cubicBezTo>
                  <a:pt x="f5337" y="f5230"/>
                  <a:pt x="f4030" y="f5231"/>
                  <a:pt x="f4030" y="f5232"/>
                </a:cubicBezTo>
                <a:cubicBezTo>
                  <a:pt x="f4030" y="f5233"/>
                  <a:pt x="f5338" y="f5235"/>
                  <a:pt x="f5339" y="f5237"/>
                </a:cubicBezTo>
                <a:cubicBezTo>
                  <a:pt x="f5340" y="f5239"/>
                  <a:pt x="f5341" y="f5241"/>
                  <a:pt x="f5342" y="f5241"/>
                </a:cubicBezTo>
                <a:cubicBezTo>
                  <a:pt x="f5343" y="f5241"/>
                  <a:pt x="f2532" y="f5244"/>
                  <a:pt x="f4021" y="f5245"/>
                </a:cubicBezTo>
                <a:cubicBezTo>
                  <a:pt x="f5344" y="f5247"/>
                  <a:pt x="f5345" y="f5249"/>
                  <a:pt x="f5346" y="f5251"/>
                </a:cubicBezTo>
                <a:lnTo>
                  <a:pt x="f2557" y="f5252"/>
                </a:lnTo>
                <a:close/>
                <a:moveTo>
                  <a:pt x="f5347" y="f5348"/>
                </a:moveTo>
                <a:lnTo>
                  <a:pt x="f5349" y="f5350"/>
                </a:lnTo>
                <a:lnTo>
                  <a:pt x="f2246" y="f5351"/>
                </a:lnTo>
                <a:lnTo>
                  <a:pt x="f5352" y="f5353"/>
                </a:lnTo>
                <a:cubicBezTo>
                  <a:pt x="f3722" y="f5354"/>
                  <a:pt x="f5355" y="f5356"/>
                  <a:pt x="f5357" y="f5358"/>
                </a:cubicBezTo>
                <a:cubicBezTo>
                  <a:pt x="f5359" y="f5360"/>
                  <a:pt x="f5361" y="f5362"/>
                  <a:pt x="f5363" y="f5364"/>
                </a:cubicBezTo>
                <a:lnTo>
                  <a:pt x="f5363" y="f5365"/>
                </a:lnTo>
                <a:lnTo>
                  <a:pt x="f5366" y="f5365"/>
                </a:lnTo>
                <a:lnTo>
                  <a:pt x="f5366" y="f5367"/>
                </a:lnTo>
                <a:cubicBezTo>
                  <a:pt x="f5366" y="f5368"/>
                  <a:pt x="f5369" y="f5370"/>
                  <a:pt x="f5371" y="f5372"/>
                </a:cubicBezTo>
                <a:cubicBezTo>
                  <a:pt x="f5373" y="f5374"/>
                  <a:pt x="f2572" y="f5375"/>
                  <a:pt x="f1367" y="f5376"/>
                </a:cubicBezTo>
                <a:lnTo>
                  <a:pt x="f5377" y="f5378"/>
                </a:lnTo>
                <a:cubicBezTo>
                  <a:pt x="f5379" y="f5380"/>
                  <a:pt x="f5381" y="f5382"/>
                  <a:pt x="f5383" y="f5384"/>
                </a:cubicBezTo>
                <a:cubicBezTo>
                  <a:pt x="f5385" y="f5386"/>
                  <a:pt x="f5363" y="f5387"/>
                  <a:pt x="f5363" y="f5388"/>
                </a:cubicBezTo>
                <a:lnTo>
                  <a:pt x="f5389" y="f5390"/>
                </a:lnTo>
                <a:cubicBezTo>
                  <a:pt x="f5391" y="f5392"/>
                  <a:pt x="f5393" y="f5394"/>
                  <a:pt x="f5395" y="f5396"/>
                </a:cubicBezTo>
                <a:cubicBezTo>
                  <a:pt x="f5397" y="f5398"/>
                  <a:pt x="f5399" y="f5400"/>
                  <a:pt x="f5401" y="f5402"/>
                </a:cubicBezTo>
                <a:cubicBezTo>
                  <a:pt x="f5403" y="f5404"/>
                  <a:pt x="f5405" y="f5406"/>
                  <a:pt x="f5407" y="f5408"/>
                </a:cubicBezTo>
                <a:cubicBezTo>
                  <a:pt x="f5409" y="f5410"/>
                  <a:pt x="f5411" y="f5412"/>
                  <a:pt x="f5413" y="f5414"/>
                </a:cubicBezTo>
                <a:close/>
                <a:moveTo>
                  <a:pt x="f5415" y="f5416"/>
                </a:moveTo>
                <a:lnTo>
                  <a:pt x="f5415" y="f5417"/>
                </a:lnTo>
                <a:lnTo>
                  <a:pt x="f5418" y="f5417"/>
                </a:lnTo>
                <a:lnTo>
                  <a:pt x="f5418" y="f5419"/>
                </a:lnTo>
                <a:lnTo>
                  <a:pt x="f440" y="f5419"/>
                </a:lnTo>
                <a:lnTo>
                  <a:pt x="f440" y="f5420"/>
                </a:lnTo>
                <a:lnTo>
                  <a:pt x="f5421" y="f5420"/>
                </a:lnTo>
                <a:lnTo>
                  <a:pt x="f5421" y="f5419"/>
                </a:lnTo>
                <a:lnTo>
                  <a:pt x="f5422" y="f5419"/>
                </a:lnTo>
                <a:lnTo>
                  <a:pt x="f5422" y="f5416"/>
                </a:lnTo>
                <a:close/>
                <a:moveTo>
                  <a:pt x="f5423" y="f5424"/>
                </a:moveTo>
                <a:lnTo>
                  <a:pt x="f2796" y="f5425"/>
                </a:lnTo>
                <a:lnTo>
                  <a:pt x="f5426" y="f5427"/>
                </a:lnTo>
                <a:lnTo>
                  <a:pt x="f276" y="f5428"/>
                </a:lnTo>
                <a:lnTo>
                  <a:pt x="f5429" y="f5430"/>
                </a:lnTo>
                <a:lnTo>
                  <a:pt x="f5431" y="f5432"/>
                </a:lnTo>
                <a:lnTo>
                  <a:pt x="f5433" y="f5434"/>
                </a:lnTo>
                <a:lnTo>
                  <a:pt x="f2105" y="f5435"/>
                </a:lnTo>
                <a:lnTo>
                  <a:pt x="f5436" y="f5437"/>
                </a:lnTo>
                <a:lnTo>
                  <a:pt x="f5438" y="f5439"/>
                </a:lnTo>
                <a:lnTo>
                  <a:pt x="f5440" y="f5441"/>
                </a:lnTo>
                <a:lnTo>
                  <a:pt x="f258" y="f5442"/>
                </a:lnTo>
                <a:lnTo>
                  <a:pt x="f5443" y="f5444"/>
                </a:lnTo>
                <a:lnTo>
                  <a:pt x="f5445" y="f5446"/>
                </a:lnTo>
                <a:lnTo>
                  <a:pt x="f5447" y="f5448"/>
                </a:lnTo>
                <a:close/>
                <a:moveTo>
                  <a:pt x="f5449" y="f5450"/>
                </a:moveTo>
                <a:cubicBezTo>
                  <a:pt x="f5451" y="f5452"/>
                  <a:pt x="f5453" y="f5454"/>
                  <a:pt x="f5455" y="f5456"/>
                </a:cubicBezTo>
                <a:cubicBezTo>
                  <a:pt x="f5457" y="f5458"/>
                  <a:pt x="f5459" y="f5460"/>
                  <a:pt x="f2015" y="f5461"/>
                </a:cubicBezTo>
                <a:lnTo>
                  <a:pt x="f5462" y="f5463"/>
                </a:lnTo>
                <a:cubicBezTo>
                  <a:pt x="f5464" y="f5465"/>
                  <a:pt x="f5466" y="f5467"/>
                  <a:pt x="f5468" y="f5469"/>
                </a:cubicBezTo>
                <a:lnTo>
                  <a:pt x="f5470" y="f5469"/>
                </a:lnTo>
                <a:cubicBezTo>
                  <a:pt x="f5471" y="f5472"/>
                  <a:pt x="f5473" y="f5474"/>
                  <a:pt x="f5475" y="f5476"/>
                </a:cubicBezTo>
                <a:lnTo>
                  <a:pt x="f5477" y="f5478"/>
                </a:lnTo>
                <a:cubicBezTo>
                  <a:pt x="f5479" y="f5480"/>
                  <a:pt x="f5481" y="f5482"/>
                  <a:pt x="f5483" y="f5484"/>
                </a:cubicBezTo>
                <a:cubicBezTo>
                  <a:pt x="f5485" y="f5486"/>
                  <a:pt x="f5487" y="f5488"/>
                  <a:pt x="f5489" y="f5490"/>
                </a:cubicBezTo>
                <a:lnTo>
                  <a:pt x="f5491" y="f5492"/>
                </a:lnTo>
                <a:lnTo>
                  <a:pt x="f3905" y="f5493"/>
                </a:lnTo>
                <a:cubicBezTo>
                  <a:pt x="f5494" y="f5495"/>
                  <a:pt x="f5496" y="f5497"/>
                  <a:pt x="f5498" y="f5499"/>
                </a:cubicBezTo>
                <a:cubicBezTo>
                  <a:pt x="f5500" y="f5501"/>
                  <a:pt x="f5502" y="f5503"/>
                  <a:pt x="f5504" y="f5505"/>
                </a:cubicBezTo>
                <a:close/>
                <a:moveTo>
                  <a:pt x="f5506" y="f5507"/>
                </a:moveTo>
                <a:lnTo>
                  <a:pt x="f2874" y="f5508"/>
                </a:lnTo>
                <a:lnTo>
                  <a:pt x="f5509" y="f5510"/>
                </a:lnTo>
                <a:lnTo>
                  <a:pt x="f348" y="f5511"/>
                </a:lnTo>
                <a:lnTo>
                  <a:pt x="f5512" y="f5513"/>
                </a:lnTo>
                <a:lnTo>
                  <a:pt x="f5514" y="f5515"/>
                </a:lnTo>
                <a:lnTo>
                  <a:pt x="f5516" y="f5517"/>
                </a:lnTo>
                <a:lnTo>
                  <a:pt x="f2136" y="f5518"/>
                </a:lnTo>
                <a:lnTo>
                  <a:pt x="f5519" y="f5520"/>
                </a:lnTo>
                <a:lnTo>
                  <a:pt x="f5521" y="f5522"/>
                </a:lnTo>
                <a:lnTo>
                  <a:pt x="f5523" y="f5524"/>
                </a:lnTo>
                <a:lnTo>
                  <a:pt x="f330" y="f5525"/>
                </a:lnTo>
                <a:lnTo>
                  <a:pt x="f5526" y="f5527"/>
                </a:lnTo>
                <a:lnTo>
                  <a:pt x="f5528" y="f5529"/>
                </a:lnTo>
                <a:lnTo>
                  <a:pt x="f5530" y="f5531"/>
                </a:lnTo>
                <a:close/>
                <a:moveTo>
                  <a:pt x="f5532" y="f5507"/>
                </a:moveTo>
                <a:lnTo>
                  <a:pt x="f2902" y="f5508"/>
                </a:lnTo>
                <a:lnTo>
                  <a:pt x="f5533" y="f5510"/>
                </a:lnTo>
                <a:lnTo>
                  <a:pt x="f411" y="f5511"/>
                </a:lnTo>
                <a:lnTo>
                  <a:pt x="f5534" y="f5513"/>
                </a:lnTo>
                <a:lnTo>
                  <a:pt x="f5535" y="f5515"/>
                </a:lnTo>
                <a:lnTo>
                  <a:pt x="f5536" y="f5517"/>
                </a:lnTo>
                <a:lnTo>
                  <a:pt x="f2141" y="f5518"/>
                </a:lnTo>
                <a:lnTo>
                  <a:pt x="f5537" y="f5520"/>
                </a:lnTo>
                <a:lnTo>
                  <a:pt x="f5538" y="f5522"/>
                </a:lnTo>
                <a:lnTo>
                  <a:pt x="f5539" y="f5540"/>
                </a:lnTo>
                <a:lnTo>
                  <a:pt x="f402" y="f5541"/>
                </a:lnTo>
                <a:lnTo>
                  <a:pt x="f5542" y="f5543"/>
                </a:lnTo>
                <a:lnTo>
                  <a:pt x="f5544" y="f5545"/>
                </a:lnTo>
                <a:lnTo>
                  <a:pt x="f5546" y="f5531"/>
                </a:lnTo>
                <a:close/>
                <a:moveTo>
                  <a:pt x="f5547" y="f5548"/>
                </a:moveTo>
                <a:lnTo>
                  <a:pt x="f5547" y="f5549"/>
                </a:lnTo>
                <a:lnTo>
                  <a:pt x="f5550" y="f5549"/>
                </a:lnTo>
                <a:lnTo>
                  <a:pt x="f5550" y="f5551"/>
                </a:lnTo>
                <a:lnTo>
                  <a:pt x="f29" y="f5551"/>
                </a:lnTo>
                <a:lnTo>
                  <a:pt x="f29" y="f5552"/>
                </a:lnTo>
                <a:lnTo>
                  <a:pt x="f5553" y="f5552"/>
                </a:lnTo>
                <a:lnTo>
                  <a:pt x="f5553" y="f5551"/>
                </a:lnTo>
                <a:lnTo>
                  <a:pt x="f5554" y="f5551"/>
                </a:lnTo>
                <a:lnTo>
                  <a:pt x="f5554" y="f5548"/>
                </a:lnTo>
                <a:close/>
                <a:moveTo>
                  <a:pt x="f5555" y="f5556"/>
                </a:moveTo>
                <a:cubicBezTo>
                  <a:pt x="f5557" y="f5558"/>
                  <a:pt x="f5559" y="f5560"/>
                  <a:pt x="f5561" y="f5562"/>
                </a:cubicBezTo>
                <a:lnTo>
                  <a:pt x="f5563" y="f5564"/>
                </a:lnTo>
                <a:cubicBezTo>
                  <a:pt x="f5565" y="f5566"/>
                  <a:pt x="f5567" y="f5568"/>
                  <a:pt x="f4000" y="f5569"/>
                </a:cubicBezTo>
                <a:cubicBezTo>
                  <a:pt x="f5570" y="f5571"/>
                  <a:pt x="f5572" y="f5573"/>
                  <a:pt x="f5574" y="f5575"/>
                </a:cubicBezTo>
                <a:close/>
                <a:moveTo>
                  <a:pt x="f5576" y="f5556"/>
                </a:moveTo>
                <a:cubicBezTo>
                  <a:pt x="f5577" y="f5558"/>
                  <a:pt x="f5578" y="f5560"/>
                  <a:pt x="f5579" y="f5562"/>
                </a:cubicBezTo>
                <a:lnTo>
                  <a:pt x="f5580" y="f5564"/>
                </a:lnTo>
                <a:cubicBezTo>
                  <a:pt x="f5581" y="f5566"/>
                  <a:pt x="f5582" y="f5568"/>
                  <a:pt x="f4023" y="f5569"/>
                </a:cubicBezTo>
                <a:cubicBezTo>
                  <a:pt x="f5583" y="f5571"/>
                  <a:pt x="f5584" y="f5573"/>
                  <a:pt x="f5585" y="f5575"/>
                </a:cubicBezTo>
                <a:close/>
                <a:moveTo>
                  <a:pt x="f5586" y="f5587"/>
                </a:moveTo>
                <a:cubicBezTo>
                  <a:pt x="f5588" y="f5558"/>
                  <a:pt x="f5589" y="f5590"/>
                  <a:pt x="f5591" y="f5592"/>
                </a:cubicBezTo>
                <a:lnTo>
                  <a:pt x="f5593" y="f5594"/>
                </a:lnTo>
                <a:cubicBezTo>
                  <a:pt x="f5595" y="f5566"/>
                  <a:pt x="f5596" y="f5597"/>
                  <a:pt x="f3965" y="f5598"/>
                </a:cubicBezTo>
                <a:cubicBezTo>
                  <a:pt x="f5599" y="f5600"/>
                  <a:pt x="f5601" y="f5573"/>
                  <a:pt x="f5602" y="f5603"/>
                </a:cubicBezTo>
                <a:close/>
                <a:moveTo>
                  <a:pt x="f5604" y="f5605"/>
                </a:moveTo>
                <a:cubicBezTo>
                  <a:pt x="f5606" y="f5607"/>
                  <a:pt x="f5608" y="f5609"/>
                  <a:pt x="f5610" y="f5611"/>
                </a:cubicBezTo>
                <a:cubicBezTo>
                  <a:pt x="f5612" y="f5613"/>
                  <a:pt x="f5614" y="f5615"/>
                  <a:pt x="f2186" y="f5616"/>
                </a:cubicBezTo>
                <a:lnTo>
                  <a:pt x="f5617" y="f5618"/>
                </a:lnTo>
                <a:cubicBezTo>
                  <a:pt x="f5619" y="f5620"/>
                  <a:pt x="f5621" y="f5622"/>
                  <a:pt x="f5623" y="f5624"/>
                </a:cubicBezTo>
                <a:lnTo>
                  <a:pt x="f5625" y="f5624"/>
                </a:lnTo>
                <a:cubicBezTo>
                  <a:pt x="f5626" y="f5627"/>
                  <a:pt x="f5628" y="f5629"/>
                  <a:pt x="f5630" y="f5631"/>
                </a:cubicBezTo>
                <a:lnTo>
                  <a:pt x="f5632" y="f5633"/>
                </a:lnTo>
                <a:cubicBezTo>
                  <a:pt x="f5634" y="f5635"/>
                  <a:pt x="f5636" y="f5637"/>
                  <a:pt x="f5638" y="f5639"/>
                </a:cubicBezTo>
                <a:cubicBezTo>
                  <a:pt x="f5640" y="f5641"/>
                  <a:pt x="f5642" y="f5643"/>
                  <a:pt x="f5644" y="f5645"/>
                </a:cubicBezTo>
                <a:lnTo>
                  <a:pt x="f5646" y="f5647"/>
                </a:lnTo>
                <a:lnTo>
                  <a:pt x="f4350" y="f5648"/>
                </a:lnTo>
                <a:cubicBezTo>
                  <a:pt x="f5649" y="f5650"/>
                  <a:pt x="f5651" y="f5652"/>
                  <a:pt x="f5653" y="f5654"/>
                </a:cubicBezTo>
                <a:cubicBezTo>
                  <a:pt x="f5655" y="f5656"/>
                  <a:pt x="f5657" y="f5658"/>
                  <a:pt x="f5659" y="f5660"/>
                </a:cubicBezTo>
                <a:close/>
                <a:moveTo>
                  <a:pt x="f5086" y="f5661"/>
                </a:moveTo>
                <a:cubicBezTo>
                  <a:pt x="f5662" y="f5661"/>
                  <a:pt x="f5663" y="f5664"/>
                  <a:pt x="f2591" y="f5665"/>
                </a:cubicBezTo>
                <a:cubicBezTo>
                  <a:pt x="f5666" y="f5667"/>
                  <a:pt x="f5668" y="f5669"/>
                  <a:pt x="f5668" y="f5670"/>
                </a:cubicBezTo>
                <a:cubicBezTo>
                  <a:pt x="f5668" y="f5671"/>
                  <a:pt x="f5666" y="f5672"/>
                  <a:pt x="f2591" y="f5673"/>
                </a:cubicBezTo>
                <a:cubicBezTo>
                  <a:pt x="f5663" y="f5674"/>
                  <a:pt x="f5662" y="f5675"/>
                  <a:pt x="f5086" y="f5675"/>
                </a:cubicBezTo>
                <a:cubicBezTo>
                  <a:pt x="f5676" y="f5675"/>
                  <a:pt x="f5677" y="f5678"/>
                  <a:pt x="f5679" y="f5680"/>
                </a:cubicBezTo>
                <a:cubicBezTo>
                  <a:pt x="f5681" y="f5682"/>
                  <a:pt x="f2624" y="f5683"/>
                  <a:pt x="f2624" y="f5684"/>
                </a:cubicBezTo>
                <a:cubicBezTo>
                  <a:pt x="f2624" y="f5669"/>
                  <a:pt x="f5685" y="f5686"/>
                  <a:pt x="f5687" y="f5688"/>
                </a:cubicBezTo>
                <a:cubicBezTo>
                  <a:pt x="f5689" y="f5690"/>
                  <a:pt x="f1086" y="f5661"/>
                  <a:pt x="f5086" y="f5661"/>
                </a:cubicBezTo>
                <a:close/>
                <a:moveTo>
                  <a:pt x="f180" y="f5691"/>
                </a:moveTo>
                <a:lnTo>
                  <a:pt x="f180" y="f5692"/>
                </a:lnTo>
                <a:lnTo>
                  <a:pt x="f5693" y="f5692"/>
                </a:lnTo>
                <a:lnTo>
                  <a:pt x="f5693" y="f5694"/>
                </a:lnTo>
                <a:lnTo>
                  <a:pt x="f180" y="f5694"/>
                </a:lnTo>
                <a:lnTo>
                  <a:pt x="f180" y="f5695"/>
                </a:lnTo>
                <a:lnTo>
                  <a:pt x="f5693" y="f5695"/>
                </a:lnTo>
                <a:lnTo>
                  <a:pt x="f5693" y="f5696"/>
                </a:lnTo>
                <a:lnTo>
                  <a:pt x="f5697" y="f5696"/>
                </a:lnTo>
                <a:lnTo>
                  <a:pt x="f5697" y="f5691"/>
                </a:lnTo>
                <a:close/>
                <a:moveTo>
                  <a:pt x="f2261" y="f5698"/>
                </a:moveTo>
                <a:lnTo>
                  <a:pt x="f244" y="f5699"/>
                </a:lnTo>
                <a:lnTo>
                  <a:pt x="f2264" y="f5700"/>
                </a:lnTo>
                <a:lnTo>
                  <a:pt x="f208" y="f5701"/>
                </a:lnTo>
                <a:lnTo>
                  <a:pt x="f2267" y="f5702"/>
                </a:lnTo>
                <a:lnTo>
                  <a:pt x="f2269" y="f5703"/>
                </a:lnTo>
                <a:lnTo>
                  <a:pt x="f2271" y="f5704"/>
                </a:lnTo>
                <a:lnTo>
                  <a:pt x="f2273" y="f5705"/>
                </a:lnTo>
                <a:lnTo>
                  <a:pt x="f2275" y="f5706"/>
                </a:lnTo>
                <a:lnTo>
                  <a:pt x="f2277" y="f5707"/>
                </a:lnTo>
                <a:lnTo>
                  <a:pt x="f2279" y="f5708"/>
                </a:lnTo>
                <a:lnTo>
                  <a:pt x="f2281" y="f5709"/>
                </a:lnTo>
                <a:lnTo>
                  <a:pt x="f2283" y="f5710"/>
                </a:lnTo>
                <a:lnTo>
                  <a:pt x="f2285" y="f5711"/>
                </a:lnTo>
                <a:lnTo>
                  <a:pt x="f2287" y="f5712"/>
                </a:lnTo>
                <a:close/>
                <a:moveTo>
                  <a:pt x="f5713" y="f5714"/>
                </a:moveTo>
                <a:cubicBezTo>
                  <a:pt x="f5715" y="f5714"/>
                  <a:pt x="f5716" y="f5717"/>
                  <a:pt x="f5718" y="f5719"/>
                </a:cubicBezTo>
                <a:cubicBezTo>
                  <a:pt x="f5720" y="f5721"/>
                  <a:pt x="f124" y="f5722"/>
                  <a:pt x="f124" y="f5723"/>
                </a:cubicBezTo>
                <a:cubicBezTo>
                  <a:pt x="f124" y="f5724"/>
                  <a:pt x="f5725" y="f5726"/>
                  <a:pt x="f5727" y="f5728"/>
                </a:cubicBezTo>
                <a:cubicBezTo>
                  <a:pt x="f5729" y="f5730"/>
                  <a:pt x="f5731" y="f5732"/>
                  <a:pt x="f5733" y="f5734"/>
                </a:cubicBezTo>
                <a:cubicBezTo>
                  <a:pt x="f3323" y="f5735"/>
                  <a:pt x="f718" y="f5736"/>
                  <a:pt x="f5737" y="f5738"/>
                </a:cubicBezTo>
                <a:cubicBezTo>
                  <a:pt x="f5739" y="f5740"/>
                  <a:pt x="f5741" y="f5742"/>
                  <a:pt x="f5743" y="f5744"/>
                </a:cubicBezTo>
                <a:lnTo>
                  <a:pt x="f5745" y="f5744"/>
                </a:lnTo>
                <a:cubicBezTo>
                  <a:pt x="f5746" y="f5747"/>
                  <a:pt x="f5748" y="f5749"/>
                  <a:pt x="f5750" y="f5751"/>
                </a:cubicBezTo>
                <a:cubicBezTo>
                  <a:pt x="f5752" y="f5753"/>
                  <a:pt x="f5754" y="f5755"/>
                  <a:pt x="f3880" y="f5756"/>
                </a:cubicBezTo>
                <a:cubicBezTo>
                  <a:pt x="f5757" y="f5758"/>
                  <a:pt x="f5089" y="f5759"/>
                  <a:pt x="f5760" y="f5759"/>
                </a:cubicBezTo>
                <a:cubicBezTo>
                  <a:pt x="f140" y="f5759"/>
                  <a:pt x="f5761" y="f5762"/>
                  <a:pt x="f747" y="f5763"/>
                </a:cubicBezTo>
                <a:cubicBezTo>
                  <a:pt x="f5764" y="f5765"/>
                  <a:pt x="f3333" y="f5766"/>
                  <a:pt x="f5767" y="f5768"/>
                </a:cubicBezTo>
                <a:cubicBezTo>
                  <a:pt x="f5769" y="f5770"/>
                  <a:pt x="f5771" y="f5772"/>
                  <a:pt x="f5773" y="f5774"/>
                </a:cubicBezTo>
                <a:cubicBezTo>
                  <a:pt x="f5775" y="f5776"/>
                  <a:pt x="f5777" y="f5778"/>
                  <a:pt x="f5777" y="f5779"/>
                </a:cubicBezTo>
                <a:cubicBezTo>
                  <a:pt x="f5777" y="f5780"/>
                  <a:pt x="f5781" y="f5782"/>
                  <a:pt x="f5783" y="f5784"/>
                </a:cubicBezTo>
                <a:cubicBezTo>
                  <a:pt x="f5785" y="f5786"/>
                  <a:pt x="f5787" y="f5661"/>
                  <a:pt x="f5788" y="f5789"/>
                </a:cubicBezTo>
                <a:cubicBezTo>
                  <a:pt x="f5790" y="f5791"/>
                  <a:pt x="f5792" y="f5793"/>
                  <a:pt x="f5794" y="f5795"/>
                </a:cubicBezTo>
                <a:cubicBezTo>
                  <a:pt x="f5796" y="f5797"/>
                  <a:pt x="f5798" y="f5714"/>
                  <a:pt x="f5713" y="f5714"/>
                </a:cubicBezTo>
                <a:close/>
                <a:moveTo>
                  <a:pt x="f4594" y="f5799"/>
                </a:moveTo>
                <a:lnTo>
                  <a:pt x="f4594" y="f5800"/>
                </a:lnTo>
                <a:lnTo>
                  <a:pt x="f5801" y="f5800"/>
                </a:lnTo>
                <a:lnTo>
                  <a:pt x="f5802" y="f5803"/>
                </a:lnTo>
                <a:cubicBezTo>
                  <a:pt x="f5804" y="f5803"/>
                  <a:pt x="f5805" y="f5806"/>
                  <a:pt x="f5807" y="f5808"/>
                </a:cubicBezTo>
                <a:cubicBezTo>
                  <a:pt x="f5809" y="f5810"/>
                  <a:pt x="f5811" y="f5812"/>
                  <a:pt x="f5813" y="f5812"/>
                </a:cubicBezTo>
                <a:cubicBezTo>
                  <a:pt x="f5814" y="f5812"/>
                  <a:pt x="f5815" y="f5816"/>
                  <a:pt x="f5817" y="f5818"/>
                </a:cubicBezTo>
                <a:cubicBezTo>
                  <a:pt x="f5819" y="f5820"/>
                  <a:pt x="f2015" y="f5821"/>
                  <a:pt x="f2015" y="f5822"/>
                </a:cubicBezTo>
                <a:cubicBezTo>
                  <a:pt x="f2015" y="f5823"/>
                  <a:pt x="f5824" y="f5825"/>
                  <a:pt x="f5826" y="f5827"/>
                </a:cubicBezTo>
                <a:cubicBezTo>
                  <a:pt x="f5466" y="f5828"/>
                  <a:pt x="f5829" y="f5830"/>
                  <a:pt x="f3285" y="f5830"/>
                </a:cubicBezTo>
                <a:lnTo>
                  <a:pt x="f5831" y="f5830"/>
                </a:lnTo>
                <a:lnTo>
                  <a:pt x="f5831" y="f5832"/>
                </a:lnTo>
                <a:cubicBezTo>
                  <a:pt x="f5833" y="f5834"/>
                  <a:pt x="f5835" y="f5836"/>
                  <a:pt x="f5837" y="f5836"/>
                </a:cubicBezTo>
                <a:cubicBezTo>
                  <a:pt x="f5838" y="f5836"/>
                  <a:pt x="f5839" y="f5836"/>
                  <a:pt x="f5840" y="f5836"/>
                </a:cubicBezTo>
                <a:cubicBezTo>
                  <a:pt x="f5841" y="f5836"/>
                  <a:pt x="f5842" y="f5843"/>
                  <a:pt x="f5844" y="f5845"/>
                </a:cubicBezTo>
                <a:cubicBezTo>
                  <a:pt x="f5846" y="f5847"/>
                  <a:pt x="f4608" y="f5848"/>
                  <a:pt x="f4608" y="f5849"/>
                </a:cubicBezTo>
                <a:cubicBezTo>
                  <a:pt x="f4608" y="f5850"/>
                  <a:pt x="f5851" y="f5852"/>
                  <a:pt x="f5853" y="f5854"/>
                </a:cubicBezTo>
                <a:cubicBezTo>
                  <a:pt x="f5855" y="f5856"/>
                  <a:pt x="f5857" y="f5858"/>
                  <a:pt x="f5859" y="f5858"/>
                </a:cubicBezTo>
                <a:cubicBezTo>
                  <a:pt x="f5860" y="f5858"/>
                  <a:pt x="f3234" y="f5861"/>
                  <a:pt x="f4592" y="f5862"/>
                </a:cubicBezTo>
                <a:cubicBezTo>
                  <a:pt x="f5863" y="f5864"/>
                  <a:pt x="f5865" y="f5866"/>
                  <a:pt x="f5867" y="f5868"/>
                </a:cubicBezTo>
                <a:lnTo>
                  <a:pt x="f3287" y="f5799"/>
                </a:lnTo>
                <a:close/>
                <a:moveTo>
                  <a:pt x="f5433" y="f5869"/>
                </a:moveTo>
                <a:cubicBezTo>
                  <a:pt x="f5870" y="f5869"/>
                  <a:pt x="f5871" y="f5872"/>
                  <a:pt x="f2763" y="f5873"/>
                </a:cubicBezTo>
                <a:cubicBezTo>
                  <a:pt x="f5874" y="f5875"/>
                  <a:pt x="f5876" y="f5877"/>
                  <a:pt x="f5876" y="f5878"/>
                </a:cubicBezTo>
                <a:cubicBezTo>
                  <a:pt x="f5876" y="f5879"/>
                  <a:pt x="f5874" y="f5880"/>
                  <a:pt x="f2763" y="f5881"/>
                </a:cubicBezTo>
                <a:cubicBezTo>
                  <a:pt x="f5871" y="f5882"/>
                  <a:pt x="f5870" y="f5883"/>
                  <a:pt x="f5433" y="f5883"/>
                </a:cubicBezTo>
                <a:cubicBezTo>
                  <a:pt x="f5884" y="f5883"/>
                  <a:pt x="f5885" y="f5886"/>
                  <a:pt x="f5887" y="f5888"/>
                </a:cubicBezTo>
                <a:cubicBezTo>
                  <a:pt x="f5889" y="f5890"/>
                  <a:pt x="f2796" y="f5891"/>
                  <a:pt x="f2796" y="f5892"/>
                </a:cubicBezTo>
                <a:cubicBezTo>
                  <a:pt x="f2796" y="f5877"/>
                  <a:pt x="f5893" y="f5894"/>
                  <a:pt x="f5895" y="f5896"/>
                </a:cubicBezTo>
                <a:cubicBezTo>
                  <a:pt x="f5897" y="f5898"/>
                  <a:pt x="f1448" y="f5869"/>
                  <a:pt x="f5433" y="f5869"/>
                </a:cubicBezTo>
                <a:close/>
                <a:moveTo>
                  <a:pt x="f1283" y="f5899"/>
                </a:moveTo>
                <a:lnTo>
                  <a:pt x="f1291" y="f5900"/>
                </a:lnTo>
                <a:cubicBezTo>
                  <a:pt x="f5901" y="f5902"/>
                  <a:pt x="f5903" y="f5904"/>
                  <a:pt x="f5905" y="f5906"/>
                </a:cubicBezTo>
                <a:cubicBezTo>
                  <a:pt x="f5907" y="f5908"/>
                  <a:pt x="f5909" y="f5910"/>
                  <a:pt x="f5911" y="f5912"/>
                </a:cubicBezTo>
                <a:lnTo>
                  <a:pt x="f4671" y="f5913"/>
                </a:lnTo>
                <a:cubicBezTo>
                  <a:pt x="f5914" y="f5915"/>
                  <a:pt x="f5916" y="f5917"/>
                  <a:pt x="f2504" y="f5918"/>
                </a:cubicBezTo>
                <a:cubicBezTo>
                  <a:pt x="f5919" y="f5920"/>
                  <a:pt x="f5921" y="f5922"/>
                  <a:pt x="f1283" y="f5899"/>
                </a:cubicBezTo>
                <a:close/>
                <a:moveTo>
                  <a:pt x="f1319" y="f5899"/>
                </a:moveTo>
                <a:lnTo>
                  <a:pt x="f1327" y="f5900"/>
                </a:lnTo>
                <a:cubicBezTo>
                  <a:pt x="f5923" y="f5924"/>
                  <a:pt x="f5925" y="f5904"/>
                  <a:pt x="f5926" y="f5906"/>
                </a:cubicBezTo>
                <a:cubicBezTo>
                  <a:pt x="f5927" y="f5908"/>
                  <a:pt x="f5928" y="f5910"/>
                  <a:pt x="f5929" y="f5912"/>
                </a:cubicBezTo>
                <a:lnTo>
                  <a:pt x="f4718" y="f5913"/>
                </a:lnTo>
                <a:cubicBezTo>
                  <a:pt x="f5930" y="f5915"/>
                  <a:pt x="f5931" y="f5917"/>
                  <a:pt x="f2539" y="f5918"/>
                </a:cubicBezTo>
                <a:cubicBezTo>
                  <a:pt x="f5932" y="f5933"/>
                  <a:pt x="f5934" y="f5922"/>
                  <a:pt x="f1319" y="f5899"/>
                </a:cubicBezTo>
                <a:close/>
                <a:moveTo>
                  <a:pt x="f1212" y="f5935"/>
                </a:moveTo>
                <a:lnTo>
                  <a:pt x="f1228" y="f5936"/>
                </a:lnTo>
                <a:cubicBezTo>
                  <a:pt x="f5937" y="f5938"/>
                  <a:pt x="f5939" y="f5940"/>
                  <a:pt x="f5941" y="f5942"/>
                </a:cubicBezTo>
                <a:cubicBezTo>
                  <a:pt x="f5943" y="f5944"/>
                  <a:pt x="f5945" y="f5910"/>
                  <a:pt x="f5946" y="f5912"/>
                </a:cubicBezTo>
                <a:lnTo>
                  <a:pt x="f4748" y="f5947"/>
                </a:lnTo>
                <a:cubicBezTo>
                  <a:pt x="f5948" y="f5949"/>
                  <a:pt x="f5950" y="f5951"/>
                  <a:pt x="f2442" y="f5952"/>
                </a:cubicBezTo>
                <a:cubicBezTo>
                  <a:pt x="f5953" y="f5933"/>
                  <a:pt x="f5954" y="f5922"/>
                  <a:pt x="f1212" y="f5935"/>
                </a:cubicBezTo>
                <a:close/>
                <a:moveTo>
                  <a:pt x="f4385" y="f5955"/>
                </a:moveTo>
                <a:lnTo>
                  <a:pt x="f4385" y="f5956"/>
                </a:lnTo>
                <a:lnTo>
                  <a:pt x="f41" y="f5957"/>
                </a:lnTo>
                <a:lnTo>
                  <a:pt x="f5958" y="f5959"/>
                </a:lnTo>
                <a:lnTo>
                  <a:pt x="f4385" y="f5960"/>
                </a:lnTo>
                <a:lnTo>
                  <a:pt x="f4385" y="f5961"/>
                </a:lnTo>
                <a:cubicBezTo>
                  <a:pt x="f4385" y="f5962"/>
                  <a:pt x="f82" y="f5963"/>
                  <a:pt x="f5964" y="f5963"/>
                </a:cubicBezTo>
                <a:lnTo>
                  <a:pt x="f5965" y="f5963"/>
                </a:lnTo>
                <a:lnTo>
                  <a:pt x="f5965" y="f5961"/>
                </a:lnTo>
                <a:lnTo>
                  <a:pt x="f5966" y="f5961"/>
                </a:lnTo>
                <a:cubicBezTo>
                  <a:pt x="f5967" y="f5961"/>
                  <a:pt x="f1849" y="f5968"/>
                  <a:pt x="f1849" y="f5969"/>
                </a:cubicBezTo>
                <a:lnTo>
                  <a:pt x="f1849" y="f5970"/>
                </a:lnTo>
                <a:lnTo>
                  <a:pt x="f5971" y="f5972"/>
                </a:lnTo>
                <a:cubicBezTo>
                  <a:pt x="f5973" y="f5974"/>
                  <a:pt x="f5975" y="f5976"/>
                  <a:pt x="f5977" y="f5978"/>
                </a:cubicBezTo>
                <a:cubicBezTo>
                  <a:pt x="f5979" y="f5980"/>
                  <a:pt x="f5981" y="f5982"/>
                  <a:pt x="f4399" y="f5983"/>
                </a:cubicBezTo>
                <a:lnTo>
                  <a:pt x="f5984" y="f5985"/>
                </a:lnTo>
                <a:cubicBezTo>
                  <a:pt x="f5986" y="f5987"/>
                  <a:pt x="f5988" y="f5989"/>
                  <a:pt x="f5990" y="f5991"/>
                </a:cubicBezTo>
                <a:cubicBezTo>
                  <a:pt x="f5992" y="f5993"/>
                  <a:pt x="f5994" y="f5995"/>
                  <a:pt x="f5996" y="f5997"/>
                </a:cubicBezTo>
                <a:lnTo>
                  <a:pt x="f4403" y="f5998"/>
                </a:lnTo>
                <a:lnTo>
                  <a:pt x="f1849" y="f5997"/>
                </a:lnTo>
                <a:lnTo>
                  <a:pt x="f1849" y="f5955"/>
                </a:lnTo>
                <a:close/>
                <a:moveTo>
                  <a:pt x="f5999" y="f6000"/>
                </a:moveTo>
                <a:cubicBezTo>
                  <a:pt x="f6001" y="f6000"/>
                  <a:pt x="f6002" y="f6003"/>
                  <a:pt x="f6004" y="f6005"/>
                </a:cubicBezTo>
                <a:cubicBezTo>
                  <a:pt x="f6006" y="f6007"/>
                  <a:pt x="f276" y="f6008"/>
                  <a:pt x="f276" y="f6009"/>
                </a:cubicBezTo>
                <a:cubicBezTo>
                  <a:pt x="f276" y="f6010"/>
                  <a:pt x="f6011" y="f6012"/>
                  <a:pt x="f6013" y="f6014"/>
                </a:cubicBezTo>
                <a:cubicBezTo>
                  <a:pt x="f6015" y="f6016"/>
                  <a:pt x="f6017" y="f6018"/>
                  <a:pt x="f6019" y="f6020"/>
                </a:cubicBezTo>
                <a:cubicBezTo>
                  <a:pt x="f3500" y="f6021"/>
                  <a:pt x="f841" y="f6022"/>
                  <a:pt x="f6023" y="f6024"/>
                </a:cubicBezTo>
                <a:cubicBezTo>
                  <a:pt x="f6025" y="f6026"/>
                  <a:pt x="f6027" y="f6028"/>
                  <a:pt x="f6029" y="f6030"/>
                </a:cubicBezTo>
                <a:lnTo>
                  <a:pt x="f6031" y="f6030"/>
                </a:lnTo>
                <a:cubicBezTo>
                  <a:pt x="f6032" y="f6033"/>
                  <a:pt x="f6034" y="f6035"/>
                  <a:pt x="f6036" y="f6037"/>
                </a:cubicBezTo>
                <a:cubicBezTo>
                  <a:pt x="f6038" y="f6039"/>
                  <a:pt x="f6040" y="f6041"/>
                  <a:pt x="f4126" y="f6042"/>
                </a:cubicBezTo>
                <a:cubicBezTo>
                  <a:pt x="f6043" y="f6044"/>
                  <a:pt x="f5436" y="f6045"/>
                  <a:pt x="f6046" y="f6045"/>
                </a:cubicBezTo>
                <a:cubicBezTo>
                  <a:pt x="f292" y="f6045"/>
                  <a:pt x="f6047" y="f6048"/>
                  <a:pt x="f870" y="f6049"/>
                </a:cubicBezTo>
                <a:cubicBezTo>
                  <a:pt x="f6050" y="f6051"/>
                  <a:pt x="f3510" y="f6052"/>
                  <a:pt x="f6053" y="f6054"/>
                </a:cubicBezTo>
                <a:cubicBezTo>
                  <a:pt x="f6055" y="f6056"/>
                  <a:pt x="f6057" y="f6058"/>
                  <a:pt x="f6059" y="f6060"/>
                </a:cubicBezTo>
                <a:cubicBezTo>
                  <a:pt x="f6061" y="f6062"/>
                  <a:pt x="f6063" y="f6064"/>
                  <a:pt x="f6063" y="f6065"/>
                </a:cubicBezTo>
                <a:cubicBezTo>
                  <a:pt x="f6063" y="f6066"/>
                  <a:pt x="f6067" y="f6068"/>
                  <a:pt x="f6069" y="f6070"/>
                </a:cubicBezTo>
                <a:cubicBezTo>
                  <a:pt x="f6071" y="f6072"/>
                  <a:pt x="f6073" y="f5869"/>
                  <a:pt x="f6074" y="f6075"/>
                </a:cubicBezTo>
                <a:cubicBezTo>
                  <a:pt x="f6076" y="f6077"/>
                  <a:pt x="f6078" y="f6079"/>
                  <a:pt x="f6080" y="f6081"/>
                </a:cubicBezTo>
                <a:cubicBezTo>
                  <a:pt x="f6082" y="f6083"/>
                  <a:pt x="f6084" y="f6000"/>
                  <a:pt x="f5999" y="f6000"/>
                </a:cubicBezTo>
                <a:close/>
                <a:moveTo>
                  <a:pt x="f5536" y="f6085"/>
                </a:moveTo>
                <a:cubicBezTo>
                  <a:pt x="f6086" y="f6085"/>
                  <a:pt x="f6087" y="f6088"/>
                  <a:pt x="f2888" y="f6089"/>
                </a:cubicBezTo>
                <a:cubicBezTo>
                  <a:pt x="f6090" y="f6091"/>
                  <a:pt x="f6092" y="f6093"/>
                  <a:pt x="f6092" y="f6094"/>
                </a:cubicBezTo>
                <a:cubicBezTo>
                  <a:pt x="f6092" y="f6095"/>
                  <a:pt x="f6090" y="f6096"/>
                  <a:pt x="f2888" y="f6097"/>
                </a:cubicBezTo>
                <a:cubicBezTo>
                  <a:pt x="f6087" y="f6098"/>
                  <a:pt x="f6086" y="f6099"/>
                  <a:pt x="f5536" y="f6099"/>
                </a:cubicBezTo>
                <a:cubicBezTo>
                  <a:pt x="f6100" y="f6099"/>
                  <a:pt x="f6101" y="f6102"/>
                  <a:pt x="f6103" y="f6104"/>
                </a:cubicBezTo>
                <a:cubicBezTo>
                  <a:pt x="f6105" y="f6106"/>
                  <a:pt x="f2902" y="f6107"/>
                  <a:pt x="f2902" y="f6108"/>
                </a:cubicBezTo>
                <a:cubicBezTo>
                  <a:pt x="f2902" y="f6093"/>
                  <a:pt x="f6109" y="f6110"/>
                  <a:pt x="f6111" y="f6112"/>
                </a:cubicBezTo>
                <a:cubicBezTo>
                  <a:pt x="f6113" y="f6114"/>
                  <a:pt x="f1583" y="f6085"/>
                  <a:pt x="f5536" y="f6085"/>
                </a:cubicBezTo>
                <a:close/>
                <a:moveTo>
                  <a:pt x="f5516" y="f6115"/>
                </a:moveTo>
                <a:cubicBezTo>
                  <a:pt x="f6116" y="f6115"/>
                  <a:pt x="f6117" y="f6118"/>
                  <a:pt x="f2841" y="f6089"/>
                </a:cubicBezTo>
                <a:cubicBezTo>
                  <a:pt x="f6119" y="f6120"/>
                  <a:pt x="f6121" y="f6093"/>
                  <a:pt x="f6121" y="f6094"/>
                </a:cubicBezTo>
                <a:cubicBezTo>
                  <a:pt x="f6121" y="f6122"/>
                  <a:pt x="f6119" y="f6123"/>
                  <a:pt x="f2841" y="f6124"/>
                </a:cubicBezTo>
                <a:cubicBezTo>
                  <a:pt x="f6117" y="f6098"/>
                  <a:pt x="f6116" y="f6125"/>
                  <a:pt x="f5516" y="f6125"/>
                </a:cubicBezTo>
                <a:cubicBezTo>
                  <a:pt x="f6126" y="f6125"/>
                  <a:pt x="f6127" y="f6102"/>
                  <a:pt x="f6128" y="f6104"/>
                </a:cubicBezTo>
                <a:cubicBezTo>
                  <a:pt x="f6129" y="f6106"/>
                  <a:pt x="f2874" y="f6130"/>
                  <a:pt x="f2874" y="f6131"/>
                </a:cubicBezTo>
                <a:cubicBezTo>
                  <a:pt x="f2874" y="f6093"/>
                  <a:pt x="f6132" y="f6133"/>
                  <a:pt x="f6134" y="f6135"/>
                </a:cubicBezTo>
                <a:cubicBezTo>
                  <a:pt x="f6136" y="f6137"/>
                  <a:pt x="f1526" y="f6115"/>
                  <a:pt x="f5516" y="f6115"/>
                </a:cubicBezTo>
                <a:close/>
                <a:moveTo>
                  <a:pt x="f2809" y="f6138"/>
                </a:moveTo>
                <a:lnTo>
                  <a:pt x="f476" y="f6139"/>
                </a:lnTo>
                <a:lnTo>
                  <a:pt x="f2812" y="f6140"/>
                </a:lnTo>
                <a:lnTo>
                  <a:pt x="f440" y="f6141"/>
                </a:lnTo>
                <a:lnTo>
                  <a:pt x="f2815" y="f6142"/>
                </a:lnTo>
                <a:lnTo>
                  <a:pt x="f2817" y="f6143"/>
                </a:lnTo>
                <a:lnTo>
                  <a:pt x="f2819" y="f6144"/>
                </a:lnTo>
                <a:lnTo>
                  <a:pt x="f2821" y="f6145"/>
                </a:lnTo>
                <a:lnTo>
                  <a:pt x="f2823" y="f6146"/>
                </a:lnTo>
                <a:lnTo>
                  <a:pt x="f2825" y="f6147"/>
                </a:lnTo>
                <a:lnTo>
                  <a:pt x="f2827" y="f6148"/>
                </a:lnTo>
                <a:lnTo>
                  <a:pt x="f2829" y="f6149"/>
                </a:lnTo>
                <a:lnTo>
                  <a:pt x="f2831" y="f6150"/>
                </a:lnTo>
                <a:lnTo>
                  <a:pt x="f2833" y="f6151"/>
                </a:lnTo>
                <a:lnTo>
                  <a:pt x="f2835" y="f6152"/>
                </a:lnTo>
                <a:close/>
                <a:moveTo>
                  <a:pt x="f6153" y="f6154"/>
                </a:moveTo>
                <a:cubicBezTo>
                  <a:pt x="f6155" y="f6154"/>
                  <a:pt x="f6156" y="f6157"/>
                  <a:pt x="f6158" y="f6159"/>
                </a:cubicBezTo>
                <a:cubicBezTo>
                  <a:pt x="f6160" y="f6161"/>
                  <a:pt x="f411" y="f6162"/>
                  <a:pt x="f411" y="f6163"/>
                </a:cubicBezTo>
                <a:cubicBezTo>
                  <a:pt x="f411" y="f6164"/>
                  <a:pt x="f6165" y="f6166"/>
                  <a:pt x="f6167" y="f6168"/>
                </a:cubicBezTo>
                <a:cubicBezTo>
                  <a:pt x="f6169" y="f6170"/>
                  <a:pt x="f6171" y="f6172"/>
                  <a:pt x="f6173" y="f6174"/>
                </a:cubicBezTo>
                <a:cubicBezTo>
                  <a:pt x="f3601" y="f6175"/>
                  <a:pt x="f920" y="f6176"/>
                  <a:pt x="f6177" y="f6178"/>
                </a:cubicBezTo>
                <a:cubicBezTo>
                  <a:pt x="f6179" y="f6180"/>
                  <a:pt x="f6181" y="f6182"/>
                  <a:pt x="f6183" y="f6184"/>
                </a:cubicBezTo>
                <a:lnTo>
                  <a:pt x="f6185" y="f6184"/>
                </a:lnTo>
                <a:cubicBezTo>
                  <a:pt x="f6186" y="f6187"/>
                  <a:pt x="f6188" y="f6189"/>
                  <a:pt x="f6190" y="f6191"/>
                </a:cubicBezTo>
                <a:cubicBezTo>
                  <a:pt x="f6192" y="f6193"/>
                  <a:pt x="f6194" y="f6195"/>
                  <a:pt x="f4294" y="f6196"/>
                </a:cubicBezTo>
                <a:cubicBezTo>
                  <a:pt x="f6197" y="f6198"/>
                  <a:pt x="f5537" y="f6199"/>
                  <a:pt x="f6200" y="f6199"/>
                </a:cubicBezTo>
                <a:cubicBezTo>
                  <a:pt x="f419" y="f6199"/>
                  <a:pt x="f6201" y="f6202"/>
                  <a:pt x="f973" y="f6203"/>
                </a:cubicBezTo>
                <a:cubicBezTo>
                  <a:pt x="f6204" y="f6205"/>
                  <a:pt x="f3606" y="f6206"/>
                  <a:pt x="f6207" y="f6208"/>
                </a:cubicBezTo>
                <a:cubicBezTo>
                  <a:pt x="f6209" y="f6210"/>
                  <a:pt x="f6211" y="f6212"/>
                  <a:pt x="f6213" y="f6214"/>
                </a:cubicBezTo>
                <a:cubicBezTo>
                  <a:pt x="f6215" y="f6216"/>
                  <a:pt x="f6217" y="f6218"/>
                  <a:pt x="f6217" y="f6219"/>
                </a:cubicBezTo>
                <a:cubicBezTo>
                  <a:pt x="f6217" y="f6220"/>
                  <a:pt x="f6221" y="f6222"/>
                  <a:pt x="f6223" y="f6224"/>
                </a:cubicBezTo>
                <a:cubicBezTo>
                  <a:pt x="f6225" y="f6226"/>
                  <a:pt x="f6227" y="f6085"/>
                  <a:pt x="f6228" y="f6229"/>
                </a:cubicBezTo>
                <a:cubicBezTo>
                  <a:pt x="f6230" y="f6231"/>
                  <a:pt x="f6232" y="f6233"/>
                  <a:pt x="f6234" y="f6235"/>
                </a:cubicBezTo>
                <a:cubicBezTo>
                  <a:pt x="f6236" y="f6237"/>
                  <a:pt x="f6238" y="f6154"/>
                  <a:pt x="f6153" y="f6154"/>
                </a:cubicBezTo>
                <a:close/>
                <a:moveTo>
                  <a:pt x="f6239" y="f6154"/>
                </a:moveTo>
                <a:cubicBezTo>
                  <a:pt x="f6240" y="f6154"/>
                  <a:pt x="f6241" y="f6242"/>
                  <a:pt x="f6243" y="f6244"/>
                </a:cubicBezTo>
                <a:cubicBezTo>
                  <a:pt x="f6245" y="f6161"/>
                  <a:pt x="f348" y="f6162"/>
                  <a:pt x="f348" y="f6246"/>
                </a:cubicBezTo>
                <a:cubicBezTo>
                  <a:pt x="f348" y="f6247"/>
                  <a:pt x="f6248" y="f6166"/>
                  <a:pt x="f6249" y="f6168"/>
                </a:cubicBezTo>
                <a:cubicBezTo>
                  <a:pt x="f6250" y="f6251"/>
                  <a:pt x="f6252" y="f6253"/>
                  <a:pt x="f6254" y="f6174"/>
                </a:cubicBezTo>
                <a:cubicBezTo>
                  <a:pt x="f3557" y="f6255"/>
                  <a:pt x="f906" y="f6176"/>
                  <a:pt x="f6256" y="f6257"/>
                </a:cubicBezTo>
                <a:cubicBezTo>
                  <a:pt x="f6258" y="f6180"/>
                  <a:pt x="f6259" y="f6182"/>
                  <a:pt x="f6260" y="f6261"/>
                </a:cubicBezTo>
                <a:lnTo>
                  <a:pt x="f6262" y="f6261"/>
                </a:lnTo>
                <a:cubicBezTo>
                  <a:pt x="f6263" y="f6187"/>
                  <a:pt x="f6264" y="f6265"/>
                  <a:pt x="f6266" y="f6267"/>
                </a:cubicBezTo>
                <a:cubicBezTo>
                  <a:pt x="f6268" y="f6193"/>
                  <a:pt x="f6269" y="f6270"/>
                  <a:pt x="f4242" y="f6271"/>
                </a:cubicBezTo>
                <a:cubicBezTo>
                  <a:pt x="f6272" y="f6273"/>
                  <a:pt x="f5519" y="f6274"/>
                  <a:pt x="f6275" y="f6274"/>
                </a:cubicBezTo>
                <a:cubicBezTo>
                  <a:pt x="f364" y="f6274"/>
                  <a:pt x="f6276" y="f6277"/>
                  <a:pt x="f947" y="f6203"/>
                </a:cubicBezTo>
                <a:cubicBezTo>
                  <a:pt x="f6278" y="f6205"/>
                  <a:pt x="f3567" y="f6279"/>
                  <a:pt x="f6280" y="f6281"/>
                </a:cubicBezTo>
                <a:cubicBezTo>
                  <a:pt x="f6282" y="f6210"/>
                  <a:pt x="f6283" y="f6212"/>
                  <a:pt x="f6284" y="f6285"/>
                </a:cubicBezTo>
                <a:cubicBezTo>
                  <a:pt x="f6286" y="f6287"/>
                  <a:pt x="f6288" y="f6289"/>
                  <a:pt x="f6288" y="f6219"/>
                </a:cubicBezTo>
                <a:cubicBezTo>
                  <a:pt x="f6288" y="f6220"/>
                  <a:pt x="f6290" y="f6291"/>
                  <a:pt x="f6292" y="f6293"/>
                </a:cubicBezTo>
                <a:cubicBezTo>
                  <a:pt x="f6294" y="f6295"/>
                  <a:pt x="f6296" y="f6115"/>
                  <a:pt x="f6297" y="f6298"/>
                </a:cubicBezTo>
                <a:cubicBezTo>
                  <a:pt x="f6299" y="f6231"/>
                  <a:pt x="f6300" y="f6233"/>
                  <a:pt x="f6301" y="f6302"/>
                </a:cubicBezTo>
                <a:cubicBezTo>
                  <a:pt x="f6303" y="f6304"/>
                  <a:pt x="f6305" y="f6154"/>
                  <a:pt x="f6239" y="f6154"/>
                </a:cubicBezTo>
                <a:close/>
                <a:moveTo>
                  <a:pt x="f4923" y="f6306"/>
                </a:moveTo>
                <a:lnTo>
                  <a:pt x="f4923" y="f6307"/>
                </a:lnTo>
                <a:lnTo>
                  <a:pt x="f6308" y="f6307"/>
                </a:lnTo>
                <a:lnTo>
                  <a:pt x="f6309" y="f6310"/>
                </a:lnTo>
                <a:cubicBezTo>
                  <a:pt x="f6311" y="f6310"/>
                  <a:pt x="f6312" y="f6313"/>
                  <a:pt x="f6314" y="f6315"/>
                </a:cubicBezTo>
                <a:cubicBezTo>
                  <a:pt x="f6316" y="f6317"/>
                  <a:pt x="f6318" y="f6319"/>
                  <a:pt x="f6320" y="f6319"/>
                </a:cubicBezTo>
                <a:cubicBezTo>
                  <a:pt x="f6321" y="f6319"/>
                  <a:pt x="f6322" y="f6323"/>
                  <a:pt x="f6324" y="f6325"/>
                </a:cubicBezTo>
                <a:cubicBezTo>
                  <a:pt x="f6326" y="f6327"/>
                  <a:pt x="f2186" y="f6328"/>
                  <a:pt x="f2186" y="f6329"/>
                </a:cubicBezTo>
                <a:cubicBezTo>
                  <a:pt x="f2186" y="f6330"/>
                  <a:pt x="f6331" y="f6332"/>
                  <a:pt x="f6333" y="f6334"/>
                </a:cubicBezTo>
                <a:cubicBezTo>
                  <a:pt x="f5621" y="f6335"/>
                  <a:pt x="f6336" y="f6337"/>
                  <a:pt x="f3682" y="f6337"/>
                </a:cubicBezTo>
                <a:lnTo>
                  <a:pt x="f6338" y="f6337"/>
                </a:lnTo>
                <a:lnTo>
                  <a:pt x="f6338" y="f6339"/>
                </a:lnTo>
                <a:cubicBezTo>
                  <a:pt x="f6340" y="f6341"/>
                  <a:pt x="f6342" y="f6343"/>
                  <a:pt x="f6344" y="f6343"/>
                </a:cubicBezTo>
                <a:cubicBezTo>
                  <a:pt x="f6345" y="f6343"/>
                  <a:pt x="f6346" y="f6343"/>
                  <a:pt x="f6347" y="f6343"/>
                </a:cubicBezTo>
                <a:cubicBezTo>
                  <a:pt x="f6348" y="f6343"/>
                  <a:pt x="f6349" y="f6350"/>
                  <a:pt x="f6351" y="f6352"/>
                </a:cubicBezTo>
                <a:cubicBezTo>
                  <a:pt x="f6353" y="f6354"/>
                  <a:pt x="f4938" y="f6355"/>
                  <a:pt x="f4938" y="f6356"/>
                </a:cubicBezTo>
                <a:cubicBezTo>
                  <a:pt x="f4938" y="f6357"/>
                  <a:pt x="f6358" y="f6359"/>
                  <a:pt x="f6360" y="f6361"/>
                </a:cubicBezTo>
                <a:cubicBezTo>
                  <a:pt x="f6362" y="f6363"/>
                  <a:pt x="f6364" y="f6365"/>
                  <a:pt x="f6366" y="f6365"/>
                </a:cubicBezTo>
                <a:cubicBezTo>
                  <a:pt x="f6367" y="f6365"/>
                  <a:pt x="f3631" y="f6368"/>
                  <a:pt x="f4921" y="f6369"/>
                </a:cubicBezTo>
                <a:cubicBezTo>
                  <a:pt x="f6370" y="f6371"/>
                  <a:pt x="f6372" y="f6373"/>
                  <a:pt x="f6374" y="f6375"/>
                </a:cubicBezTo>
                <a:lnTo>
                  <a:pt x="f3684" y="f6306"/>
                </a:lnTo>
                <a:close/>
                <a:moveTo>
                  <a:pt x="f2973" y="f6376"/>
                </a:moveTo>
                <a:lnTo>
                  <a:pt x="f682" y="f6377"/>
                </a:lnTo>
                <a:lnTo>
                  <a:pt x="f2976" y="f6378"/>
                </a:lnTo>
                <a:lnTo>
                  <a:pt x="f29" y="f6379"/>
                </a:lnTo>
                <a:lnTo>
                  <a:pt x="f2979" y="f6380"/>
                </a:lnTo>
                <a:lnTo>
                  <a:pt x="f2981" y="f6381"/>
                </a:lnTo>
                <a:lnTo>
                  <a:pt x="f2983" y="f6382"/>
                </a:lnTo>
                <a:lnTo>
                  <a:pt x="f38" y="f6383"/>
                </a:lnTo>
                <a:lnTo>
                  <a:pt x="f2986" y="f6384"/>
                </a:lnTo>
                <a:lnTo>
                  <a:pt x="f2988" y="f6385"/>
                </a:lnTo>
                <a:lnTo>
                  <a:pt x="f2990" y="f6386"/>
                </a:lnTo>
                <a:lnTo>
                  <a:pt x="f2992" y="f6387"/>
                </a:lnTo>
                <a:lnTo>
                  <a:pt x="f2994" y="f6388"/>
                </a:lnTo>
                <a:lnTo>
                  <a:pt x="f2996" y="f6389"/>
                </a:lnTo>
                <a:lnTo>
                  <a:pt x="f2998" y="f6390"/>
                </a:lnTo>
                <a:close/>
                <a:moveTo>
                  <a:pt x="f6391" y="f6392"/>
                </a:moveTo>
                <a:cubicBezTo>
                  <a:pt x="f6393" y="f6394"/>
                  <a:pt x="f6395" y="f6396"/>
                  <a:pt x="f6397" y="f6398"/>
                </a:cubicBezTo>
                <a:lnTo>
                  <a:pt x="f6399" y="f6400"/>
                </a:lnTo>
                <a:cubicBezTo>
                  <a:pt x="f6401" y="f6402"/>
                  <a:pt x="f6403" y="f6404"/>
                  <a:pt x="f4595" y="f6405"/>
                </a:cubicBezTo>
                <a:cubicBezTo>
                  <a:pt x="f6406" y="f6407"/>
                  <a:pt x="f6408" y="f6409"/>
                  <a:pt x="f6410" y="f6411"/>
                </a:cubicBezTo>
                <a:close/>
                <a:moveTo>
                  <a:pt x="f6412" y="f6413"/>
                </a:moveTo>
                <a:lnTo>
                  <a:pt x="f4008" y="f6414"/>
                </a:lnTo>
                <a:lnTo>
                  <a:pt x="f6415" y="f6416"/>
                </a:lnTo>
                <a:lnTo>
                  <a:pt x="f1291" y="f6417"/>
                </a:lnTo>
                <a:lnTo>
                  <a:pt x="f6418" y="f6419"/>
                </a:lnTo>
                <a:lnTo>
                  <a:pt x="f6420" y="f6421"/>
                </a:lnTo>
                <a:lnTo>
                  <a:pt x="f6422" y="f6423"/>
                </a:lnTo>
                <a:lnTo>
                  <a:pt x="f3116" y="f6424"/>
                </a:lnTo>
                <a:lnTo>
                  <a:pt x="f6425" y="f6426"/>
                </a:lnTo>
                <a:lnTo>
                  <a:pt x="f6427" y="f6428"/>
                </a:lnTo>
                <a:lnTo>
                  <a:pt x="f6429" y="f6430"/>
                </a:lnTo>
                <a:lnTo>
                  <a:pt x="f1282" y="f6431"/>
                </a:lnTo>
                <a:lnTo>
                  <a:pt x="f6432" y="f6433"/>
                </a:lnTo>
                <a:lnTo>
                  <a:pt x="f6434" y="f6435"/>
                </a:lnTo>
                <a:lnTo>
                  <a:pt x="f6436" y="f6437"/>
                </a:lnTo>
                <a:close/>
                <a:moveTo>
                  <a:pt x="f6438" y="f6413"/>
                </a:moveTo>
                <a:lnTo>
                  <a:pt x="f4030" y="f6414"/>
                </a:lnTo>
                <a:lnTo>
                  <a:pt x="f6439" y="f6416"/>
                </a:lnTo>
                <a:lnTo>
                  <a:pt x="f1327" y="f6417"/>
                </a:lnTo>
                <a:lnTo>
                  <a:pt x="f6440" y="f6441"/>
                </a:lnTo>
                <a:lnTo>
                  <a:pt x="f6442" y="f6421"/>
                </a:lnTo>
                <a:lnTo>
                  <a:pt x="f6443" y="f6444"/>
                </a:lnTo>
                <a:lnTo>
                  <a:pt x="f3121" y="f6424"/>
                </a:lnTo>
                <a:lnTo>
                  <a:pt x="f6445" y="f6426"/>
                </a:lnTo>
                <a:lnTo>
                  <a:pt x="f6446" y="f6447"/>
                </a:lnTo>
                <a:lnTo>
                  <a:pt x="f6448" y="f6430"/>
                </a:lnTo>
                <a:lnTo>
                  <a:pt x="f1318" y="f6431"/>
                </a:lnTo>
                <a:lnTo>
                  <a:pt x="f6449" y="f6433"/>
                </a:lnTo>
                <a:lnTo>
                  <a:pt x="f6450" y="f6435"/>
                </a:lnTo>
                <a:lnTo>
                  <a:pt x="f6451" y="f6437"/>
                </a:lnTo>
                <a:close/>
                <a:moveTo>
                  <a:pt x="f6452" y="f6453"/>
                </a:moveTo>
                <a:lnTo>
                  <a:pt x="f3978" y="f6454"/>
                </a:lnTo>
                <a:lnTo>
                  <a:pt x="f6455" y="f6456"/>
                </a:lnTo>
                <a:lnTo>
                  <a:pt x="f1228" y="f6457"/>
                </a:lnTo>
                <a:lnTo>
                  <a:pt x="f6458" y="f6459"/>
                </a:lnTo>
                <a:lnTo>
                  <a:pt x="f6460" y="f6461"/>
                </a:lnTo>
                <a:lnTo>
                  <a:pt x="f6462" y="f6444"/>
                </a:lnTo>
                <a:lnTo>
                  <a:pt x="f3111" y="f6463"/>
                </a:lnTo>
                <a:lnTo>
                  <a:pt x="f6464" y="f6426"/>
                </a:lnTo>
                <a:lnTo>
                  <a:pt x="f6465" y="f6466"/>
                </a:lnTo>
                <a:lnTo>
                  <a:pt x="f6467" y="f6468"/>
                </a:lnTo>
                <a:lnTo>
                  <a:pt x="f1210" y="f6469"/>
                </a:lnTo>
                <a:lnTo>
                  <a:pt x="f6470" y="f6471"/>
                </a:lnTo>
                <a:lnTo>
                  <a:pt x="f6472" y="f6473"/>
                </a:lnTo>
                <a:lnTo>
                  <a:pt x="f6474" y="f6475"/>
                </a:lnTo>
                <a:close/>
                <a:moveTo>
                  <a:pt x="f6476" y="f6477"/>
                </a:moveTo>
                <a:lnTo>
                  <a:pt x="f41" y="f6478"/>
                </a:lnTo>
                <a:lnTo>
                  <a:pt x="f3700" y="f6479"/>
                </a:lnTo>
                <a:lnTo>
                  <a:pt x="f6480" y="f6481"/>
                </a:lnTo>
                <a:cubicBezTo>
                  <a:pt x="f4966" y="f6482"/>
                  <a:pt x="f6483" y="f6484"/>
                  <a:pt x="f544" y="f6485"/>
                </a:cubicBezTo>
                <a:cubicBezTo>
                  <a:pt x="f6486" y="f6487"/>
                  <a:pt x="f6488" y="f6489"/>
                  <a:pt x="f6490" y="f6491"/>
                </a:cubicBezTo>
                <a:lnTo>
                  <a:pt x="f6490" y="f6492"/>
                </a:lnTo>
                <a:lnTo>
                  <a:pt x="f6493" y="f6492"/>
                </a:lnTo>
                <a:lnTo>
                  <a:pt x="f6493" y="f6494"/>
                </a:lnTo>
                <a:cubicBezTo>
                  <a:pt x="f6493" y="f6495"/>
                  <a:pt x="f6496" y="f6497"/>
                  <a:pt x="f6498" y="f6499"/>
                </a:cubicBezTo>
                <a:cubicBezTo>
                  <a:pt x="f6500" y="f6501"/>
                  <a:pt x="f3927" y="f6502"/>
                  <a:pt x="f2715" y="f6503"/>
                </a:cubicBezTo>
                <a:lnTo>
                  <a:pt x="f6504" y="f6505"/>
                </a:lnTo>
                <a:cubicBezTo>
                  <a:pt x="f6506" y="f6507"/>
                  <a:pt x="f6508" y="f6509"/>
                  <a:pt x="f6510" y="f6511"/>
                </a:cubicBezTo>
                <a:cubicBezTo>
                  <a:pt x="f6512" y="f6513"/>
                  <a:pt x="f6490" y="f6514"/>
                  <a:pt x="f6490" y="f6515"/>
                </a:cubicBezTo>
                <a:lnTo>
                  <a:pt x="f6516" y="f6517"/>
                </a:lnTo>
                <a:cubicBezTo>
                  <a:pt x="f6518" y="f6519"/>
                  <a:pt x="f6520" y="f6521"/>
                  <a:pt x="f550" y="f6522"/>
                </a:cubicBezTo>
                <a:cubicBezTo>
                  <a:pt x="f6523" y="f6524"/>
                  <a:pt x="f6525" y="f6526"/>
                  <a:pt x="f6527" y="f6528"/>
                </a:cubicBezTo>
                <a:cubicBezTo>
                  <a:pt x="f6529" y="f6530"/>
                  <a:pt x="f6531" y="f6532"/>
                  <a:pt x="f6533" y="f6534"/>
                </a:cubicBezTo>
                <a:cubicBezTo>
                  <a:pt x="f6535" y="f6536"/>
                  <a:pt x="f6537" y="f6538"/>
                  <a:pt x="f6539" y="f6540"/>
                </a:cubicBezTo>
                <a:close/>
                <a:moveTo>
                  <a:pt x="f1999" y="f6541"/>
                </a:moveTo>
                <a:lnTo>
                  <a:pt x="f2015" y="f6542"/>
                </a:lnTo>
                <a:cubicBezTo>
                  <a:pt x="f6543" y="f6544"/>
                  <a:pt x="f6545" y="f6546"/>
                  <a:pt x="f6547" y="f6548"/>
                </a:cubicBezTo>
                <a:cubicBezTo>
                  <a:pt x="f6549" y="f6550"/>
                  <a:pt x="f6551" y="f6552"/>
                  <a:pt x="f6553" y="f6554"/>
                </a:cubicBezTo>
                <a:lnTo>
                  <a:pt x="f5468" y="f6555"/>
                </a:lnTo>
                <a:cubicBezTo>
                  <a:pt x="f6556" y="f6557"/>
                  <a:pt x="f6558" y="f6559"/>
                  <a:pt x="f3248" y="f6560"/>
                </a:cubicBezTo>
                <a:cubicBezTo>
                  <a:pt x="f6561" y="f6562"/>
                  <a:pt x="f6563" y="f6564"/>
                  <a:pt x="f1999" y="f6541"/>
                </a:cubicBezTo>
                <a:close/>
                <a:moveTo>
                  <a:pt x="f6565" y="f6566"/>
                </a:moveTo>
                <a:lnTo>
                  <a:pt x="f6565" y="f6567"/>
                </a:lnTo>
                <a:lnTo>
                  <a:pt x="f180" y="f6568"/>
                </a:lnTo>
                <a:lnTo>
                  <a:pt x="f6569" y="f6570"/>
                </a:lnTo>
                <a:lnTo>
                  <a:pt x="f6565" y="f6571"/>
                </a:lnTo>
                <a:lnTo>
                  <a:pt x="f6565" y="f6572"/>
                </a:lnTo>
                <a:cubicBezTo>
                  <a:pt x="f6565" y="f6573"/>
                  <a:pt x="f6574" y="f6575"/>
                  <a:pt x="f5149" y="f6575"/>
                </a:cubicBezTo>
                <a:lnTo>
                  <a:pt x="f6576" y="f6575"/>
                </a:lnTo>
                <a:lnTo>
                  <a:pt x="f6576" y="f6572"/>
                </a:lnTo>
                <a:lnTo>
                  <a:pt x="f2356" y="f6572"/>
                </a:lnTo>
                <a:cubicBezTo>
                  <a:pt x="f6577" y="f6572"/>
                  <a:pt x="f6578" y="f6579"/>
                  <a:pt x="f6578" y="f6580"/>
                </a:cubicBezTo>
                <a:lnTo>
                  <a:pt x="f6578" y="f6581"/>
                </a:lnTo>
                <a:lnTo>
                  <a:pt x="f6582" y="f6583"/>
                </a:lnTo>
                <a:cubicBezTo>
                  <a:pt x="f6584" y="f6585"/>
                  <a:pt x="f6586" y="f6587"/>
                  <a:pt x="f6588" y="f6589"/>
                </a:cubicBezTo>
                <a:cubicBezTo>
                  <a:pt x="f6590" y="f6591"/>
                  <a:pt x="f6592" y="f6593"/>
                  <a:pt x="f5177" y="f6594"/>
                </a:cubicBezTo>
                <a:lnTo>
                  <a:pt x="f6595" y="f6596"/>
                </a:lnTo>
                <a:cubicBezTo>
                  <a:pt x="f6597" y="f6598"/>
                  <a:pt x="f6599" y="f6600"/>
                  <a:pt x="f6601" y="f6602"/>
                </a:cubicBezTo>
                <a:cubicBezTo>
                  <a:pt x="f6603" y="f6604"/>
                  <a:pt x="f6605" y="f6606"/>
                  <a:pt x="f6607" y="f6608"/>
                </a:cubicBezTo>
                <a:lnTo>
                  <a:pt x="f6609" y="f6610"/>
                </a:lnTo>
                <a:lnTo>
                  <a:pt x="f6578" y="f6608"/>
                </a:lnTo>
                <a:lnTo>
                  <a:pt x="f6578" y="f6566"/>
                </a:lnTo>
                <a:close/>
                <a:moveTo>
                  <a:pt x="f5079" y="f6566"/>
                </a:moveTo>
                <a:lnTo>
                  <a:pt x="f5079" y="f6611"/>
                </a:lnTo>
                <a:lnTo>
                  <a:pt x="f124" y="f6612"/>
                </a:lnTo>
                <a:lnTo>
                  <a:pt x="f6613" y="f6614"/>
                </a:lnTo>
                <a:lnTo>
                  <a:pt x="f5079" y="f6615"/>
                </a:lnTo>
                <a:lnTo>
                  <a:pt x="f5079" y="f6616"/>
                </a:lnTo>
                <a:cubicBezTo>
                  <a:pt x="f5079" y="f6617"/>
                  <a:pt x="f737" y="f6618"/>
                  <a:pt x="f6619" y="f6618"/>
                </a:cubicBezTo>
                <a:lnTo>
                  <a:pt x="f6620" y="f6618"/>
                </a:lnTo>
                <a:lnTo>
                  <a:pt x="f6620" y="f6616"/>
                </a:lnTo>
                <a:lnTo>
                  <a:pt x="f6621" y="f6616"/>
                </a:lnTo>
                <a:cubicBezTo>
                  <a:pt x="f6622" y="f6616"/>
                  <a:pt x="f2616" y="f6623"/>
                  <a:pt x="f2616" y="f6624"/>
                </a:cubicBezTo>
                <a:lnTo>
                  <a:pt x="f2616" y="f6625"/>
                </a:lnTo>
                <a:lnTo>
                  <a:pt x="f6626" y="f6583"/>
                </a:lnTo>
                <a:cubicBezTo>
                  <a:pt x="f6627" y="f6585"/>
                  <a:pt x="f6628" y="f6587"/>
                  <a:pt x="f6629" y="f6589"/>
                </a:cubicBezTo>
                <a:cubicBezTo>
                  <a:pt x="f6630" y="f6631"/>
                  <a:pt x="f6632" y="f6593"/>
                  <a:pt x="f5093" y="f6633"/>
                </a:cubicBezTo>
                <a:lnTo>
                  <a:pt x="f6634" y="f6596"/>
                </a:lnTo>
                <a:cubicBezTo>
                  <a:pt x="f6635" y="f6598"/>
                  <a:pt x="f6636" y="f6600"/>
                  <a:pt x="f6637" y="f6602"/>
                </a:cubicBezTo>
                <a:cubicBezTo>
                  <a:pt x="f6638" y="f6604"/>
                  <a:pt x="f6639" y="f6640"/>
                  <a:pt x="f6641" y="f6608"/>
                </a:cubicBezTo>
                <a:lnTo>
                  <a:pt x="f5096" y="f6610"/>
                </a:lnTo>
                <a:lnTo>
                  <a:pt x="f2616" y="f6608"/>
                </a:lnTo>
                <a:lnTo>
                  <a:pt x="f2616" y="f6566"/>
                </a:lnTo>
                <a:close/>
                <a:moveTo>
                  <a:pt x="f231" y="f6642"/>
                </a:moveTo>
                <a:lnTo>
                  <a:pt x="f231" y="f6643"/>
                </a:lnTo>
                <a:lnTo>
                  <a:pt x="f6644" y="f6643"/>
                </a:lnTo>
                <a:lnTo>
                  <a:pt x="f6644" y="f6645"/>
                </a:lnTo>
                <a:lnTo>
                  <a:pt x="f6646" y="f6645"/>
                </a:lnTo>
                <a:lnTo>
                  <a:pt x="f6646" y="f6643"/>
                </a:lnTo>
                <a:lnTo>
                  <a:pt x="f208" y="f6643"/>
                </a:lnTo>
                <a:lnTo>
                  <a:pt x="f208" y="f6647"/>
                </a:lnTo>
                <a:lnTo>
                  <a:pt x="f6646" y="f6647"/>
                </a:lnTo>
                <a:lnTo>
                  <a:pt x="f6646" y="f6648"/>
                </a:lnTo>
                <a:lnTo>
                  <a:pt x="f6644" y="f6648"/>
                </a:lnTo>
                <a:lnTo>
                  <a:pt x="f6644" y="f6647"/>
                </a:lnTo>
                <a:lnTo>
                  <a:pt x="f231" y="f6647"/>
                </a:lnTo>
                <a:lnTo>
                  <a:pt x="f231" y="f6649"/>
                </a:lnTo>
                <a:cubicBezTo>
                  <a:pt x="f231" y="f6650"/>
                  <a:pt x="f6651" y="f6652"/>
                  <a:pt x="f3161" y="f6653"/>
                </a:cubicBezTo>
                <a:cubicBezTo>
                  <a:pt x="f4049" y="f6654"/>
                  <a:pt x="f6655" y="f6656"/>
                  <a:pt x="f6657" y="f6658"/>
                </a:cubicBezTo>
                <a:lnTo>
                  <a:pt x="f6659" y="f6660"/>
                </a:lnTo>
                <a:cubicBezTo>
                  <a:pt x="f3001" y="f6661"/>
                  <a:pt x="f6662" y="f6663"/>
                  <a:pt x="f6664" y="f6665"/>
                </a:cubicBezTo>
                <a:cubicBezTo>
                  <a:pt x="f6666" y="f6667"/>
                  <a:pt x="f6668" y="f6669"/>
                  <a:pt x="f6668" y="f6670"/>
                </a:cubicBezTo>
                <a:lnTo>
                  <a:pt x="f6668" y="f6647"/>
                </a:lnTo>
                <a:lnTo>
                  <a:pt x="f6671" y="f6647"/>
                </a:lnTo>
                <a:lnTo>
                  <a:pt x="f6671" y="f6643"/>
                </a:lnTo>
                <a:lnTo>
                  <a:pt x="f6668" y="f6643"/>
                </a:lnTo>
                <a:lnTo>
                  <a:pt x="f6668" y="f6642"/>
                </a:lnTo>
                <a:close/>
                <a:moveTo>
                  <a:pt x="f5426" y="f6672"/>
                </a:moveTo>
                <a:lnTo>
                  <a:pt x="f5426" y="f6673"/>
                </a:lnTo>
                <a:lnTo>
                  <a:pt x="f276" y="f6674"/>
                </a:lnTo>
                <a:lnTo>
                  <a:pt x="f6675" y="f6676"/>
                </a:lnTo>
                <a:lnTo>
                  <a:pt x="f5426" y="f6677"/>
                </a:lnTo>
                <a:lnTo>
                  <a:pt x="f5426" y="f6678"/>
                </a:lnTo>
                <a:cubicBezTo>
                  <a:pt x="f5426" y="f6679"/>
                  <a:pt x="f860" y="f6680"/>
                  <a:pt x="f6681" y="f6680"/>
                </a:cubicBezTo>
                <a:lnTo>
                  <a:pt x="f6682" y="f6680"/>
                </a:lnTo>
                <a:lnTo>
                  <a:pt x="f6682" y="f6678"/>
                </a:lnTo>
                <a:lnTo>
                  <a:pt x="f6683" y="f6678"/>
                </a:lnTo>
                <a:cubicBezTo>
                  <a:pt x="f6684" y="f6678"/>
                  <a:pt x="f2788" y="f6685"/>
                  <a:pt x="f2788" y="f6686"/>
                </a:cubicBezTo>
                <a:lnTo>
                  <a:pt x="f2788" y="f6687"/>
                </a:lnTo>
                <a:lnTo>
                  <a:pt x="f6688" y="f6689"/>
                </a:lnTo>
                <a:cubicBezTo>
                  <a:pt x="f6690" y="f6691"/>
                  <a:pt x="f6692" y="f6693"/>
                  <a:pt x="f6694" y="f6695"/>
                </a:cubicBezTo>
                <a:cubicBezTo>
                  <a:pt x="f6696" y="f6697"/>
                  <a:pt x="f6698" y="f6699"/>
                  <a:pt x="f5440" y="f6700"/>
                </a:cubicBezTo>
                <a:lnTo>
                  <a:pt x="f6701" y="f6702"/>
                </a:lnTo>
                <a:cubicBezTo>
                  <a:pt x="f6703" y="f6704"/>
                  <a:pt x="f6705" y="f6706"/>
                  <a:pt x="f6707" y="f6708"/>
                </a:cubicBezTo>
                <a:cubicBezTo>
                  <a:pt x="f6709" y="f6710"/>
                  <a:pt x="f6711" y="f6712"/>
                  <a:pt x="f6713" y="f6714"/>
                </a:cubicBezTo>
                <a:lnTo>
                  <a:pt x="f5443" y="f6715"/>
                </a:lnTo>
                <a:lnTo>
                  <a:pt x="f2788" y="f6714"/>
                </a:lnTo>
                <a:lnTo>
                  <a:pt x="f2788" y="f6672"/>
                </a:lnTo>
                <a:close/>
                <a:moveTo>
                  <a:pt x="f5509" y="f6716"/>
                </a:moveTo>
                <a:lnTo>
                  <a:pt x="f5509" y="f6717"/>
                </a:lnTo>
                <a:lnTo>
                  <a:pt x="f348" y="f6718"/>
                </a:lnTo>
                <a:lnTo>
                  <a:pt x="f6719" y="f6720"/>
                </a:lnTo>
                <a:lnTo>
                  <a:pt x="f5509" y="f6721"/>
                </a:lnTo>
                <a:lnTo>
                  <a:pt x="f5509" y="f6722"/>
                </a:lnTo>
                <a:cubicBezTo>
                  <a:pt x="f5509" y="f6723"/>
                  <a:pt x="f937" y="f6724"/>
                  <a:pt x="f6725" y="f6724"/>
                </a:cubicBezTo>
                <a:lnTo>
                  <a:pt x="f6726" y="f6724"/>
                </a:lnTo>
                <a:lnTo>
                  <a:pt x="f6726" y="f6722"/>
                </a:lnTo>
                <a:lnTo>
                  <a:pt x="f6727" y="f6722"/>
                </a:lnTo>
                <a:cubicBezTo>
                  <a:pt x="f6728" y="f6722"/>
                  <a:pt x="f2866" y="f6729"/>
                  <a:pt x="f2866" y="f6730"/>
                </a:cubicBezTo>
                <a:lnTo>
                  <a:pt x="f2866" y="f6731"/>
                </a:lnTo>
                <a:lnTo>
                  <a:pt x="f6732" y="f6733"/>
                </a:lnTo>
                <a:cubicBezTo>
                  <a:pt x="f6734" y="f6735"/>
                  <a:pt x="f6736" y="f6737"/>
                  <a:pt x="f6738" y="f6739"/>
                </a:cubicBezTo>
                <a:cubicBezTo>
                  <a:pt x="f6740" y="f6741"/>
                  <a:pt x="f6742" y="f6743"/>
                  <a:pt x="f5523" y="f6744"/>
                </a:cubicBezTo>
                <a:lnTo>
                  <a:pt x="f6745" y="f6746"/>
                </a:lnTo>
                <a:cubicBezTo>
                  <a:pt x="f6747" y="f6748"/>
                  <a:pt x="f6749" y="f6750"/>
                  <a:pt x="f6751" y="f6752"/>
                </a:cubicBezTo>
                <a:cubicBezTo>
                  <a:pt x="f6753" y="f6754"/>
                  <a:pt x="f6755" y="f6756"/>
                  <a:pt x="f6757" y="f6758"/>
                </a:cubicBezTo>
                <a:lnTo>
                  <a:pt x="f5526" y="f6759"/>
                </a:lnTo>
                <a:lnTo>
                  <a:pt x="f2866" y="f6758"/>
                </a:lnTo>
                <a:lnTo>
                  <a:pt x="f2866" y="f6716"/>
                </a:lnTo>
                <a:close/>
                <a:moveTo>
                  <a:pt x="f5533" y="f6716"/>
                </a:moveTo>
                <a:lnTo>
                  <a:pt x="f5533" y="f6760"/>
                </a:lnTo>
                <a:lnTo>
                  <a:pt x="f411" y="f6718"/>
                </a:lnTo>
                <a:lnTo>
                  <a:pt x="f6761" y="f6762"/>
                </a:lnTo>
                <a:lnTo>
                  <a:pt x="f5533" y="f6763"/>
                </a:lnTo>
                <a:lnTo>
                  <a:pt x="f5533" y="f6722"/>
                </a:lnTo>
                <a:cubicBezTo>
                  <a:pt x="f5533" y="f6764"/>
                  <a:pt x="f968" y="f6724"/>
                  <a:pt x="f6765" y="f6724"/>
                </a:cubicBezTo>
                <a:lnTo>
                  <a:pt x="f6766" y="f6724"/>
                </a:lnTo>
                <a:lnTo>
                  <a:pt x="f6766" y="f6722"/>
                </a:lnTo>
                <a:lnTo>
                  <a:pt x="f6767" y="f6722"/>
                </a:lnTo>
                <a:cubicBezTo>
                  <a:pt x="f6768" y="f6722"/>
                  <a:pt x="f2898" y="f6729"/>
                  <a:pt x="f2898" y="f6769"/>
                </a:cubicBezTo>
                <a:lnTo>
                  <a:pt x="f2898" y="f6731"/>
                </a:lnTo>
                <a:lnTo>
                  <a:pt x="f6770" y="f6771"/>
                </a:lnTo>
                <a:cubicBezTo>
                  <a:pt x="f6772" y="f6773"/>
                  <a:pt x="f6774" y="f6737"/>
                  <a:pt x="f6775" y="f6739"/>
                </a:cubicBezTo>
                <a:cubicBezTo>
                  <a:pt x="f6776" y="f6741"/>
                  <a:pt x="f6777" y="f6778"/>
                  <a:pt x="f5539" y="f6779"/>
                </a:cubicBezTo>
                <a:lnTo>
                  <a:pt x="f6780" y="f6781"/>
                </a:lnTo>
                <a:cubicBezTo>
                  <a:pt x="f6782" y="f6783"/>
                  <a:pt x="f6784" y="f6750"/>
                  <a:pt x="f6785" y="f6752"/>
                </a:cubicBezTo>
                <a:cubicBezTo>
                  <a:pt x="f6786" y="f6787"/>
                  <a:pt x="f6788" y="f6789"/>
                  <a:pt x="f6790" y="f6758"/>
                </a:cubicBezTo>
                <a:lnTo>
                  <a:pt x="f5542" y="f6759"/>
                </a:lnTo>
                <a:lnTo>
                  <a:pt x="f2898" y="f6758"/>
                </a:lnTo>
                <a:lnTo>
                  <a:pt x="f2898" y="f6716"/>
                </a:lnTo>
                <a:close/>
                <a:moveTo>
                  <a:pt x="f463" y="f6791"/>
                </a:moveTo>
                <a:lnTo>
                  <a:pt x="f463" y="f6792"/>
                </a:lnTo>
                <a:lnTo>
                  <a:pt x="f6793" y="f6792"/>
                </a:lnTo>
                <a:lnTo>
                  <a:pt x="f6793" y="f6794"/>
                </a:lnTo>
                <a:lnTo>
                  <a:pt x="f6795" y="f6794"/>
                </a:lnTo>
                <a:lnTo>
                  <a:pt x="f6795" y="f6792"/>
                </a:lnTo>
                <a:lnTo>
                  <a:pt x="f440" y="f6792"/>
                </a:lnTo>
                <a:lnTo>
                  <a:pt x="f440" y="f6796"/>
                </a:lnTo>
                <a:lnTo>
                  <a:pt x="f6795" y="f6796"/>
                </a:lnTo>
                <a:lnTo>
                  <a:pt x="f6795" y="f6797"/>
                </a:lnTo>
                <a:lnTo>
                  <a:pt x="f6793" y="f6797"/>
                </a:lnTo>
                <a:lnTo>
                  <a:pt x="f6793" y="f6796"/>
                </a:lnTo>
                <a:lnTo>
                  <a:pt x="f463" y="f6796"/>
                </a:lnTo>
                <a:lnTo>
                  <a:pt x="f463" y="f6798"/>
                </a:lnTo>
                <a:cubicBezTo>
                  <a:pt x="f463" y="f6799"/>
                  <a:pt x="f6800" y="f6801"/>
                  <a:pt x="f3416" y="f6802"/>
                </a:cubicBezTo>
                <a:cubicBezTo>
                  <a:pt x="f4318" y="f6803"/>
                  <a:pt x="f6804" y="f6805"/>
                  <a:pt x="f6806" y="f6807"/>
                </a:cubicBezTo>
                <a:lnTo>
                  <a:pt x="f6808" y="f6809"/>
                </a:lnTo>
                <a:cubicBezTo>
                  <a:pt x="f3355" y="f6810"/>
                  <a:pt x="f6811" y="f6812"/>
                  <a:pt x="f6813" y="f6814"/>
                </a:cubicBezTo>
                <a:cubicBezTo>
                  <a:pt x="f6815" y="f6816"/>
                  <a:pt x="f6817" y="f6818"/>
                  <a:pt x="f6817" y="f6819"/>
                </a:cubicBezTo>
                <a:lnTo>
                  <a:pt x="f6817" y="f6796"/>
                </a:lnTo>
                <a:lnTo>
                  <a:pt x="f6820" y="f6796"/>
                </a:lnTo>
                <a:lnTo>
                  <a:pt x="f6820" y="f6792"/>
                </a:lnTo>
                <a:lnTo>
                  <a:pt x="f6817" y="f6792"/>
                </a:lnTo>
                <a:lnTo>
                  <a:pt x="f6817" y="f6791"/>
                </a:lnTo>
                <a:close/>
                <a:moveTo>
                  <a:pt x="f6821" y="f6822"/>
                </a:moveTo>
                <a:cubicBezTo>
                  <a:pt x="f6823" y="f6824"/>
                  <a:pt x="f6825" y="f6826"/>
                  <a:pt x="f6827" y="f6828"/>
                </a:cubicBezTo>
                <a:lnTo>
                  <a:pt x="f6829" y="f6830"/>
                </a:lnTo>
                <a:cubicBezTo>
                  <a:pt x="f6831" y="f6832"/>
                  <a:pt x="f6833" y="f6834"/>
                  <a:pt x="f4925" y="f6835"/>
                </a:cubicBezTo>
                <a:cubicBezTo>
                  <a:pt x="f6836" y="f6837"/>
                  <a:pt x="f6838" y="f6839"/>
                  <a:pt x="f6840" y="f6841"/>
                </a:cubicBezTo>
                <a:close/>
                <a:moveTo>
                  <a:pt x="f6842" y="f6843"/>
                </a:moveTo>
                <a:lnTo>
                  <a:pt x="f6842" y="f6844"/>
                </a:lnTo>
                <a:lnTo>
                  <a:pt x="f6845" y="f6844"/>
                </a:lnTo>
                <a:lnTo>
                  <a:pt x="f6845" y="f6846"/>
                </a:lnTo>
                <a:lnTo>
                  <a:pt x="f41" y="f6846"/>
                </a:lnTo>
                <a:lnTo>
                  <a:pt x="f41" y="f6847"/>
                </a:lnTo>
                <a:lnTo>
                  <a:pt x="f6848" y="f6847"/>
                </a:lnTo>
                <a:lnTo>
                  <a:pt x="f6848" y="f6846"/>
                </a:lnTo>
                <a:lnTo>
                  <a:pt x="f6849" y="f6846"/>
                </a:lnTo>
                <a:lnTo>
                  <a:pt x="f6849" y="f6843"/>
                </a:lnTo>
                <a:close/>
                <a:moveTo>
                  <a:pt x="f2170" y="f6850"/>
                </a:moveTo>
                <a:lnTo>
                  <a:pt x="f2186" y="f6851"/>
                </a:lnTo>
                <a:cubicBezTo>
                  <a:pt x="f6852" y="f6853"/>
                  <a:pt x="f6854" y="f6855"/>
                  <a:pt x="f6856" y="f6857"/>
                </a:cubicBezTo>
                <a:cubicBezTo>
                  <a:pt x="f6858" y="f6859"/>
                  <a:pt x="f6860" y="f6861"/>
                  <a:pt x="f6862" y="f6863"/>
                </a:cubicBezTo>
                <a:lnTo>
                  <a:pt x="f5623" y="f6864"/>
                </a:lnTo>
                <a:cubicBezTo>
                  <a:pt x="f6865" y="f6866"/>
                  <a:pt x="f6867" y="f6868"/>
                  <a:pt x="f3645" y="f6869"/>
                </a:cubicBezTo>
                <a:cubicBezTo>
                  <a:pt x="f6870" y="f6871"/>
                  <a:pt x="f6872" y="f6873"/>
                  <a:pt x="f2170" y="f6850"/>
                </a:cubicBezTo>
                <a:close/>
                <a:moveTo>
                  <a:pt x="f6422" y="f6874"/>
                </a:moveTo>
                <a:cubicBezTo>
                  <a:pt x="f6875" y="f6874"/>
                  <a:pt x="f6876" y="f6877"/>
                  <a:pt x="f3992" y="f6878"/>
                </a:cubicBezTo>
                <a:cubicBezTo>
                  <a:pt x="f6879" y="f6880"/>
                  <a:pt x="f6881" y="f6882"/>
                  <a:pt x="f6881" y="f6883"/>
                </a:cubicBezTo>
                <a:cubicBezTo>
                  <a:pt x="f6881" y="f6884"/>
                  <a:pt x="f6879" y="f6885"/>
                  <a:pt x="f3992" y="f6886"/>
                </a:cubicBezTo>
                <a:cubicBezTo>
                  <a:pt x="f6876" y="f6887"/>
                  <a:pt x="f6875" y="f6888"/>
                  <a:pt x="f6422" y="f6888"/>
                </a:cubicBezTo>
                <a:cubicBezTo>
                  <a:pt x="f6889" y="f6888"/>
                  <a:pt x="f6890" y="f6891"/>
                  <a:pt x="f6892" y="f6893"/>
                </a:cubicBezTo>
                <a:cubicBezTo>
                  <a:pt x="f6894" y="f6895"/>
                  <a:pt x="f4008" y="f6896"/>
                  <a:pt x="f4008" y="f6897"/>
                </a:cubicBezTo>
                <a:cubicBezTo>
                  <a:pt x="f4008" y="f6882"/>
                  <a:pt x="f6898" y="f6899"/>
                  <a:pt x="f6900" y="f6901"/>
                </a:cubicBezTo>
                <a:cubicBezTo>
                  <a:pt x="f6902" y="f6903"/>
                  <a:pt x="f2507" y="f6874"/>
                  <a:pt x="f6422" y="f6874"/>
                </a:cubicBezTo>
                <a:close/>
                <a:moveTo>
                  <a:pt x="f6443" y="f6874"/>
                </a:moveTo>
                <a:cubicBezTo>
                  <a:pt x="f6904" y="f6874"/>
                  <a:pt x="f6905" y="f6877"/>
                  <a:pt x="f4016" y="f6878"/>
                </a:cubicBezTo>
                <a:cubicBezTo>
                  <a:pt x="f6906" y="f6907"/>
                  <a:pt x="f6908" y="f6882"/>
                  <a:pt x="f6908" y="f6883"/>
                </a:cubicBezTo>
                <a:cubicBezTo>
                  <a:pt x="f6908" y="f6909"/>
                  <a:pt x="f6906" y="f6885"/>
                  <a:pt x="f4016" y="f6886"/>
                </a:cubicBezTo>
                <a:cubicBezTo>
                  <a:pt x="f6905" y="f6910"/>
                  <a:pt x="f6904" y="f6888"/>
                  <a:pt x="f6443" y="f6888"/>
                </a:cubicBezTo>
                <a:cubicBezTo>
                  <a:pt x="f6911" y="f6888"/>
                  <a:pt x="f6912" y="f6891"/>
                  <a:pt x="f6913" y="f6893"/>
                </a:cubicBezTo>
                <a:cubicBezTo>
                  <a:pt x="f6914" y="f6895"/>
                  <a:pt x="f4030" y="f6896"/>
                  <a:pt x="f4030" y="f6897"/>
                </a:cubicBezTo>
                <a:cubicBezTo>
                  <a:pt x="f4030" y="f6882"/>
                  <a:pt x="f6915" y="f6916"/>
                  <a:pt x="f6917" y="f6901"/>
                </a:cubicBezTo>
                <a:cubicBezTo>
                  <a:pt x="f6918" y="f6903"/>
                  <a:pt x="f2542" y="f6874"/>
                  <a:pt x="f6443" y="f6874"/>
                </a:cubicBezTo>
                <a:close/>
                <a:moveTo>
                  <a:pt x="f6462" y="f6919"/>
                </a:moveTo>
                <a:cubicBezTo>
                  <a:pt x="f6920" y="f6919"/>
                  <a:pt x="f6921" y="f6922"/>
                  <a:pt x="f3945" y="f6923"/>
                </a:cubicBezTo>
                <a:cubicBezTo>
                  <a:pt x="f6924" y="f6925"/>
                  <a:pt x="f6926" y="f6927"/>
                  <a:pt x="f6926" y="f6883"/>
                </a:cubicBezTo>
                <a:cubicBezTo>
                  <a:pt x="f6926" y="f6909"/>
                  <a:pt x="f6924" y="f6928"/>
                  <a:pt x="f3945" y="f6886"/>
                </a:cubicBezTo>
                <a:cubicBezTo>
                  <a:pt x="f6921" y="f6910"/>
                  <a:pt x="f6920" y="f6929"/>
                  <a:pt x="f6462" y="f6929"/>
                </a:cubicBezTo>
                <a:cubicBezTo>
                  <a:pt x="f6930" y="f6929"/>
                  <a:pt x="f6931" y="f6932"/>
                  <a:pt x="f6933" y="f6934"/>
                </a:cubicBezTo>
                <a:cubicBezTo>
                  <a:pt x="f6935" y="f6936"/>
                  <a:pt x="f3978" y="f6937"/>
                  <a:pt x="f3978" y="f6938"/>
                </a:cubicBezTo>
                <a:cubicBezTo>
                  <a:pt x="f3978" y="f6927"/>
                  <a:pt x="f6939" y="f6916"/>
                  <a:pt x="f6940" y="f6941"/>
                </a:cubicBezTo>
                <a:cubicBezTo>
                  <a:pt x="f6942" y="f6943"/>
                  <a:pt x="f2450" y="f6919"/>
                  <a:pt x="f6462" y="f6919"/>
                </a:cubicBezTo>
                <a:close/>
                <a:moveTo>
                  <a:pt x="f6944" y="f6945"/>
                </a:moveTo>
                <a:cubicBezTo>
                  <a:pt x="f6946" y="f6945"/>
                  <a:pt x="f6947" y="f6948"/>
                  <a:pt x="f6949" y="f6950"/>
                </a:cubicBezTo>
                <a:cubicBezTo>
                  <a:pt x="f6951" y="f6952"/>
                  <a:pt x="f1291" y="f6953"/>
                  <a:pt x="f1291" y="f6954"/>
                </a:cubicBezTo>
                <a:cubicBezTo>
                  <a:pt x="f1291" y="f6955"/>
                  <a:pt x="f6956" y="f6957"/>
                  <a:pt x="f6958" y="f6959"/>
                </a:cubicBezTo>
                <a:cubicBezTo>
                  <a:pt x="f6960" y="f6961"/>
                  <a:pt x="f6962" y="f6963"/>
                  <a:pt x="f6964" y="f6965"/>
                </a:cubicBezTo>
                <a:cubicBezTo>
                  <a:pt x="f4678" y="f6966"/>
                  <a:pt x="f1906" y="f6967"/>
                  <a:pt x="f6968" y="f6969"/>
                </a:cubicBezTo>
                <a:cubicBezTo>
                  <a:pt x="f6970" y="f6971"/>
                  <a:pt x="f6972" y="f6973"/>
                  <a:pt x="f6974" y="f6975"/>
                </a:cubicBezTo>
                <a:lnTo>
                  <a:pt x="f6976" y="f6975"/>
                </a:lnTo>
                <a:cubicBezTo>
                  <a:pt x="f6977" y="f6978"/>
                  <a:pt x="f6979" y="f6980"/>
                  <a:pt x="f6981" y="f6982"/>
                </a:cubicBezTo>
                <a:cubicBezTo>
                  <a:pt x="f6983" y="f6984"/>
                  <a:pt x="f6985" y="f6986"/>
                  <a:pt x="f5227" y="f6987"/>
                </a:cubicBezTo>
                <a:cubicBezTo>
                  <a:pt x="f6988" y="f6989"/>
                  <a:pt x="f6425" y="f6990"/>
                  <a:pt x="f6991" y="f6990"/>
                </a:cubicBezTo>
                <a:cubicBezTo>
                  <a:pt x="f1299" y="f6990"/>
                  <a:pt x="f6992" y="f6993"/>
                  <a:pt x="f1971" y="f6994"/>
                </a:cubicBezTo>
                <a:cubicBezTo>
                  <a:pt x="f6995" y="f6996"/>
                  <a:pt x="f4688" y="f6997"/>
                  <a:pt x="f6998" y="f6999"/>
                </a:cubicBezTo>
                <a:cubicBezTo>
                  <a:pt x="f7000" y="f7001"/>
                  <a:pt x="f7002" y="f7003"/>
                  <a:pt x="f7004" y="f7005"/>
                </a:cubicBezTo>
                <a:cubicBezTo>
                  <a:pt x="f7006" y="f7007"/>
                  <a:pt x="f7008" y="f7009"/>
                  <a:pt x="f7008" y="f7010"/>
                </a:cubicBezTo>
                <a:cubicBezTo>
                  <a:pt x="f7008" y="f7011"/>
                  <a:pt x="f7012" y="f7013"/>
                  <a:pt x="f7014" y="f7015"/>
                </a:cubicBezTo>
                <a:cubicBezTo>
                  <a:pt x="f7016" y="f7017"/>
                  <a:pt x="f7018" y="f6874"/>
                  <a:pt x="f7019" y="f7020"/>
                </a:cubicBezTo>
                <a:cubicBezTo>
                  <a:pt x="f1437" y="f7021"/>
                  <a:pt x="f7022" y="f7023"/>
                  <a:pt x="f7024" y="f7025"/>
                </a:cubicBezTo>
                <a:cubicBezTo>
                  <a:pt x="f7026" y="f7027"/>
                  <a:pt x="f7028" y="f6945"/>
                  <a:pt x="f6944" y="f6945"/>
                </a:cubicBezTo>
                <a:close/>
                <a:moveTo>
                  <a:pt x="f7029" y="f6945"/>
                </a:moveTo>
                <a:cubicBezTo>
                  <a:pt x="f7030" y="f6945"/>
                  <a:pt x="f7031" y="f6948"/>
                  <a:pt x="f7032" y="f6950"/>
                </a:cubicBezTo>
                <a:cubicBezTo>
                  <a:pt x="f7033" y="f6952"/>
                  <a:pt x="f1327" y="f7034"/>
                  <a:pt x="f1327" y="f6954"/>
                </a:cubicBezTo>
                <a:cubicBezTo>
                  <a:pt x="f1327" y="f6955"/>
                  <a:pt x="f7035" y="f6957"/>
                  <a:pt x="f7036" y="f6959"/>
                </a:cubicBezTo>
                <a:cubicBezTo>
                  <a:pt x="f7037" y="f6961"/>
                  <a:pt x="f7038" y="f6963"/>
                  <a:pt x="f7039" y="f6965"/>
                </a:cubicBezTo>
                <a:cubicBezTo>
                  <a:pt x="f4722" y="f7040"/>
                  <a:pt x="f1918" y="f6967"/>
                  <a:pt x="f7041" y="f6969"/>
                </a:cubicBezTo>
                <a:cubicBezTo>
                  <a:pt x="f7042" y="f6971"/>
                  <a:pt x="f7043" y="f6973"/>
                  <a:pt x="f7044" y="f6975"/>
                </a:cubicBezTo>
                <a:lnTo>
                  <a:pt x="f7045" y="f6975"/>
                </a:lnTo>
                <a:cubicBezTo>
                  <a:pt x="f7046" y="f6978"/>
                  <a:pt x="f7047" y="f6980"/>
                  <a:pt x="f7048" y="f6982"/>
                </a:cubicBezTo>
                <a:cubicBezTo>
                  <a:pt x="f7049" y="f6984"/>
                  <a:pt x="f7050" y="f6986"/>
                  <a:pt x="f5336" y="f6987"/>
                </a:cubicBezTo>
                <a:cubicBezTo>
                  <a:pt x="f7051" y="f6989"/>
                  <a:pt x="f6445" y="f7052"/>
                  <a:pt x="f7053" y="f7052"/>
                </a:cubicBezTo>
                <a:cubicBezTo>
                  <a:pt x="f1335" y="f7052"/>
                  <a:pt x="f7054" y="f6993"/>
                  <a:pt x="f1990" y="f6994"/>
                </a:cubicBezTo>
                <a:cubicBezTo>
                  <a:pt x="f7055" y="f6996"/>
                  <a:pt x="f4727" y="f6997"/>
                  <a:pt x="f7056" y="f6999"/>
                </a:cubicBezTo>
                <a:cubicBezTo>
                  <a:pt x="f7057" y="f7001"/>
                  <a:pt x="f7058" y="f7003"/>
                  <a:pt x="f7059" y="f7005"/>
                </a:cubicBezTo>
                <a:cubicBezTo>
                  <a:pt x="f7060" y="f7007"/>
                  <a:pt x="f7061" y="f7009"/>
                  <a:pt x="f7061" y="f7062"/>
                </a:cubicBezTo>
                <a:cubicBezTo>
                  <a:pt x="f7061" y="f7011"/>
                  <a:pt x="f7063" y="f7013"/>
                  <a:pt x="f7064" y="f7015"/>
                </a:cubicBezTo>
                <a:cubicBezTo>
                  <a:pt x="f7065" y="f7017"/>
                  <a:pt x="f7066" y="f6874"/>
                  <a:pt x="f7067" y="f7020"/>
                </a:cubicBezTo>
                <a:cubicBezTo>
                  <a:pt x="f7068" y="f7021"/>
                  <a:pt x="f7069" y="f7023"/>
                  <a:pt x="f7070" y="f7025"/>
                </a:cubicBezTo>
                <a:cubicBezTo>
                  <a:pt x="f7071" y="f7072"/>
                  <a:pt x="f7073" y="f6945"/>
                  <a:pt x="f7029" y="f6945"/>
                </a:cubicBezTo>
                <a:close/>
                <a:moveTo>
                  <a:pt x="f7074" y="f7075"/>
                </a:moveTo>
                <a:cubicBezTo>
                  <a:pt x="f7076" y="f7075"/>
                  <a:pt x="f7077" y="f7078"/>
                  <a:pt x="f7079" y="f7080"/>
                </a:cubicBezTo>
                <a:cubicBezTo>
                  <a:pt x="f7081" y="f7082"/>
                  <a:pt x="f1228" y="f7034"/>
                  <a:pt x="f1228" y="f7083"/>
                </a:cubicBezTo>
                <a:cubicBezTo>
                  <a:pt x="f1228" y="f7084"/>
                  <a:pt x="f7085" y="f7086"/>
                  <a:pt x="f7087" y="f7088"/>
                </a:cubicBezTo>
                <a:cubicBezTo>
                  <a:pt x="f7089" y="f7090"/>
                  <a:pt x="f7091" y="f6963"/>
                  <a:pt x="f7092" y="f7093"/>
                </a:cubicBezTo>
                <a:cubicBezTo>
                  <a:pt x="f4753" y="f7040"/>
                  <a:pt x="f1892" y="f7094"/>
                  <a:pt x="f7095" y="f7096"/>
                </a:cubicBezTo>
                <a:cubicBezTo>
                  <a:pt x="f7097" y="f7098"/>
                  <a:pt x="f7099" y="f7100"/>
                  <a:pt x="f7101" y="f7102"/>
                </a:cubicBezTo>
                <a:lnTo>
                  <a:pt x="f7103" y="f7102"/>
                </a:lnTo>
                <a:cubicBezTo>
                  <a:pt x="f7104" y="f7105"/>
                  <a:pt x="f7106" y="f7107"/>
                  <a:pt x="f7108" y="f7109"/>
                </a:cubicBezTo>
                <a:cubicBezTo>
                  <a:pt x="f7110" y="f7111"/>
                  <a:pt x="f7112" y="f7113"/>
                  <a:pt x="f5289" y="f7114"/>
                </a:cubicBezTo>
                <a:cubicBezTo>
                  <a:pt x="f7115" y="f7116"/>
                  <a:pt x="f6464" y="f7052"/>
                  <a:pt x="f7117" y="f7052"/>
                </a:cubicBezTo>
                <a:cubicBezTo>
                  <a:pt x="f1244" y="f7052"/>
                  <a:pt x="f7118" y="f7119"/>
                  <a:pt x="f1945" y="f7120"/>
                </a:cubicBezTo>
                <a:cubicBezTo>
                  <a:pt x="f7121" y="f7122"/>
                  <a:pt x="f4758" y="f7123"/>
                  <a:pt x="f7124" y="f7125"/>
                </a:cubicBezTo>
                <a:cubicBezTo>
                  <a:pt x="f7126" y="f7127"/>
                  <a:pt x="f7128" y="f7129"/>
                  <a:pt x="f7130" y="f7131"/>
                </a:cubicBezTo>
                <a:cubicBezTo>
                  <a:pt x="f7132" y="f7133"/>
                  <a:pt x="f7134" y="f7135"/>
                  <a:pt x="f7134" y="f7062"/>
                </a:cubicBezTo>
                <a:cubicBezTo>
                  <a:pt x="f7134" y="f7136"/>
                  <a:pt x="f7137" y="f7138"/>
                  <a:pt x="f7139" y="f7140"/>
                </a:cubicBezTo>
                <a:cubicBezTo>
                  <a:pt x="f7141" y="f7142"/>
                  <a:pt x="f7143" y="f6919"/>
                  <a:pt x="f7144" y="f7145"/>
                </a:cubicBezTo>
                <a:cubicBezTo>
                  <a:pt x="f7146" y="f7147"/>
                  <a:pt x="f7148" y="f7149"/>
                  <a:pt x="f7150" y="f7151"/>
                </a:cubicBezTo>
                <a:cubicBezTo>
                  <a:pt x="f7152" y="f7153"/>
                  <a:pt x="f7154" y="f7075"/>
                  <a:pt x="f7074" y="f7075"/>
                </a:cubicBezTo>
                <a:close/>
                <a:moveTo>
                  <a:pt x="f7155" y="f7156"/>
                </a:moveTo>
                <a:lnTo>
                  <a:pt x="f4608" y="f7157"/>
                </a:lnTo>
                <a:lnTo>
                  <a:pt x="f7158" y="f7159"/>
                </a:lnTo>
                <a:lnTo>
                  <a:pt x="f2015" y="f7160"/>
                </a:lnTo>
                <a:lnTo>
                  <a:pt x="f7161" y="f7162"/>
                </a:lnTo>
                <a:lnTo>
                  <a:pt x="f7163" y="f7164"/>
                </a:lnTo>
                <a:lnTo>
                  <a:pt x="f7165" y="f7166"/>
                </a:lnTo>
                <a:lnTo>
                  <a:pt x="f3915" y="f7167"/>
                </a:lnTo>
                <a:lnTo>
                  <a:pt x="f7168" y="f7169"/>
                </a:lnTo>
                <a:lnTo>
                  <a:pt x="f7170" y="f7171"/>
                </a:lnTo>
                <a:lnTo>
                  <a:pt x="f7172" y="f7173"/>
                </a:lnTo>
                <a:lnTo>
                  <a:pt x="f1997" y="f7174"/>
                </a:lnTo>
                <a:lnTo>
                  <a:pt x="f7175" y="f7176"/>
                </a:lnTo>
                <a:lnTo>
                  <a:pt x="f7177" y="f7178"/>
                </a:lnTo>
                <a:lnTo>
                  <a:pt x="f7179" y="f7180"/>
                </a:lnTo>
                <a:close/>
                <a:moveTo>
                  <a:pt x="f4954" y="f7181"/>
                </a:moveTo>
                <a:cubicBezTo>
                  <a:pt x="f7182" y="f7181"/>
                  <a:pt x="f7183" y="f7184"/>
                  <a:pt x="f7185" y="f7186"/>
                </a:cubicBezTo>
                <a:cubicBezTo>
                  <a:pt x="f7187" y="f7188"/>
                  <a:pt x="f208" y="f7189"/>
                  <a:pt x="f208" y="f7190"/>
                </a:cubicBezTo>
                <a:cubicBezTo>
                  <a:pt x="f208" y="f7191"/>
                  <a:pt x="f7192" y="f7193"/>
                  <a:pt x="f7194" y="f7195"/>
                </a:cubicBezTo>
                <a:cubicBezTo>
                  <a:pt x="f7196" y="f7197"/>
                  <a:pt x="f787" y="f7198"/>
                  <a:pt x="f7199" y="f7200"/>
                </a:cubicBezTo>
                <a:lnTo>
                  <a:pt x="f7201" y="f7202"/>
                </a:lnTo>
                <a:cubicBezTo>
                  <a:pt x="f7203" y="f7204"/>
                  <a:pt x="f7205" y="f7206"/>
                  <a:pt x="f7207" y="f7208"/>
                </a:cubicBezTo>
                <a:cubicBezTo>
                  <a:pt x="f7209" y="f7210"/>
                  <a:pt x="f7211" y="f7212"/>
                  <a:pt x="f7213" y="f7214"/>
                </a:cubicBezTo>
                <a:cubicBezTo>
                  <a:pt x="f7215" y="f7216"/>
                  <a:pt x="f3002" y="f7217"/>
                  <a:pt x="f3180" y="f7218"/>
                </a:cubicBezTo>
                <a:cubicBezTo>
                  <a:pt x="f7219" y="f7220"/>
                  <a:pt x="f7221" y="f7222"/>
                  <a:pt x="f7221" y="f7223"/>
                </a:cubicBezTo>
                <a:lnTo>
                  <a:pt x="f7221" y="f7224"/>
                </a:lnTo>
                <a:lnTo>
                  <a:pt x="f7225" y="f7224"/>
                </a:lnTo>
                <a:lnTo>
                  <a:pt x="f7225" y="f7226"/>
                </a:lnTo>
                <a:lnTo>
                  <a:pt x="f7227" y="f7226"/>
                </a:lnTo>
                <a:cubicBezTo>
                  <a:pt x="f7228" y="f7229"/>
                  <a:pt x="f4957" y="f7230"/>
                  <a:pt x="f4957" y="f7231"/>
                </a:cubicBezTo>
                <a:cubicBezTo>
                  <a:pt x="f4957" y="f7232"/>
                  <a:pt x="f4957" y="f7233"/>
                  <a:pt x="f4957" y="f7234"/>
                </a:cubicBezTo>
                <a:cubicBezTo>
                  <a:pt x="f4957" y="f7235"/>
                  <a:pt x="f7236" y="f7237"/>
                  <a:pt x="f1207" y="f7238"/>
                </a:cubicBezTo>
                <a:cubicBezTo>
                  <a:pt x="f7239" y="f7240"/>
                  <a:pt x="f212" y="f7241"/>
                  <a:pt x="f4048" y="f7242"/>
                </a:cubicBezTo>
                <a:lnTo>
                  <a:pt x="f7243" y="f7244"/>
                </a:lnTo>
                <a:cubicBezTo>
                  <a:pt x="f7245" y="f7246"/>
                  <a:pt x="f7247" y="f7248"/>
                  <a:pt x="f7249" y="f7250"/>
                </a:cubicBezTo>
                <a:cubicBezTo>
                  <a:pt x="f7251" y="f7252"/>
                  <a:pt x="f6646" y="f7253"/>
                  <a:pt x="f6646" y="f7254"/>
                </a:cubicBezTo>
                <a:cubicBezTo>
                  <a:pt x="f6646" y="f7255"/>
                  <a:pt x="f7256" y="f7257"/>
                  <a:pt x="f3020" y="f7258"/>
                </a:cubicBezTo>
                <a:cubicBezTo>
                  <a:pt x="f7259" y="f7260"/>
                  <a:pt x="f7261" y="f7262"/>
                  <a:pt x="f3018" y="f7263"/>
                </a:cubicBezTo>
                <a:cubicBezTo>
                  <a:pt x="f7264" y="f7265"/>
                  <a:pt x="f7266" y="f7267"/>
                  <a:pt x="f7268" y="f7269"/>
                </a:cubicBezTo>
                <a:cubicBezTo>
                  <a:pt x="f7270" y="f7271"/>
                  <a:pt x="f7272" y="f7273"/>
                  <a:pt x="f2275" y="f7273"/>
                </a:cubicBezTo>
                <a:cubicBezTo>
                  <a:pt x="f7274" y="f7273"/>
                  <a:pt x="f7275" y="f7276"/>
                  <a:pt x="f7277" y="f7278"/>
                </a:cubicBezTo>
                <a:cubicBezTo>
                  <a:pt x="f7279" y="f7280"/>
                  <a:pt x="f7281" y="f7282"/>
                  <a:pt x="f7283" y="f7284"/>
                </a:cubicBezTo>
                <a:lnTo>
                  <a:pt x="f7283" y="f7285"/>
                </a:lnTo>
                <a:cubicBezTo>
                  <a:pt x="f3210" y="f7286"/>
                  <a:pt x="f7287" y="f7288"/>
                  <a:pt x="f7289" y="f7290"/>
                </a:cubicBezTo>
                <a:cubicBezTo>
                  <a:pt x="f7291" y="f7292"/>
                  <a:pt x="f7293" y="f7181"/>
                  <a:pt x="f4954" y="f7181"/>
                </a:cubicBezTo>
                <a:close/>
                <a:moveTo>
                  <a:pt x="f7294" y="f7295"/>
                </a:moveTo>
                <a:lnTo>
                  <a:pt x="f124" y="f7296"/>
                </a:lnTo>
                <a:lnTo>
                  <a:pt x="f4367" y="f7297"/>
                </a:lnTo>
                <a:lnTo>
                  <a:pt x="f7298" y="f7299"/>
                </a:lnTo>
                <a:cubicBezTo>
                  <a:pt x="f5668" y="f7300"/>
                  <a:pt x="f7301" y="f7302"/>
                  <a:pt x="f1103" y="f7303"/>
                </a:cubicBezTo>
                <a:cubicBezTo>
                  <a:pt x="f7304" y="f7305"/>
                  <a:pt x="f7306" y="f7307"/>
                  <a:pt x="f7308" y="f7309"/>
                </a:cubicBezTo>
                <a:lnTo>
                  <a:pt x="f7308" y="f7310"/>
                </a:lnTo>
                <a:lnTo>
                  <a:pt x="f7311" y="f7310"/>
                </a:lnTo>
                <a:lnTo>
                  <a:pt x="f7311" y="f7312"/>
                </a:lnTo>
                <a:cubicBezTo>
                  <a:pt x="f7311" y="f7313"/>
                  <a:pt x="f7314" y="f7315"/>
                  <a:pt x="f7316" y="f7317"/>
                </a:cubicBezTo>
                <a:cubicBezTo>
                  <a:pt x="f7318" y="f7319"/>
                  <a:pt x="f4447" y="f7320"/>
                  <a:pt x="f3310" y="f7321"/>
                </a:cubicBezTo>
                <a:lnTo>
                  <a:pt x="f7322" y="f7323"/>
                </a:lnTo>
                <a:cubicBezTo>
                  <a:pt x="f7324" y="f7325"/>
                  <a:pt x="f7326" y="f7327"/>
                  <a:pt x="f7328" y="f7329"/>
                </a:cubicBezTo>
                <a:cubicBezTo>
                  <a:pt x="f7330" y="f7331"/>
                  <a:pt x="f7308" y="f7332"/>
                  <a:pt x="f7308" y="f7333"/>
                </a:cubicBezTo>
                <a:lnTo>
                  <a:pt x="f7334" y="f7335"/>
                </a:lnTo>
                <a:cubicBezTo>
                  <a:pt x="f7336" y="f7337"/>
                  <a:pt x="f7338" y="f7339"/>
                  <a:pt x="f1109" y="f7340"/>
                </a:cubicBezTo>
                <a:cubicBezTo>
                  <a:pt x="f7341" y="f7342"/>
                  <a:pt x="f7343" y="f7344"/>
                  <a:pt x="f7345" y="f7346"/>
                </a:cubicBezTo>
                <a:cubicBezTo>
                  <a:pt x="f7347" y="f7348"/>
                  <a:pt x="f7349" y="f7350"/>
                  <a:pt x="f7351" y="f7352"/>
                </a:cubicBezTo>
                <a:cubicBezTo>
                  <a:pt x="f7353" y="f7354"/>
                  <a:pt x="f7355" y="f7356"/>
                  <a:pt x="f7357" y="f7358"/>
                </a:cubicBezTo>
                <a:close/>
                <a:moveTo>
                  <a:pt x="f669" y="f7359"/>
                </a:moveTo>
                <a:lnTo>
                  <a:pt x="f669" y="f7360"/>
                </a:lnTo>
                <a:lnTo>
                  <a:pt x="f7361" y="f7360"/>
                </a:lnTo>
                <a:lnTo>
                  <a:pt x="f7361" y="f7362"/>
                </a:lnTo>
                <a:lnTo>
                  <a:pt x="f7363" y="f7362"/>
                </a:lnTo>
                <a:lnTo>
                  <a:pt x="f7363" y="f7360"/>
                </a:lnTo>
                <a:lnTo>
                  <a:pt x="f29" y="f7360"/>
                </a:lnTo>
                <a:lnTo>
                  <a:pt x="f29" y="f7364"/>
                </a:lnTo>
                <a:lnTo>
                  <a:pt x="f7363" y="f7364"/>
                </a:lnTo>
                <a:lnTo>
                  <a:pt x="f7363" y="f7365"/>
                </a:lnTo>
                <a:lnTo>
                  <a:pt x="f7361" y="f7365"/>
                </a:lnTo>
                <a:lnTo>
                  <a:pt x="f7361" y="f7364"/>
                </a:lnTo>
                <a:lnTo>
                  <a:pt x="f669" y="f7364"/>
                </a:lnTo>
                <a:lnTo>
                  <a:pt x="f669" y="f7366"/>
                </a:lnTo>
                <a:cubicBezTo>
                  <a:pt x="f669" y="f7367"/>
                  <a:pt x="f7368" y="f7369"/>
                  <a:pt x="f3777" y="f7370"/>
                </a:cubicBezTo>
                <a:cubicBezTo>
                  <a:pt x="f4474" y="f7371"/>
                  <a:pt x="f7372" y="f7373"/>
                  <a:pt x="f7374" y="f7375"/>
                </a:cubicBezTo>
                <a:lnTo>
                  <a:pt x="f7376" y="f7377"/>
                </a:lnTo>
                <a:cubicBezTo>
                  <a:pt x="f3716" y="f7378"/>
                  <a:pt x="f7379" y="f7380"/>
                  <a:pt x="f7381" y="f7382"/>
                </a:cubicBezTo>
                <a:cubicBezTo>
                  <a:pt x="f7383" y="f7384"/>
                  <a:pt x="f7385" y="f7386"/>
                  <a:pt x="f7385" y="f7387"/>
                </a:cubicBezTo>
                <a:lnTo>
                  <a:pt x="f7385" y="f7364"/>
                </a:lnTo>
                <a:lnTo>
                  <a:pt x="f7388" y="f7364"/>
                </a:lnTo>
                <a:lnTo>
                  <a:pt x="f7388" y="f7360"/>
                </a:lnTo>
                <a:lnTo>
                  <a:pt x="f7385" y="f7360"/>
                </a:lnTo>
                <a:lnTo>
                  <a:pt x="f7385" y="f7359"/>
                </a:lnTo>
                <a:close/>
                <a:moveTo>
                  <a:pt x="f7389" y="f7390"/>
                </a:moveTo>
                <a:cubicBezTo>
                  <a:pt x="f7391" y="f7392"/>
                  <a:pt x="f7393" y="f7394"/>
                  <a:pt x="f7395" y="f7396"/>
                </a:cubicBezTo>
                <a:cubicBezTo>
                  <a:pt x="f7397" y="f7398"/>
                  <a:pt x="f7399" y="f7400"/>
                  <a:pt x="f180" y="f7401"/>
                </a:cubicBezTo>
                <a:lnTo>
                  <a:pt x="f7402" y="f7403"/>
                </a:lnTo>
                <a:cubicBezTo>
                  <a:pt x="f204" y="f7404"/>
                  <a:pt x="f7405" y="f7406"/>
                  <a:pt x="f7407" y="f7408"/>
                </a:cubicBezTo>
                <a:cubicBezTo>
                  <a:pt x="f7409" y="f7410"/>
                  <a:pt x="f6565" y="f7411"/>
                  <a:pt x="f7412" y="f7413"/>
                </a:cubicBezTo>
                <a:lnTo>
                  <a:pt x="f7414" y="f7413"/>
                </a:lnTo>
                <a:cubicBezTo>
                  <a:pt x="f5177" y="f7415"/>
                  <a:pt x="f7416" y="f7417"/>
                  <a:pt x="f7418" y="f7419"/>
                </a:cubicBezTo>
                <a:cubicBezTo>
                  <a:pt x="f7420" y="f7421"/>
                  <a:pt x="f7422" y="f7423"/>
                  <a:pt x="f7424" y="f7425"/>
                </a:cubicBezTo>
                <a:lnTo>
                  <a:pt x="f4412" y="f7426"/>
                </a:lnTo>
                <a:cubicBezTo>
                  <a:pt x="f6577" y="f7427"/>
                  <a:pt x="f7428" y="f7429"/>
                  <a:pt x="f2333" y="f7430"/>
                </a:cubicBezTo>
                <a:cubicBezTo>
                  <a:pt x="f7431" y="f7432"/>
                  <a:pt x="f7433" y="f7434"/>
                  <a:pt x="f7435" y="f7413"/>
                </a:cubicBezTo>
                <a:lnTo>
                  <a:pt x="f7436" y="f7413"/>
                </a:lnTo>
                <a:lnTo>
                  <a:pt x="f7436" y="f7437"/>
                </a:lnTo>
                <a:lnTo>
                  <a:pt x="f7438" y="f7437"/>
                </a:lnTo>
                <a:cubicBezTo>
                  <a:pt x="f7439" y="f7440"/>
                  <a:pt x="f7441" y="f7442"/>
                  <a:pt x="f2358" y="f7443"/>
                </a:cubicBezTo>
                <a:cubicBezTo>
                  <a:pt x="f7444" y="f7445"/>
                  <a:pt x="f7446" y="f7447"/>
                  <a:pt x="f7448" y="f7449"/>
                </a:cubicBezTo>
                <a:close/>
                <a:moveTo>
                  <a:pt x="f7450" y="f7451"/>
                </a:moveTo>
                <a:lnTo>
                  <a:pt x="f276" y="f7452"/>
                </a:lnTo>
                <a:lnTo>
                  <a:pt x="f4422" y="f7453"/>
                </a:lnTo>
                <a:lnTo>
                  <a:pt x="f7454" y="f7455"/>
                </a:lnTo>
                <a:cubicBezTo>
                  <a:pt x="f5876" y="f7456"/>
                  <a:pt x="f7457" y="f7458"/>
                  <a:pt x="f1465" y="f7459"/>
                </a:cubicBezTo>
                <a:cubicBezTo>
                  <a:pt x="f7460" y="f7461"/>
                  <a:pt x="f7462" y="f7463"/>
                  <a:pt x="f7464" y="f7465"/>
                </a:cubicBezTo>
                <a:lnTo>
                  <a:pt x="f7464" y="f7466"/>
                </a:lnTo>
                <a:lnTo>
                  <a:pt x="f7467" y="f7466"/>
                </a:lnTo>
                <a:lnTo>
                  <a:pt x="f7467" y="f7468"/>
                </a:lnTo>
                <a:cubicBezTo>
                  <a:pt x="f7467" y="f7469"/>
                  <a:pt x="f7470" y="f7471"/>
                  <a:pt x="f7472" y="f7473"/>
                </a:cubicBezTo>
                <a:cubicBezTo>
                  <a:pt x="f7474" y="f7475"/>
                  <a:pt x="f4782" y="f7476"/>
                  <a:pt x="f3487" y="f7477"/>
                </a:cubicBezTo>
                <a:lnTo>
                  <a:pt x="f7478" y="f7479"/>
                </a:lnTo>
                <a:cubicBezTo>
                  <a:pt x="f7480" y="f7481"/>
                  <a:pt x="f7482" y="f7483"/>
                  <a:pt x="f7484" y="f7485"/>
                </a:cubicBezTo>
                <a:cubicBezTo>
                  <a:pt x="f7486" y="f7487"/>
                  <a:pt x="f7464" y="f7488"/>
                  <a:pt x="f7464" y="f7489"/>
                </a:cubicBezTo>
                <a:lnTo>
                  <a:pt x="f7490" y="f7491"/>
                </a:lnTo>
                <a:cubicBezTo>
                  <a:pt x="f7492" y="f7493"/>
                  <a:pt x="f7494" y="f7495"/>
                  <a:pt x="f1471" y="f7496"/>
                </a:cubicBezTo>
                <a:cubicBezTo>
                  <a:pt x="f7497" y="f7498"/>
                  <a:pt x="f7499" y="f7500"/>
                  <a:pt x="f7501" y="f7502"/>
                </a:cubicBezTo>
                <a:cubicBezTo>
                  <a:pt x="f7503" y="f7504"/>
                  <a:pt x="f7505" y="f7506"/>
                  <a:pt x="f7507" y="f7508"/>
                </a:cubicBezTo>
                <a:cubicBezTo>
                  <a:pt x="f7509" y="f7510"/>
                  <a:pt x="f7511" y="f7512"/>
                  <a:pt x="f7513" y="f7514"/>
                </a:cubicBezTo>
                <a:close/>
                <a:moveTo>
                  <a:pt x="f5418" y="f7515"/>
                </a:moveTo>
                <a:cubicBezTo>
                  <a:pt x="f7516" y="f7515"/>
                  <a:pt x="f7517" y="f7518"/>
                  <a:pt x="f7519" y="f7520"/>
                </a:cubicBezTo>
                <a:cubicBezTo>
                  <a:pt x="f7521" y="f7522"/>
                  <a:pt x="f440" y="f7523"/>
                  <a:pt x="f440" y="f7524"/>
                </a:cubicBezTo>
                <a:cubicBezTo>
                  <a:pt x="f440" y="f7525"/>
                  <a:pt x="f7526" y="f7527"/>
                  <a:pt x="f7528" y="f7529"/>
                </a:cubicBezTo>
                <a:cubicBezTo>
                  <a:pt x="f7530" y="f7531"/>
                  <a:pt x="f1006" y="f7532"/>
                  <a:pt x="f7533" y="f7534"/>
                </a:cubicBezTo>
                <a:lnTo>
                  <a:pt x="f7535" y="f7536"/>
                </a:lnTo>
                <a:cubicBezTo>
                  <a:pt x="f7537" y="f7538"/>
                  <a:pt x="f7539" y="f7540"/>
                  <a:pt x="f7541" y="f7542"/>
                </a:cubicBezTo>
                <a:cubicBezTo>
                  <a:pt x="f7543" y="f7544"/>
                  <a:pt x="f7545" y="f7546"/>
                  <a:pt x="f7547" y="f7548"/>
                </a:cubicBezTo>
                <a:cubicBezTo>
                  <a:pt x="f7549" y="f7550"/>
                  <a:pt x="f3356" y="f7551"/>
                  <a:pt x="f3435" y="f7552"/>
                </a:cubicBezTo>
                <a:cubicBezTo>
                  <a:pt x="f7553" y="f7554"/>
                  <a:pt x="f7555" y="f7556"/>
                  <a:pt x="f7555" y="f7557"/>
                </a:cubicBezTo>
                <a:lnTo>
                  <a:pt x="f7555" y="f7558"/>
                </a:lnTo>
                <a:lnTo>
                  <a:pt x="f7559" y="f7558"/>
                </a:lnTo>
                <a:lnTo>
                  <a:pt x="f7559" y="f7560"/>
                </a:lnTo>
                <a:lnTo>
                  <a:pt x="f7561" y="f7560"/>
                </a:lnTo>
                <a:cubicBezTo>
                  <a:pt x="f7562" y="f7563"/>
                  <a:pt x="f5421" y="f7564"/>
                  <a:pt x="f5421" y="f7565"/>
                </a:cubicBezTo>
                <a:cubicBezTo>
                  <a:pt x="f5421" y="f7566"/>
                  <a:pt x="f5421" y="f7567"/>
                  <a:pt x="f5421" y="f7568"/>
                </a:cubicBezTo>
                <a:cubicBezTo>
                  <a:pt x="f5421" y="f7569"/>
                  <a:pt x="f7570" y="f7571"/>
                  <a:pt x="f1672" y="f7572"/>
                </a:cubicBezTo>
                <a:cubicBezTo>
                  <a:pt x="f7573" y="f7574"/>
                  <a:pt x="f444" y="f7575"/>
                  <a:pt x="f4317" y="f7576"/>
                </a:cubicBezTo>
                <a:lnTo>
                  <a:pt x="f7577" y="f7578"/>
                </a:lnTo>
                <a:cubicBezTo>
                  <a:pt x="f7579" y="f7580"/>
                  <a:pt x="f7581" y="f7582"/>
                  <a:pt x="f7583" y="f7584"/>
                </a:cubicBezTo>
                <a:cubicBezTo>
                  <a:pt x="f7585" y="f7586"/>
                  <a:pt x="f6795" y="f7587"/>
                  <a:pt x="f6795" y="f7588"/>
                </a:cubicBezTo>
                <a:cubicBezTo>
                  <a:pt x="f6795" y="f7589"/>
                  <a:pt x="f7590" y="f7591"/>
                  <a:pt x="f3374" y="f7592"/>
                </a:cubicBezTo>
                <a:cubicBezTo>
                  <a:pt x="f7593" y="f7594"/>
                  <a:pt x="f7595" y="f7596"/>
                  <a:pt x="f3372" y="f7597"/>
                </a:cubicBezTo>
                <a:cubicBezTo>
                  <a:pt x="f7598" y="f7599"/>
                  <a:pt x="f7600" y="f7601"/>
                  <a:pt x="f7602" y="f7603"/>
                </a:cubicBezTo>
                <a:cubicBezTo>
                  <a:pt x="f7604" y="f7605"/>
                  <a:pt x="f7606" y="f7607"/>
                  <a:pt x="f2823" y="f7607"/>
                </a:cubicBezTo>
                <a:cubicBezTo>
                  <a:pt x="f7608" y="f7607"/>
                  <a:pt x="f7609" y="f7610"/>
                  <a:pt x="f7611" y="f7612"/>
                </a:cubicBezTo>
                <a:cubicBezTo>
                  <a:pt x="f2660" y="f7613"/>
                  <a:pt x="f7614" y="f7615"/>
                  <a:pt x="f7616" y="f7617"/>
                </a:cubicBezTo>
                <a:lnTo>
                  <a:pt x="f7616" y="f7618"/>
                </a:lnTo>
                <a:cubicBezTo>
                  <a:pt x="f3465" y="f7619"/>
                  <a:pt x="f7620" y="f7621"/>
                  <a:pt x="f7622" y="f7623"/>
                </a:cubicBezTo>
                <a:cubicBezTo>
                  <a:pt x="f7624" y="f7625"/>
                  <a:pt x="f7626" y="f7515"/>
                  <a:pt x="f5418" y="f7515"/>
                </a:cubicBezTo>
                <a:close/>
                <a:moveTo>
                  <a:pt x="f7627" y="f7628"/>
                </a:moveTo>
                <a:lnTo>
                  <a:pt x="f411" y="f7629"/>
                </a:lnTo>
                <a:lnTo>
                  <a:pt x="f4627" y="f7630"/>
                </a:lnTo>
                <a:lnTo>
                  <a:pt x="f7631" y="f7632"/>
                </a:lnTo>
                <a:cubicBezTo>
                  <a:pt x="f6092" y="f7633"/>
                  <a:pt x="f7634" y="f7635"/>
                  <a:pt x="f1591" y="f7636"/>
                </a:cubicBezTo>
                <a:cubicBezTo>
                  <a:pt x="f7637" y="f7638"/>
                  <a:pt x="f7639" y="f7640"/>
                  <a:pt x="f7641" y="f7642"/>
                </a:cubicBezTo>
                <a:lnTo>
                  <a:pt x="f7641" y="f7643"/>
                </a:lnTo>
                <a:lnTo>
                  <a:pt x="f7644" y="f7643"/>
                </a:lnTo>
                <a:lnTo>
                  <a:pt x="f7644" y="f7645"/>
                </a:lnTo>
                <a:cubicBezTo>
                  <a:pt x="f7644" y="f7646"/>
                  <a:pt x="f7647" y="f7648"/>
                  <a:pt x="f7649" y="f7650"/>
                </a:cubicBezTo>
                <a:cubicBezTo>
                  <a:pt x="f7651" y="f7652"/>
                  <a:pt x="f4826" y="f7653"/>
                  <a:pt x="f3594" y="f7654"/>
                </a:cubicBezTo>
                <a:lnTo>
                  <a:pt x="f7655" y="f7656"/>
                </a:lnTo>
                <a:cubicBezTo>
                  <a:pt x="f7657" y="f7658"/>
                  <a:pt x="f7659" y="f7660"/>
                  <a:pt x="f7661" y="f7662"/>
                </a:cubicBezTo>
                <a:cubicBezTo>
                  <a:pt x="f7663" y="f7664"/>
                  <a:pt x="f7641" y="f7665"/>
                  <a:pt x="f7641" y="f7666"/>
                </a:cubicBezTo>
                <a:lnTo>
                  <a:pt x="f7667" y="f7668"/>
                </a:lnTo>
                <a:cubicBezTo>
                  <a:pt x="f7669" y="f7670"/>
                  <a:pt x="f7671" y="f7672"/>
                  <a:pt x="f1594" y="f7673"/>
                </a:cubicBezTo>
                <a:cubicBezTo>
                  <a:pt x="f7674" y="f7675"/>
                  <a:pt x="f7676" y="f7677"/>
                  <a:pt x="f7678" y="f7679"/>
                </a:cubicBezTo>
                <a:cubicBezTo>
                  <a:pt x="f7680" y="f7681"/>
                  <a:pt x="f7682" y="f7683"/>
                  <a:pt x="f7684" y="f7685"/>
                </a:cubicBezTo>
                <a:cubicBezTo>
                  <a:pt x="f7686" y="f7687"/>
                  <a:pt x="f7688" y="f7689"/>
                  <a:pt x="f7690" y="f7691"/>
                </a:cubicBezTo>
                <a:close/>
                <a:moveTo>
                  <a:pt x="f7692" y="f7693"/>
                </a:moveTo>
                <a:lnTo>
                  <a:pt x="f348" y="f7629"/>
                </a:lnTo>
                <a:lnTo>
                  <a:pt x="f4645" y="f7630"/>
                </a:lnTo>
                <a:lnTo>
                  <a:pt x="f7694" y="f7632"/>
                </a:lnTo>
                <a:cubicBezTo>
                  <a:pt x="f6121" y="f7633"/>
                  <a:pt x="f7695" y="f7635"/>
                  <a:pt x="f1543" y="f7696"/>
                </a:cubicBezTo>
                <a:cubicBezTo>
                  <a:pt x="f7697" y="f7638"/>
                  <a:pt x="f7698" y="f7699"/>
                  <a:pt x="f7700" y="f7701"/>
                </a:cubicBezTo>
                <a:lnTo>
                  <a:pt x="f7700" y="f7702"/>
                </a:lnTo>
                <a:lnTo>
                  <a:pt x="f7703" y="f7702"/>
                </a:lnTo>
                <a:lnTo>
                  <a:pt x="f7703" y="f7645"/>
                </a:lnTo>
                <a:cubicBezTo>
                  <a:pt x="f7703" y="f7704"/>
                  <a:pt x="f7705" y="f7706"/>
                  <a:pt x="f7707" y="f7708"/>
                </a:cubicBezTo>
                <a:cubicBezTo>
                  <a:pt x="f7709" y="f7710"/>
                  <a:pt x="f4806" y="f7653"/>
                  <a:pt x="f3544" y="f7654"/>
                </a:cubicBezTo>
                <a:lnTo>
                  <a:pt x="f7711" y="f7712"/>
                </a:lnTo>
                <a:cubicBezTo>
                  <a:pt x="f7713" y="f7658"/>
                  <a:pt x="f7714" y="f7715"/>
                  <a:pt x="f7716" y="f7717"/>
                </a:cubicBezTo>
                <a:cubicBezTo>
                  <a:pt x="f7718" y="f7719"/>
                  <a:pt x="f7700" y="f7720"/>
                  <a:pt x="f7700" y="f7721"/>
                </a:cubicBezTo>
                <a:lnTo>
                  <a:pt x="f7722" y="f7723"/>
                </a:lnTo>
                <a:cubicBezTo>
                  <a:pt x="f7724" y="f7725"/>
                  <a:pt x="f7726" y="f7727"/>
                  <a:pt x="f1549" y="f7673"/>
                </a:cubicBezTo>
                <a:cubicBezTo>
                  <a:pt x="f7728" y="f7729"/>
                  <a:pt x="f7730" y="f7731"/>
                  <a:pt x="f7732" y="f7733"/>
                </a:cubicBezTo>
                <a:cubicBezTo>
                  <a:pt x="f7734" y="f7735"/>
                  <a:pt x="f7736" y="f7737"/>
                  <a:pt x="f7738" y="f7685"/>
                </a:cubicBezTo>
                <a:cubicBezTo>
                  <a:pt x="f7739" y="f7740"/>
                  <a:pt x="f7741" y="f7742"/>
                  <a:pt x="f7743" y="f7744"/>
                </a:cubicBezTo>
                <a:close/>
                <a:moveTo>
                  <a:pt x="f7745" y="f7746"/>
                </a:moveTo>
                <a:lnTo>
                  <a:pt x="f4938" y="f7747"/>
                </a:lnTo>
                <a:lnTo>
                  <a:pt x="f7748" y="f7749"/>
                </a:lnTo>
                <a:lnTo>
                  <a:pt x="f2186" y="f7750"/>
                </a:lnTo>
                <a:lnTo>
                  <a:pt x="f7751" y="f7752"/>
                </a:lnTo>
                <a:lnTo>
                  <a:pt x="f7753" y="f7754"/>
                </a:lnTo>
                <a:lnTo>
                  <a:pt x="f7755" y="f7756"/>
                </a:lnTo>
                <a:lnTo>
                  <a:pt x="f4360" y="f7757"/>
                </a:lnTo>
                <a:lnTo>
                  <a:pt x="f7758" y="f7759"/>
                </a:lnTo>
                <a:lnTo>
                  <a:pt x="f7760" y="f7761"/>
                </a:lnTo>
                <a:lnTo>
                  <a:pt x="f7762" y="f7763"/>
                </a:lnTo>
                <a:lnTo>
                  <a:pt x="f2168" y="f7764"/>
                </a:lnTo>
                <a:lnTo>
                  <a:pt x="f7765" y="f7766"/>
                </a:lnTo>
                <a:lnTo>
                  <a:pt x="f7767" y="f7768"/>
                </a:lnTo>
                <a:lnTo>
                  <a:pt x="f7769" y="f7770"/>
                </a:lnTo>
                <a:close/>
                <a:moveTo>
                  <a:pt x="f7771" y="f7772"/>
                </a:moveTo>
                <a:lnTo>
                  <a:pt x="f7771" y="f7773"/>
                </a:lnTo>
                <a:lnTo>
                  <a:pt x="f7774" y="f7773"/>
                </a:lnTo>
                <a:lnTo>
                  <a:pt x="f7774" y="f7775"/>
                </a:lnTo>
                <a:lnTo>
                  <a:pt x="f124" y="f7775"/>
                </a:lnTo>
                <a:lnTo>
                  <a:pt x="f124" y="f7776"/>
                </a:lnTo>
                <a:lnTo>
                  <a:pt x="f7777" y="f7776"/>
                </a:lnTo>
                <a:lnTo>
                  <a:pt x="f7777" y="f7775"/>
                </a:lnTo>
                <a:lnTo>
                  <a:pt x="f7778" y="f7775"/>
                </a:lnTo>
                <a:lnTo>
                  <a:pt x="f7778" y="f7772"/>
                </a:lnTo>
                <a:close/>
                <a:moveTo>
                  <a:pt x="f4382" y="f7779"/>
                </a:moveTo>
                <a:lnTo>
                  <a:pt x="f1857" y="f7780"/>
                </a:lnTo>
                <a:lnTo>
                  <a:pt x="f4385" y="f7781"/>
                </a:lnTo>
                <a:lnTo>
                  <a:pt x="f41" y="f7782"/>
                </a:lnTo>
                <a:lnTo>
                  <a:pt x="f4388" y="f7783"/>
                </a:lnTo>
                <a:lnTo>
                  <a:pt x="f4390" y="f7784"/>
                </a:lnTo>
                <a:lnTo>
                  <a:pt x="f4392" y="f7785"/>
                </a:lnTo>
                <a:lnTo>
                  <a:pt x="f1048" y="f7786"/>
                </a:lnTo>
                <a:lnTo>
                  <a:pt x="f4395" y="f7787"/>
                </a:lnTo>
                <a:lnTo>
                  <a:pt x="f4397" y="f7788"/>
                </a:lnTo>
                <a:lnTo>
                  <a:pt x="f4399" y="f7789"/>
                </a:lnTo>
                <a:lnTo>
                  <a:pt x="f4401" y="f7790"/>
                </a:lnTo>
                <a:lnTo>
                  <a:pt x="f4403" y="f7791"/>
                </a:lnTo>
                <a:lnTo>
                  <a:pt x="f4405" y="f7792"/>
                </a:lnTo>
                <a:lnTo>
                  <a:pt x="f4407" y="f7793"/>
                </a:lnTo>
                <a:close/>
                <a:moveTo>
                  <a:pt x="f7165" y="f7794"/>
                </a:moveTo>
                <a:cubicBezTo>
                  <a:pt x="f7795" y="f7794"/>
                  <a:pt x="f7796" y="f7797"/>
                  <a:pt x="f4576" y="f7798"/>
                </a:cubicBezTo>
                <a:cubicBezTo>
                  <a:pt x="f7799" y="f7800"/>
                  <a:pt x="f7801" y="f7802"/>
                  <a:pt x="f7801" y="f7803"/>
                </a:cubicBezTo>
                <a:cubicBezTo>
                  <a:pt x="f7801" y="f7804"/>
                  <a:pt x="f7799" y="f7805"/>
                  <a:pt x="f4576" y="f7806"/>
                </a:cubicBezTo>
                <a:cubicBezTo>
                  <a:pt x="f7796" y="f7807"/>
                  <a:pt x="f7795" y="f7808"/>
                  <a:pt x="f7165" y="f7808"/>
                </a:cubicBezTo>
                <a:cubicBezTo>
                  <a:pt x="f7809" y="f7808"/>
                  <a:pt x="f7810" y="f7811"/>
                  <a:pt x="f7812" y="f7813"/>
                </a:cubicBezTo>
                <a:cubicBezTo>
                  <a:pt x="f7814" y="f7815"/>
                  <a:pt x="f4608" y="f7816"/>
                  <a:pt x="f4608" y="f7817"/>
                </a:cubicBezTo>
                <a:cubicBezTo>
                  <a:pt x="f4608" y="f7802"/>
                  <a:pt x="f7818" y="f7819"/>
                  <a:pt x="f7820" y="f7821"/>
                </a:cubicBezTo>
                <a:cubicBezTo>
                  <a:pt x="f7822" y="f7823"/>
                  <a:pt x="f3256" y="f7794"/>
                  <a:pt x="f7165" y="f7794"/>
                </a:cubicBezTo>
                <a:close/>
                <a:moveTo>
                  <a:pt x="f5550" y="f7824"/>
                </a:moveTo>
                <a:cubicBezTo>
                  <a:pt x="f7825" y="f7824"/>
                  <a:pt x="f7826" y="f7827"/>
                  <a:pt x="f7828" y="f7829"/>
                </a:cubicBezTo>
                <a:cubicBezTo>
                  <a:pt x="f7830" y="f7831"/>
                  <a:pt x="f29" y="f7832"/>
                  <a:pt x="f29" y="f7833"/>
                </a:cubicBezTo>
                <a:cubicBezTo>
                  <a:pt x="f29" y="f7834"/>
                  <a:pt x="f7835" y="f7836"/>
                  <a:pt x="f7837" y="f7838"/>
                </a:cubicBezTo>
                <a:cubicBezTo>
                  <a:pt x="f7839" y="f7840"/>
                  <a:pt x="f1380" y="f7841"/>
                  <a:pt x="f7842" y="f7843"/>
                </a:cubicBezTo>
                <a:lnTo>
                  <a:pt x="f7844" y="f7845"/>
                </a:lnTo>
                <a:cubicBezTo>
                  <a:pt x="f7846" y="f7847"/>
                  <a:pt x="f7848" y="f7849"/>
                  <a:pt x="f7850" y="f7851"/>
                </a:cubicBezTo>
                <a:cubicBezTo>
                  <a:pt x="f7852" y="f7853"/>
                  <a:pt x="f7854" y="f7855"/>
                  <a:pt x="f7856" y="f7857"/>
                </a:cubicBezTo>
                <a:cubicBezTo>
                  <a:pt x="f7858" y="f7859"/>
                  <a:pt x="f3717" y="f7860"/>
                  <a:pt x="f3796" y="f7861"/>
                </a:cubicBezTo>
                <a:cubicBezTo>
                  <a:pt x="f7862" y="f7863"/>
                  <a:pt x="f7864" y="f7865"/>
                  <a:pt x="f7864" y="f7866"/>
                </a:cubicBezTo>
                <a:lnTo>
                  <a:pt x="f7864" y="f7867"/>
                </a:lnTo>
                <a:lnTo>
                  <a:pt x="f7868" y="f7867"/>
                </a:lnTo>
                <a:lnTo>
                  <a:pt x="f7868" y="f7869"/>
                </a:lnTo>
                <a:lnTo>
                  <a:pt x="f7870" y="f7869"/>
                </a:lnTo>
                <a:cubicBezTo>
                  <a:pt x="f7871" y="f7872"/>
                  <a:pt x="f5553" y="f7873"/>
                  <a:pt x="f5553" y="f7874"/>
                </a:cubicBezTo>
                <a:cubicBezTo>
                  <a:pt x="f5553" y="f7875"/>
                  <a:pt x="f5553" y="f7876"/>
                  <a:pt x="f5553" y="f7877"/>
                </a:cubicBezTo>
                <a:cubicBezTo>
                  <a:pt x="f5553" y="f7878"/>
                  <a:pt x="f7879" y="f7880"/>
                  <a:pt x="f1806" y="f7881"/>
                </a:cubicBezTo>
                <a:cubicBezTo>
                  <a:pt x="f7882" y="f7883"/>
                  <a:pt x="f650" y="f7884"/>
                  <a:pt x="f4473" y="f7885"/>
                </a:cubicBezTo>
                <a:lnTo>
                  <a:pt x="f7886" y="f7887"/>
                </a:lnTo>
                <a:cubicBezTo>
                  <a:pt x="f7888" y="f7889"/>
                  <a:pt x="f7890" y="f7891"/>
                  <a:pt x="f7892" y="f7893"/>
                </a:cubicBezTo>
                <a:cubicBezTo>
                  <a:pt x="f7894" y="f7895"/>
                  <a:pt x="f7363" y="f7896"/>
                  <a:pt x="f7363" y="f7897"/>
                </a:cubicBezTo>
                <a:cubicBezTo>
                  <a:pt x="f7363" y="f7898"/>
                  <a:pt x="f7899" y="f7900"/>
                  <a:pt x="f3735" y="f7901"/>
                </a:cubicBezTo>
                <a:cubicBezTo>
                  <a:pt x="f7902" y="f7903"/>
                  <a:pt x="f7904" y="f7905"/>
                  <a:pt x="f3733" y="f7906"/>
                </a:cubicBezTo>
                <a:cubicBezTo>
                  <a:pt x="f7907" y="f7908"/>
                  <a:pt x="f7909" y="f7910"/>
                  <a:pt x="f7911" y="f7912"/>
                </a:cubicBezTo>
                <a:cubicBezTo>
                  <a:pt x="f7913" y="f7914"/>
                  <a:pt x="f7915" y="f7916"/>
                  <a:pt x="f2986" y="f7916"/>
                </a:cubicBezTo>
                <a:cubicBezTo>
                  <a:pt x="f7917" y="f7916"/>
                  <a:pt x="f7918" y="f7919"/>
                  <a:pt x="f7920" y="f7921"/>
                </a:cubicBezTo>
                <a:cubicBezTo>
                  <a:pt x="f7922" y="f7923"/>
                  <a:pt x="f7924" y="f7925"/>
                  <a:pt x="f7926" y="f7927"/>
                </a:cubicBezTo>
                <a:lnTo>
                  <a:pt x="f7926" y="f7928"/>
                </a:lnTo>
                <a:cubicBezTo>
                  <a:pt x="f3826" y="f7929"/>
                  <a:pt x="f7930" y="f7931"/>
                  <a:pt x="f7932" y="f7933"/>
                </a:cubicBezTo>
                <a:cubicBezTo>
                  <a:pt x="f7934" y="f7935"/>
                  <a:pt x="f7936" y="f7824"/>
                  <a:pt x="f5550" y="f7824"/>
                </a:cubicBezTo>
                <a:close/>
                <a:moveTo>
                  <a:pt x="f7937" y="f7938"/>
                </a:moveTo>
                <a:lnTo>
                  <a:pt x="f7937" y="f7939"/>
                </a:lnTo>
                <a:lnTo>
                  <a:pt x="f7940" y="f7939"/>
                </a:lnTo>
                <a:lnTo>
                  <a:pt x="f7940" y="f7941"/>
                </a:lnTo>
                <a:lnTo>
                  <a:pt x="f276" y="f7941"/>
                </a:lnTo>
                <a:lnTo>
                  <a:pt x="f276" y="f7942"/>
                </a:lnTo>
                <a:lnTo>
                  <a:pt x="f7943" y="f7942"/>
                </a:lnTo>
                <a:lnTo>
                  <a:pt x="f7943" y="f7941"/>
                </a:lnTo>
                <a:lnTo>
                  <a:pt x="f7944" y="f7941"/>
                </a:lnTo>
                <a:lnTo>
                  <a:pt x="f7944" y="f7938"/>
                </a:lnTo>
                <a:close/>
                <a:moveTo>
                  <a:pt x="f7945" y="f7946"/>
                </a:moveTo>
                <a:cubicBezTo>
                  <a:pt x="f7947" y="f7946"/>
                  <a:pt x="f7948" y="f7949"/>
                  <a:pt x="f7950" y="f7951"/>
                </a:cubicBezTo>
                <a:cubicBezTo>
                  <a:pt x="f7952" y="f7953"/>
                  <a:pt x="f2015" y="f7954"/>
                  <a:pt x="f2015" y="f7955"/>
                </a:cubicBezTo>
                <a:cubicBezTo>
                  <a:pt x="f2015" y="f7956"/>
                  <a:pt x="f7957" y="f7958"/>
                  <a:pt x="f7959" y="f7960"/>
                </a:cubicBezTo>
                <a:cubicBezTo>
                  <a:pt x="f7961" y="f7962"/>
                  <a:pt x="f7963" y="f7964"/>
                  <a:pt x="f7965" y="f7966"/>
                </a:cubicBezTo>
                <a:cubicBezTo>
                  <a:pt x="f5475" y="f7967"/>
                  <a:pt x="f2659" y="f7968"/>
                  <a:pt x="f7969" y="f7970"/>
                </a:cubicBezTo>
                <a:cubicBezTo>
                  <a:pt x="f7971" y="f7972"/>
                  <a:pt x="f7973" y="f7974"/>
                  <a:pt x="f7975" y="f7976"/>
                </a:cubicBezTo>
                <a:lnTo>
                  <a:pt x="f7977" y="f7976"/>
                </a:lnTo>
                <a:cubicBezTo>
                  <a:pt x="f7978" y="f7979"/>
                  <a:pt x="f7980" y="f7981"/>
                  <a:pt x="f7982" y="f7983"/>
                </a:cubicBezTo>
                <a:cubicBezTo>
                  <a:pt x="f7984" y="f7985"/>
                  <a:pt x="f7986" y="f7987"/>
                  <a:pt x="f5844" y="f7988"/>
                </a:cubicBezTo>
                <a:cubicBezTo>
                  <a:pt x="f7989" y="f7990"/>
                  <a:pt x="f7168" y="f7991"/>
                  <a:pt x="f7992" y="f7991"/>
                </a:cubicBezTo>
                <a:cubicBezTo>
                  <a:pt x="f2031" y="f7991"/>
                  <a:pt x="f7993" y="f7994"/>
                  <a:pt x="f2688" y="f7995"/>
                </a:cubicBezTo>
                <a:cubicBezTo>
                  <a:pt x="f7996" y="f7997"/>
                  <a:pt x="f5485" y="f7998"/>
                  <a:pt x="f7999" y="f8000"/>
                </a:cubicBezTo>
                <a:cubicBezTo>
                  <a:pt x="f8001" y="f8002"/>
                  <a:pt x="f8003" y="f8004"/>
                  <a:pt x="f8005" y="f8006"/>
                </a:cubicBezTo>
                <a:cubicBezTo>
                  <a:pt x="f8007" y="f8008"/>
                  <a:pt x="f8009" y="f8010"/>
                  <a:pt x="f8009" y="f8011"/>
                </a:cubicBezTo>
                <a:cubicBezTo>
                  <a:pt x="f8009" y="f8012"/>
                  <a:pt x="f8013" y="f8014"/>
                  <a:pt x="f8015" y="f8016"/>
                </a:cubicBezTo>
                <a:cubicBezTo>
                  <a:pt x="f8017" y="f8018"/>
                  <a:pt x="f8019" y="f7794"/>
                  <a:pt x="f8020" y="f8021"/>
                </a:cubicBezTo>
                <a:cubicBezTo>
                  <a:pt x="f8022" y="f8023"/>
                  <a:pt x="f8024" y="f8025"/>
                  <a:pt x="f8026" y="f8027"/>
                </a:cubicBezTo>
                <a:cubicBezTo>
                  <a:pt x="f8028" y="f8029"/>
                  <a:pt x="f8030" y="f7946"/>
                  <a:pt x="f7945" y="f7946"/>
                </a:cubicBezTo>
                <a:close/>
                <a:moveTo>
                  <a:pt x="f8031" y="f8032"/>
                </a:moveTo>
                <a:lnTo>
                  <a:pt x="f8031" y="f8033"/>
                </a:lnTo>
                <a:lnTo>
                  <a:pt x="f8034" y="f8033"/>
                </a:lnTo>
                <a:lnTo>
                  <a:pt x="f8034" y="f8035"/>
                </a:lnTo>
                <a:lnTo>
                  <a:pt x="f411" y="f8035"/>
                </a:lnTo>
                <a:lnTo>
                  <a:pt x="f411" y="f8036"/>
                </a:lnTo>
                <a:lnTo>
                  <a:pt x="f8037" y="f8036"/>
                </a:lnTo>
                <a:lnTo>
                  <a:pt x="f8037" y="f8035"/>
                </a:lnTo>
                <a:lnTo>
                  <a:pt x="f8038" y="f8035"/>
                </a:lnTo>
                <a:lnTo>
                  <a:pt x="f8038" y="f8032"/>
                </a:lnTo>
                <a:close/>
                <a:moveTo>
                  <a:pt x="f8039" y="f8032"/>
                </a:moveTo>
                <a:lnTo>
                  <a:pt x="f8039" y="f8040"/>
                </a:lnTo>
                <a:lnTo>
                  <a:pt x="f8041" y="f8040"/>
                </a:lnTo>
                <a:lnTo>
                  <a:pt x="f8041" y="f8042"/>
                </a:lnTo>
                <a:lnTo>
                  <a:pt x="f348" y="f8042"/>
                </a:lnTo>
                <a:lnTo>
                  <a:pt x="f348" y="f8036"/>
                </a:lnTo>
                <a:lnTo>
                  <a:pt x="f8043" y="f8036"/>
                </a:lnTo>
                <a:lnTo>
                  <a:pt x="f8043" y="f8042"/>
                </a:lnTo>
                <a:lnTo>
                  <a:pt x="f8044" y="f8042"/>
                </a:lnTo>
                <a:lnTo>
                  <a:pt x="f8044" y="f8032"/>
                </a:lnTo>
                <a:close/>
                <a:moveTo>
                  <a:pt x="f6415" y="f8045"/>
                </a:moveTo>
                <a:lnTo>
                  <a:pt x="f6415" y="f8046"/>
                </a:lnTo>
                <a:lnTo>
                  <a:pt x="f1291" y="f8047"/>
                </a:lnTo>
                <a:lnTo>
                  <a:pt x="f8048" y="f8049"/>
                </a:lnTo>
                <a:lnTo>
                  <a:pt x="f6415" y="f8050"/>
                </a:lnTo>
                <a:lnTo>
                  <a:pt x="f6415" y="f8051"/>
                </a:lnTo>
                <a:cubicBezTo>
                  <a:pt x="f6415" y="f8052"/>
                  <a:pt x="f1966" y="f8053"/>
                  <a:pt x="f8054" y="f8053"/>
                </a:cubicBezTo>
                <a:lnTo>
                  <a:pt x="f8055" y="f8053"/>
                </a:lnTo>
                <a:lnTo>
                  <a:pt x="f8055" y="f8051"/>
                </a:lnTo>
                <a:lnTo>
                  <a:pt x="f8056" y="f8051"/>
                </a:lnTo>
                <a:cubicBezTo>
                  <a:pt x="f8057" y="f8051"/>
                  <a:pt x="f4004" y="f8058"/>
                  <a:pt x="f4004" y="f8059"/>
                </a:cubicBezTo>
                <a:lnTo>
                  <a:pt x="f4004" y="f8060"/>
                </a:lnTo>
                <a:lnTo>
                  <a:pt x="f8061" y="f8062"/>
                </a:lnTo>
                <a:cubicBezTo>
                  <a:pt x="f8063" y="f8064"/>
                  <a:pt x="f8065" y="f8066"/>
                  <a:pt x="f8067" y="f8068"/>
                </a:cubicBezTo>
                <a:cubicBezTo>
                  <a:pt x="f8069" y="f8070"/>
                  <a:pt x="f1478" y="f8071"/>
                  <a:pt x="f6429" y="f8072"/>
                </a:cubicBezTo>
                <a:lnTo>
                  <a:pt x="f8073" y="f8074"/>
                </a:lnTo>
                <a:cubicBezTo>
                  <a:pt x="f8075" y="f8076"/>
                  <a:pt x="f8077" y="f8078"/>
                  <a:pt x="f8079" y="f8080"/>
                </a:cubicBezTo>
                <a:cubicBezTo>
                  <a:pt x="f8081" y="f8082"/>
                  <a:pt x="f8083" y="f8084"/>
                  <a:pt x="f8085" y="f8086"/>
                </a:cubicBezTo>
                <a:lnTo>
                  <a:pt x="f6432" y="f8087"/>
                </a:lnTo>
                <a:lnTo>
                  <a:pt x="f4004" y="f8086"/>
                </a:lnTo>
                <a:lnTo>
                  <a:pt x="f4004" y="f8045"/>
                </a:lnTo>
                <a:close/>
                <a:moveTo>
                  <a:pt x="f6439" y="f8045"/>
                </a:moveTo>
                <a:lnTo>
                  <a:pt x="f6439" y="f8046"/>
                </a:lnTo>
                <a:lnTo>
                  <a:pt x="f1327" y="f8088"/>
                </a:lnTo>
                <a:lnTo>
                  <a:pt x="f8089" y="f8049"/>
                </a:lnTo>
                <a:lnTo>
                  <a:pt x="f6439" y="f8050"/>
                </a:lnTo>
                <a:lnTo>
                  <a:pt x="f6439" y="f8051"/>
                </a:lnTo>
                <a:cubicBezTo>
                  <a:pt x="f6439" y="f8052"/>
                  <a:pt x="f1985" y="f8053"/>
                  <a:pt x="f8090" y="f8053"/>
                </a:cubicBezTo>
                <a:lnTo>
                  <a:pt x="f8091" y="f8053"/>
                </a:lnTo>
                <a:lnTo>
                  <a:pt x="f8091" y="f8051"/>
                </a:lnTo>
                <a:lnTo>
                  <a:pt x="f8092" y="f8051"/>
                </a:lnTo>
                <a:cubicBezTo>
                  <a:pt x="f8093" y="f8051"/>
                  <a:pt x="f4026" y="f8058"/>
                  <a:pt x="f4026" y="f8059"/>
                </a:cubicBezTo>
                <a:lnTo>
                  <a:pt x="f4026" y="f8060"/>
                </a:lnTo>
                <a:lnTo>
                  <a:pt x="f8094" y="f8062"/>
                </a:lnTo>
                <a:cubicBezTo>
                  <a:pt x="f8095" y="f8064"/>
                  <a:pt x="f8096" y="f8066"/>
                  <a:pt x="f8097" y="f8068"/>
                </a:cubicBezTo>
                <a:cubicBezTo>
                  <a:pt x="f8098" y="f8099"/>
                  <a:pt x="f8100" y="f8071"/>
                  <a:pt x="f6448" y="f8072"/>
                </a:cubicBezTo>
                <a:lnTo>
                  <a:pt x="f8101" y="f8074"/>
                </a:lnTo>
                <a:cubicBezTo>
                  <a:pt x="f8102" y="f8103"/>
                  <a:pt x="f8104" y="f8105"/>
                  <a:pt x="f8106" y="f8107"/>
                </a:cubicBezTo>
                <a:cubicBezTo>
                  <a:pt x="f8108" y="f8082"/>
                  <a:pt x="f8109" y="f8084"/>
                  <a:pt x="f8110" y="f8111"/>
                </a:cubicBezTo>
                <a:lnTo>
                  <a:pt x="f6449" y="f8087"/>
                </a:lnTo>
                <a:lnTo>
                  <a:pt x="f4026" y="f8111"/>
                </a:lnTo>
                <a:lnTo>
                  <a:pt x="f4026" y="f8045"/>
                </a:lnTo>
                <a:close/>
                <a:moveTo>
                  <a:pt x="f6455" y="f8112"/>
                </a:moveTo>
                <a:lnTo>
                  <a:pt x="f6455" y="f8113"/>
                </a:lnTo>
                <a:lnTo>
                  <a:pt x="f1228" y="f8088"/>
                </a:lnTo>
                <a:lnTo>
                  <a:pt x="f8114" y="f8115"/>
                </a:lnTo>
                <a:lnTo>
                  <a:pt x="f6455" y="f8116"/>
                </a:lnTo>
                <a:lnTo>
                  <a:pt x="f6455" y="f8117"/>
                </a:lnTo>
                <a:cubicBezTo>
                  <a:pt x="f6455" y="f8118"/>
                  <a:pt x="f1935" y="f8119"/>
                  <a:pt x="f8120" y="f8119"/>
                </a:cubicBezTo>
                <a:lnTo>
                  <a:pt x="f8121" y="f8119"/>
                </a:lnTo>
                <a:lnTo>
                  <a:pt x="f8121" y="f8117"/>
                </a:lnTo>
                <a:lnTo>
                  <a:pt x="f8122" y="f8117"/>
                </a:lnTo>
                <a:cubicBezTo>
                  <a:pt x="f8123" y="f8117"/>
                  <a:pt x="f3970" y="f8124"/>
                  <a:pt x="f3970" y="f8125"/>
                </a:cubicBezTo>
                <a:lnTo>
                  <a:pt x="f3970" y="f8126"/>
                </a:lnTo>
                <a:lnTo>
                  <a:pt x="f8127" y="f8128"/>
                </a:lnTo>
                <a:cubicBezTo>
                  <a:pt x="f8129" y="f8064"/>
                  <a:pt x="f8130" y="f8131"/>
                  <a:pt x="f8132" y="f8133"/>
                </a:cubicBezTo>
                <a:cubicBezTo>
                  <a:pt x="f8134" y="f8099"/>
                  <a:pt x="f8135" y="f8136"/>
                  <a:pt x="f6467" y="f8137"/>
                </a:cubicBezTo>
                <a:lnTo>
                  <a:pt x="f8138" y="f8139"/>
                </a:lnTo>
                <a:cubicBezTo>
                  <a:pt x="f8140" y="f8141"/>
                  <a:pt x="f8142" y="f8105"/>
                  <a:pt x="f8143" y="f8107"/>
                </a:cubicBezTo>
                <a:cubicBezTo>
                  <a:pt x="f8144" y="f8145"/>
                  <a:pt x="f8146" y="f8147"/>
                  <a:pt x="f8148" y="f8111"/>
                </a:cubicBezTo>
                <a:lnTo>
                  <a:pt x="f6470" y="f8149"/>
                </a:lnTo>
                <a:lnTo>
                  <a:pt x="f3970" y="f8111"/>
                </a:lnTo>
                <a:lnTo>
                  <a:pt x="f3970" y="f8112"/>
                </a:lnTo>
                <a:close/>
                <a:moveTo>
                  <a:pt x="f8150" y="f8151"/>
                </a:moveTo>
                <a:lnTo>
                  <a:pt x="f3122" y="f8152"/>
                </a:lnTo>
                <a:lnTo>
                  <a:pt x="f8153" y="f8154"/>
                </a:lnTo>
                <a:lnTo>
                  <a:pt x="f8155" y="f8156"/>
                </a:lnTo>
                <a:lnTo>
                  <a:pt x="f8157" y="f7772"/>
                </a:lnTo>
                <a:lnTo>
                  <a:pt x="f8158" y="f8159"/>
                </a:lnTo>
                <a:lnTo>
                  <a:pt x="f2392" y="f8160"/>
                </a:lnTo>
                <a:lnTo>
                  <a:pt x="f180" y="f8161"/>
                </a:lnTo>
                <a:lnTo>
                  <a:pt x="f8162" y="f8163"/>
                </a:lnTo>
                <a:lnTo>
                  <a:pt x="f2289" y="f8164"/>
                </a:lnTo>
                <a:lnTo>
                  <a:pt x="f8165" y="f8166"/>
                </a:lnTo>
                <a:lnTo>
                  <a:pt x="f8167" y="f8168"/>
                </a:lnTo>
                <a:lnTo>
                  <a:pt x="f1136" y="f8169"/>
                </a:lnTo>
                <a:lnTo>
                  <a:pt x="f8170" y="f8171"/>
                </a:lnTo>
                <a:lnTo>
                  <a:pt x="f7436" y="f8172"/>
                </a:lnTo>
                <a:lnTo>
                  <a:pt x="f8173" y="f8174"/>
                </a:lnTo>
                <a:lnTo>
                  <a:pt x="f8175" y="f8176"/>
                </a:lnTo>
                <a:lnTo>
                  <a:pt x="f8177" y="f8178"/>
                </a:lnTo>
                <a:lnTo>
                  <a:pt x="f2342" y="f8179"/>
                </a:lnTo>
                <a:lnTo>
                  <a:pt x="f8165" y="f8180"/>
                </a:lnTo>
                <a:close/>
                <a:moveTo>
                  <a:pt x="f4181" y="f8181"/>
                </a:moveTo>
                <a:cubicBezTo>
                  <a:pt x="f571" y="f8182"/>
                  <a:pt x="f8183" y="f8184"/>
                  <a:pt x="f8185" y="f8186"/>
                </a:cubicBezTo>
                <a:cubicBezTo>
                  <a:pt x="f8187" y="f8188"/>
                  <a:pt x="f7433" y="f8189"/>
                  <a:pt x="f7433" y="f8190"/>
                </a:cubicBezTo>
                <a:cubicBezTo>
                  <a:pt x="f7433" y="f8191"/>
                  <a:pt x="f8192" y="f8193"/>
                  <a:pt x="f8194" y="f8195"/>
                </a:cubicBezTo>
                <a:cubicBezTo>
                  <a:pt x="f2327" y="f8196"/>
                  <a:pt x="f8197" y="f8198"/>
                  <a:pt x="f4181" y="f8198"/>
                </a:cubicBezTo>
                <a:cubicBezTo>
                  <a:pt x="f8199" y="f8198"/>
                  <a:pt x="f8200" y="f8196"/>
                  <a:pt x="f2309" y="f8195"/>
                </a:cubicBezTo>
                <a:cubicBezTo>
                  <a:pt x="f8201" y="f8193"/>
                  <a:pt x="f620" y="f8191"/>
                  <a:pt x="f620" y="f8190"/>
                </a:cubicBezTo>
                <a:cubicBezTo>
                  <a:pt x="f620" y="f8189"/>
                  <a:pt x="f8202" y="f8188"/>
                  <a:pt x="f8203" y="f8186"/>
                </a:cubicBezTo>
                <a:cubicBezTo>
                  <a:pt x="f8204" y="f8184"/>
                  <a:pt x="f8205" y="f8182"/>
                  <a:pt x="f4181" y="f8181"/>
                </a:cubicBezTo>
                <a:close/>
                <a:moveTo>
                  <a:pt x="f7755" y="f8206"/>
                </a:moveTo>
                <a:cubicBezTo>
                  <a:pt x="f8207" y="f8206"/>
                  <a:pt x="f8208" y="f8209"/>
                  <a:pt x="f4905" y="f8210"/>
                </a:cubicBezTo>
                <a:cubicBezTo>
                  <a:pt x="f8211" y="f8212"/>
                  <a:pt x="f8213" y="f8214"/>
                  <a:pt x="f8213" y="f8215"/>
                </a:cubicBezTo>
                <a:cubicBezTo>
                  <a:pt x="f8213" y="f8216"/>
                  <a:pt x="f8211" y="f8217"/>
                  <a:pt x="f4905" y="f8218"/>
                </a:cubicBezTo>
                <a:cubicBezTo>
                  <a:pt x="f8208" y="f8219"/>
                  <a:pt x="f8207" y="f8220"/>
                  <a:pt x="f7755" y="f8220"/>
                </a:cubicBezTo>
                <a:cubicBezTo>
                  <a:pt x="f8221" y="f8220"/>
                  <a:pt x="f8222" y="f8223"/>
                  <a:pt x="f8224" y="f8225"/>
                </a:cubicBezTo>
                <a:cubicBezTo>
                  <a:pt x="f8226" y="f8227"/>
                  <a:pt x="f4938" y="f8228"/>
                  <a:pt x="f4938" y="f8229"/>
                </a:cubicBezTo>
                <a:cubicBezTo>
                  <a:pt x="f4938" y="f8214"/>
                  <a:pt x="f8230" y="f8231"/>
                  <a:pt x="f8232" y="f8233"/>
                </a:cubicBezTo>
                <a:cubicBezTo>
                  <a:pt x="f8234" y="f8235"/>
                  <a:pt x="f3653" y="f8206"/>
                  <a:pt x="f7755" y="f8206"/>
                </a:cubicBezTo>
                <a:close/>
                <a:moveTo>
                  <a:pt x="f8236" y="f8237"/>
                </a:moveTo>
                <a:cubicBezTo>
                  <a:pt x="f8238" y="f8237"/>
                  <a:pt x="f8239" y="f8240"/>
                  <a:pt x="f8241" y="f8242"/>
                </a:cubicBezTo>
                <a:cubicBezTo>
                  <a:pt x="f8243" y="f8244"/>
                  <a:pt x="f2186" y="f8245"/>
                  <a:pt x="f2186" y="f8246"/>
                </a:cubicBezTo>
                <a:cubicBezTo>
                  <a:pt x="f2186" y="f8247"/>
                  <a:pt x="f8248" y="f8249"/>
                  <a:pt x="f8250" y="f8251"/>
                </a:cubicBezTo>
                <a:cubicBezTo>
                  <a:pt x="f8252" y="f8253"/>
                  <a:pt x="f8254" y="f8255"/>
                  <a:pt x="f8256" y="f8257"/>
                </a:cubicBezTo>
                <a:cubicBezTo>
                  <a:pt x="f5630" y="f8258"/>
                  <a:pt x="f2930" y="f8259"/>
                  <a:pt x="f8260" y="f8261"/>
                </a:cubicBezTo>
                <a:cubicBezTo>
                  <a:pt x="f8262" y="f8263"/>
                  <a:pt x="f8264" y="f8265"/>
                  <a:pt x="f8266" y="f8267"/>
                </a:cubicBezTo>
                <a:lnTo>
                  <a:pt x="f8268" y="f8267"/>
                </a:lnTo>
                <a:cubicBezTo>
                  <a:pt x="f8269" y="f8270"/>
                  <a:pt x="f8271" y="f8272"/>
                  <a:pt x="f8273" y="f8274"/>
                </a:cubicBezTo>
                <a:cubicBezTo>
                  <a:pt x="f8275" y="f8276"/>
                  <a:pt x="f8277" y="f8278"/>
                  <a:pt x="f6351" y="f8279"/>
                </a:cubicBezTo>
                <a:cubicBezTo>
                  <a:pt x="f8280" y="f8281"/>
                  <a:pt x="f7758" y="f8282"/>
                  <a:pt x="f8283" y="f8282"/>
                </a:cubicBezTo>
                <a:cubicBezTo>
                  <a:pt x="f2202" y="f8282"/>
                  <a:pt x="f8284" y="f8285"/>
                  <a:pt x="f2959" y="f8286"/>
                </a:cubicBezTo>
                <a:cubicBezTo>
                  <a:pt x="f8287" y="f8288"/>
                  <a:pt x="f5640" y="f8289"/>
                  <a:pt x="f8290" y="f8291"/>
                </a:cubicBezTo>
                <a:cubicBezTo>
                  <a:pt x="f8292" y="f8293"/>
                  <a:pt x="f8294" y="f8295"/>
                  <a:pt x="f8296" y="f8297"/>
                </a:cubicBezTo>
                <a:cubicBezTo>
                  <a:pt x="f8298" y="f8299"/>
                  <a:pt x="f8300" y="f8301"/>
                  <a:pt x="f8300" y="f8302"/>
                </a:cubicBezTo>
                <a:cubicBezTo>
                  <a:pt x="f8300" y="f8303"/>
                  <a:pt x="f8304" y="f8305"/>
                  <a:pt x="f8306" y="f8307"/>
                </a:cubicBezTo>
                <a:cubicBezTo>
                  <a:pt x="f8308" y="f8309"/>
                  <a:pt x="f8310" y="f8206"/>
                  <a:pt x="f8311" y="f8312"/>
                </a:cubicBezTo>
                <a:cubicBezTo>
                  <a:pt x="f8313" y="f8314"/>
                  <a:pt x="f8315" y="f8316"/>
                  <a:pt x="f8317" y="f8318"/>
                </a:cubicBezTo>
                <a:cubicBezTo>
                  <a:pt x="f8319" y="f8320"/>
                  <a:pt x="f8321" y="f8237"/>
                  <a:pt x="f8236" y="f8237"/>
                </a:cubicBezTo>
                <a:close/>
                <a:moveTo>
                  <a:pt x="f4181" y="f8322"/>
                </a:moveTo>
                <a:cubicBezTo>
                  <a:pt x="f1131" y="f8322"/>
                  <a:pt x="f8323" y="f8324"/>
                  <a:pt x="f19" y="f8325"/>
                </a:cubicBezTo>
                <a:cubicBezTo>
                  <a:pt x="f8326" y="f8327"/>
                  <a:pt x="f8328" y="f8329"/>
                  <a:pt x="f8328" y="f8330"/>
                </a:cubicBezTo>
                <a:cubicBezTo>
                  <a:pt x="f8328" y="f8331"/>
                  <a:pt x="f8332" y="f8333"/>
                  <a:pt x="f8334" y="f8335"/>
                </a:cubicBezTo>
                <a:cubicBezTo>
                  <a:pt x="f8336" y="f8337"/>
                  <a:pt x="f7416" y="f8338"/>
                  <a:pt x="f4181" y="f8339"/>
                </a:cubicBezTo>
                <a:cubicBezTo>
                  <a:pt x="f8340" y="f8338"/>
                  <a:pt x="f8341" y="f8337"/>
                  <a:pt x="f8342" y="f8335"/>
                </a:cubicBezTo>
                <a:cubicBezTo>
                  <a:pt x="f4164" y="f8333"/>
                  <a:pt x="f8343" y="f8344"/>
                  <a:pt x="f8343" y="f8345"/>
                </a:cubicBezTo>
                <a:cubicBezTo>
                  <a:pt x="f8343" y="f8346"/>
                  <a:pt x="f8347" y="f8327"/>
                  <a:pt x="f1687" y="f8325"/>
                </a:cubicBezTo>
                <a:cubicBezTo>
                  <a:pt x="f6574" y="f8324"/>
                  <a:pt x="f8348" y="f8322"/>
                  <a:pt x="f4181" y="f8322"/>
                </a:cubicBezTo>
                <a:close/>
                <a:moveTo>
                  <a:pt x="f5076" y="f8349"/>
                </a:moveTo>
                <a:lnTo>
                  <a:pt x="f2624" y="f8350"/>
                </a:lnTo>
                <a:lnTo>
                  <a:pt x="f5079" y="f8351"/>
                </a:lnTo>
                <a:lnTo>
                  <a:pt x="f124" y="f8352"/>
                </a:lnTo>
                <a:lnTo>
                  <a:pt x="f5082" y="f8353"/>
                </a:lnTo>
                <a:lnTo>
                  <a:pt x="f5084" y="f8354"/>
                </a:lnTo>
                <a:lnTo>
                  <a:pt x="f5086" y="f8355"/>
                </a:lnTo>
                <a:lnTo>
                  <a:pt x="f1819" y="f8356"/>
                </a:lnTo>
                <a:lnTo>
                  <a:pt x="f5089" y="f8357"/>
                </a:lnTo>
                <a:lnTo>
                  <a:pt x="f5091" y="f8358"/>
                </a:lnTo>
                <a:lnTo>
                  <a:pt x="f5093" y="f8359"/>
                </a:lnTo>
                <a:lnTo>
                  <a:pt x="f106" y="f8360"/>
                </a:lnTo>
                <a:lnTo>
                  <a:pt x="f5096" y="f8361"/>
                </a:lnTo>
                <a:lnTo>
                  <a:pt x="f5098" y="f8362"/>
                </a:lnTo>
                <a:lnTo>
                  <a:pt x="f5100" y="f8363"/>
                </a:lnTo>
                <a:close/>
                <a:moveTo>
                  <a:pt x="f4181" y="f8364"/>
                </a:moveTo>
                <a:cubicBezTo>
                  <a:pt x="f584" y="f8364"/>
                  <a:pt x="f8365" y="f8366"/>
                  <a:pt x="f8367" y="f8368"/>
                </a:cubicBezTo>
                <a:cubicBezTo>
                  <a:pt x="f8369" y="f8370"/>
                  <a:pt x="f8371" y="f8372"/>
                  <a:pt x="f8371" y="f8373"/>
                </a:cubicBezTo>
                <a:cubicBezTo>
                  <a:pt x="f8371" y="f8374"/>
                  <a:pt x="f8375" y="f8376"/>
                  <a:pt x="f5133" y="f8377"/>
                </a:cubicBezTo>
                <a:cubicBezTo>
                  <a:pt x="f8378" y="f8379"/>
                  <a:pt x="f8380" y="f8381"/>
                  <a:pt x="f8382" y="f8383"/>
                </a:cubicBezTo>
                <a:cubicBezTo>
                  <a:pt x="f8384" y="f8385"/>
                  <a:pt x="f180" y="f8386"/>
                  <a:pt x="f180" y="f8387"/>
                </a:cubicBezTo>
                <a:cubicBezTo>
                  <a:pt x="f180" y="f8388"/>
                  <a:pt x="f2296" y="f8389"/>
                  <a:pt x="f2294" y="f8390"/>
                </a:cubicBezTo>
                <a:cubicBezTo>
                  <a:pt x="f2292" y="f8391"/>
                  <a:pt x="f8392" y="f8393"/>
                  <a:pt x="f4181" y="f8393"/>
                </a:cubicBezTo>
                <a:cubicBezTo>
                  <a:pt x="f8394" y="f8393"/>
                  <a:pt x="f8395" y="f8396"/>
                  <a:pt x="f8397" y="f8398"/>
                </a:cubicBezTo>
                <a:cubicBezTo>
                  <a:pt x="f8399" y="f8400"/>
                  <a:pt x="f4414" y="f8401"/>
                  <a:pt x="f4414" y="f8402"/>
                </a:cubicBezTo>
                <a:cubicBezTo>
                  <a:pt x="f4414" y="f8403"/>
                  <a:pt x="f8404" y="f8405"/>
                  <a:pt x="f8406" y="f8407"/>
                </a:cubicBezTo>
                <a:cubicBezTo>
                  <a:pt x="f8408" y="f8409"/>
                  <a:pt x="f8410" y="f8379"/>
                  <a:pt x="f8411" y="f8377"/>
                </a:cubicBezTo>
                <a:cubicBezTo>
                  <a:pt x="f8412" y="f8376"/>
                  <a:pt x="f8406" y="f8413"/>
                  <a:pt x="f8406" y="f8414"/>
                </a:cubicBezTo>
                <a:cubicBezTo>
                  <a:pt x="f8406" y="f8415"/>
                  <a:pt x="f8416" y="f8417"/>
                  <a:pt x="f8418" y="f8419"/>
                </a:cubicBezTo>
                <a:cubicBezTo>
                  <a:pt x="f8420" y="f8421"/>
                  <a:pt x="f5144" y="f8364"/>
                  <a:pt x="f4181" y="f8364"/>
                </a:cubicBezTo>
                <a:close/>
                <a:moveTo>
                  <a:pt x="f8422" y="f8423"/>
                </a:moveTo>
                <a:lnTo>
                  <a:pt x="f8424" y="f8425"/>
                </a:lnTo>
                <a:lnTo>
                  <a:pt x="f5561" y="f8426"/>
                </a:lnTo>
                <a:lnTo>
                  <a:pt x="f8427" y="f8428"/>
                </a:lnTo>
                <a:cubicBezTo>
                  <a:pt x="f6881" y="f8429"/>
                  <a:pt x="f8430" y="f8431"/>
                  <a:pt x="f2515" y="f8432"/>
                </a:cubicBezTo>
                <a:cubicBezTo>
                  <a:pt x="f8433" y="f8434"/>
                  <a:pt x="f8435" y="f8436"/>
                  <a:pt x="f8437" y="f8438"/>
                </a:cubicBezTo>
                <a:lnTo>
                  <a:pt x="f8437" y="f8439"/>
                </a:lnTo>
                <a:lnTo>
                  <a:pt x="f8440" y="f8439"/>
                </a:lnTo>
                <a:lnTo>
                  <a:pt x="f8440" y="f8441"/>
                </a:lnTo>
                <a:cubicBezTo>
                  <a:pt x="f8440" y="f8442"/>
                  <a:pt x="f8443" y="f8444"/>
                  <a:pt x="f8445" y="f8446"/>
                </a:cubicBezTo>
                <a:cubicBezTo>
                  <a:pt x="f8447" y="f8448"/>
                  <a:pt x="f5909" y="f8449"/>
                  <a:pt x="f4665" y="f8450"/>
                </a:cubicBezTo>
                <a:lnTo>
                  <a:pt x="f8451" y="f8452"/>
                </a:lnTo>
                <a:cubicBezTo>
                  <a:pt x="f8453" y="f8454"/>
                  <a:pt x="f8455" y="f8456"/>
                  <a:pt x="f8457" y="f8458"/>
                </a:cubicBezTo>
                <a:cubicBezTo>
                  <a:pt x="f8459" y="f8460"/>
                  <a:pt x="f8437" y="f8461"/>
                  <a:pt x="f8437" y="f8462"/>
                </a:cubicBezTo>
                <a:lnTo>
                  <a:pt x="f8463" y="f8464"/>
                </a:lnTo>
                <a:cubicBezTo>
                  <a:pt x="f8465" y="f8466"/>
                  <a:pt x="f8467" y="f8468"/>
                  <a:pt x="f2518" y="f8469"/>
                </a:cubicBezTo>
                <a:cubicBezTo>
                  <a:pt x="f8470" y="f8471"/>
                  <a:pt x="f8472" y="f8473"/>
                  <a:pt x="f8474" y="f8475"/>
                </a:cubicBezTo>
                <a:cubicBezTo>
                  <a:pt x="f8476" y="f8477"/>
                  <a:pt x="f8478" y="f8479"/>
                  <a:pt x="f8480" y="f8481"/>
                </a:cubicBezTo>
                <a:cubicBezTo>
                  <a:pt x="f8482" y="f8483"/>
                  <a:pt x="f8484" y="f8485"/>
                  <a:pt x="f8486" y="f8487"/>
                </a:cubicBezTo>
                <a:close/>
                <a:moveTo>
                  <a:pt x="f8488" y="f8423"/>
                </a:moveTo>
                <a:lnTo>
                  <a:pt x="f1327" y="f8425"/>
                </a:lnTo>
                <a:lnTo>
                  <a:pt x="f5579" y="f8426"/>
                </a:lnTo>
                <a:lnTo>
                  <a:pt x="f8489" y="f8428"/>
                </a:lnTo>
                <a:cubicBezTo>
                  <a:pt x="f6908" y="f8490"/>
                  <a:pt x="f8491" y="f8431"/>
                  <a:pt x="f2550" y="f8432"/>
                </a:cubicBezTo>
                <a:cubicBezTo>
                  <a:pt x="f8492" y="f8434"/>
                  <a:pt x="f8493" y="f8494"/>
                  <a:pt x="f8495" y="f8438"/>
                </a:cubicBezTo>
                <a:lnTo>
                  <a:pt x="f8495" y="f8439"/>
                </a:lnTo>
                <a:lnTo>
                  <a:pt x="f8496" y="f8439"/>
                </a:lnTo>
                <a:lnTo>
                  <a:pt x="f8496" y="f8497"/>
                </a:lnTo>
                <a:cubicBezTo>
                  <a:pt x="f8496" y="f8442"/>
                  <a:pt x="f8498" y="f8444"/>
                  <a:pt x="f8499" y="f8500"/>
                </a:cubicBezTo>
                <a:cubicBezTo>
                  <a:pt x="f8501" y="f8448"/>
                  <a:pt x="f5928" y="f8449"/>
                  <a:pt x="f4715" y="f8450"/>
                </a:cubicBezTo>
                <a:lnTo>
                  <a:pt x="f8502" y="f8503"/>
                </a:lnTo>
                <a:cubicBezTo>
                  <a:pt x="f8504" y="f8454"/>
                  <a:pt x="f8505" y="f8456"/>
                  <a:pt x="f8506" y="f8507"/>
                </a:cubicBezTo>
                <a:cubicBezTo>
                  <a:pt x="f8508" y="f8509"/>
                  <a:pt x="f8495" y="f8461"/>
                  <a:pt x="f8495" y="f8462"/>
                </a:cubicBezTo>
                <a:lnTo>
                  <a:pt x="f8510" y="f8464"/>
                </a:lnTo>
                <a:cubicBezTo>
                  <a:pt x="f8511" y="f8512"/>
                  <a:pt x="f8513" y="f8468"/>
                  <a:pt x="f2553" y="f8469"/>
                </a:cubicBezTo>
                <a:cubicBezTo>
                  <a:pt x="f8514" y="f8471"/>
                  <a:pt x="f8515" y="f8516"/>
                  <a:pt x="f8517" y="f8475"/>
                </a:cubicBezTo>
                <a:cubicBezTo>
                  <a:pt x="f8518" y="f8477"/>
                  <a:pt x="f8519" y="f8479"/>
                  <a:pt x="f8520" y="f8521"/>
                </a:cubicBezTo>
                <a:cubicBezTo>
                  <a:pt x="f8522" y="f8483"/>
                  <a:pt x="f8523" y="f8485"/>
                  <a:pt x="f8524" y="f8525"/>
                </a:cubicBezTo>
                <a:close/>
                <a:moveTo>
                  <a:pt x="f8526" y="f8527"/>
                </a:moveTo>
                <a:lnTo>
                  <a:pt x="f1228" y="f8528"/>
                </a:lnTo>
                <a:lnTo>
                  <a:pt x="f5591" y="f8529"/>
                </a:lnTo>
                <a:lnTo>
                  <a:pt x="f8530" y="f8531"/>
                </a:lnTo>
                <a:cubicBezTo>
                  <a:pt x="f6926" y="f8490"/>
                  <a:pt x="f8532" y="f8533"/>
                  <a:pt x="f2467" y="f8534"/>
                </a:cubicBezTo>
                <a:cubicBezTo>
                  <a:pt x="f8535" y="f8536"/>
                  <a:pt x="f8537" y="f8538"/>
                  <a:pt x="f8539" y="f8540"/>
                </a:cubicBezTo>
                <a:lnTo>
                  <a:pt x="f8539" y="f8541"/>
                </a:lnTo>
                <a:lnTo>
                  <a:pt x="f8542" y="f8541"/>
                </a:lnTo>
                <a:lnTo>
                  <a:pt x="f8542" y="f8497"/>
                </a:lnTo>
                <a:cubicBezTo>
                  <a:pt x="f8542" y="f8543"/>
                  <a:pt x="f8544" y="f8545"/>
                  <a:pt x="f8546" y="f8500"/>
                </a:cubicBezTo>
                <a:cubicBezTo>
                  <a:pt x="f8547" y="f8548"/>
                  <a:pt x="f5945" y="f8549"/>
                  <a:pt x="f4744" y="f8550"/>
                </a:cubicBezTo>
                <a:lnTo>
                  <a:pt x="f8551" y="f8503"/>
                </a:lnTo>
                <a:cubicBezTo>
                  <a:pt x="f8552" y="f8553"/>
                  <a:pt x="f8554" y="f8555"/>
                  <a:pt x="f8556" y="f8557"/>
                </a:cubicBezTo>
                <a:cubicBezTo>
                  <a:pt x="f8558" y="f8509"/>
                  <a:pt x="f8539" y="f8559"/>
                  <a:pt x="f8539" y="f8560"/>
                </a:cubicBezTo>
                <a:lnTo>
                  <a:pt x="f8561" y="f8562"/>
                </a:lnTo>
                <a:cubicBezTo>
                  <a:pt x="f8563" y="f8512"/>
                  <a:pt x="f8564" y="f8565"/>
                  <a:pt x="f2473" y="f8566"/>
                </a:cubicBezTo>
                <a:cubicBezTo>
                  <a:pt x="f8567" y="f8568"/>
                  <a:pt x="f8569" y="f8570"/>
                  <a:pt x="f8571" y="f8572"/>
                </a:cubicBezTo>
                <a:cubicBezTo>
                  <a:pt x="f8573" y="f8574"/>
                  <a:pt x="f8575" y="f8576"/>
                  <a:pt x="f8577" y="f8521"/>
                </a:cubicBezTo>
                <a:cubicBezTo>
                  <a:pt x="f8578" y="f8579"/>
                  <a:pt x="f8580" y="f8581"/>
                  <a:pt x="f8582" y="f8525"/>
                </a:cubicBezTo>
                <a:close/>
                <a:moveTo>
                  <a:pt x="f1844" y="f8583"/>
                </a:moveTo>
                <a:lnTo>
                  <a:pt x="f1844" y="f8584"/>
                </a:lnTo>
                <a:lnTo>
                  <a:pt x="f8585" y="f8584"/>
                </a:lnTo>
                <a:lnTo>
                  <a:pt x="f8585" y="f8586"/>
                </a:lnTo>
                <a:lnTo>
                  <a:pt x="f8587" y="f8586"/>
                </a:lnTo>
                <a:lnTo>
                  <a:pt x="f8587" y="f8584"/>
                </a:lnTo>
                <a:lnTo>
                  <a:pt x="f41" y="f8584"/>
                </a:lnTo>
                <a:lnTo>
                  <a:pt x="f41" y="f8588"/>
                </a:lnTo>
                <a:lnTo>
                  <a:pt x="f8587" y="f8588"/>
                </a:lnTo>
                <a:lnTo>
                  <a:pt x="f8587" y="f8589"/>
                </a:lnTo>
                <a:lnTo>
                  <a:pt x="f8585" y="f8589"/>
                </a:lnTo>
                <a:lnTo>
                  <a:pt x="f8585" y="f8588"/>
                </a:lnTo>
                <a:lnTo>
                  <a:pt x="f1844" y="f8588"/>
                </a:lnTo>
                <a:lnTo>
                  <a:pt x="f1844" y="f8590"/>
                </a:lnTo>
                <a:cubicBezTo>
                  <a:pt x="f1844" y="f8591"/>
                  <a:pt x="f8592" y="f8593"/>
                  <a:pt x="f5019" y="f8594"/>
                </a:cubicBezTo>
                <a:cubicBezTo>
                  <a:pt x="f5967" y="f8595"/>
                  <a:pt x="f8596" y="f8597"/>
                  <a:pt x="f8598" y="f8599"/>
                </a:cubicBezTo>
                <a:lnTo>
                  <a:pt x="f8600" y="f8601"/>
                </a:lnTo>
                <a:cubicBezTo>
                  <a:pt x="f4960" y="f8602"/>
                  <a:pt x="f501" y="f8603"/>
                  <a:pt x="f8604" y="f8605"/>
                </a:cubicBezTo>
                <a:cubicBezTo>
                  <a:pt x="f8606" y="f8607"/>
                  <a:pt x="f98" y="f8608"/>
                  <a:pt x="f98" y="f8609"/>
                </a:cubicBezTo>
                <a:lnTo>
                  <a:pt x="f98" y="f8588"/>
                </a:lnTo>
                <a:lnTo>
                  <a:pt x="f8610" y="f8588"/>
                </a:lnTo>
                <a:lnTo>
                  <a:pt x="f8610" y="f8584"/>
                </a:lnTo>
                <a:lnTo>
                  <a:pt x="f98" y="f8584"/>
                </a:lnTo>
                <a:lnTo>
                  <a:pt x="f98" y="f8583"/>
                </a:lnTo>
                <a:close/>
                <a:moveTo>
                  <a:pt x="f5423" y="f8611"/>
                </a:moveTo>
                <a:lnTo>
                  <a:pt x="f2796" y="f8612"/>
                </a:lnTo>
                <a:lnTo>
                  <a:pt x="f5426" y="f8613"/>
                </a:lnTo>
                <a:lnTo>
                  <a:pt x="f276" y="f8614"/>
                </a:lnTo>
                <a:lnTo>
                  <a:pt x="f5429" y="f8615"/>
                </a:lnTo>
                <a:lnTo>
                  <a:pt x="f5431" y="f8616"/>
                </a:lnTo>
                <a:lnTo>
                  <a:pt x="f5433" y="f8617"/>
                </a:lnTo>
                <a:lnTo>
                  <a:pt x="f2105" y="f8618"/>
                </a:lnTo>
                <a:lnTo>
                  <a:pt x="f5436" y="f8619"/>
                </a:lnTo>
                <a:lnTo>
                  <a:pt x="f5438" y="f8620"/>
                </a:lnTo>
                <a:lnTo>
                  <a:pt x="f5440" y="f8621"/>
                </a:lnTo>
                <a:lnTo>
                  <a:pt x="f258" y="f8622"/>
                </a:lnTo>
                <a:lnTo>
                  <a:pt x="f5443" y="f8623"/>
                </a:lnTo>
                <a:lnTo>
                  <a:pt x="f5445" y="f8624"/>
                </a:lnTo>
                <a:lnTo>
                  <a:pt x="f5447" y="f8625"/>
                </a:lnTo>
                <a:close/>
                <a:moveTo>
                  <a:pt x="f7158" y="f8626"/>
                </a:moveTo>
                <a:lnTo>
                  <a:pt x="f7158" y="f8627"/>
                </a:lnTo>
                <a:lnTo>
                  <a:pt x="f2015" y="f8628"/>
                </a:lnTo>
                <a:lnTo>
                  <a:pt x="f8629" y="f8630"/>
                </a:lnTo>
                <a:lnTo>
                  <a:pt x="f7158" y="f8631"/>
                </a:lnTo>
                <a:lnTo>
                  <a:pt x="f7158" y="f8632"/>
                </a:lnTo>
                <a:cubicBezTo>
                  <a:pt x="f7158" y="f8633"/>
                  <a:pt x="f2678" y="f8634"/>
                  <a:pt x="f8635" y="f8634"/>
                </a:cubicBezTo>
                <a:lnTo>
                  <a:pt x="f8636" y="f8634"/>
                </a:lnTo>
                <a:lnTo>
                  <a:pt x="f8636" y="f8632"/>
                </a:lnTo>
                <a:lnTo>
                  <a:pt x="f8637" y="f8632"/>
                </a:lnTo>
                <a:cubicBezTo>
                  <a:pt x="f8638" y="f8632"/>
                  <a:pt x="f4600" y="f8639"/>
                  <a:pt x="f4600" y="f8640"/>
                </a:cubicBezTo>
                <a:lnTo>
                  <a:pt x="f4600" y="f8641"/>
                </a:lnTo>
                <a:lnTo>
                  <a:pt x="f8642" y="f8643"/>
                </a:lnTo>
                <a:cubicBezTo>
                  <a:pt x="f8644" y="f8645"/>
                  <a:pt x="f8646" y="f8647"/>
                  <a:pt x="f8648" y="f8649"/>
                </a:cubicBezTo>
                <a:cubicBezTo>
                  <a:pt x="f8650" y="f8651"/>
                  <a:pt x="f8652" y="f8653"/>
                  <a:pt x="f7172" y="f8654"/>
                </a:cubicBezTo>
                <a:lnTo>
                  <a:pt x="f8655" y="f8656"/>
                </a:lnTo>
                <a:cubicBezTo>
                  <a:pt x="f8657" y="f8658"/>
                  <a:pt x="f8659" y="f8660"/>
                  <a:pt x="f8661" y="f8662"/>
                </a:cubicBezTo>
                <a:cubicBezTo>
                  <a:pt x="f8663" y="f8664"/>
                  <a:pt x="f8665" y="f8666"/>
                  <a:pt x="f8667" y="f8668"/>
                </a:cubicBezTo>
                <a:lnTo>
                  <a:pt x="f7175" y="f8669"/>
                </a:lnTo>
                <a:lnTo>
                  <a:pt x="f4600" y="f8668"/>
                </a:lnTo>
                <a:lnTo>
                  <a:pt x="f4600" y="f8626"/>
                </a:lnTo>
                <a:close/>
                <a:moveTo>
                  <a:pt x="f5532" y="f8670"/>
                </a:moveTo>
                <a:lnTo>
                  <a:pt x="f2902" y="f8671"/>
                </a:lnTo>
                <a:lnTo>
                  <a:pt x="f5533" y="f8672"/>
                </a:lnTo>
                <a:lnTo>
                  <a:pt x="f411" y="f8673"/>
                </a:lnTo>
                <a:lnTo>
                  <a:pt x="f5534" y="f8674"/>
                </a:lnTo>
                <a:lnTo>
                  <a:pt x="f5535" y="f8675"/>
                </a:lnTo>
                <a:lnTo>
                  <a:pt x="f5536" y="f8676"/>
                </a:lnTo>
                <a:lnTo>
                  <a:pt x="f2141" y="f8677"/>
                </a:lnTo>
                <a:lnTo>
                  <a:pt x="f5537" y="f8678"/>
                </a:lnTo>
                <a:lnTo>
                  <a:pt x="f5538" y="f8679"/>
                </a:lnTo>
                <a:lnTo>
                  <a:pt x="f5539" y="f8680"/>
                </a:lnTo>
                <a:lnTo>
                  <a:pt x="f402" y="f8681"/>
                </a:lnTo>
                <a:lnTo>
                  <a:pt x="f5542" y="f8682"/>
                </a:lnTo>
                <a:lnTo>
                  <a:pt x="f5544" y="f8683"/>
                </a:lnTo>
                <a:lnTo>
                  <a:pt x="f5546" y="f8684"/>
                </a:lnTo>
                <a:close/>
                <a:moveTo>
                  <a:pt x="f5506" y="f8670"/>
                </a:moveTo>
                <a:lnTo>
                  <a:pt x="f2874" y="f8685"/>
                </a:lnTo>
                <a:lnTo>
                  <a:pt x="f5509" y="f8686"/>
                </a:lnTo>
                <a:lnTo>
                  <a:pt x="f348" y="f8687"/>
                </a:lnTo>
                <a:lnTo>
                  <a:pt x="f5512" y="f8688"/>
                </a:lnTo>
                <a:lnTo>
                  <a:pt x="f5514" y="f8689"/>
                </a:lnTo>
                <a:lnTo>
                  <a:pt x="f5516" y="f8690"/>
                </a:lnTo>
                <a:lnTo>
                  <a:pt x="f2136" y="f8691"/>
                </a:lnTo>
                <a:lnTo>
                  <a:pt x="f5519" y="f8692"/>
                </a:lnTo>
                <a:lnTo>
                  <a:pt x="f5521" y="f8693"/>
                </a:lnTo>
                <a:lnTo>
                  <a:pt x="f5523" y="f8694"/>
                </a:lnTo>
                <a:lnTo>
                  <a:pt x="f330" y="f8695"/>
                </a:lnTo>
                <a:lnTo>
                  <a:pt x="f5526" y="f8696"/>
                </a:lnTo>
                <a:lnTo>
                  <a:pt x="f5528" y="f8697"/>
                </a:lnTo>
                <a:lnTo>
                  <a:pt x="f5530" y="f8698"/>
                </a:lnTo>
                <a:close/>
                <a:moveTo>
                  <a:pt x="f8699" y="f8700"/>
                </a:moveTo>
                <a:lnTo>
                  <a:pt x="f8699" y="f8701"/>
                </a:lnTo>
                <a:lnTo>
                  <a:pt x="f8702" y="f8701"/>
                </a:lnTo>
                <a:lnTo>
                  <a:pt x="f8702" y="f8703"/>
                </a:lnTo>
                <a:lnTo>
                  <a:pt x="f1291" y="f8703"/>
                </a:lnTo>
                <a:lnTo>
                  <a:pt x="f1291" y="f8704"/>
                </a:lnTo>
                <a:lnTo>
                  <a:pt x="f8705" y="f8704"/>
                </a:lnTo>
                <a:lnTo>
                  <a:pt x="f8705" y="f8703"/>
                </a:lnTo>
                <a:lnTo>
                  <a:pt x="f8706" y="f8703"/>
                </a:lnTo>
                <a:lnTo>
                  <a:pt x="f8706" y="f8700"/>
                </a:lnTo>
                <a:close/>
                <a:moveTo>
                  <a:pt x="f8707" y="f8700"/>
                </a:moveTo>
                <a:lnTo>
                  <a:pt x="f8707" y="f8701"/>
                </a:lnTo>
                <a:lnTo>
                  <a:pt x="f8708" y="f8701"/>
                </a:lnTo>
                <a:lnTo>
                  <a:pt x="f8708" y="f8703"/>
                </a:lnTo>
                <a:lnTo>
                  <a:pt x="f1327" y="f8703"/>
                </a:lnTo>
                <a:lnTo>
                  <a:pt x="f1327" y="f8704"/>
                </a:lnTo>
                <a:lnTo>
                  <a:pt x="f8709" y="f8704"/>
                </a:lnTo>
                <a:lnTo>
                  <a:pt x="f8709" y="f8703"/>
                </a:lnTo>
                <a:lnTo>
                  <a:pt x="f8710" y="f8703"/>
                </a:lnTo>
                <a:lnTo>
                  <a:pt x="f8710" y="f8700"/>
                </a:lnTo>
                <a:close/>
                <a:moveTo>
                  <a:pt x="f8711" y="f8712"/>
                </a:moveTo>
                <a:lnTo>
                  <a:pt x="f8711" y="f8713"/>
                </a:lnTo>
                <a:lnTo>
                  <a:pt x="f8714" y="f8713"/>
                </a:lnTo>
                <a:lnTo>
                  <a:pt x="f8714" y="f8715"/>
                </a:lnTo>
                <a:lnTo>
                  <a:pt x="f1228" y="f8715"/>
                </a:lnTo>
                <a:lnTo>
                  <a:pt x="f1228" y="f8716"/>
                </a:lnTo>
                <a:lnTo>
                  <a:pt x="f8717" y="f8716"/>
                </a:lnTo>
                <a:lnTo>
                  <a:pt x="f8717" y="f8715"/>
                </a:lnTo>
                <a:lnTo>
                  <a:pt x="f8718" y="f8715"/>
                </a:lnTo>
                <a:lnTo>
                  <a:pt x="f8718" y="f8712"/>
                </a:lnTo>
                <a:close/>
                <a:moveTo>
                  <a:pt x="f8719" y="f8720"/>
                </a:moveTo>
                <a:lnTo>
                  <a:pt x="f8719" y="f8721"/>
                </a:lnTo>
                <a:lnTo>
                  <a:pt x="f7412" y="f8721"/>
                </a:lnTo>
                <a:lnTo>
                  <a:pt x="f7412" y="f8722"/>
                </a:lnTo>
                <a:lnTo>
                  <a:pt x="f180" y="f8722"/>
                </a:lnTo>
                <a:lnTo>
                  <a:pt x="f180" y="f8723"/>
                </a:lnTo>
                <a:lnTo>
                  <a:pt x="f6582" y="f8723"/>
                </a:lnTo>
                <a:lnTo>
                  <a:pt x="f6582" y="f8722"/>
                </a:lnTo>
                <a:lnTo>
                  <a:pt x="f2289" y="f8722"/>
                </a:lnTo>
                <a:lnTo>
                  <a:pt x="f2289" y="f8721"/>
                </a:lnTo>
                <a:lnTo>
                  <a:pt x="f8724" y="f8721"/>
                </a:lnTo>
                <a:lnTo>
                  <a:pt x="f8724" y="f8720"/>
                </a:lnTo>
                <a:close/>
                <a:moveTo>
                  <a:pt x="f7748" y="f8725"/>
                </a:moveTo>
                <a:lnTo>
                  <a:pt x="f7748" y="f8726"/>
                </a:lnTo>
                <a:lnTo>
                  <a:pt x="f2186" y="f8727"/>
                </a:lnTo>
                <a:lnTo>
                  <a:pt x="f8728" y="f8729"/>
                </a:lnTo>
                <a:lnTo>
                  <a:pt x="f7748" y="f8730"/>
                </a:lnTo>
                <a:lnTo>
                  <a:pt x="f7748" y="f8731"/>
                </a:lnTo>
                <a:cubicBezTo>
                  <a:pt x="f7748" y="f8732"/>
                  <a:pt x="f2949" y="f8733"/>
                  <a:pt x="f8734" y="f8733"/>
                </a:cubicBezTo>
                <a:lnTo>
                  <a:pt x="f8735" y="f8733"/>
                </a:lnTo>
                <a:lnTo>
                  <a:pt x="f8735" y="f8731"/>
                </a:lnTo>
                <a:lnTo>
                  <a:pt x="f8736" y="f8731"/>
                </a:lnTo>
                <a:cubicBezTo>
                  <a:pt x="f8737" y="f8731"/>
                  <a:pt x="f4930" y="f8738"/>
                  <a:pt x="f4930" y="f8739"/>
                </a:cubicBezTo>
                <a:lnTo>
                  <a:pt x="f4930" y="f8740"/>
                </a:lnTo>
                <a:lnTo>
                  <a:pt x="f8741" y="f8742"/>
                </a:lnTo>
                <a:cubicBezTo>
                  <a:pt x="f8743" y="f8744"/>
                  <a:pt x="f8745" y="f8746"/>
                  <a:pt x="f8747" y="f8748"/>
                </a:cubicBezTo>
                <a:cubicBezTo>
                  <a:pt x="f8749" y="f8750"/>
                  <a:pt x="f8751" y="f8752"/>
                  <a:pt x="f7762" y="f8753"/>
                </a:cubicBezTo>
                <a:lnTo>
                  <a:pt x="f8754" y="f8755"/>
                </a:lnTo>
                <a:cubicBezTo>
                  <a:pt x="f8756" y="f8757"/>
                  <a:pt x="f8758" y="f8759"/>
                  <a:pt x="f8760" y="f8761"/>
                </a:cubicBezTo>
                <a:cubicBezTo>
                  <a:pt x="f8762" y="f8763"/>
                  <a:pt x="f8764" y="f8765"/>
                  <a:pt x="f8766" y="f8767"/>
                </a:cubicBezTo>
                <a:lnTo>
                  <a:pt x="f7765" y="f8768"/>
                </a:lnTo>
                <a:lnTo>
                  <a:pt x="f4930" y="f8767"/>
                </a:lnTo>
                <a:lnTo>
                  <a:pt x="f4930" y="f8725"/>
                </a:lnTo>
                <a:close/>
                <a:moveTo>
                  <a:pt x="f6845" y="f8769"/>
                </a:moveTo>
                <a:cubicBezTo>
                  <a:pt x="f8770" y="f8769"/>
                  <a:pt x="f8771" y="f8772"/>
                  <a:pt x="f8773" y="f8774"/>
                </a:cubicBezTo>
                <a:cubicBezTo>
                  <a:pt x="f8775" y="f8776"/>
                  <a:pt x="f41" y="f8777"/>
                  <a:pt x="f41" y="f8778"/>
                </a:cubicBezTo>
                <a:cubicBezTo>
                  <a:pt x="f41" y="f8779"/>
                  <a:pt x="f8780" y="f8781"/>
                  <a:pt x="f8782" y="f8783"/>
                </a:cubicBezTo>
                <a:cubicBezTo>
                  <a:pt x="f8784" y="f8785"/>
                  <a:pt x="f2728" y="f8786"/>
                  <a:pt x="f8787" y="f8788"/>
                </a:cubicBezTo>
                <a:lnTo>
                  <a:pt x="f8789" y="f8790"/>
                </a:lnTo>
                <a:cubicBezTo>
                  <a:pt x="f8791" y="f8792"/>
                  <a:pt x="f8793" y="f8794"/>
                  <a:pt x="f8795" y="f8796"/>
                </a:cubicBezTo>
                <a:cubicBezTo>
                  <a:pt x="f8797" y="f8798"/>
                  <a:pt x="f8799" y="f8800"/>
                  <a:pt x="f8801" y="f8802"/>
                </a:cubicBezTo>
                <a:cubicBezTo>
                  <a:pt x="f8803" y="f8804"/>
                  <a:pt x="f4961" y="f8805"/>
                  <a:pt x="f5038" y="f8806"/>
                </a:cubicBezTo>
                <a:cubicBezTo>
                  <a:pt x="f8807" y="f8808"/>
                  <a:pt x="f8809" y="f8810"/>
                  <a:pt x="f8809" y="f8811"/>
                </a:cubicBezTo>
                <a:lnTo>
                  <a:pt x="f8809" y="f8812"/>
                </a:lnTo>
                <a:lnTo>
                  <a:pt x="f8813" y="f8812"/>
                </a:lnTo>
                <a:lnTo>
                  <a:pt x="f8813" y="f8814"/>
                </a:lnTo>
                <a:lnTo>
                  <a:pt x="f8815" y="f8814"/>
                </a:lnTo>
                <a:cubicBezTo>
                  <a:pt x="f8816" y="f8817"/>
                  <a:pt x="f6848" y="f8818"/>
                  <a:pt x="f6848" y="f8819"/>
                </a:cubicBezTo>
                <a:cubicBezTo>
                  <a:pt x="f6848" y="f8820"/>
                  <a:pt x="f6848" y="f8821"/>
                  <a:pt x="f6848" y="f8822"/>
                </a:cubicBezTo>
                <a:cubicBezTo>
                  <a:pt x="f6848" y="f8823"/>
                  <a:pt x="f100" y="f8824"/>
                  <a:pt x="f3099" y="f8825"/>
                </a:cubicBezTo>
                <a:cubicBezTo>
                  <a:pt x="f8826" y="f8827"/>
                  <a:pt x="f1825" y="f8828"/>
                  <a:pt x="f5966" y="f8829"/>
                </a:cubicBezTo>
                <a:lnTo>
                  <a:pt x="f8830" y="f8831"/>
                </a:lnTo>
                <a:cubicBezTo>
                  <a:pt x="f8832" y="f8833"/>
                  <a:pt x="f8834" y="f8835"/>
                  <a:pt x="f8836" y="f8837"/>
                </a:cubicBezTo>
                <a:cubicBezTo>
                  <a:pt x="f8838" y="f8839"/>
                  <a:pt x="f8587" y="f8840"/>
                  <a:pt x="f8587" y="f8841"/>
                </a:cubicBezTo>
                <a:cubicBezTo>
                  <a:pt x="f8587" y="f8842"/>
                  <a:pt x="f8843" y="f8844"/>
                  <a:pt x="f4979" y="f8845"/>
                </a:cubicBezTo>
                <a:cubicBezTo>
                  <a:pt x="f8846" y="f8847"/>
                  <a:pt x="f8848" y="f8849"/>
                  <a:pt x="f4977" y="f8850"/>
                </a:cubicBezTo>
                <a:cubicBezTo>
                  <a:pt x="f8851" y="f8852"/>
                  <a:pt x="f8853" y="f8854"/>
                  <a:pt x="f8855" y="f8856"/>
                </a:cubicBezTo>
                <a:cubicBezTo>
                  <a:pt x="f8857" y="f8858"/>
                  <a:pt x="f8859" y="f8860"/>
                  <a:pt x="f4395" y="f8860"/>
                </a:cubicBezTo>
                <a:cubicBezTo>
                  <a:pt x="f8861" y="f8860"/>
                  <a:pt x="f8862" y="f8863"/>
                  <a:pt x="f71" y="f8864"/>
                </a:cubicBezTo>
                <a:cubicBezTo>
                  <a:pt x="f8865" y="f8866"/>
                  <a:pt x="f8867" y="f8868"/>
                  <a:pt x="f8869" y="f8870"/>
                </a:cubicBezTo>
                <a:lnTo>
                  <a:pt x="f8869" y="f8871"/>
                </a:lnTo>
                <a:cubicBezTo>
                  <a:pt x="f5067" y="f8872"/>
                  <a:pt x="f8873" y="f8874"/>
                  <a:pt x="f8875" y="f8876"/>
                </a:cubicBezTo>
                <a:cubicBezTo>
                  <a:pt x="f8877" y="f8878"/>
                  <a:pt x="f8879" y="f8769"/>
                  <a:pt x="f6845" y="f8769"/>
                </a:cubicBezTo>
                <a:close/>
                <a:moveTo>
                  <a:pt x="f8880" y="f8881"/>
                </a:moveTo>
                <a:lnTo>
                  <a:pt x="f2015" y="f8882"/>
                </a:lnTo>
                <a:lnTo>
                  <a:pt x="f6397" y="f8883"/>
                </a:lnTo>
                <a:lnTo>
                  <a:pt x="f8884" y="f8885"/>
                </a:lnTo>
                <a:cubicBezTo>
                  <a:pt x="f7801" y="f8886"/>
                  <a:pt x="f8887" y="f8888"/>
                  <a:pt x="f3273" y="f8889"/>
                </a:cubicBezTo>
                <a:cubicBezTo>
                  <a:pt x="f8890" y="f8891"/>
                  <a:pt x="f8892" y="f8893"/>
                  <a:pt x="f8894" y="f8895"/>
                </a:cubicBezTo>
                <a:lnTo>
                  <a:pt x="f8894" y="f8896"/>
                </a:lnTo>
                <a:lnTo>
                  <a:pt x="f8897" y="f8896"/>
                </a:lnTo>
                <a:lnTo>
                  <a:pt x="f8897" y="f8898"/>
                </a:lnTo>
                <a:cubicBezTo>
                  <a:pt x="f8897" y="f8899"/>
                  <a:pt x="f8900" y="f8901"/>
                  <a:pt x="f8902" y="f8903"/>
                </a:cubicBezTo>
                <a:cubicBezTo>
                  <a:pt x="f8904" y="f8905"/>
                  <a:pt x="f6551" y="f8906"/>
                  <a:pt x="f5462" y="f8907"/>
                </a:cubicBezTo>
                <a:lnTo>
                  <a:pt x="f8908" y="f8909"/>
                </a:lnTo>
                <a:cubicBezTo>
                  <a:pt x="f8910" y="f8911"/>
                  <a:pt x="f8912" y="f8913"/>
                  <a:pt x="f8914" y="f8915"/>
                </a:cubicBezTo>
                <a:cubicBezTo>
                  <a:pt x="f8916" y="f8917"/>
                  <a:pt x="f8894" y="f8918"/>
                  <a:pt x="f8894" y="f8919"/>
                </a:cubicBezTo>
                <a:lnTo>
                  <a:pt x="f8920" y="f8921"/>
                </a:lnTo>
                <a:cubicBezTo>
                  <a:pt x="f8922" y="f8923"/>
                  <a:pt x="f8924" y="f8925"/>
                  <a:pt x="f3279" y="f8926"/>
                </a:cubicBezTo>
                <a:cubicBezTo>
                  <a:pt x="f8927" y="f8928"/>
                  <a:pt x="f8929" y="f8930"/>
                  <a:pt x="f8931" y="f8932"/>
                </a:cubicBezTo>
                <a:cubicBezTo>
                  <a:pt x="f8933" y="f8934"/>
                  <a:pt x="f8935" y="f8936"/>
                  <a:pt x="f8937" y="f8938"/>
                </a:cubicBezTo>
                <a:cubicBezTo>
                  <a:pt x="f8939" y="f8940"/>
                  <a:pt x="f8941" y="f8942"/>
                  <a:pt x="f8943" y="f8944"/>
                </a:cubicBezTo>
                <a:close/>
                <a:moveTo>
                  <a:pt x="f2611" y="f8945"/>
                </a:moveTo>
                <a:lnTo>
                  <a:pt x="f2611" y="f8946"/>
                </a:lnTo>
                <a:lnTo>
                  <a:pt x="f8947" y="f8946"/>
                </a:lnTo>
                <a:lnTo>
                  <a:pt x="f8947" y="f8948"/>
                </a:lnTo>
                <a:lnTo>
                  <a:pt x="f8949" y="f8948"/>
                </a:lnTo>
                <a:lnTo>
                  <a:pt x="f8949" y="f8946"/>
                </a:lnTo>
                <a:lnTo>
                  <a:pt x="f124" y="f8946"/>
                </a:lnTo>
                <a:lnTo>
                  <a:pt x="f124" y="f8950"/>
                </a:lnTo>
                <a:lnTo>
                  <a:pt x="f8949" y="f8950"/>
                </a:lnTo>
                <a:lnTo>
                  <a:pt x="f8949" y="f8951"/>
                </a:lnTo>
                <a:lnTo>
                  <a:pt x="f8947" y="f8951"/>
                </a:lnTo>
                <a:lnTo>
                  <a:pt x="f8947" y="f8950"/>
                </a:lnTo>
                <a:lnTo>
                  <a:pt x="f2611" y="f8950"/>
                </a:lnTo>
                <a:lnTo>
                  <a:pt x="f2611" y="f8952"/>
                </a:lnTo>
                <a:cubicBezTo>
                  <a:pt x="f2611" y="f8953"/>
                  <a:pt x="f8954" y="f8955"/>
                  <a:pt x="f5743" y="f8956"/>
                </a:cubicBezTo>
                <a:cubicBezTo>
                  <a:pt x="f6622" y="f8957"/>
                  <a:pt x="f8958" y="f8959"/>
                  <a:pt x="f8960" y="f8961"/>
                </a:cubicBezTo>
                <a:lnTo>
                  <a:pt x="f8962" y="f8963"/>
                </a:lnTo>
                <a:cubicBezTo>
                  <a:pt x="f5662" y="f8964"/>
                  <a:pt x="f1060" y="f8965"/>
                  <a:pt x="f8966" y="f8967"/>
                </a:cubicBezTo>
                <a:cubicBezTo>
                  <a:pt x="f8968" y="f8969"/>
                  <a:pt x="f753" y="f8970"/>
                  <a:pt x="f753" y="f8971"/>
                </a:cubicBezTo>
                <a:lnTo>
                  <a:pt x="f753" y="f8950"/>
                </a:lnTo>
                <a:lnTo>
                  <a:pt x="f8972" y="f8950"/>
                </a:lnTo>
                <a:lnTo>
                  <a:pt x="f8972" y="f8946"/>
                </a:lnTo>
                <a:lnTo>
                  <a:pt x="f753" y="f8946"/>
                </a:lnTo>
                <a:lnTo>
                  <a:pt x="f753" y="f8945"/>
                </a:lnTo>
                <a:close/>
                <a:moveTo>
                  <a:pt x="f2783" y="f8973"/>
                </a:moveTo>
                <a:lnTo>
                  <a:pt x="f2783" y="f8974"/>
                </a:lnTo>
                <a:lnTo>
                  <a:pt x="f8975" y="f8974"/>
                </a:lnTo>
                <a:lnTo>
                  <a:pt x="f8975" y="f8976"/>
                </a:lnTo>
                <a:lnTo>
                  <a:pt x="f8977" y="f8976"/>
                </a:lnTo>
                <a:lnTo>
                  <a:pt x="f8977" y="f8974"/>
                </a:lnTo>
                <a:lnTo>
                  <a:pt x="f276" y="f8974"/>
                </a:lnTo>
                <a:lnTo>
                  <a:pt x="f276" y="f8978"/>
                </a:lnTo>
                <a:lnTo>
                  <a:pt x="f8977" y="f8978"/>
                </a:lnTo>
                <a:lnTo>
                  <a:pt x="f8977" y="f8979"/>
                </a:lnTo>
                <a:lnTo>
                  <a:pt x="f8975" y="f8979"/>
                </a:lnTo>
                <a:lnTo>
                  <a:pt x="f8975" y="f8978"/>
                </a:lnTo>
                <a:lnTo>
                  <a:pt x="f2783" y="f8978"/>
                </a:lnTo>
                <a:lnTo>
                  <a:pt x="f2783" y="f8980"/>
                </a:lnTo>
                <a:cubicBezTo>
                  <a:pt x="f2783" y="f8981"/>
                  <a:pt x="f8982" y="f8983"/>
                  <a:pt x="f6029" y="f8984"/>
                </a:cubicBezTo>
                <a:cubicBezTo>
                  <a:pt x="f6684" y="f8985"/>
                  <a:pt x="f8986" y="f8987"/>
                  <a:pt x="f8988" y="f8989"/>
                </a:cubicBezTo>
                <a:lnTo>
                  <a:pt x="f8990" y="f8991"/>
                </a:lnTo>
                <a:cubicBezTo>
                  <a:pt x="f5870" y="f8992"/>
                  <a:pt x="f1422" y="f8993"/>
                  <a:pt x="f8994" y="f8995"/>
                </a:cubicBezTo>
                <a:cubicBezTo>
                  <a:pt x="f8996" y="f8997"/>
                  <a:pt x="f876" y="f8998"/>
                  <a:pt x="f876" y="f8999"/>
                </a:cubicBezTo>
                <a:lnTo>
                  <a:pt x="f876" y="f8978"/>
                </a:lnTo>
                <a:lnTo>
                  <a:pt x="f9000" y="f8978"/>
                </a:lnTo>
                <a:lnTo>
                  <a:pt x="f9000" y="f8974"/>
                </a:lnTo>
                <a:lnTo>
                  <a:pt x="f876" y="f8974"/>
                </a:lnTo>
                <a:lnTo>
                  <a:pt x="f876" y="f8973"/>
                </a:lnTo>
                <a:close/>
                <a:moveTo>
                  <a:pt x="f2895" y="f9001"/>
                </a:moveTo>
                <a:lnTo>
                  <a:pt x="f2895" y="f9002"/>
                </a:lnTo>
                <a:lnTo>
                  <a:pt x="f9003" y="f9002"/>
                </a:lnTo>
                <a:lnTo>
                  <a:pt x="f9003" y="f9004"/>
                </a:lnTo>
                <a:lnTo>
                  <a:pt x="f9005" y="f9004"/>
                </a:lnTo>
                <a:lnTo>
                  <a:pt x="f9005" y="f9002"/>
                </a:lnTo>
                <a:lnTo>
                  <a:pt x="f411" y="f9002"/>
                </a:lnTo>
                <a:lnTo>
                  <a:pt x="f411" y="f9006"/>
                </a:lnTo>
                <a:lnTo>
                  <a:pt x="f9005" y="f9006"/>
                </a:lnTo>
                <a:lnTo>
                  <a:pt x="f9005" y="f9007"/>
                </a:lnTo>
                <a:lnTo>
                  <a:pt x="f9003" y="f9007"/>
                </a:lnTo>
                <a:lnTo>
                  <a:pt x="f9003" y="f9006"/>
                </a:lnTo>
                <a:lnTo>
                  <a:pt x="f2895" y="f9006"/>
                </a:lnTo>
                <a:lnTo>
                  <a:pt x="f2895" y="f9008"/>
                </a:lnTo>
                <a:cubicBezTo>
                  <a:pt x="f2895" y="f9009"/>
                  <a:pt x="f9010" y="f9011"/>
                  <a:pt x="f6183" y="f9012"/>
                </a:cubicBezTo>
                <a:cubicBezTo>
                  <a:pt x="f6768" y="f9013"/>
                  <a:pt x="f9014" y="f9015"/>
                  <a:pt x="f9016" y="f9017"/>
                </a:cubicBezTo>
                <a:lnTo>
                  <a:pt x="f9018" y="f9019"/>
                </a:lnTo>
                <a:cubicBezTo>
                  <a:pt x="f6086" y="f9020"/>
                  <a:pt x="f1571" y="f9021"/>
                  <a:pt x="f9022" y="f9023"/>
                </a:cubicBezTo>
                <a:cubicBezTo>
                  <a:pt x="f9024" y="f9025"/>
                  <a:pt x="f976" y="f9026"/>
                  <a:pt x="f976" y="f9027"/>
                </a:cubicBezTo>
                <a:lnTo>
                  <a:pt x="f976" y="f9006"/>
                </a:lnTo>
                <a:lnTo>
                  <a:pt x="f9028" y="f9006"/>
                </a:lnTo>
                <a:lnTo>
                  <a:pt x="f9028" y="f9002"/>
                </a:lnTo>
                <a:lnTo>
                  <a:pt x="f976" y="f9002"/>
                </a:lnTo>
                <a:lnTo>
                  <a:pt x="f976" y="f9001"/>
                </a:lnTo>
                <a:close/>
                <a:moveTo>
                  <a:pt x="f2861" y="f9001"/>
                </a:moveTo>
                <a:lnTo>
                  <a:pt x="f2861" y="f9029"/>
                </a:lnTo>
                <a:lnTo>
                  <a:pt x="f9030" y="f9029"/>
                </a:lnTo>
                <a:lnTo>
                  <a:pt x="f9030" y="f9031"/>
                </a:lnTo>
                <a:lnTo>
                  <a:pt x="f9032" y="f9031"/>
                </a:lnTo>
                <a:lnTo>
                  <a:pt x="f9032" y="f9029"/>
                </a:lnTo>
                <a:lnTo>
                  <a:pt x="f348" y="f9029"/>
                </a:lnTo>
                <a:lnTo>
                  <a:pt x="f348" y="f9033"/>
                </a:lnTo>
                <a:lnTo>
                  <a:pt x="f9032" y="f9033"/>
                </a:lnTo>
                <a:lnTo>
                  <a:pt x="f9032" y="f9007"/>
                </a:lnTo>
                <a:lnTo>
                  <a:pt x="f9030" y="f9007"/>
                </a:lnTo>
                <a:lnTo>
                  <a:pt x="f9030" y="f9033"/>
                </a:lnTo>
                <a:lnTo>
                  <a:pt x="f2861" y="f9033"/>
                </a:lnTo>
                <a:lnTo>
                  <a:pt x="f2861" y="f9034"/>
                </a:lnTo>
                <a:cubicBezTo>
                  <a:pt x="f2861" y="f9009"/>
                  <a:pt x="f9035" y="f9036"/>
                  <a:pt x="f6260" y="f9037"/>
                </a:cubicBezTo>
                <a:cubicBezTo>
                  <a:pt x="f6728" y="f9013"/>
                  <a:pt x="f9038" y="f9039"/>
                  <a:pt x="f9040" y="f9041"/>
                </a:cubicBezTo>
                <a:lnTo>
                  <a:pt x="f9042" y="f9043"/>
                </a:lnTo>
                <a:cubicBezTo>
                  <a:pt x="f6116" y="f9044"/>
                  <a:pt x="f1500" y="f9045"/>
                  <a:pt x="f9046" y="f9023"/>
                </a:cubicBezTo>
                <a:cubicBezTo>
                  <a:pt x="f9047" y="f9025"/>
                  <a:pt x="f953" y="f9026"/>
                  <a:pt x="f953" y="f9048"/>
                </a:cubicBezTo>
                <a:lnTo>
                  <a:pt x="f953" y="f9033"/>
                </a:lnTo>
                <a:lnTo>
                  <a:pt x="f9049" y="f9033"/>
                </a:lnTo>
                <a:lnTo>
                  <a:pt x="f9049" y="f9029"/>
                </a:lnTo>
                <a:lnTo>
                  <a:pt x="f953" y="f9029"/>
                </a:lnTo>
                <a:lnTo>
                  <a:pt x="f953" y="f9001"/>
                </a:lnTo>
                <a:close/>
                <a:moveTo>
                  <a:pt x="f9050" y="f9051"/>
                </a:moveTo>
                <a:lnTo>
                  <a:pt x="f9052" y="f9053"/>
                </a:lnTo>
                <a:lnTo>
                  <a:pt x="f6827" y="f9054"/>
                </a:lnTo>
                <a:lnTo>
                  <a:pt x="f9055" y="f9056"/>
                </a:lnTo>
                <a:cubicBezTo>
                  <a:pt x="f8213" y="f9057"/>
                  <a:pt x="f9058" y="f9059"/>
                  <a:pt x="f3670" y="f9060"/>
                </a:cubicBezTo>
                <a:cubicBezTo>
                  <a:pt x="f9061" y="f9062"/>
                  <a:pt x="f9063" y="f9064"/>
                  <a:pt x="f9065" y="f9066"/>
                </a:cubicBezTo>
                <a:lnTo>
                  <a:pt x="f9065" y="f9067"/>
                </a:lnTo>
                <a:lnTo>
                  <a:pt x="f9068" y="f9067"/>
                </a:lnTo>
                <a:lnTo>
                  <a:pt x="f9068" y="f9069"/>
                </a:lnTo>
                <a:cubicBezTo>
                  <a:pt x="f9068" y="f9070"/>
                  <a:pt x="f9071" y="f9072"/>
                  <a:pt x="f9073" y="f9074"/>
                </a:cubicBezTo>
                <a:cubicBezTo>
                  <a:pt x="f9075" y="f9076"/>
                  <a:pt x="f6860" y="f9077"/>
                  <a:pt x="f5617" y="f9078"/>
                </a:cubicBezTo>
                <a:lnTo>
                  <a:pt x="f9079" y="f9080"/>
                </a:lnTo>
                <a:cubicBezTo>
                  <a:pt x="f9081" y="f9082"/>
                  <a:pt x="f9083" y="f9084"/>
                  <a:pt x="f9085" y="f9086"/>
                </a:cubicBezTo>
                <a:cubicBezTo>
                  <a:pt x="f9087" y="f9088"/>
                  <a:pt x="f9065" y="f9089"/>
                  <a:pt x="f9065" y="f9090"/>
                </a:cubicBezTo>
                <a:lnTo>
                  <a:pt x="f9091" y="f9092"/>
                </a:lnTo>
                <a:cubicBezTo>
                  <a:pt x="f9093" y="f9094"/>
                  <a:pt x="f9095" y="f9096"/>
                  <a:pt x="f3676" y="f9097"/>
                </a:cubicBezTo>
                <a:cubicBezTo>
                  <a:pt x="f9098" y="f9099"/>
                  <a:pt x="f9100" y="f9101"/>
                  <a:pt x="f9102" y="f9103"/>
                </a:cubicBezTo>
                <a:cubicBezTo>
                  <a:pt x="f9104" y="f9105"/>
                  <a:pt x="f9106" y="f9107"/>
                  <a:pt x="f9108" y="f9109"/>
                </a:cubicBezTo>
                <a:cubicBezTo>
                  <a:pt x="f9110" y="f9111"/>
                  <a:pt x="f9112" y="f9113"/>
                  <a:pt x="f9114" y="f9115"/>
                </a:cubicBezTo>
                <a:close/>
                <a:moveTo>
                  <a:pt x="f9116" y="f9117"/>
                </a:moveTo>
                <a:lnTo>
                  <a:pt x="f9116" y="f9118"/>
                </a:lnTo>
                <a:lnTo>
                  <a:pt x="f9119" y="f9118"/>
                </a:lnTo>
                <a:lnTo>
                  <a:pt x="f9119" y="f9120"/>
                </a:lnTo>
                <a:lnTo>
                  <a:pt x="f2015" y="f9120"/>
                </a:lnTo>
                <a:lnTo>
                  <a:pt x="f2015" y="f9121"/>
                </a:lnTo>
                <a:lnTo>
                  <a:pt x="f9122" y="f9121"/>
                </a:lnTo>
                <a:lnTo>
                  <a:pt x="f9122" y="f9120"/>
                </a:lnTo>
                <a:lnTo>
                  <a:pt x="f9123" y="f9120"/>
                </a:lnTo>
                <a:lnTo>
                  <a:pt x="f9123" y="f9117"/>
                </a:lnTo>
                <a:close/>
                <a:moveTo>
                  <a:pt x="f6412" y="f9124"/>
                </a:moveTo>
                <a:lnTo>
                  <a:pt x="f4008" y="f9125"/>
                </a:lnTo>
                <a:lnTo>
                  <a:pt x="f6415" y="f9126"/>
                </a:lnTo>
                <a:lnTo>
                  <a:pt x="f1291" y="f9127"/>
                </a:lnTo>
                <a:lnTo>
                  <a:pt x="f6418" y="f9128"/>
                </a:lnTo>
                <a:lnTo>
                  <a:pt x="f6420" y="f9129"/>
                </a:lnTo>
                <a:lnTo>
                  <a:pt x="f6422" y="f9130"/>
                </a:lnTo>
                <a:lnTo>
                  <a:pt x="f3116" y="f9131"/>
                </a:lnTo>
                <a:lnTo>
                  <a:pt x="f6425" y="f9132"/>
                </a:lnTo>
                <a:lnTo>
                  <a:pt x="f6427" y="f9133"/>
                </a:lnTo>
                <a:lnTo>
                  <a:pt x="f6429" y="f9134"/>
                </a:lnTo>
                <a:lnTo>
                  <a:pt x="f1282" y="f9135"/>
                </a:lnTo>
                <a:lnTo>
                  <a:pt x="f6432" y="f9136"/>
                </a:lnTo>
                <a:lnTo>
                  <a:pt x="f6434" y="f9137"/>
                </a:lnTo>
                <a:lnTo>
                  <a:pt x="f6436" y="f9138"/>
                </a:lnTo>
                <a:close/>
                <a:moveTo>
                  <a:pt x="f6438" y="f9139"/>
                </a:moveTo>
                <a:lnTo>
                  <a:pt x="f4030" y="f9125"/>
                </a:lnTo>
                <a:lnTo>
                  <a:pt x="f6439" y="f9126"/>
                </a:lnTo>
                <a:lnTo>
                  <a:pt x="f1327" y="f9127"/>
                </a:lnTo>
                <a:lnTo>
                  <a:pt x="f6440" y="f9128"/>
                </a:lnTo>
                <a:lnTo>
                  <a:pt x="f6442" y="f9140"/>
                </a:lnTo>
                <a:lnTo>
                  <a:pt x="f6443" y="f9130"/>
                </a:lnTo>
                <a:lnTo>
                  <a:pt x="f3121" y="f9131"/>
                </a:lnTo>
                <a:lnTo>
                  <a:pt x="f6445" y="f9132"/>
                </a:lnTo>
                <a:lnTo>
                  <a:pt x="f6446" y="f9133"/>
                </a:lnTo>
                <a:lnTo>
                  <a:pt x="f6448" y="f9134"/>
                </a:lnTo>
                <a:lnTo>
                  <a:pt x="f1318" y="f9135"/>
                </a:lnTo>
                <a:lnTo>
                  <a:pt x="f6449" y="f9136"/>
                </a:lnTo>
                <a:lnTo>
                  <a:pt x="f6450" y="f9141"/>
                </a:lnTo>
                <a:lnTo>
                  <a:pt x="f6451" y="f9138"/>
                </a:lnTo>
                <a:close/>
                <a:moveTo>
                  <a:pt x="f6452" y="f9139"/>
                </a:moveTo>
                <a:lnTo>
                  <a:pt x="f3978" y="f9142"/>
                </a:lnTo>
                <a:lnTo>
                  <a:pt x="f6455" y="f9143"/>
                </a:lnTo>
                <a:lnTo>
                  <a:pt x="f1228" y="f9144"/>
                </a:lnTo>
                <a:lnTo>
                  <a:pt x="f6458" y="f9145"/>
                </a:lnTo>
                <a:lnTo>
                  <a:pt x="f6460" y="f9140"/>
                </a:lnTo>
                <a:lnTo>
                  <a:pt x="f6462" y="f9146"/>
                </a:lnTo>
                <a:lnTo>
                  <a:pt x="f3111" y="f9147"/>
                </a:lnTo>
                <a:lnTo>
                  <a:pt x="f6464" y="f9148"/>
                </a:lnTo>
                <a:lnTo>
                  <a:pt x="f6465" y="f9149"/>
                </a:lnTo>
                <a:lnTo>
                  <a:pt x="f6467" y="f9150"/>
                </a:lnTo>
                <a:lnTo>
                  <a:pt x="f1210" y="f9151"/>
                </a:lnTo>
                <a:lnTo>
                  <a:pt x="f6470" y="f9152"/>
                </a:lnTo>
                <a:lnTo>
                  <a:pt x="f6472" y="f9153"/>
                </a:lnTo>
                <a:lnTo>
                  <a:pt x="f6474" y="f9154"/>
                </a:lnTo>
                <a:close/>
                <a:moveTo>
                  <a:pt x="f7774" y="f9155"/>
                </a:moveTo>
                <a:cubicBezTo>
                  <a:pt x="f9156" y="f9155"/>
                  <a:pt x="f9157" y="f9158"/>
                  <a:pt x="f9159" y="f9160"/>
                </a:cubicBezTo>
                <a:cubicBezTo>
                  <a:pt x="f9161" y="f9162"/>
                  <a:pt x="f124" y="f9163"/>
                  <a:pt x="f124" y="f9164"/>
                </a:cubicBezTo>
                <a:cubicBezTo>
                  <a:pt x="f124" y="f9165"/>
                  <a:pt x="f9166" y="f9167"/>
                  <a:pt x="f9168" y="f9169"/>
                </a:cubicBezTo>
                <a:cubicBezTo>
                  <a:pt x="f9170" y="f9171"/>
                  <a:pt x="f3323" y="f9172"/>
                  <a:pt x="f9173" y="f9174"/>
                </a:cubicBezTo>
                <a:lnTo>
                  <a:pt x="f9175" y="f9176"/>
                </a:lnTo>
                <a:cubicBezTo>
                  <a:pt x="f9177" y="f9178"/>
                  <a:pt x="f9179" y="f9180"/>
                  <a:pt x="f9181" y="f9182"/>
                </a:cubicBezTo>
                <a:cubicBezTo>
                  <a:pt x="f9183" y="f9184"/>
                  <a:pt x="f9185" y="f9186"/>
                  <a:pt x="f9187" y="f9188"/>
                </a:cubicBezTo>
                <a:cubicBezTo>
                  <a:pt x="f9189" y="f9190"/>
                  <a:pt x="f5663" y="f9191"/>
                  <a:pt x="f5761" y="f9192"/>
                </a:cubicBezTo>
                <a:cubicBezTo>
                  <a:pt x="f9193" y="f9194"/>
                  <a:pt x="f9195" y="f9196"/>
                  <a:pt x="f9195" y="f9197"/>
                </a:cubicBezTo>
                <a:lnTo>
                  <a:pt x="f9195" y="f9198"/>
                </a:lnTo>
                <a:lnTo>
                  <a:pt x="f9199" y="f9198"/>
                </a:lnTo>
                <a:lnTo>
                  <a:pt x="f9199" y="f9200"/>
                </a:lnTo>
                <a:lnTo>
                  <a:pt x="f9201" y="f9200"/>
                </a:lnTo>
                <a:cubicBezTo>
                  <a:pt x="f9202" y="f9203"/>
                  <a:pt x="f7777" y="f9204"/>
                  <a:pt x="f7777" y="f9205"/>
                </a:cubicBezTo>
                <a:cubicBezTo>
                  <a:pt x="f7777" y="f9206"/>
                  <a:pt x="f7777" y="f9207"/>
                  <a:pt x="f7777" y="f9208"/>
                </a:cubicBezTo>
                <a:cubicBezTo>
                  <a:pt x="f7777" y="f9209"/>
                  <a:pt x="f755" y="f9210"/>
                  <a:pt x="f3903" y="f9211"/>
                </a:cubicBezTo>
                <a:cubicBezTo>
                  <a:pt x="f9212" y="f9213"/>
                  <a:pt x="f2592" y="f9214"/>
                  <a:pt x="f6621" y="f9215"/>
                </a:cubicBezTo>
                <a:lnTo>
                  <a:pt x="f9216" y="f9217"/>
                </a:lnTo>
                <a:cubicBezTo>
                  <a:pt x="f9218" y="f9219"/>
                  <a:pt x="f9220" y="f9221"/>
                  <a:pt x="f9222" y="f9223"/>
                </a:cubicBezTo>
                <a:cubicBezTo>
                  <a:pt x="f9224" y="f9225"/>
                  <a:pt x="f8949" y="f9226"/>
                  <a:pt x="f8949" y="f9227"/>
                </a:cubicBezTo>
                <a:cubicBezTo>
                  <a:pt x="f8949" y="f9228"/>
                  <a:pt x="f9229" y="f9230"/>
                  <a:pt x="f5681" y="f9231"/>
                </a:cubicBezTo>
                <a:cubicBezTo>
                  <a:pt x="f9232" y="f9233"/>
                  <a:pt x="f9234" y="f9235"/>
                  <a:pt x="f5679" y="f9236"/>
                </a:cubicBezTo>
                <a:cubicBezTo>
                  <a:pt x="f9237" y="f9238"/>
                  <a:pt x="f9239" y="f9240"/>
                  <a:pt x="f9241" y="f9242"/>
                </a:cubicBezTo>
                <a:cubicBezTo>
                  <a:pt x="f9243" y="f9244"/>
                  <a:pt x="f9245" y="f9246"/>
                  <a:pt x="f5089" y="f9246"/>
                </a:cubicBezTo>
                <a:cubicBezTo>
                  <a:pt x="f9247" y="f9246"/>
                  <a:pt x="f9248" y="f9249"/>
                  <a:pt x="f726" y="f9250"/>
                </a:cubicBezTo>
                <a:cubicBezTo>
                  <a:pt x="f9251" y="f9252"/>
                  <a:pt x="f9253" y="f9254"/>
                  <a:pt x="f9255" y="f9256"/>
                </a:cubicBezTo>
                <a:lnTo>
                  <a:pt x="f9255" y="f9257"/>
                </a:lnTo>
                <a:cubicBezTo>
                  <a:pt x="f5790" y="f9258"/>
                  <a:pt x="f9259" y="f9260"/>
                  <a:pt x="f9261" y="f9262"/>
                </a:cubicBezTo>
                <a:cubicBezTo>
                  <a:pt x="f9263" y="f9264"/>
                  <a:pt x="f138" y="f9155"/>
                  <a:pt x="f7774" y="f9155"/>
                </a:cubicBezTo>
                <a:close/>
                <a:moveTo>
                  <a:pt x="f3122" y="f9265"/>
                </a:moveTo>
                <a:lnTo>
                  <a:pt x="f3122" y="f9266"/>
                </a:lnTo>
                <a:lnTo>
                  <a:pt x="f11" y="f9266"/>
                </a:lnTo>
                <a:lnTo>
                  <a:pt x="f11" y="f9267"/>
                </a:lnTo>
                <a:lnTo>
                  <a:pt x="f3122" y="f9267"/>
                </a:lnTo>
                <a:cubicBezTo>
                  <a:pt x="f8200" y="f9268"/>
                  <a:pt x="f9269" y="f9270"/>
                  <a:pt x="f9271" y="f9272"/>
                </a:cubicBezTo>
                <a:cubicBezTo>
                  <a:pt x="f8367" y="f9273"/>
                  <a:pt x="f9274" y="f9275"/>
                  <a:pt x="f180" y="f9276"/>
                </a:cubicBezTo>
                <a:lnTo>
                  <a:pt x="f1693" y="f9277"/>
                </a:lnTo>
                <a:cubicBezTo>
                  <a:pt x="f5111" y="f9278"/>
                  <a:pt x="f598" y="f9279"/>
                  <a:pt x="f1697" y="f9280"/>
                </a:cubicBezTo>
                <a:cubicBezTo>
                  <a:pt x="f9281" y="f9282"/>
                  <a:pt x="f9283" y="f9284"/>
                  <a:pt x="f9285" y="f9286"/>
                </a:cubicBezTo>
                <a:lnTo>
                  <a:pt x="f9287" y="f9286"/>
                </a:lnTo>
                <a:cubicBezTo>
                  <a:pt x="f9287" y="f9288"/>
                  <a:pt x="f9289" y="f9290"/>
                  <a:pt x="f4193" y="f9291"/>
                </a:cubicBezTo>
                <a:cubicBezTo>
                  <a:pt x="f9292" y="f9293"/>
                  <a:pt x="f9294" y="f9295"/>
                  <a:pt x="f9296" y="f9297"/>
                </a:cubicBezTo>
                <a:cubicBezTo>
                  <a:pt x="f7" y="f9298"/>
                  <a:pt x="f9299" y="f9300"/>
                  <a:pt x="f9301" y="f9302"/>
                </a:cubicBezTo>
                <a:cubicBezTo>
                  <a:pt x="f9303" y="f9304"/>
                  <a:pt x="f9305" y="f9306"/>
                  <a:pt x="f636" y="f9307"/>
                </a:cubicBezTo>
                <a:cubicBezTo>
                  <a:pt x="f9308" y="f9309"/>
                  <a:pt x="f9310" y="f9311"/>
                  <a:pt x="f9312" y="f9313"/>
                </a:cubicBezTo>
                <a:cubicBezTo>
                  <a:pt x="f9314" y="f9315"/>
                  <a:pt x="f9316" y="f9317"/>
                  <a:pt x="f9318" y="f9317"/>
                </a:cubicBezTo>
                <a:lnTo>
                  <a:pt x="f6578" y="f9317"/>
                </a:lnTo>
                <a:lnTo>
                  <a:pt x="f4181" y="f9319"/>
                </a:lnTo>
                <a:lnTo>
                  <a:pt x="f5177" y="f9319"/>
                </a:lnTo>
                <a:cubicBezTo>
                  <a:pt x="f9320" y="f9319"/>
                  <a:pt x="f9321" y="f9322"/>
                  <a:pt x="f7433" y="f9323"/>
                </a:cubicBezTo>
                <a:cubicBezTo>
                  <a:pt x="f9324" y="f9325"/>
                  <a:pt x="f9326" y="f9327"/>
                  <a:pt x="f9328" y="f9329"/>
                </a:cubicBezTo>
                <a:cubicBezTo>
                  <a:pt x="f9330" y="f9331"/>
                  <a:pt x="f9332" y="f9333"/>
                  <a:pt x="f9334" y="f9335"/>
                </a:cubicBezTo>
                <a:cubicBezTo>
                  <a:pt x="f9336" y="f9337"/>
                  <a:pt x="f9338" y="f9339"/>
                  <a:pt x="f9338" y="f9340"/>
                </a:cubicBezTo>
                <a:lnTo>
                  <a:pt x="f9338" y="f9341"/>
                </a:lnTo>
                <a:lnTo>
                  <a:pt x="f9342" y="f9341"/>
                </a:lnTo>
                <a:lnTo>
                  <a:pt x="f9342" y="f9265"/>
                </a:lnTo>
                <a:close/>
                <a:moveTo>
                  <a:pt x="f7940" y="f9343"/>
                </a:moveTo>
                <a:cubicBezTo>
                  <a:pt x="f9344" y="f9343"/>
                  <a:pt x="f9345" y="f9346"/>
                  <a:pt x="f9347" y="f9348"/>
                </a:cubicBezTo>
                <a:cubicBezTo>
                  <a:pt x="f9349" y="f9350"/>
                  <a:pt x="f276" y="f9351"/>
                  <a:pt x="f276" y="f9352"/>
                </a:cubicBezTo>
                <a:cubicBezTo>
                  <a:pt x="f276" y="f9353"/>
                  <a:pt x="f9354" y="f9355"/>
                  <a:pt x="f9356" y="f9357"/>
                </a:cubicBezTo>
                <a:cubicBezTo>
                  <a:pt x="f9358" y="f9359"/>
                  <a:pt x="f3500" y="f9360"/>
                  <a:pt x="f9361" y="f9362"/>
                </a:cubicBezTo>
                <a:lnTo>
                  <a:pt x="f9363" y="f9364"/>
                </a:lnTo>
                <a:cubicBezTo>
                  <a:pt x="f9365" y="f9366"/>
                  <a:pt x="f9367" y="f9368"/>
                  <a:pt x="f9369" y="f9370"/>
                </a:cubicBezTo>
                <a:cubicBezTo>
                  <a:pt x="f9371" y="f9372"/>
                  <a:pt x="f9373" y="f9374"/>
                  <a:pt x="f9375" y="f9376"/>
                </a:cubicBezTo>
                <a:cubicBezTo>
                  <a:pt x="f9377" y="f9378"/>
                  <a:pt x="f5871" y="f9379"/>
                  <a:pt x="f6047" y="f9380"/>
                </a:cubicBezTo>
                <a:cubicBezTo>
                  <a:pt x="f9381" y="f9382"/>
                  <a:pt x="f9383" y="f9384"/>
                  <a:pt x="f9383" y="f9385"/>
                </a:cubicBezTo>
                <a:lnTo>
                  <a:pt x="f9383" y="f9386"/>
                </a:lnTo>
                <a:lnTo>
                  <a:pt x="f9387" y="f9386"/>
                </a:lnTo>
                <a:lnTo>
                  <a:pt x="f9387" y="f9388"/>
                </a:lnTo>
                <a:lnTo>
                  <a:pt x="f9389" y="f9388"/>
                </a:lnTo>
                <a:cubicBezTo>
                  <a:pt x="f9390" y="f9391"/>
                  <a:pt x="f7943" y="f9392"/>
                  <a:pt x="f7943" y="f9393"/>
                </a:cubicBezTo>
                <a:cubicBezTo>
                  <a:pt x="f7943" y="f9394"/>
                  <a:pt x="f7943" y="f9395"/>
                  <a:pt x="f7943" y="f9396"/>
                </a:cubicBezTo>
                <a:cubicBezTo>
                  <a:pt x="f7943" y="f9397"/>
                  <a:pt x="f878" y="f9398"/>
                  <a:pt x="f4149" y="f9399"/>
                </a:cubicBezTo>
                <a:cubicBezTo>
                  <a:pt x="f9400" y="f9401"/>
                  <a:pt x="f2764" y="f9402"/>
                  <a:pt x="f6683" y="f9403"/>
                </a:cubicBezTo>
                <a:lnTo>
                  <a:pt x="f9404" y="f9405"/>
                </a:lnTo>
                <a:cubicBezTo>
                  <a:pt x="f9406" y="f9407"/>
                  <a:pt x="f9408" y="f9409"/>
                  <a:pt x="f9410" y="f9411"/>
                </a:cubicBezTo>
                <a:cubicBezTo>
                  <a:pt x="f9412" y="f9413"/>
                  <a:pt x="f8977" y="f9414"/>
                  <a:pt x="f8977" y="f9415"/>
                </a:cubicBezTo>
                <a:cubicBezTo>
                  <a:pt x="f8977" y="f9416"/>
                  <a:pt x="f9417" y="f9418"/>
                  <a:pt x="f5889" y="f9419"/>
                </a:cubicBezTo>
                <a:cubicBezTo>
                  <a:pt x="f9420" y="f9421"/>
                  <a:pt x="f9422" y="f9423"/>
                  <a:pt x="f5887" y="f9424"/>
                </a:cubicBezTo>
                <a:cubicBezTo>
                  <a:pt x="f9425" y="f9426"/>
                  <a:pt x="f9427" y="f9428"/>
                  <a:pt x="f9429" y="f9430"/>
                </a:cubicBezTo>
                <a:cubicBezTo>
                  <a:pt x="f9431" y="f9432"/>
                  <a:pt x="f9433" y="f9434"/>
                  <a:pt x="f5436" y="f9434"/>
                </a:cubicBezTo>
                <a:cubicBezTo>
                  <a:pt x="f9435" y="f9434"/>
                  <a:pt x="f9436" y="f9437"/>
                  <a:pt x="f849" y="f9438"/>
                </a:cubicBezTo>
                <a:cubicBezTo>
                  <a:pt x="f9439" y="f9440"/>
                  <a:pt x="f9441" y="f9442"/>
                  <a:pt x="f9443" y="f9444"/>
                </a:cubicBezTo>
                <a:lnTo>
                  <a:pt x="f9443" y="f9445"/>
                </a:lnTo>
                <a:cubicBezTo>
                  <a:pt x="f6076" y="f9446"/>
                  <a:pt x="f9447" y="f9448"/>
                  <a:pt x="f9449" y="f9450"/>
                </a:cubicBezTo>
                <a:cubicBezTo>
                  <a:pt x="f9451" y="f9452"/>
                  <a:pt x="f290" y="f9343"/>
                  <a:pt x="f7940" y="f9343"/>
                </a:cubicBezTo>
                <a:close/>
                <a:moveTo>
                  <a:pt x="f8034" y="f9453"/>
                </a:moveTo>
                <a:cubicBezTo>
                  <a:pt x="f9454" y="f9453"/>
                  <a:pt x="f9455" y="f9456"/>
                  <a:pt x="f9457" y="f9458"/>
                </a:cubicBezTo>
                <a:cubicBezTo>
                  <a:pt x="f9459" y="f9460"/>
                  <a:pt x="f411" y="f9461"/>
                  <a:pt x="f411" y="f9462"/>
                </a:cubicBezTo>
                <a:cubicBezTo>
                  <a:pt x="f411" y="f9463"/>
                  <a:pt x="f9464" y="f9465"/>
                  <a:pt x="f9466" y="f9467"/>
                </a:cubicBezTo>
                <a:cubicBezTo>
                  <a:pt x="f9468" y="f9469"/>
                  <a:pt x="f3601" y="f9470"/>
                  <a:pt x="f9471" y="f9472"/>
                </a:cubicBezTo>
                <a:lnTo>
                  <a:pt x="f9473" y="f9474"/>
                </a:lnTo>
                <a:cubicBezTo>
                  <a:pt x="f9475" y="f9476"/>
                  <a:pt x="f9477" y="f9478"/>
                  <a:pt x="f9479" y="f9480"/>
                </a:cubicBezTo>
                <a:cubicBezTo>
                  <a:pt x="f9481" y="f9482"/>
                  <a:pt x="f9483" y="f9484"/>
                  <a:pt x="f9485" y="f9486"/>
                </a:cubicBezTo>
                <a:cubicBezTo>
                  <a:pt x="f9487" y="f9488"/>
                  <a:pt x="f6087" y="f9489"/>
                  <a:pt x="f6201" y="f9490"/>
                </a:cubicBezTo>
                <a:cubicBezTo>
                  <a:pt x="f9491" y="f9492"/>
                  <a:pt x="f9493" y="f9494"/>
                  <a:pt x="f9493" y="f9495"/>
                </a:cubicBezTo>
                <a:lnTo>
                  <a:pt x="f9493" y="f9496"/>
                </a:lnTo>
                <a:lnTo>
                  <a:pt x="f9497" y="f9496"/>
                </a:lnTo>
                <a:lnTo>
                  <a:pt x="f9497" y="f9498"/>
                </a:lnTo>
                <a:lnTo>
                  <a:pt x="f9499" y="f9498"/>
                </a:lnTo>
                <a:cubicBezTo>
                  <a:pt x="f9500" y="f9501"/>
                  <a:pt x="f8037" y="f9502"/>
                  <a:pt x="f8037" y="f9503"/>
                </a:cubicBezTo>
                <a:cubicBezTo>
                  <a:pt x="f8037" y="f9504"/>
                  <a:pt x="f8037" y="f9505"/>
                  <a:pt x="f8037" y="f9506"/>
                </a:cubicBezTo>
                <a:cubicBezTo>
                  <a:pt x="f8037" y="f9507"/>
                  <a:pt x="f977" y="f9508"/>
                  <a:pt x="f4304" y="f9509"/>
                </a:cubicBezTo>
                <a:cubicBezTo>
                  <a:pt x="f9510" y="f9511"/>
                  <a:pt x="f2889" y="f9512"/>
                  <a:pt x="f6767" y="f9513"/>
                </a:cubicBezTo>
                <a:lnTo>
                  <a:pt x="f9514" y="f9515"/>
                </a:lnTo>
                <a:cubicBezTo>
                  <a:pt x="f9516" y="f9517"/>
                  <a:pt x="f9518" y="f9519"/>
                  <a:pt x="f9520" y="f9521"/>
                </a:cubicBezTo>
                <a:cubicBezTo>
                  <a:pt x="f9522" y="f9523"/>
                  <a:pt x="f9005" y="f9524"/>
                  <a:pt x="f9005" y="f9525"/>
                </a:cubicBezTo>
                <a:cubicBezTo>
                  <a:pt x="f9005" y="f9526"/>
                  <a:pt x="f9527" y="f9528"/>
                  <a:pt x="f6105" y="f9529"/>
                </a:cubicBezTo>
                <a:cubicBezTo>
                  <a:pt x="f9530" y="f9531"/>
                  <a:pt x="f9532" y="f9533"/>
                  <a:pt x="f6103" y="f9534"/>
                </a:cubicBezTo>
                <a:cubicBezTo>
                  <a:pt x="f9535" y="f9536"/>
                  <a:pt x="f9537" y="f9538"/>
                  <a:pt x="f9539" y="f9540"/>
                </a:cubicBezTo>
                <a:cubicBezTo>
                  <a:pt x="f9541" y="f9542"/>
                  <a:pt x="f9543" y="f9544"/>
                  <a:pt x="f5537" y="f9544"/>
                </a:cubicBezTo>
                <a:cubicBezTo>
                  <a:pt x="f9545" y="f9544"/>
                  <a:pt x="f9546" y="f9547"/>
                  <a:pt x="f963" y="f9548"/>
                </a:cubicBezTo>
                <a:cubicBezTo>
                  <a:pt x="f9549" y="f9550"/>
                  <a:pt x="f9551" y="f9552"/>
                  <a:pt x="f9553" y="f9554"/>
                </a:cubicBezTo>
                <a:lnTo>
                  <a:pt x="f9553" y="f9555"/>
                </a:lnTo>
                <a:cubicBezTo>
                  <a:pt x="f6230" y="f9556"/>
                  <a:pt x="f9557" y="f9558"/>
                  <a:pt x="f9559" y="f9560"/>
                </a:cubicBezTo>
                <a:cubicBezTo>
                  <a:pt x="f9561" y="f9562"/>
                  <a:pt x="f418" y="f9453"/>
                  <a:pt x="f8034" y="f9453"/>
                </a:cubicBezTo>
                <a:close/>
                <a:moveTo>
                  <a:pt x="f8041" y="f9563"/>
                </a:moveTo>
                <a:cubicBezTo>
                  <a:pt x="f9564" y="f9563"/>
                  <a:pt x="f9565" y="f9566"/>
                  <a:pt x="f9567" y="f9568"/>
                </a:cubicBezTo>
                <a:cubicBezTo>
                  <a:pt x="f9569" y="f9570"/>
                  <a:pt x="f348" y="f9571"/>
                  <a:pt x="f348" y="f9572"/>
                </a:cubicBezTo>
                <a:cubicBezTo>
                  <a:pt x="f348" y="f9573"/>
                  <a:pt x="f9574" y="f9575"/>
                  <a:pt x="f9576" y="f9577"/>
                </a:cubicBezTo>
                <a:cubicBezTo>
                  <a:pt x="f9578" y="f9579"/>
                  <a:pt x="f3557" y="f9580"/>
                  <a:pt x="f9581" y="f9582"/>
                </a:cubicBezTo>
                <a:lnTo>
                  <a:pt x="f9583" y="f9584"/>
                </a:lnTo>
                <a:cubicBezTo>
                  <a:pt x="f9585" y="f9586"/>
                  <a:pt x="f9587" y="f9478"/>
                  <a:pt x="f9588" y="f9589"/>
                </a:cubicBezTo>
                <a:cubicBezTo>
                  <a:pt x="f9590" y="f9591"/>
                  <a:pt x="f9592" y="f9593"/>
                  <a:pt x="f9594" y="f9595"/>
                </a:cubicBezTo>
                <a:cubicBezTo>
                  <a:pt x="f9596" y="f9597"/>
                  <a:pt x="f6117" y="f9598"/>
                  <a:pt x="f6276" y="f9599"/>
                </a:cubicBezTo>
                <a:cubicBezTo>
                  <a:pt x="f9600" y="f9492"/>
                  <a:pt x="f9601" y="f9602"/>
                  <a:pt x="f9601" y="f9603"/>
                </a:cubicBezTo>
                <a:lnTo>
                  <a:pt x="f9601" y="f9496"/>
                </a:lnTo>
                <a:lnTo>
                  <a:pt x="f9604" y="f9496"/>
                </a:lnTo>
                <a:lnTo>
                  <a:pt x="f9604" y="f9605"/>
                </a:lnTo>
                <a:lnTo>
                  <a:pt x="f9606" y="f9605"/>
                </a:lnTo>
                <a:cubicBezTo>
                  <a:pt x="f9607" y="f9608"/>
                  <a:pt x="f8043" y="f9502"/>
                  <a:pt x="f8043" y="f9609"/>
                </a:cubicBezTo>
                <a:cubicBezTo>
                  <a:pt x="f8043" y="f9504"/>
                  <a:pt x="f8043" y="f9505"/>
                  <a:pt x="f8043" y="f9610"/>
                </a:cubicBezTo>
                <a:cubicBezTo>
                  <a:pt x="f8043" y="f9611"/>
                  <a:pt x="f955" y="f9508"/>
                  <a:pt x="f4265" y="f9612"/>
                </a:cubicBezTo>
                <a:cubicBezTo>
                  <a:pt x="f9613" y="f9614"/>
                  <a:pt x="f2842" y="f9512"/>
                  <a:pt x="f6727" y="f9615"/>
                </a:cubicBezTo>
                <a:lnTo>
                  <a:pt x="f9616" y="f9617"/>
                </a:lnTo>
                <a:cubicBezTo>
                  <a:pt x="f9618" y="f9517"/>
                  <a:pt x="f9619" y="f9620"/>
                  <a:pt x="f9621" y="f9622"/>
                </a:cubicBezTo>
                <a:cubicBezTo>
                  <a:pt x="f9623" y="f9624"/>
                  <a:pt x="f9032" y="f9524"/>
                  <a:pt x="f9032" y="f9625"/>
                </a:cubicBezTo>
                <a:cubicBezTo>
                  <a:pt x="f9032" y="f9626"/>
                  <a:pt x="f9627" y="f9528"/>
                  <a:pt x="f6129" y="f9628"/>
                </a:cubicBezTo>
                <a:cubicBezTo>
                  <a:pt x="f9629" y="f9531"/>
                  <a:pt x="f9630" y="f9533"/>
                  <a:pt x="f6128" y="f9631"/>
                </a:cubicBezTo>
                <a:cubicBezTo>
                  <a:pt x="f9632" y="f9536"/>
                  <a:pt x="f9633" y="f9538"/>
                  <a:pt x="f9634" y="f9635"/>
                </a:cubicBezTo>
                <a:cubicBezTo>
                  <a:pt x="f9636" y="f9637"/>
                  <a:pt x="f9638" y="f9639"/>
                  <a:pt x="f5519" y="f9639"/>
                </a:cubicBezTo>
                <a:cubicBezTo>
                  <a:pt x="f9640" y="f9639"/>
                  <a:pt x="f9641" y="f9642"/>
                  <a:pt x="f926" y="f9643"/>
                </a:cubicBezTo>
                <a:cubicBezTo>
                  <a:pt x="f9644" y="f9645"/>
                  <a:pt x="f9646" y="f9647"/>
                  <a:pt x="f9648" y="f9649"/>
                </a:cubicBezTo>
                <a:lnTo>
                  <a:pt x="f9648" y="f9555"/>
                </a:lnTo>
                <a:cubicBezTo>
                  <a:pt x="f6299" y="f9556"/>
                  <a:pt x="f9650" y="f9558"/>
                  <a:pt x="f9651" y="f9652"/>
                </a:cubicBezTo>
                <a:cubicBezTo>
                  <a:pt x="f9653" y="f9562"/>
                  <a:pt x="f362" y="f9563"/>
                  <a:pt x="f8041" y="f9563"/>
                </a:cubicBezTo>
                <a:close/>
                <a:moveTo>
                  <a:pt x="f2" y="f2"/>
                </a:moveTo>
                <a:lnTo>
                  <a:pt x="f3" y="f2"/>
                </a:lnTo>
                <a:lnTo>
                  <a:pt x="f3" y="f4"/>
                </a:lnTo>
                <a:lnTo>
                  <a:pt x="f2" y="f4"/>
                </a:ln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nvGrpSpPr>
          <p:cNvPr id="17" name="Group 35">
            <a:extLst>
              <a:ext uri="{FF2B5EF4-FFF2-40B4-BE49-F238E27FC236}">
                <a16:creationId xmlns:a16="http://schemas.microsoft.com/office/drawing/2014/main" id="{EB856E41-28BA-48AD-852A-9701FD8C3D3D}"/>
              </a:ext>
            </a:extLst>
          </p:cNvPr>
          <p:cNvGrpSpPr/>
          <p:nvPr/>
        </p:nvGrpSpPr>
        <p:grpSpPr>
          <a:xfrm>
            <a:off x="3646709" y="1378686"/>
            <a:ext cx="4984193" cy="3924833"/>
            <a:chOff x="3646709" y="1378686"/>
            <a:chExt cx="4984193" cy="3924833"/>
          </a:xfrm>
        </p:grpSpPr>
        <p:grpSp>
          <p:nvGrpSpPr>
            <p:cNvPr id="18" name="Group 34">
              <a:extLst>
                <a:ext uri="{FF2B5EF4-FFF2-40B4-BE49-F238E27FC236}">
                  <a16:creationId xmlns:a16="http://schemas.microsoft.com/office/drawing/2014/main" id="{A32F6B21-250D-4872-9E52-35A9490BC9F4}"/>
                </a:ext>
              </a:extLst>
            </p:cNvPr>
            <p:cNvGrpSpPr/>
            <p:nvPr/>
          </p:nvGrpSpPr>
          <p:grpSpPr>
            <a:xfrm>
              <a:off x="3646709" y="1378686"/>
              <a:ext cx="4984193" cy="3924833"/>
              <a:chOff x="3646709" y="1378686"/>
              <a:chExt cx="4984193" cy="3924833"/>
            </a:xfrm>
          </p:grpSpPr>
          <p:sp>
            <p:nvSpPr>
              <p:cNvPr id="19" name="Rectangle: Rounded Corners 1">
                <a:extLst>
                  <a:ext uri="{FF2B5EF4-FFF2-40B4-BE49-F238E27FC236}">
                    <a16:creationId xmlns:a16="http://schemas.microsoft.com/office/drawing/2014/main" id="{007FC89C-117E-47F4-B56F-B5659DDDD43E}"/>
                  </a:ext>
                </a:extLst>
              </p:cNvPr>
              <p:cNvSpPr/>
              <p:nvPr/>
            </p:nvSpPr>
            <p:spPr>
              <a:xfrm>
                <a:off x="3646709" y="1554480"/>
                <a:ext cx="4887687" cy="3749039"/>
              </a:xfrm>
              <a:custGeom>
                <a:avLst/>
                <a:gdLst>
                  <a:gd name="f0" fmla="val 10800000"/>
                  <a:gd name="f1" fmla="val 5400000"/>
                  <a:gd name="f2" fmla="val 16200000"/>
                  <a:gd name="f3" fmla="val w"/>
                  <a:gd name="f4" fmla="val h"/>
                  <a:gd name="f5" fmla="val ss"/>
                  <a:gd name="f6" fmla="val 0"/>
                  <a:gd name="f7" fmla="*/ 5419351 1 1725033"/>
                  <a:gd name="f8" fmla="val 45"/>
                  <a:gd name="f9" fmla="val 147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0" name="TextBox 2">
                <a:extLst>
                  <a:ext uri="{FF2B5EF4-FFF2-40B4-BE49-F238E27FC236}">
                    <a16:creationId xmlns:a16="http://schemas.microsoft.com/office/drawing/2014/main" id="{3851A059-E833-4BD5-BA80-23D416DCB7D4}"/>
                  </a:ext>
                </a:extLst>
              </p:cNvPr>
              <p:cNvSpPr txBox="1"/>
              <p:nvPr/>
            </p:nvSpPr>
            <p:spPr>
              <a:xfrm>
                <a:off x="4240758" y="1692142"/>
                <a:ext cx="373682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DOWNLOADING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CONFIDENTIAL DATA…</a:t>
                </a:r>
                <a:endParaRPr lang="en-GB" sz="2400" b="1" i="0" u="none" strike="noStrike" kern="1200" cap="none" spc="0" baseline="0">
                  <a:solidFill>
                    <a:srgbClr val="00FF00"/>
                  </a:solidFill>
                  <a:uFillTx/>
                  <a:latin typeface="Facsimile" pitchFamily="2"/>
                </a:endParaRPr>
              </a:p>
            </p:txBody>
          </p:sp>
          <p:grpSp>
            <p:nvGrpSpPr>
              <p:cNvPr id="21" name="Picture 3">
                <a:extLst>
                  <a:ext uri="{FF2B5EF4-FFF2-40B4-BE49-F238E27FC236}">
                    <a16:creationId xmlns:a16="http://schemas.microsoft.com/office/drawing/2014/main" id="{F82E0A18-5685-49AD-960E-66671416F94E}"/>
                  </a:ext>
                </a:extLst>
              </p:cNvPr>
              <p:cNvGrpSpPr/>
              <p:nvPr/>
            </p:nvGrpSpPr>
            <p:grpSpPr>
              <a:xfrm>
                <a:off x="5022314" y="2660794"/>
                <a:ext cx="2147367" cy="1536402"/>
                <a:chOff x="5022314" y="2660794"/>
                <a:chExt cx="2147367" cy="1536402"/>
              </a:xfrm>
            </p:grpSpPr>
            <p:sp>
              <p:nvSpPr>
                <p:cNvPr id="22" name="Freeform: Shape 5">
                  <a:extLst>
                    <a:ext uri="{FF2B5EF4-FFF2-40B4-BE49-F238E27FC236}">
                      <a16:creationId xmlns:a16="http://schemas.microsoft.com/office/drawing/2014/main" id="{839F076E-253F-4485-B087-B2B9297CA009}"/>
                    </a:ext>
                  </a:extLst>
                </p:cNvPr>
                <p:cNvSpPr/>
                <p:nvPr/>
              </p:nvSpPr>
              <p:spPr>
                <a:xfrm>
                  <a:off x="5034000" y="2672434"/>
                  <a:ext cx="1897544" cy="1513130"/>
                </a:xfrm>
                <a:custGeom>
                  <a:avLst/>
                  <a:gdLst>
                    <a:gd name="f0" fmla="val 10800000"/>
                    <a:gd name="f1" fmla="val 5400000"/>
                    <a:gd name="f2" fmla="val 180"/>
                    <a:gd name="f3" fmla="val w"/>
                    <a:gd name="f4" fmla="val h"/>
                    <a:gd name="f5" fmla="val 0"/>
                    <a:gd name="f6" fmla="val 2561962"/>
                    <a:gd name="f7" fmla="val 2042945"/>
                    <a:gd name="f8" fmla="val 1891009"/>
                    <a:gd name="f9" fmla="val 1974936"/>
                    <a:gd name="f10" fmla="val 2493844"/>
                    <a:gd name="f11" fmla="val 2042946"/>
                    <a:gd name="f12" fmla="val 2409783"/>
                    <a:gd name="f13" fmla="val 152179"/>
                    <a:gd name="f14" fmla="val 68118"/>
                    <a:gd name="f15" fmla="val 151978"/>
                    <a:gd name="f16" fmla="val 68050"/>
                    <a:gd name="f17" fmla="+- 0 0 -90"/>
                    <a:gd name="f18" fmla="*/ f3 1 2561962"/>
                    <a:gd name="f19" fmla="*/ f4 1 2042945"/>
                    <a:gd name="f20" fmla="+- f7 0 f5"/>
                    <a:gd name="f21" fmla="+- f6 0 f5"/>
                    <a:gd name="f22" fmla="*/ f17 f0 1"/>
                    <a:gd name="f23" fmla="*/ f21 1 2561962"/>
                    <a:gd name="f24" fmla="*/ f20 1 2042945"/>
                    <a:gd name="f25" fmla="*/ 2561962 f21 1"/>
                    <a:gd name="f26" fmla="*/ 1891009 f20 1"/>
                    <a:gd name="f27" fmla="*/ 2409783 f21 1"/>
                    <a:gd name="f28" fmla="*/ 2042946 f20 1"/>
                    <a:gd name="f29" fmla="*/ 152179 f21 1"/>
                    <a:gd name="f30" fmla="*/ 0 f21 1"/>
                    <a:gd name="f31" fmla="*/ 151978 f20 1"/>
                    <a:gd name="f32" fmla="*/ 0 f20 1"/>
                    <a:gd name="f33" fmla="*/ f22 1 f2"/>
                    <a:gd name="f34" fmla="*/ f25 1 2561962"/>
                    <a:gd name="f35" fmla="*/ f26 1 2042945"/>
                    <a:gd name="f36" fmla="*/ f27 1 2561962"/>
                    <a:gd name="f37" fmla="*/ f28 1 2042945"/>
                    <a:gd name="f38" fmla="*/ f29 1 2561962"/>
                    <a:gd name="f39" fmla="*/ f30 1 2561962"/>
                    <a:gd name="f40" fmla="*/ f31 1 2042945"/>
                    <a:gd name="f41" fmla="*/ f32 1 2042945"/>
                    <a:gd name="f42" fmla="*/ f5 1 f23"/>
                    <a:gd name="f43" fmla="*/ f6 1 f23"/>
                    <a:gd name="f44" fmla="*/ f5 1 f24"/>
                    <a:gd name="f45" fmla="*/ f7 1 f24"/>
                    <a:gd name="f46" fmla="+- f33 0 f1"/>
                    <a:gd name="f47" fmla="*/ f34 1 f23"/>
                    <a:gd name="f48" fmla="*/ f35 1 f24"/>
                    <a:gd name="f49" fmla="*/ f36 1 f23"/>
                    <a:gd name="f50" fmla="*/ f37 1 f24"/>
                    <a:gd name="f51" fmla="*/ f38 1 f23"/>
                    <a:gd name="f52" fmla="*/ f39 1 f23"/>
                    <a:gd name="f53" fmla="*/ f40 1 f24"/>
                    <a:gd name="f54" fmla="*/ f41 1 f24"/>
                    <a:gd name="f55" fmla="*/ f42 f18 1"/>
                    <a:gd name="f56" fmla="*/ f43 f18 1"/>
                    <a:gd name="f57" fmla="*/ f45 f19 1"/>
                    <a:gd name="f58" fmla="*/ f44 f19 1"/>
                    <a:gd name="f59" fmla="*/ f47 f18 1"/>
                    <a:gd name="f60" fmla="*/ f48 f19 1"/>
                    <a:gd name="f61" fmla="*/ f49 f18 1"/>
                    <a:gd name="f62" fmla="*/ f50 f19 1"/>
                    <a:gd name="f63" fmla="*/ f51 f18 1"/>
                    <a:gd name="f64" fmla="*/ f52 f18 1"/>
                    <a:gd name="f65" fmla="*/ f53 f19 1"/>
                    <a:gd name="f66" fmla="*/ f54 f19 1"/>
                  </a:gdLst>
                  <a:ahLst/>
                  <a:cxnLst>
                    <a:cxn ang="3cd4">
                      <a:pos x="hc" y="t"/>
                    </a:cxn>
                    <a:cxn ang="0">
                      <a:pos x="r" y="vc"/>
                    </a:cxn>
                    <a:cxn ang="cd4">
                      <a:pos x="hc" y="b"/>
                    </a:cxn>
                    <a:cxn ang="cd2">
                      <a:pos x="l" y="vc"/>
                    </a:cxn>
                    <a:cxn ang="f46">
                      <a:pos x="f59" y="f60"/>
                    </a:cxn>
                    <a:cxn ang="f46">
                      <a:pos x="f61" y="f62"/>
                    </a:cxn>
                    <a:cxn ang="f46">
                      <a:pos x="f63" y="f62"/>
                    </a:cxn>
                    <a:cxn ang="f46">
                      <a:pos x="f64" y="f60"/>
                    </a:cxn>
                    <a:cxn ang="f46">
                      <a:pos x="f64" y="f65"/>
                    </a:cxn>
                    <a:cxn ang="f46">
                      <a:pos x="f63" y="f66"/>
                    </a:cxn>
                    <a:cxn ang="f46">
                      <a:pos x="f61" y="f66"/>
                    </a:cxn>
                    <a:cxn ang="f46">
                      <a:pos x="f59" y="f65"/>
                    </a:cxn>
                    <a:cxn ang="f46">
                      <a:pos x="f59" y="f60"/>
                    </a:cxn>
                  </a:cxnLst>
                  <a:rect l="f55" t="f58" r="f56" b="f57"/>
                  <a:pathLst>
                    <a:path w="2561962" h="2042945">
                      <a:moveTo>
                        <a:pt x="f6" y="f8"/>
                      </a:moveTo>
                      <a:cubicBezTo>
                        <a:pt x="f6" y="f9"/>
                        <a:pt x="f10" y="f11"/>
                        <a:pt x="f12" y="f11"/>
                      </a:cubicBezTo>
                      <a:lnTo>
                        <a:pt x="f13" y="f11"/>
                      </a:lnTo>
                      <a:cubicBezTo>
                        <a:pt x="f14" y="f11"/>
                        <a:pt x="f5" y="f9"/>
                        <a:pt x="f5" y="f8"/>
                      </a:cubicBezTo>
                      <a:lnTo>
                        <a:pt x="f5" y="f15"/>
                      </a:lnTo>
                      <a:cubicBezTo>
                        <a:pt x="f5" y="f16"/>
                        <a:pt x="f14" y="f5"/>
                        <a:pt x="f13" y="f5"/>
                      </a:cubicBezTo>
                      <a:lnTo>
                        <a:pt x="f12" y="f5"/>
                      </a:lnTo>
                      <a:cubicBezTo>
                        <a:pt x="f10" y="f5"/>
                        <a:pt x="f6" y="f16"/>
                        <a:pt x="f6" y="f15"/>
                      </a:cubicBezTo>
                      <a:lnTo>
                        <a:pt x="f6" y="f8"/>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3" name="Freeform: Shape 6">
                  <a:extLst>
                    <a:ext uri="{FF2B5EF4-FFF2-40B4-BE49-F238E27FC236}">
                      <a16:creationId xmlns:a16="http://schemas.microsoft.com/office/drawing/2014/main" id="{C6E26091-F38C-4F74-945C-F5DCCAF03949}"/>
                    </a:ext>
                  </a:extLst>
                </p:cNvPr>
                <p:cNvSpPr/>
                <p:nvPr/>
              </p:nvSpPr>
              <p:spPr>
                <a:xfrm>
                  <a:off x="5022314" y="2660794"/>
                  <a:ext cx="1920889" cy="1536402"/>
                </a:xfrm>
                <a:custGeom>
                  <a:avLst/>
                  <a:gdLst>
                    <a:gd name="f0" fmla="val 10800000"/>
                    <a:gd name="f1" fmla="val 5400000"/>
                    <a:gd name="f2" fmla="val 180"/>
                    <a:gd name="f3" fmla="val w"/>
                    <a:gd name="f4" fmla="val h"/>
                    <a:gd name="f5" fmla="val 0"/>
                    <a:gd name="f6" fmla="val 2593480"/>
                    <a:gd name="f7" fmla="val 2074372"/>
                    <a:gd name="f8" fmla="val 2577742"/>
                    <a:gd name="f9" fmla="val 1906722"/>
                    <a:gd name="f10" fmla="val 2562003"/>
                    <a:gd name="f11" fmla="val 1944410"/>
                    <a:gd name="f12" fmla="val 2546757"/>
                    <a:gd name="f13" fmla="val 1978333"/>
                    <a:gd name="f14" fmla="val 2522042"/>
                    <a:gd name="f15" fmla="val 2003049"/>
                    <a:gd name="f16" fmla="val 2497287"/>
                    <a:gd name="f17" fmla="val 2027724"/>
                    <a:gd name="f18" fmla="val 2463269"/>
                    <a:gd name="f19" fmla="val 2042946"/>
                    <a:gd name="f20" fmla="val 2425563"/>
                    <a:gd name="f21" fmla="val 167959"/>
                    <a:gd name="f22" fmla="val 130211"/>
                    <a:gd name="f23" fmla="val 96193"/>
                    <a:gd name="f24" fmla="val 71479"/>
                    <a:gd name="f25" fmla="val 46764"/>
                    <a:gd name="f26" fmla="val 31518"/>
                    <a:gd name="f27" fmla="val 167691"/>
                    <a:gd name="f28" fmla="val 130004"/>
                    <a:gd name="f29" fmla="val 96040"/>
                    <a:gd name="f30" fmla="val 71324"/>
                    <a:gd name="f31" fmla="val 46649"/>
                    <a:gd name="f32" fmla="val 31427"/>
                    <a:gd name="f33" fmla="val 75048"/>
                    <a:gd name="f34" fmla="val 2518313"/>
                    <a:gd name="f35" fmla="val 75208"/>
                    <a:gd name="f36" fmla="val 41"/>
                    <a:gd name="f37" fmla="val 1999325"/>
                    <a:gd name="f38" fmla="val 2074373"/>
                    <a:gd name="f39" fmla="+- 0 0 -90"/>
                    <a:gd name="f40" fmla="*/ f3 1 2593480"/>
                    <a:gd name="f41" fmla="*/ f4 1 2074372"/>
                    <a:gd name="f42" fmla="+- f7 0 f5"/>
                    <a:gd name="f43" fmla="+- f6 0 f5"/>
                    <a:gd name="f44" fmla="*/ f39 f0 1"/>
                    <a:gd name="f45" fmla="*/ f43 1 2593480"/>
                    <a:gd name="f46" fmla="*/ f42 1 2074372"/>
                    <a:gd name="f47" fmla="*/ 2577742 f43 1"/>
                    <a:gd name="f48" fmla="*/ 1906722 f42 1"/>
                    <a:gd name="f49" fmla="*/ 2562003 f43 1"/>
                    <a:gd name="f50" fmla="*/ 2522042 f43 1"/>
                    <a:gd name="f51" fmla="*/ 2003049 f42 1"/>
                    <a:gd name="f52" fmla="*/ 2425563 f43 1"/>
                    <a:gd name="f53" fmla="*/ 2042946 f42 1"/>
                    <a:gd name="f54" fmla="*/ 167959 f43 1"/>
                    <a:gd name="f55" fmla="*/ 71479 f43 1"/>
                    <a:gd name="f56" fmla="*/ 31518 f43 1"/>
                    <a:gd name="f57" fmla="*/ 167691 f42 1"/>
                    <a:gd name="f58" fmla="*/ 71324 f42 1"/>
                    <a:gd name="f59" fmla="*/ 31427 f42 1"/>
                    <a:gd name="f60" fmla="*/ 2593480 f43 1"/>
                    <a:gd name="f61" fmla="*/ 0 f42 1"/>
                    <a:gd name="f62" fmla="*/ 0 f43 1"/>
                    <a:gd name="f63" fmla="*/ 2074373 f42 1"/>
                    <a:gd name="f64" fmla="*/ f44 1 f2"/>
                    <a:gd name="f65" fmla="*/ f47 1 2593480"/>
                    <a:gd name="f66" fmla="*/ f48 1 2074372"/>
                    <a:gd name="f67" fmla="*/ f49 1 2593480"/>
                    <a:gd name="f68" fmla="*/ f50 1 2593480"/>
                    <a:gd name="f69" fmla="*/ f51 1 2074372"/>
                    <a:gd name="f70" fmla="*/ f52 1 2593480"/>
                    <a:gd name="f71" fmla="*/ f53 1 2074372"/>
                    <a:gd name="f72" fmla="*/ f54 1 2593480"/>
                    <a:gd name="f73" fmla="*/ f55 1 2593480"/>
                    <a:gd name="f74" fmla="*/ f56 1 2593480"/>
                    <a:gd name="f75" fmla="*/ f57 1 2074372"/>
                    <a:gd name="f76" fmla="*/ f58 1 2074372"/>
                    <a:gd name="f77" fmla="*/ f59 1 2074372"/>
                    <a:gd name="f78" fmla="*/ f60 1 2593480"/>
                    <a:gd name="f79" fmla="*/ f61 1 2074372"/>
                    <a:gd name="f80" fmla="*/ f62 1 2593480"/>
                    <a:gd name="f81" fmla="*/ f63 1 2074372"/>
                    <a:gd name="f82" fmla="*/ f5 1 f45"/>
                    <a:gd name="f83" fmla="*/ f6 1 f45"/>
                    <a:gd name="f84" fmla="*/ f5 1 f46"/>
                    <a:gd name="f85" fmla="*/ f7 1 f46"/>
                    <a:gd name="f86" fmla="+- f64 0 f1"/>
                    <a:gd name="f87" fmla="*/ f65 1 f45"/>
                    <a:gd name="f88" fmla="*/ f66 1 f46"/>
                    <a:gd name="f89" fmla="*/ f67 1 f45"/>
                    <a:gd name="f90" fmla="*/ f68 1 f45"/>
                    <a:gd name="f91" fmla="*/ f69 1 f46"/>
                    <a:gd name="f92" fmla="*/ f70 1 f45"/>
                    <a:gd name="f93" fmla="*/ f71 1 f46"/>
                    <a:gd name="f94" fmla="*/ f72 1 f45"/>
                    <a:gd name="f95" fmla="*/ f73 1 f45"/>
                    <a:gd name="f96" fmla="*/ f74 1 f45"/>
                    <a:gd name="f97" fmla="*/ f75 1 f46"/>
                    <a:gd name="f98" fmla="*/ f76 1 f46"/>
                    <a:gd name="f99" fmla="*/ f77 1 f46"/>
                    <a:gd name="f100" fmla="*/ f78 1 f45"/>
                    <a:gd name="f101" fmla="*/ f79 1 f46"/>
                    <a:gd name="f102" fmla="*/ f80 1 f45"/>
                    <a:gd name="f103" fmla="*/ f81 1 f46"/>
                    <a:gd name="f104" fmla="*/ f82 f40 1"/>
                    <a:gd name="f105" fmla="*/ f83 f40 1"/>
                    <a:gd name="f106" fmla="*/ f85 f41 1"/>
                    <a:gd name="f107" fmla="*/ f84 f41 1"/>
                    <a:gd name="f108" fmla="*/ f87 f40 1"/>
                    <a:gd name="f109" fmla="*/ f88 f41 1"/>
                    <a:gd name="f110" fmla="*/ f89 f40 1"/>
                    <a:gd name="f111" fmla="*/ f90 f40 1"/>
                    <a:gd name="f112" fmla="*/ f91 f41 1"/>
                    <a:gd name="f113" fmla="*/ f92 f40 1"/>
                    <a:gd name="f114" fmla="*/ f93 f41 1"/>
                    <a:gd name="f115" fmla="*/ f94 f40 1"/>
                    <a:gd name="f116" fmla="*/ f95 f40 1"/>
                    <a:gd name="f117" fmla="*/ f96 f40 1"/>
                    <a:gd name="f118" fmla="*/ f97 f41 1"/>
                    <a:gd name="f119" fmla="*/ f98 f41 1"/>
                    <a:gd name="f120" fmla="*/ f99 f41 1"/>
                    <a:gd name="f121" fmla="*/ f100 f40 1"/>
                    <a:gd name="f122" fmla="*/ f101 f41 1"/>
                    <a:gd name="f123" fmla="*/ f102 f40 1"/>
                    <a:gd name="f124" fmla="*/ f103 f41 1"/>
                  </a:gdLst>
                  <a:ahLst/>
                  <a:cxnLst>
                    <a:cxn ang="3cd4">
                      <a:pos x="hc" y="t"/>
                    </a:cxn>
                    <a:cxn ang="0">
                      <a:pos x="r" y="vc"/>
                    </a:cxn>
                    <a:cxn ang="cd4">
                      <a:pos x="hc" y="b"/>
                    </a:cxn>
                    <a:cxn ang="cd2">
                      <a:pos x="l" y="vc"/>
                    </a:cxn>
                    <a:cxn ang="f86">
                      <a:pos x="f108" y="f109"/>
                    </a:cxn>
                    <a:cxn ang="f86">
                      <a:pos x="f110" y="f109"/>
                    </a:cxn>
                    <a:cxn ang="f86">
                      <a:pos x="f111" y="f112"/>
                    </a:cxn>
                    <a:cxn ang="f86">
                      <a:pos x="f113" y="f114"/>
                    </a:cxn>
                    <a:cxn ang="f86">
                      <a:pos x="f115" y="f114"/>
                    </a:cxn>
                    <a:cxn ang="f86">
                      <a:pos x="f116" y="f112"/>
                    </a:cxn>
                    <a:cxn ang="f86">
                      <a:pos x="f117" y="f109"/>
                    </a:cxn>
                    <a:cxn ang="f86">
                      <a:pos x="f117" y="f118"/>
                    </a:cxn>
                    <a:cxn ang="f86">
                      <a:pos x="f116" y="f119"/>
                    </a:cxn>
                    <a:cxn ang="f86">
                      <a:pos x="f115" y="f120"/>
                    </a:cxn>
                    <a:cxn ang="f86">
                      <a:pos x="f113" y="f120"/>
                    </a:cxn>
                    <a:cxn ang="f86">
                      <a:pos x="f111" y="f119"/>
                    </a:cxn>
                    <a:cxn ang="f86">
                      <a:pos x="f110" y="f118"/>
                    </a:cxn>
                    <a:cxn ang="f86">
                      <a:pos x="f110" y="f109"/>
                    </a:cxn>
                    <a:cxn ang="f86">
                      <a:pos x="f121" y="f109"/>
                    </a:cxn>
                    <a:cxn ang="f86">
                      <a:pos x="f121" y="f118"/>
                    </a:cxn>
                    <a:cxn ang="f86">
                      <a:pos x="f113" y="f122"/>
                    </a:cxn>
                    <a:cxn ang="f86">
                      <a:pos x="f115" y="f122"/>
                    </a:cxn>
                    <a:cxn ang="f86">
                      <a:pos x="f123" y="f118"/>
                    </a:cxn>
                    <a:cxn ang="f86">
                      <a:pos x="f123" y="f109"/>
                    </a:cxn>
                    <a:cxn ang="f86">
                      <a:pos x="f115" y="f124"/>
                    </a:cxn>
                    <a:cxn ang="f86">
                      <a:pos x="f113" y="f124"/>
                    </a:cxn>
                    <a:cxn ang="f86">
                      <a:pos x="f121" y="f109"/>
                    </a:cxn>
                    <a:cxn ang="f86">
                      <a:pos x="f108" y="f109"/>
                    </a:cxn>
                  </a:cxnLst>
                  <a:rect l="f104" t="f107" r="f105" b="f106"/>
                  <a:pathLst>
                    <a:path w="2593480" h="2074372">
                      <a:moveTo>
                        <a:pt x="f8" y="f9"/>
                      </a:moveTo>
                      <a:lnTo>
                        <a:pt x="f10" y="f9"/>
                      </a:lnTo>
                      <a:cubicBezTo>
                        <a:pt x="f10" y="f11"/>
                        <a:pt x="f12" y="f13"/>
                        <a:pt x="f14" y="f15"/>
                      </a:cubicBezTo>
                      <a:cubicBezTo>
                        <a:pt x="f16" y="f17"/>
                        <a:pt x="f18" y="f19"/>
                        <a:pt x="f20" y="f19"/>
                      </a:cubicBezTo>
                      <a:lnTo>
                        <a:pt x="f21" y="f19"/>
                      </a:lnTo>
                      <a:cubicBezTo>
                        <a:pt x="f22" y="f19"/>
                        <a:pt x="f23" y="f17"/>
                        <a:pt x="f24" y="f15"/>
                      </a:cubicBezTo>
                      <a:cubicBezTo>
                        <a:pt x="f25" y="f13"/>
                        <a:pt x="f26" y="f11"/>
                        <a:pt x="f26" y="f9"/>
                      </a:cubicBezTo>
                      <a:lnTo>
                        <a:pt x="f26" y="f27"/>
                      </a:lnTo>
                      <a:cubicBezTo>
                        <a:pt x="f26" y="f28"/>
                        <a:pt x="f25" y="f29"/>
                        <a:pt x="f24" y="f30"/>
                      </a:cubicBezTo>
                      <a:cubicBezTo>
                        <a:pt x="f23" y="f31"/>
                        <a:pt x="f22" y="f32"/>
                        <a:pt x="f21" y="f32"/>
                      </a:cubicBezTo>
                      <a:lnTo>
                        <a:pt x="f20" y="f32"/>
                      </a:lnTo>
                      <a:cubicBezTo>
                        <a:pt x="f18" y="f32"/>
                        <a:pt x="f16" y="f31"/>
                        <a:pt x="f14" y="f30"/>
                      </a:cubicBezTo>
                      <a:cubicBezTo>
                        <a:pt x="f12" y="f29"/>
                        <a:pt x="f10" y="f28"/>
                        <a:pt x="f10" y="f27"/>
                      </a:cubicBezTo>
                      <a:lnTo>
                        <a:pt x="f10" y="f9"/>
                      </a:lnTo>
                      <a:lnTo>
                        <a:pt x="f6" y="f9"/>
                      </a:lnTo>
                      <a:lnTo>
                        <a:pt x="f6" y="f27"/>
                      </a:lnTo>
                      <a:cubicBezTo>
                        <a:pt x="f6" y="f33"/>
                        <a:pt x="f34" y="f5"/>
                        <a:pt x="f20" y="f5"/>
                      </a:cubicBezTo>
                      <a:lnTo>
                        <a:pt x="f21" y="f5"/>
                      </a:lnTo>
                      <a:cubicBezTo>
                        <a:pt x="f35" y="f5"/>
                        <a:pt x="f36" y="f33"/>
                        <a:pt x="f5" y="f27"/>
                      </a:cubicBezTo>
                      <a:lnTo>
                        <a:pt x="f5" y="f9"/>
                      </a:lnTo>
                      <a:cubicBezTo>
                        <a:pt x="f36" y="f37"/>
                        <a:pt x="f35" y="f38"/>
                        <a:pt x="f21" y="f38"/>
                      </a:cubicBezTo>
                      <a:lnTo>
                        <a:pt x="f20" y="f38"/>
                      </a:lnTo>
                      <a:cubicBezTo>
                        <a:pt x="f34" y="f38"/>
                        <a:pt x="f6" y="f37"/>
                        <a:pt x="f6"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4" name="Freeform: Shape 7">
                  <a:extLst>
                    <a:ext uri="{FF2B5EF4-FFF2-40B4-BE49-F238E27FC236}">
                      <a16:creationId xmlns:a16="http://schemas.microsoft.com/office/drawing/2014/main" id="{F8543E90-B5DE-4711-878E-00E3DCC6F003}"/>
                    </a:ext>
                  </a:extLst>
                </p:cNvPr>
                <p:cNvSpPr/>
                <p:nvPr/>
              </p:nvSpPr>
              <p:spPr>
                <a:xfrm>
                  <a:off x="5140308" y="2775606"/>
                  <a:ext cx="1684928" cy="1409959"/>
                </a:xfrm>
                <a:custGeom>
                  <a:avLst/>
                  <a:gdLst>
                    <a:gd name="f0" fmla="val 10800000"/>
                    <a:gd name="f1" fmla="val 5400000"/>
                    <a:gd name="f2" fmla="val 180"/>
                    <a:gd name="f3" fmla="val w"/>
                    <a:gd name="f4" fmla="val h"/>
                    <a:gd name="f5" fmla="val 0"/>
                    <a:gd name="f6" fmla="val 2274899"/>
                    <a:gd name="f7" fmla="val 1903653"/>
                    <a:gd name="f8" fmla="val 2274900"/>
                    <a:gd name="f9" fmla="+- 0 0 -90"/>
                    <a:gd name="f10" fmla="*/ f3 1 2274899"/>
                    <a:gd name="f11" fmla="*/ f4 1 1903653"/>
                    <a:gd name="f12" fmla="+- f7 0 f5"/>
                    <a:gd name="f13" fmla="+- f6 0 f5"/>
                    <a:gd name="f14" fmla="*/ f9 f0 1"/>
                    <a:gd name="f15" fmla="*/ f13 1 2274899"/>
                    <a:gd name="f16" fmla="*/ f12 1 1903653"/>
                    <a:gd name="f17" fmla="*/ 2274900 f13 1"/>
                    <a:gd name="f18" fmla="*/ 1903653 f12 1"/>
                    <a:gd name="f19" fmla="*/ 0 f13 1"/>
                    <a:gd name="f20" fmla="*/ 0 f12 1"/>
                    <a:gd name="f21" fmla="*/ f14 1 f2"/>
                    <a:gd name="f22" fmla="*/ f17 1 2274899"/>
                    <a:gd name="f23" fmla="*/ f18 1 1903653"/>
                    <a:gd name="f24" fmla="*/ f19 1 2274899"/>
                    <a:gd name="f25" fmla="*/ f20 1 1903653"/>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 ang="f30">
                      <a:pos x="f39" y="f40"/>
                    </a:cxn>
                  </a:cxnLst>
                  <a:rect l="f35" t="f38" r="f36" b="f37"/>
                  <a:pathLst>
                    <a:path w="2274899" h="1903653">
                      <a:moveTo>
                        <a:pt x="f8" y="f7"/>
                      </a:moveTo>
                      <a:lnTo>
                        <a:pt x="f5" y="f7"/>
                      </a:lnTo>
                      <a:lnTo>
                        <a:pt x="f5" y="f5"/>
                      </a:lnTo>
                      <a:lnTo>
                        <a:pt x="f8" y="f5"/>
                      </a:lnTo>
                      <a:lnTo>
                        <a:pt x="f8" y="f7"/>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5" name="Freeform: Shape 8">
                  <a:extLst>
                    <a:ext uri="{FF2B5EF4-FFF2-40B4-BE49-F238E27FC236}">
                      <a16:creationId xmlns:a16="http://schemas.microsoft.com/office/drawing/2014/main" id="{5A9C5408-EE36-4BA0-B558-EA0A8164C8B2}"/>
                    </a:ext>
                  </a:extLst>
                </p:cNvPr>
                <p:cNvSpPr/>
                <p:nvPr/>
              </p:nvSpPr>
              <p:spPr>
                <a:xfrm>
                  <a:off x="5128650" y="2763966"/>
                  <a:ext cx="1708236" cy="1433230"/>
                </a:xfrm>
                <a:custGeom>
                  <a:avLst/>
                  <a:gdLst>
                    <a:gd name="f0" fmla="val 10800000"/>
                    <a:gd name="f1" fmla="val 5400000"/>
                    <a:gd name="f2" fmla="val 180"/>
                    <a:gd name="f3" fmla="val w"/>
                    <a:gd name="f4" fmla="val h"/>
                    <a:gd name="f5" fmla="val 0"/>
                    <a:gd name="f6" fmla="val 2306376"/>
                    <a:gd name="f7" fmla="val 1935079"/>
                    <a:gd name="f8" fmla="val 2290638"/>
                    <a:gd name="f9" fmla="val 1919367"/>
                    <a:gd name="f10" fmla="val 1903653"/>
                    <a:gd name="f11" fmla="val 31477"/>
                    <a:gd name="f12" fmla="val 31427"/>
                    <a:gd name="f13" fmla="val 2274900"/>
                    <a:gd name="f14" fmla="val 2306377"/>
                    <a:gd name="f15" fmla="val 15713"/>
                    <a:gd name="f16" fmla="val 11580"/>
                    <a:gd name="f17" fmla="val 2304696"/>
                    <a:gd name="f18" fmla="val 7529"/>
                    <a:gd name="f19" fmla="val 2301786"/>
                    <a:gd name="f20" fmla="val 4583"/>
                    <a:gd name="f21" fmla="val 2298835"/>
                    <a:gd name="f22" fmla="val 1678"/>
                    <a:gd name="f23" fmla="val 2294778"/>
                    <a:gd name="f24" fmla="val 15738"/>
                    <a:gd name="f25" fmla="val 11599"/>
                    <a:gd name="f26" fmla="val 7541"/>
                    <a:gd name="f27" fmla="val 4590"/>
                    <a:gd name="f28" fmla="val 1680"/>
                    <a:gd name="f29" fmla="val 1923500"/>
                    <a:gd name="f30" fmla="val 1927551"/>
                    <a:gd name="f31" fmla="val 1930497"/>
                    <a:gd name="f32" fmla="val 1933402"/>
                    <a:gd name="f33" fmla="val 1935080"/>
                    <a:gd name="f34" fmla="+- 0 0 -90"/>
                    <a:gd name="f35" fmla="*/ f3 1 2306376"/>
                    <a:gd name="f36" fmla="*/ f4 1 1935079"/>
                    <a:gd name="f37" fmla="+- f7 0 f5"/>
                    <a:gd name="f38" fmla="+- f6 0 f5"/>
                    <a:gd name="f39" fmla="*/ f34 f0 1"/>
                    <a:gd name="f40" fmla="*/ f38 1 2306376"/>
                    <a:gd name="f41" fmla="*/ f37 1 1935079"/>
                    <a:gd name="f42" fmla="*/ 2290638 f38 1"/>
                    <a:gd name="f43" fmla="*/ 1919367 f37 1"/>
                    <a:gd name="f44" fmla="*/ 1903653 f37 1"/>
                    <a:gd name="f45" fmla="*/ 31477 f38 1"/>
                    <a:gd name="f46" fmla="*/ 31427 f37 1"/>
                    <a:gd name="f47" fmla="*/ 2274900 f38 1"/>
                    <a:gd name="f48" fmla="*/ 2306377 f38 1"/>
                    <a:gd name="f49" fmla="*/ 15713 f37 1"/>
                    <a:gd name="f50" fmla="*/ 2301786 f38 1"/>
                    <a:gd name="f51" fmla="*/ 4583 f37 1"/>
                    <a:gd name="f52" fmla="*/ 0 f37 1"/>
                    <a:gd name="f53" fmla="*/ 15738 f38 1"/>
                    <a:gd name="f54" fmla="*/ 4590 f38 1"/>
                    <a:gd name="f55" fmla="*/ 0 f38 1"/>
                    <a:gd name="f56" fmla="*/ 1930497 f37 1"/>
                    <a:gd name="f57" fmla="*/ 1935080 f37 1"/>
                    <a:gd name="f58" fmla="*/ f39 1 f2"/>
                    <a:gd name="f59" fmla="*/ f42 1 2306376"/>
                    <a:gd name="f60" fmla="*/ f43 1 1935079"/>
                    <a:gd name="f61" fmla="*/ f44 1 1935079"/>
                    <a:gd name="f62" fmla="*/ f45 1 2306376"/>
                    <a:gd name="f63" fmla="*/ f46 1 1935079"/>
                    <a:gd name="f64" fmla="*/ f47 1 2306376"/>
                    <a:gd name="f65" fmla="*/ f48 1 2306376"/>
                    <a:gd name="f66" fmla="*/ f49 1 1935079"/>
                    <a:gd name="f67" fmla="*/ f50 1 2306376"/>
                    <a:gd name="f68" fmla="*/ f51 1 1935079"/>
                    <a:gd name="f69" fmla="*/ f52 1 1935079"/>
                    <a:gd name="f70" fmla="*/ f53 1 2306376"/>
                    <a:gd name="f71" fmla="*/ f54 1 2306376"/>
                    <a:gd name="f72" fmla="*/ f55 1 2306376"/>
                    <a:gd name="f73" fmla="*/ f56 1 1935079"/>
                    <a:gd name="f74" fmla="*/ f57 1 1935079"/>
                    <a:gd name="f75" fmla="*/ f5 1 f40"/>
                    <a:gd name="f76" fmla="*/ f6 1 f40"/>
                    <a:gd name="f77" fmla="*/ f5 1 f41"/>
                    <a:gd name="f78" fmla="*/ f7 1 f41"/>
                    <a:gd name="f79" fmla="+- f58 0 f1"/>
                    <a:gd name="f80" fmla="*/ f59 1 f40"/>
                    <a:gd name="f81" fmla="*/ f60 1 f41"/>
                    <a:gd name="f82" fmla="*/ f61 1 f41"/>
                    <a:gd name="f83" fmla="*/ f62 1 f40"/>
                    <a:gd name="f84" fmla="*/ f63 1 f41"/>
                    <a:gd name="f85" fmla="*/ f64 1 f40"/>
                    <a:gd name="f86" fmla="*/ f65 1 f40"/>
                    <a:gd name="f87" fmla="*/ f66 1 f41"/>
                    <a:gd name="f88" fmla="*/ f67 1 f40"/>
                    <a:gd name="f89" fmla="*/ f68 1 f41"/>
                    <a:gd name="f90" fmla="*/ f69 1 f41"/>
                    <a:gd name="f91" fmla="*/ f70 1 f40"/>
                    <a:gd name="f92" fmla="*/ f71 1 f40"/>
                    <a:gd name="f93" fmla="*/ f72 1 f40"/>
                    <a:gd name="f94" fmla="*/ f73 1 f41"/>
                    <a:gd name="f95" fmla="*/ f74 1 f41"/>
                    <a:gd name="f96" fmla="*/ f75 f35 1"/>
                    <a:gd name="f97" fmla="*/ f76 f35 1"/>
                    <a:gd name="f98" fmla="*/ f78 f36 1"/>
                    <a:gd name="f99" fmla="*/ f77 f36 1"/>
                    <a:gd name="f100" fmla="*/ f80 f35 1"/>
                    <a:gd name="f101" fmla="*/ f81 f36 1"/>
                    <a:gd name="f102" fmla="*/ f82 f36 1"/>
                    <a:gd name="f103" fmla="*/ f83 f35 1"/>
                    <a:gd name="f104" fmla="*/ f84 f36 1"/>
                    <a:gd name="f105" fmla="*/ f85 f35 1"/>
                    <a:gd name="f106" fmla="*/ f86 f35 1"/>
                    <a:gd name="f107" fmla="*/ f87 f36 1"/>
                    <a:gd name="f108" fmla="*/ f88 f35 1"/>
                    <a:gd name="f109" fmla="*/ f89 f36 1"/>
                    <a:gd name="f110" fmla="*/ f90 f36 1"/>
                    <a:gd name="f111" fmla="*/ f91 f35 1"/>
                    <a:gd name="f112" fmla="*/ f92 f35 1"/>
                    <a:gd name="f113" fmla="*/ f93 f35 1"/>
                    <a:gd name="f114" fmla="*/ f94 f36 1"/>
                    <a:gd name="f115" fmla="*/ f95 f36 1"/>
                  </a:gdLst>
                  <a:ahLst/>
                  <a:cxnLst>
                    <a:cxn ang="3cd4">
                      <a:pos x="hc" y="t"/>
                    </a:cxn>
                    <a:cxn ang="0">
                      <a:pos x="r" y="vc"/>
                    </a:cxn>
                    <a:cxn ang="cd4">
                      <a:pos x="hc" y="b"/>
                    </a:cxn>
                    <a:cxn ang="cd2">
                      <a:pos x="l" y="vc"/>
                    </a:cxn>
                    <a:cxn ang="f79">
                      <a:pos x="f100" y="f101"/>
                    </a:cxn>
                    <a:cxn ang="f79">
                      <a:pos x="f100" y="f102"/>
                    </a:cxn>
                    <a:cxn ang="f79">
                      <a:pos x="f103" y="f102"/>
                    </a:cxn>
                    <a:cxn ang="f79">
                      <a:pos x="f103" y="f104"/>
                    </a:cxn>
                    <a:cxn ang="f79">
                      <a:pos x="f105" y="f104"/>
                    </a:cxn>
                    <a:cxn ang="f79">
                      <a:pos x="f105" y="f101"/>
                    </a:cxn>
                    <a:cxn ang="f79">
                      <a:pos x="f100" y="f101"/>
                    </a:cxn>
                    <a:cxn ang="f79">
                      <a:pos x="f100" y="f102"/>
                    </a:cxn>
                    <a:cxn ang="f79">
                      <a:pos x="f100" y="f101"/>
                    </a:cxn>
                    <a:cxn ang="f79">
                      <a:pos x="f106" y="f101"/>
                    </a:cxn>
                    <a:cxn ang="f79">
                      <a:pos x="f106" y="f107"/>
                    </a:cxn>
                    <a:cxn ang="f79">
                      <a:pos x="f108" y="f109"/>
                    </a:cxn>
                    <a:cxn ang="f79">
                      <a:pos x="f100" y="f110"/>
                    </a:cxn>
                    <a:cxn ang="f79">
                      <a:pos x="f111" y="f110"/>
                    </a:cxn>
                    <a:cxn ang="f79">
                      <a:pos x="f112" y="f109"/>
                    </a:cxn>
                    <a:cxn ang="f79">
                      <a:pos x="f113" y="f107"/>
                    </a:cxn>
                    <a:cxn ang="f79">
                      <a:pos x="f113" y="f101"/>
                    </a:cxn>
                    <a:cxn ang="f79">
                      <a:pos x="f112" y="f114"/>
                    </a:cxn>
                    <a:cxn ang="f79">
                      <a:pos x="f111" y="f115"/>
                    </a:cxn>
                    <a:cxn ang="f79">
                      <a:pos x="f100" y="f115"/>
                    </a:cxn>
                    <a:cxn ang="f79">
                      <a:pos x="f108" y="f114"/>
                    </a:cxn>
                    <a:cxn ang="f79">
                      <a:pos x="f106" y="f101"/>
                    </a:cxn>
                    <a:cxn ang="f79">
                      <a:pos x="f100" y="f101"/>
                    </a:cxn>
                  </a:cxnLst>
                  <a:rect l="f96" t="f99" r="f97" b="f98"/>
                  <a:pathLst>
                    <a:path w="2306376" h="1935079">
                      <a:moveTo>
                        <a:pt x="f8" y="f9"/>
                      </a:moveTo>
                      <a:lnTo>
                        <a:pt x="f8" y="f10"/>
                      </a:lnTo>
                      <a:lnTo>
                        <a:pt x="f11" y="f10"/>
                      </a:lnTo>
                      <a:lnTo>
                        <a:pt x="f11" y="f12"/>
                      </a:lnTo>
                      <a:lnTo>
                        <a:pt x="f13" y="f12"/>
                      </a:lnTo>
                      <a:lnTo>
                        <a:pt x="f13" y="f9"/>
                      </a:lnTo>
                      <a:lnTo>
                        <a:pt x="f8" y="f9"/>
                      </a:lnTo>
                      <a:lnTo>
                        <a:pt x="f8" y="f10"/>
                      </a:lnTo>
                      <a:lnTo>
                        <a:pt x="f8" y="f9"/>
                      </a:lnTo>
                      <a:lnTo>
                        <a:pt x="f14" y="f9"/>
                      </a:lnTo>
                      <a:lnTo>
                        <a:pt x="f14" y="f15"/>
                      </a:lnTo>
                      <a:cubicBezTo>
                        <a:pt x="f14" y="f16"/>
                        <a:pt x="f17" y="f18"/>
                        <a:pt x="f19" y="f20"/>
                      </a:cubicBezTo>
                      <a:cubicBezTo>
                        <a:pt x="f21" y="f22"/>
                        <a:pt x="f23" y="f5"/>
                        <a:pt x="f8" y="f5"/>
                      </a:cubicBezTo>
                      <a:lnTo>
                        <a:pt x="f24" y="f5"/>
                      </a:lnTo>
                      <a:cubicBezTo>
                        <a:pt x="f25" y="f5"/>
                        <a:pt x="f26" y="f22"/>
                        <a:pt x="f27" y="f20"/>
                      </a:cubicBezTo>
                      <a:cubicBezTo>
                        <a:pt x="f28" y="f18"/>
                        <a:pt x="f5" y="f16"/>
                        <a:pt x="f5" y="f15"/>
                      </a:cubicBezTo>
                      <a:lnTo>
                        <a:pt x="f5" y="f9"/>
                      </a:lnTo>
                      <a:cubicBezTo>
                        <a:pt x="f5" y="f29"/>
                        <a:pt x="f28" y="f30"/>
                        <a:pt x="f27" y="f31"/>
                      </a:cubicBezTo>
                      <a:cubicBezTo>
                        <a:pt x="f26" y="f32"/>
                        <a:pt x="f25" y="f33"/>
                        <a:pt x="f24" y="f33"/>
                      </a:cubicBezTo>
                      <a:lnTo>
                        <a:pt x="f8" y="f33"/>
                      </a:lnTo>
                      <a:cubicBezTo>
                        <a:pt x="f23" y="f33"/>
                        <a:pt x="f21" y="f32"/>
                        <a:pt x="f19" y="f31"/>
                      </a:cubicBezTo>
                      <a:cubicBezTo>
                        <a:pt x="f17" y="f30"/>
                        <a:pt x="f14" y="f29"/>
                        <a:pt x="f14"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6" name="Freeform: Shape 9">
                  <a:extLst>
                    <a:ext uri="{FF2B5EF4-FFF2-40B4-BE49-F238E27FC236}">
                      <a16:creationId xmlns:a16="http://schemas.microsoft.com/office/drawing/2014/main" id="{ED35E4E8-B373-4DEE-B1BA-EC8B46F084B6}"/>
                    </a:ext>
                  </a:extLst>
                </p:cNvPr>
                <p:cNvSpPr/>
                <p:nvPr/>
              </p:nvSpPr>
              <p:spPr>
                <a:xfrm>
                  <a:off x="5049682" y="2821308"/>
                  <a:ext cx="2108341" cy="1364257"/>
                </a:xfrm>
                <a:custGeom>
                  <a:avLst/>
                  <a:gdLst>
                    <a:gd name="f0" fmla="val 10800000"/>
                    <a:gd name="f1" fmla="val 5400000"/>
                    <a:gd name="f2" fmla="val 180"/>
                    <a:gd name="f3" fmla="val w"/>
                    <a:gd name="f4" fmla="val h"/>
                    <a:gd name="f5" fmla="val 0"/>
                    <a:gd name="f6" fmla="val 2846569"/>
                    <a:gd name="f7" fmla="val 1841945"/>
                    <a:gd name="f8" fmla="val 2566570"/>
                    <a:gd name="f9" fmla="val 1697824"/>
                    <a:gd name="f10" fmla="val 2552348"/>
                    <a:gd name="f11" fmla="val 1777414"/>
                    <a:gd name="f12" fmla="val 2472672"/>
                    <a:gd name="f13" fmla="val 2388611"/>
                    <a:gd name="f14" fmla="val 131007"/>
                    <a:gd name="f15" fmla="val 46946"/>
                    <a:gd name="f16" fmla="+- 0 0 10926"/>
                    <a:gd name="f17" fmla="val 1739"/>
                    <a:gd name="f18" fmla="val 205396"/>
                    <a:gd name="f19" fmla="val 416446"/>
                    <a:gd name="f20" fmla="val 218060"/>
                    <a:gd name="f21" fmla="val 336856"/>
                    <a:gd name="f22" fmla="val 297285"/>
                    <a:gd name="f23" fmla="val 272284"/>
                    <a:gd name="f24" fmla="val 382371"/>
                    <a:gd name="f25" fmla="val 1114085"/>
                    <a:gd name="f26" fmla="val 1343645"/>
                    <a:gd name="f27" fmla="val 2715839"/>
                    <a:gd name="f28" fmla="val 2801089"/>
                    <a:gd name="f29" fmla="val 2858633"/>
                    <a:gd name="f30" fmla="val 64531"/>
                    <a:gd name="f31" fmla="val 2844411"/>
                    <a:gd name="f32" fmla="val 144162"/>
                    <a:gd name="f33" fmla="+- 0 0 -90"/>
                    <a:gd name="f34" fmla="*/ f3 1 2846569"/>
                    <a:gd name="f35" fmla="*/ f4 1 1841945"/>
                    <a:gd name="f36" fmla="+- f7 0 f5"/>
                    <a:gd name="f37" fmla="+- f6 0 f5"/>
                    <a:gd name="f38" fmla="*/ f33 f0 1"/>
                    <a:gd name="f39" fmla="*/ f37 1 2846569"/>
                    <a:gd name="f40" fmla="*/ f36 1 1841945"/>
                    <a:gd name="f41" fmla="*/ 2566570 f37 1"/>
                    <a:gd name="f42" fmla="*/ 1697824 f36 1"/>
                    <a:gd name="f43" fmla="*/ 2388611 f37 1"/>
                    <a:gd name="f44" fmla="*/ 1841945 f36 1"/>
                    <a:gd name="f45" fmla="*/ 131007 f37 1"/>
                    <a:gd name="f46" fmla="*/ 1739 f37 1"/>
                    <a:gd name="f47" fmla="*/ 205396 f37 1"/>
                    <a:gd name="f48" fmla="*/ 416446 f36 1"/>
                    <a:gd name="f49" fmla="*/ 382371 f37 1"/>
                    <a:gd name="f50" fmla="*/ 272284 f36 1"/>
                    <a:gd name="f51" fmla="*/ 1114085 f37 1"/>
                    <a:gd name="f52" fmla="*/ 1343645 f37 1"/>
                    <a:gd name="f53" fmla="*/ 0 f36 1"/>
                    <a:gd name="f54" fmla="*/ 2715839 f37 1"/>
                    <a:gd name="f55" fmla="*/ 2844411 f37 1"/>
                    <a:gd name="f56" fmla="*/ 144162 f36 1"/>
                    <a:gd name="f57" fmla="*/ f38 1 f2"/>
                    <a:gd name="f58" fmla="*/ f41 1 2846569"/>
                    <a:gd name="f59" fmla="*/ f42 1 1841945"/>
                    <a:gd name="f60" fmla="*/ f43 1 2846569"/>
                    <a:gd name="f61" fmla="*/ f44 1 1841945"/>
                    <a:gd name="f62" fmla="*/ f45 1 2846569"/>
                    <a:gd name="f63" fmla="*/ f46 1 2846569"/>
                    <a:gd name="f64" fmla="*/ f47 1 2846569"/>
                    <a:gd name="f65" fmla="*/ f48 1 1841945"/>
                    <a:gd name="f66" fmla="*/ f49 1 2846569"/>
                    <a:gd name="f67" fmla="*/ f50 1 1841945"/>
                    <a:gd name="f68" fmla="*/ f51 1 2846569"/>
                    <a:gd name="f69" fmla="*/ f52 1 2846569"/>
                    <a:gd name="f70" fmla="*/ f53 1 1841945"/>
                    <a:gd name="f71" fmla="*/ f54 1 2846569"/>
                    <a:gd name="f72" fmla="*/ f55 1 2846569"/>
                    <a:gd name="f73" fmla="*/ f56 1 1841945"/>
                    <a:gd name="f74" fmla="*/ f5 1 f39"/>
                    <a:gd name="f75" fmla="*/ f6 1 f39"/>
                    <a:gd name="f76" fmla="*/ f5 1 f40"/>
                    <a:gd name="f77" fmla="*/ f7 1 f40"/>
                    <a:gd name="f78" fmla="+- f57 0 f1"/>
                    <a:gd name="f79" fmla="*/ f58 1 f39"/>
                    <a:gd name="f80" fmla="*/ f59 1 f40"/>
                    <a:gd name="f81" fmla="*/ f60 1 f39"/>
                    <a:gd name="f82" fmla="*/ f61 1 f40"/>
                    <a:gd name="f83" fmla="*/ f62 1 f39"/>
                    <a:gd name="f84" fmla="*/ f63 1 f39"/>
                    <a:gd name="f85" fmla="*/ f64 1 f39"/>
                    <a:gd name="f86" fmla="*/ f65 1 f40"/>
                    <a:gd name="f87" fmla="*/ f66 1 f39"/>
                    <a:gd name="f88" fmla="*/ f67 1 f40"/>
                    <a:gd name="f89" fmla="*/ f68 1 f39"/>
                    <a:gd name="f90" fmla="*/ f69 1 f39"/>
                    <a:gd name="f91" fmla="*/ f70 1 f40"/>
                    <a:gd name="f92" fmla="*/ f71 1 f39"/>
                    <a:gd name="f93" fmla="*/ f72 1 f39"/>
                    <a:gd name="f94" fmla="*/ f73 1 f40"/>
                    <a:gd name="f95" fmla="*/ f74 f34 1"/>
                    <a:gd name="f96" fmla="*/ f75 f34 1"/>
                    <a:gd name="f97" fmla="*/ f77 f35 1"/>
                    <a:gd name="f98" fmla="*/ f76 f35 1"/>
                    <a:gd name="f99" fmla="*/ f79 f34 1"/>
                    <a:gd name="f100" fmla="*/ f80 f35 1"/>
                    <a:gd name="f101" fmla="*/ f81 f34 1"/>
                    <a:gd name="f102" fmla="*/ f82 f35 1"/>
                    <a:gd name="f103" fmla="*/ f83 f34 1"/>
                    <a:gd name="f104" fmla="*/ f84 f34 1"/>
                    <a:gd name="f105" fmla="*/ f85 f34 1"/>
                    <a:gd name="f106" fmla="*/ f86 f35 1"/>
                    <a:gd name="f107" fmla="*/ f87 f34 1"/>
                    <a:gd name="f108" fmla="*/ f88 f35 1"/>
                    <a:gd name="f109" fmla="*/ f89 f34 1"/>
                    <a:gd name="f110" fmla="*/ f90 f34 1"/>
                    <a:gd name="f111" fmla="*/ f91 f35 1"/>
                    <a:gd name="f112" fmla="*/ f92 f34 1"/>
                    <a:gd name="f113" fmla="*/ f93 f34 1"/>
                    <a:gd name="f114" fmla="*/ f94 f35 1"/>
                  </a:gdLst>
                  <a:ahLst/>
                  <a:cxnLst>
                    <a:cxn ang="3cd4">
                      <a:pos x="hc" y="t"/>
                    </a:cxn>
                    <a:cxn ang="0">
                      <a:pos x="r" y="vc"/>
                    </a:cxn>
                    <a:cxn ang="cd4">
                      <a:pos x="hc" y="b"/>
                    </a:cxn>
                    <a:cxn ang="cd2">
                      <a:pos x="l" y="vc"/>
                    </a:cxn>
                    <a:cxn ang="f78">
                      <a:pos x="f99" y="f100"/>
                    </a:cxn>
                    <a:cxn ang="f78">
                      <a:pos x="f101" y="f102"/>
                    </a:cxn>
                    <a:cxn ang="f78">
                      <a:pos x="f103" y="f102"/>
                    </a:cxn>
                    <a:cxn ang="f78">
                      <a:pos x="f104" y="f100"/>
                    </a:cxn>
                    <a:cxn ang="f78">
                      <a:pos x="f105" y="f106"/>
                    </a:cxn>
                    <a:cxn ang="f78">
                      <a:pos x="f107" y="f108"/>
                    </a:cxn>
                    <a:cxn ang="f78">
                      <a:pos x="f109" y="f108"/>
                    </a:cxn>
                    <a:cxn ang="f78">
                      <a:pos x="f110" y="f111"/>
                    </a:cxn>
                    <a:cxn ang="f78">
                      <a:pos x="f112" y="f111"/>
                    </a:cxn>
                    <a:cxn ang="f78">
                      <a:pos x="f113" y="f114"/>
                    </a:cxn>
                    <a:cxn ang="f78">
                      <a:pos x="f99" y="f100"/>
                    </a:cxn>
                  </a:cxnLst>
                  <a:rect l="f95" t="f98" r="f96" b="f97"/>
                  <a:pathLst>
                    <a:path w="2846569" h="1841945">
                      <a:moveTo>
                        <a:pt x="f8" y="f9"/>
                      </a:moveTo>
                      <a:cubicBezTo>
                        <a:pt x="f10" y="f11"/>
                        <a:pt x="f12" y="f7"/>
                        <a:pt x="f13" y="f7"/>
                      </a:cubicBezTo>
                      <a:lnTo>
                        <a:pt x="f14" y="f7"/>
                      </a:lnTo>
                      <a:cubicBezTo>
                        <a:pt x="f15" y="f7"/>
                        <a:pt x="f16" y="f11"/>
                        <a:pt x="f17" y="f9"/>
                      </a:cubicBezTo>
                      <a:lnTo>
                        <a:pt x="f18" y="f19"/>
                      </a:lnTo>
                      <a:cubicBezTo>
                        <a:pt x="f20" y="f21"/>
                        <a:pt x="f22" y="f23"/>
                        <a:pt x="f24" y="f23"/>
                      </a:cubicBezTo>
                      <a:lnTo>
                        <a:pt x="f25" y="f23"/>
                      </a:lnTo>
                      <a:lnTo>
                        <a:pt x="f26" y="f5"/>
                      </a:lnTo>
                      <a:lnTo>
                        <a:pt x="f27" y="f5"/>
                      </a:lnTo>
                      <a:cubicBezTo>
                        <a:pt x="f28" y="f5"/>
                        <a:pt x="f29" y="f30"/>
                        <a:pt x="f31" y="f32"/>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7" name="Freeform: Shape 10">
                  <a:extLst>
                    <a:ext uri="{FF2B5EF4-FFF2-40B4-BE49-F238E27FC236}">
                      <a16:creationId xmlns:a16="http://schemas.microsoft.com/office/drawing/2014/main" id="{D707763F-2E58-4A67-80D4-F88EE6B29506}"/>
                    </a:ext>
                  </a:extLst>
                </p:cNvPr>
                <p:cNvSpPr/>
                <p:nvPr/>
              </p:nvSpPr>
              <p:spPr>
                <a:xfrm>
                  <a:off x="5038005" y="2809667"/>
                  <a:ext cx="2131676" cy="1387528"/>
                </a:xfrm>
                <a:custGeom>
                  <a:avLst/>
                  <a:gdLst>
                    <a:gd name="f0" fmla="val 10800000"/>
                    <a:gd name="f1" fmla="val 5400000"/>
                    <a:gd name="f2" fmla="val 180"/>
                    <a:gd name="f3" fmla="val w"/>
                    <a:gd name="f4" fmla="val h"/>
                    <a:gd name="f5" fmla="val 0"/>
                    <a:gd name="f6" fmla="val 2878083"/>
                    <a:gd name="f7" fmla="val 1873372"/>
                    <a:gd name="f8" fmla="val 2582332"/>
                    <a:gd name="f9" fmla="val 1713537"/>
                    <a:gd name="f10" fmla="val 2566840"/>
                    <a:gd name="f11" fmla="val 1710755"/>
                    <a:gd name="f12" fmla="val 2560528"/>
                    <a:gd name="f13" fmla="val 1746233"/>
                    <a:gd name="f14" fmla="val 2539256"/>
                    <a:gd name="f15" fmla="val 1779255"/>
                    <a:gd name="f16" fmla="val 2509624"/>
                    <a:gd name="f17" fmla="val 1803235"/>
                    <a:gd name="f18" fmla="val 2479991"/>
                    <a:gd name="f19" fmla="val 1827255"/>
                    <a:gd name="f20" fmla="val 2442326"/>
                    <a:gd name="f21" fmla="val 1841986"/>
                    <a:gd name="f22" fmla="val 2404373"/>
                    <a:gd name="f23" fmla="val 1841945"/>
                    <a:gd name="f24" fmla="val 146769"/>
                    <a:gd name="f25" fmla="val 112259"/>
                    <a:gd name="f26" fmla="val 1841904"/>
                    <a:gd name="f27" fmla="val 83610"/>
                    <a:gd name="f28" fmla="val 1830038"/>
                    <a:gd name="f29" fmla="val 63487"/>
                    <a:gd name="f30" fmla="val 1811010"/>
                    <a:gd name="f31" fmla="val 43363"/>
                    <a:gd name="f32" fmla="val 1791900"/>
                    <a:gd name="f33" fmla="val 31518"/>
                    <a:gd name="f34" fmla="val 1765670"/>
                    <a:gd name="f35" fmla="val 31477"/>
                    <a:gd name="f36" fmla="val 1735143"/>
                    <a:gd name="f37" fmla="val 1728924"/>
                    <a:gd name="f38" fmla="val 31969"/>
                    <a:gd name="f39" fmla="val 1722540"/>
                    <a:gd name="f40" fmla="val 33034"/>
                    <a:gd name="f41" fmla="val 1715993"/>
                    <a:gd name="f42" fmla="val 236691"/>
                    <a:gd name="f43" fmla="val 434614"/>
                    <a:gd name="f44" fmla="val 242306"/>
                    <a:gd name="f45" fmla="val 399259"/>
                    <a:gd name="f46" fmla="val 263004"/>
                    <a:gd name="f47" fmla="val 366359"/>
                    <a:gd name="f48" fmla="val 292432"/>
                    <a:gd name="f49" fmla="val 342421"/>
                    <a:gd name="f50" fmla="val 321859"/>
                    <a:gd name="f51" fmla="val 318442"/>
                    <a:gd name="f52" fmla="val 359607"/>
                    <a:gd name="f53" fmla="val 303670"/>
                    <a:gd name="f54" fmla="val 398133"/>
                    <a:gd name="f55" fmla="val 303710"/>
                    <a:gd name="f56" fmla="val 1129847"/>
                    <a:gd name="f57" fmla="val 1134520"/>
                    <a:gd name="f58" fmla="val 1138864"/>
                    <a:gd name="f59" fmla="val 301664"/>
                    <a:gd name="f60" fmla="val 1141897"/>
                    <a:gd name="f61" fmla="val 298104"/>
                    <a:gd name="f62" fmla="val 1366702"/>
                    <a:gd name="f63" fmla="val 31427"/>
                    <a:gd name="f64" fmla="val 2731601"/>
                    <a:gd name="f65" fmla="val 2766275"/>
                    <a:gd name="f66" fmla="val 31468"/>
                    <a:gd name="f67" fmla="val 2794924"/>
                    <a:gd name="f68" fmla="val 43130"/>
                    <a:gd name="f69" fmla="val 2814925"/>
                    <a:gd name="f70" fmla="val 61749"/>
                    <a:gd name="f71" fmla="val 2834885"/>
                    <a:gd name="f72" fmla="val 80449"/>
                    <a:gd name="f73" fmla="val 2846525"/>
                    <a:gd name="f74" fmla="val 106024"/>
                    <a:gd name="f75" fmla="val 2846607"/>
                    <a:gd name="f76" fmla="val 135978"/>
                    <a:gd name="f77" fmla="val 142812"/>
                    <a:gd name="f78" fmla="val 2845951"/>
                    <a:gd name="f79" fmla="val 149891"/>
                    <a:gd name="f80" fmla="val 2844680"/>
                    <a:gd name="f81" fmla="val 157134"/>
                    <a:gd name="f82" fmla="val 2597825"/>
                    <a:gd name="f83" fmla="val 1716279"/>
                    <a:gd name="f84" fmla="val 2875665"/>
                    <a:gd name="f85" fmla="val 162658"/>
                    <a:gd name="f86" fmla="val 2877264"/>
                    <a:gd name="f87" fmla="val 153615"/>
                    <a:gd name="f88" fmla="val 2878084"/>
                    <a:gd name="f89" fmla="val 144694"/>
                    <a:gd name="f90" fmla="val 2878124"/>
                    <a:gd name="f91" fmla="val 97677"/>
                    <a:gd name="f92" fmla="val 2862632"/>
                    <a:gd name="f93" fmla="val 63140"/>
                    <a:gd name="f94" fmla="val 2836401"/>
                    <a:gd name="f95" fmla="val 38792"/>
                    <a:gd name="f96" fmla="val 2810171"/>
                    <a:gd name="f97" fmla="val 14322"/>
                    <a:gd name="f98" fmla="val 2773407"/>
                    <a:gd name="f99" fmla="val 1359407"/>
                    <a:gd name="f100" fmla="val 1354735"/>
                    <a:gd name="f101" fmla="val 1350349"/>
                    <a:gd name="f102" fmla="val 2046"/>
                    <a:gd name="f103" fmla="val 1347357"/>
                    <a:gd name="f104" fmla="val 5606"/>
                    <a:gd name="f105" fmla="val 1122511"/>
                    <a:gd name="f106" fmla="val 272284"/>
                    <a:gd name="f107" fmla="val 351574"/>
                    <a:gd name="f108" fmla="val 272325"/>
                    <a:gd name="f109" fmla="val 307186"/>
                    <a:gd name="f110" fmla="val 289838"/>
                    <a:gd name="f111" fmla="val 272554"/>
                    <a:gd name="f112" fmla="val 318073"/>
                    <a:gd name="f113" fmla="val 237921"/>
                    <a:gd name="f114" fmla="val 346268"/>
                    <a:gd name="f115" fmla="val 212674"/>
                    <a:gd name="f116" fmla="val 385469"/>
                    <a:gd name="f117" fmla="val 205624"/>
                    <a:gd name="f118" fmla="val 429704"/>
                    <a:gd name="f119" fmla="val 1926"/>
                    <a:gd name="f120" fmla="val 1711041"/>
                    <a:gd name="f121" fmla="val 656"/>
                    <a:gd name="f122" fmla="val 1719184"/>
                    <a:gd name="f123" fmla="val 1727246"/>
                    <a:gd name="f124" fmla="+- 0 0 41"/>
                    <a:gd name="f125" fmla="val 1773977"/>
                    <a:gd name="f126" fmla="val 15493"/>
                    <a:gd name="f127" fmla="val 1809005"/>
                    <a:gd name="f128" fmla="val 41805"/>
                    <a:gd name="f129" fmla="val 1833843"/>
                    <a:gd name="f130" fmla="val 68118"/>
                    <a:gd name="f131" fmla="val 1858723"/>
                    <a:gd name="f132" fmla="val 104964"/>
                    <a:gd name="f133" fmla="val 1873413"/>
                    <a:gd name="f134" fmla="val 2450482"/>
                    <a:gd name="f135" fmla="val 1873331"/>
                    <a:gd name="f136" fmla="val 2494664"/>
                    <a:gd name="f137" fmla="val 1855817"/>
                    <a:gd name="f138" fmla="val 2529461"/>
                    <a:gd name="f139" fmla="val 1827664"/>
                    <a:gd name="f140" fmla="val 2564217"/>
                    <a:gd name="f141" fmla="val 1799470"/>
                    <a:gd name="f142" fmla="val 2589914"/>
                    <a:gd name="f143" fmla="val 1760391"/>
                    <a:gd name="f144" fmla="+- 0 0 -90"/>
                    <a:gd name="f145" fmla="*/ f3 1 2878083"/>
                    <a:gd name="f146" fmla="*/ f4 1 1873372"/>
                    <a:gd name="f147" fmla="+- f7 0 f5"/>
                    <a:gd name="f148" fmla="+- f6 0 f5"/>
                    <a:gd name="f149" fmla="*/ f144 f0 1"/>
                    <a:gd name="f150" fmla="*/ f148 1 2878083"/>
                    <a:gd name="f151" fmla="*/ f147 1 1873372"/>
                    <a:gd name="f152" fmla="*/ 2582332 f148 1"/>
                    <a:gd name="f153" fmla="*/ 1713537 f147 1"/>
                    <a:gd name="f154" fmla="*/ 2566840 f148 1"/>
                    <a:gd name="f155" fmla="*/ 1710755 f147 1"/>
                    <a:gd name="f156" fmla="*/ 2509624 f148 1"/>
                    <a:gd name="f157" fmla="*/ 1803235 f147 1"/>
                    <a:gd name="f158" fmla="*/ 2404373 f148 1"/>
                    <a:gd name="f159" fmla="*/ 1841945 f147 1"/>
                    <a:gd name="f160" fmla="*/ 146769 f148 1"/>
                    <a:gd name="f161" fmla="*/ 63487 f148 1"/>
                    <a:gd name="f162" fmla="*/ 1811010 f147 1"/>
                    <a:gd name="f163" fmla="*/ 31477 f148 1"/>
                    <a:gd name="f164" fmla="*/ 1735143 f147 1"/>
                    <a:gd name="f165" fmla="*/ 33034 f148 1"/>
                    <a:gd name="f166" fmla="*/ 1715993 f147 1"/>
                    <a:gd name="f167" fmla="*/ 236691 f148 1"/>
                    <a:gd name="f168" fmla="*/ 434614 f147 1"/>
                    <a:gd name="f169" fmla="*/ 292432 f148 1"/>
                    <a:gd name="f170" fmla="*/ 342421 f147 1"/>
                    <a:gd name="f171" fmla="*/ 398133 f148 1"/>
                    <a:gd name="f172" fmla="*/ 303710 f147 1"/>
                    <a:gd name="f173" fmla="*/ 1129847 f148 1"/>
                    <a:gd name="f174" fmla="*/ 1141897 f148 1"/>
                    <a:gd name="f175" fmla="*/ 298104 f147 1"/>
                    <a:gd name="f176" fmla="*/ 1366702 f148 1"/>
                    <a:gd name="f177" fmla="*/ 31427 f147 1"/>
                    <a:gd name="f178" fmla="*/ 2731601 f148 1"/>
                    <a:gd name="f179" fmla="*/ 2814925 f148 1"/>
                    <a:gd name="f180" fmla="*/ 61749 f147 1"/>
                    <a:gd name="f181" fmla="*/ 2846607 f148 1"/>
                    <a:gd name="f182" fmla="*/ 135978 f147 1"/>
                    <a:gd name="f183" fmla="*/ 2844680 f148 1"/>
                    <a:gd name="f184" fmla="*/ 157134 f147 1"/>
                    <a:gd name="f185" fmla="*/ 2597825 f148 1"/>
                    <a:gd name="f186" fmla="*/ 1716279 f147 1"/>
                    <a:gd name="f187" fmla="*/ 2875665 f148 1"/>
                    <a:gd name="f188" fmla="*/ 162658 f147 1"/>
                    <a:gd name="f189" fmla="*/ 2878084 f148 1"/>
                    <a:gd name="f190" fmla="*/ 2836401 f148 1"/>
                    <a:gd name="f191" fmla="*/ 38792 f147 1"/>
                    <a:gd name="f192" fmla="*/ 0 f147 1"/>
                    <a:gd name="f193" fmla="*/ 1359407 f148 1"/>
                    <a:gd name="f194" fmla="*/ 1347357 f148 1"/>
                    <a:gd name="f195" fmla="*/ 5606 f147 1"/>
                    <a:gd name="f196" fmla="*/ 1122511 f148 1"/>
                    <a:gd name="f197" fmla="*/ 272284 f147 1"/>
                    <a:gd name="f198" fmla="*/ 272554 f148 1"/>
                    <a:gd name="f199" fmla="*/ 318073 f147 1"/>
                    <a:gd name="f200" fmla="*/ 205624 f148 1"/>
                    <a:gd name="f201" fmla="*/ 429704 f147 1"/>
                    <a:gd name="f202" fmla="*/ 1926 f148 1"/>
                    <a:gd name="f203" fmla="*/ 1711041 f147 1"/>
                    <a:gd name="f204" fmla="*/ 0 f148 1"/>
                    <a:gd name="f205" fmla="*/ 41805 f148 1"/>
                    <a:gd name="f206" fmla="*/ 1833843 f147 1"/>
                    <a:gd name="f207" fmla="*/ 1873372 f147 1"/>
                    <a:gd name="f208" fmla="*/ 2529461 f148 1"/>
                    <a:gd name="f209" fmla="*/ 1827664 f147 1"/>
                    <a:gd name="f210" fmla="*/ f149 1 f2"/>
                    <a:gd name="f211" fmla="*/ f152 1 2878083"/>
                    <a:gd name="f212" fmla="*/ f153 1 1873372"/>
                    <a:gd name="f213" fmla="*/ f154 1 2878083"/>
                    <a:gd name="f214" fmla="*/ f155 1 1873372"/>
                    <a:gd name="f215" fmla="*/ f156 1 2878083"/>
                    <a:gd name="f216" fmla="*/ f157 1 1873372"/>
                    <a:gd name="f217" fmla="*/ f158 1 2878083"/>
                    <a:gd name="f218" fmla="*/ f159 1 1873372"/>
                    <a:gd name="f219" fmla="*/ f160 1 2878083"/>
                    <a:gd name="f220" fmla="*/ f161 1 2878083"/>
                    <a:gd name="f221" fmla="*/ f162 1 1873372"/>
                    <a:gd name="f222" fmla="*/ f163 1 2878083"/>
                    <a:gd name="f223" fmla="*/ f164 1 1873372"/>
                    <a:gd name="f224" fmla="*/ f165 1 2878083"/>
                    <a:gd name="f225" fmla="*/ f166 1 1873372"/>
                    <a:gd name="f226" fmla="*/ f167 1 2878083"/>
                    <a:gd name="f227" fmla="*/ f168 1 1873372"/>
                    <a:gd name="f228" fmla="*/ f169 1 2878083"/>
                    <a:gd name="f229" fmla="*/ f170 1 1873372"/>
                    <a:gd name="f230" fmla="*/ f171 1 2878083"/>
                    <a:gd name="f231" fmla="*/ f172 1 1873372"/>
                    <a:gd name="f232" fmla="*/ f173 1 2878083"/>
                    <a:gd name="f233" fmla="*/ f174 1 2878083"/>
                    <a:gd name="f234" fmla="*/ f175 1 1873372"/>
                    <a:gd name="f235" fmla="*/ f176 1 2878083"/>
                    <a:gd name="f236" fmla="*/ f177 1 1873372"/>
                    <a:gd name="f237" fmla="*/ f178 1 2878083"/>
                    <a:gd name="f238" fmla="*/ f179 1 2878083"/>
                    <a:gd name="f239" fmla="*/ f180 1 1873372"/>
                    <a:gd name="f240" fmla="*/ f181 1 2878083"/>
                    <a:gd name="f241" fmla="*/ f182 1 1873372"/>
                    <a:gd name="f242" fmla="*/ f183 1 2878083"/>
                    <a:gd name="f243" fmla="*/ f184 1 1873372"/>
                    <a:gd name="f244" fmla="*/ f185 1 2878083"/>
                    <a:gd name="f245" fmla="*/ f186 1 1873372"/>
                    <a:gd name="f246" fmla="*/ f187 1 2878083"/>
                    <a:gd name="f247" fmla="*/ f188 1 1873372"/>
                    <a:gd name="f248" fmla="*/ f189 1 2878083"/>
                    <a:gd name="f249" fmla="*/ f190 1 2878083"/>
                    <a:gd name="f250" fmla="*/ f191 1 1873372"/>
                    <a:gd name="f251" fmla="*/ f192 1 1873372"/>
                    <a:gd name="f252" fmla="*/ f193 1 2878083"/>
                    <a:gd name="f253" fmla="*/ f194 1 2878083"/>
                    <a:gd name="f254" fmla="*/ f195 1 1873372"/>
                    <a:gd name="f255" fmla="*/ f196 1 2878083"/>
                    <a:gd name="f256" fmla="*/ f197 1 1873372"/>
                    <a:gd name="f257" fmla="*/ f198 1 2878083"/>
                    <a:gd name="f258" fmla="*/ f199 1 1873372"/>
                    <a:gd name="f259" fmla="*/ f200 1 2878083"/>
                    <a:gd name="f260" fmla="*/ f201 1 1873372"/>
                    <a:gd name="f261" fmla="*/ f202 1 2878083"/>
                    <a:gd name="f262" fmla="*/ f203 1 1873372"/>
                    <a:gd name="f263" fmla="*/ f204 1 2878083"/>
                    <a:gd name="f264" fmla="*/ f205 1 2878083"/>
                    <a:gd name="f265" fmla="*/ f206 1 1873372"/>
                    <a:gd name="f266" fmla="*/ f207 1 1873372"/>
                    <a:gd name="f267" fmla="*/ f208 1 2878083"/>
                    <a:gd name="f268" fmla="*/ f209 1 1873372"/>
                    <a:gd name="f269" fmla="*/ f5 1 f150"/>
                    <a:gd name="f270" fmla="*/ f6 1 f150"/>
                    <a:gd name="f271" fmla="*/ f5 1 f151"/>
                    <a:gd name="f272" fmla="*/ f7 1 f151"/>
                    <a:gd name="f273" fmla="+- f210 0 f1"/>
                    <a:gd name="f274" fmla="*/ f211 1 f150"/>
                    <a:gd name="f275" fmla="*/ f212 1 f151"/>
                    <a:gd name="f276" fmla="*/ f213 1 f150"/>
                    <a:gd name="f277" fmla="*/ f214 1 f151"/>
                    <a:gd name="f278" fmla="*/ f215 1 f150"/>
                    <a:gd name="f279" fmla="*/ f216 1 f151"/>
                    <a:gd name="f280" fmla="*/ f217 1 f150"/>
                    <a:gd name="f281" fmla="*/ f218 1 f151"/>
                    <a:gd name="f282" fmla="*/ f219 1 f150"/>
                    <a:gd name="f283" fmla="*/ f220 1 f150"/>
                    <a:gd name="f284" fmla="*/ f221 1 f151"/>
                    <a:gd name="f285" fmla="*/ f222 1 f150"/>
                    <a:gd name="f286" fmla="*/ f223 1 f151"/>
                    <a:gd name="f287" fmla="*/ f224 1 f150"/>
                    <a:gd name="f288" fmla="*/ f225 1 f151"/>
                    <a:gd name="f289" fmla="*/ f226 1 f150"/>
                    <a:gd name="f290" fmla="*/ f227 1 f151"/>
                    <a:gd name="f291" fmla="*/ f228 1 f150"/>
                    <a:gd name="f292" fmla="*/ f229 1 f151"/>
                    <a:gd name="f293" fmla="*/ f230 1 f150"/>
                    <a:gd name="f294" fmla="*/ f231 1 f151"/>
                    <a:gd name="f295" fmla="*/ f232 1 f150"/>
                    <a:gd name="f296" fmla="*/ f233 1 f150"/>
                    <a:gd name="f297" fmla="*/ f234 1 f151"/>
                    <a:gd name="f298" fmla="*/ f235 1 f150"/>
                    <a:gd name="f299" fmla="*/ f236 1 f151"/>
                    <a:gd name="f300" fmla="*/ f237 1 f150"/>
                    <a:gd name="f301" fmla="*/ f238 1 f150"/>
                    <a:gd name="f302" fmla="*/ f239 1 f151"/>
                    <a:gd name="f303" fmla="*/ f240 1 f150"/>
                    <a:gd name="f304" fmla="*/ f241 1 f151"/>
                    <a:gd name="f305" fmla="*/ f242 1 f150"/>
                    <a:gd name="f306" fmla="*/ f243 1 f151"/>
                    <a:gd name="f307" fmla="*/ f244 1 f150"/>
                    <a:gd name="f308" fmla="*/ f245 1 f151"/>
                    <a:gd name="f309" fmla="*/ f246 1 f150"/>
                    <a:gd name="f310" fmla="*/ f247 1 f151"/>
                    <a:gd name="f311" fmla="*/ f248 1 f150"/>
                    <a:gd name="f312" fmla="*/ f249 1 f150"/>
                    <a:gd name="f313" fmla="*/ f250 1 f151"/>
                    <a:gd name="f314" fmla="*/ f251 1 f151"/>
                    <a:gd name="f315" fmla="*/ f252 1 f150"/>
                    <a:gd name="f316" fmla="*/ f253 1 f150"/>
                    <a:gd name="f317" fmla="*/ f254 1 f151"/>
                    <a:gd name="f318" fmla="*/ f255 1 f150"/>
                    <a:gd name="f319" fmla="*/ f256 1 f151"/>
                    <a:gd name="f320" fmla="*/ f257 1 f150"/>
                    <a:gd name="f321" fmla="*/ f258 1 f151"/>
                    <a:gd name="f322" fmla="*/ f259 1 f150"/>
                    <a:gd name="f323" fmla="*/ f260 1 f151"/>
                    <a:gd name="f324" fmla="*/ f261 1 f150"/>
                    <a:gd name="f325" fmla="*/ f262 1 f151"/>
                    <a:gd name="f326" fmla="*/ f263 1 f150"/>
                    <a:gd name="f327" fmla="*/ f264 1 f150"/>
                    <a:gd name="f328" fmla="*/ f265 1 f151"/>
                    <a:gd name="f329" fmla="*/ f266 1 f151"/>
                    <a:gd name="f330" fmla="*/ f267 1 f150"/>
                    <a:gd name="f331" fmla="*/ f268 1 f151"/>
                    <a:gd name="f332" fmla="*/ f269 f145 1"/>
                    <a:gd name="f333" fmla="*/ f270 f145 1"/>
                    <a:gd name="f334" fmla="*/ f272 f146 1"/>
                    <a:gd name="f335" fmla="*/ f271 f146 1"/>
                    <a:gd name="f336" fmla="*/ f274 f145 1"/>
                    <a:gd name="f337" fmla="*/ f275 f146 1"/>
                    <a:gd name="f338" fmla="*/ f276 f145 1"/>
                    <a:gd name="f339" fmla="*/ f277 f146 1"/>
                    <a:gd name="f340" fmla="*/ f278 f145 1"/>
                    <a:gd name="f341" fmla="*/ f279 f146 1"/>
                    <a:gd name="f342" fmla="*/ f280 f145 1"/>
                    <a:gd name="f343" fmla="*/ f281 f146 1"/>
                    <a:gd name="f344" fmla="*/ f282 f145 1"/>
                    <a:gd name="f345" fmla="*/ f283 f145 1"/>
                    <a:gd name="f346" fmla="*/ f284 f146 1"/>
                    <a:gd name="f347" fmla="*/ f285 f145 1"/>
                    <a:gd name="f348" fmla="*/ f286 f146 1"/>
                    <a:gd name="f349" fmla="*/ f287 f145 1"/>
                    <a:gd name="f350" fmla="*/ f288 f146 1"/>
                    <a:gd name="f351" fmla="*/ f289 f145 1"/>
                    <a:gd name="f352" fmla="*/ f290 f146 1"/>
                    <a:gd name="f353" fmla="*/ f291 f145 1"/>
                    <a:gd name="f354" fmla="*/ f292 f146 1"/>
                    <a:gd name="f355" fmla="*/ f293 f145 1"/>
                    <a:gd name="f356" fmla="*/ f294 f146 1"/>
                    <a:gd name="f357" fmla="*/ f295 f145 1"/>
                    <a:gd name="f358" fmla="*/ f296 f145 1"/>
                    <a:gd name="f359" fmla="*/ f297 f146 1"/>
                    <a:gd name="f360" fmla="*/ f298 f145 1"/>
                    <a:gd name="f361" fmla="*/ f299 f146 1"/>
                    <a:gd name="f362" fmla="*/ f300 f145 1"/>
                    <a:gd name="f363" fmla="*/ f301 f145 1"/>
                    <a:gd name="f364" fmla="*/ f302 f146 1"/>
                    <a:gd name="f365" fmla="*/ f303 f145 1"/>
                    <a:gd name="f366" fmla="*/ f304 f146 1"/>
                    <a:gd name="f367" fmla="*/ f305 f145 1"/>
                    <a:gd name="f368" fmla="*/ f306 f146 1"/>
                    <a:gd name="f369" fmla="*/ f307 f145 1"/>
                    <a:gd name="f370" fmla="*/ f308 f146 1"/>
                    <a:gd name="f371" fmla="*/ f309 f145 1"/>
                    <a:gd name="f372" fmla="*/ f310 f146 1"/>
                    <a:gd name="f373" fmla="*/ f311 f145 1"/>
                    <a:gd name="f374" fmla="*/ f312 f145 1"/>
                    <a:gd name="f375" fmla="*/ f313 f146 1"/>
                    <a:gd name="f376" fmla="*/ f314 f146 1"/>
                    <a:gd name="f377" fmla="*/ f315 f145 1"/>
                    <a:gd name="f378" fmla="*/ f316 f145 1"/>
                    <a:gd name="f379" fmla="*/ f317 f146 1"/>
                    <a:gd name="f380" fmla="*/ f318 f145 1"/>
                    <a:gd name="f381" fmla="*/ f319 f146 1"/>
                    <a:gd name="f382" fmla="*/ f320 f145 1"/>
                    <a:gd name="f383" fmla="*/ f321 f146 1"/>
                    <a:gd name="f384" fmla="*/ f322 f145 1"/>
                    <a:gd name="f385" fmla="*/ f323 f146 1"/>
                    <a:gd name="f386" fmla="*/ f324 f145 1"/>
                    <a:gd name="f387" fmla="*/ f325 f146 1"/>
                    <a:gd name="f388" fmla="*/ f326 f145 1"/>
                    <a:gd name="f389" fmla="*/ f327 f145 1"/>
                    <a:gd name="f390" fmla="*/ f328 f146 1"/>
                    <a:gd name="f391" fmla="*/ f329 f146 1"/>
                    <a:gd name="f392" fmla="*/ f330 f145 1"/>
                    <a:gd name="f393" fmla="*/ f331 f146 1"/>
                  </a:gdLst>
                  <a:ahLst/>
                  <a:cxnLst>
                    <a:cxn ang="3cd4">
                      <a:pos x="hc" y="t"/>
                    </a:cxn>
                    <a:cxn ang="0">
                      <a:pos x="r" y="vc"/>
                    </a:cxn>
                    <a:cxn ang="cd4">
                      <a:pos x="hc" y="b"/>
                    </a:cxn>
                    <a:cxn ang="cd2">
                      <a:pos x="l" y="vc"/>
                    </a:cxn>
                    <a:cxn ang="f273">
                      <a:pos x="f336" y="f337"/>
                    </a:cxn>
                    <a:cxn ang="f273">
                      <a:pos x="f338" y="f339"/>
                    </a:cxn>
                    <a:cxn ang="f273">
                      <a:pos x="f340" y="f341"/>
                    </a:cxn>
                    <a:cxn ang="f273">
                      <a:pos x="f342" y="f343"/>
                    </a:cxn>
                    <a:cxn ang="f273">
                      <a:pos x="f344" y="f343"/>
                    </a:cxn>
                    <a:cxn ang="f273">
                      <a:pos x="f345" y="f346"/>
                    </a:cxn>
                    <a:cxn ang="f273">
                      <a:pos x="f347" y="f348"/>
                    </a:cxn>
                    <a:cxn ang="f273">
                      <a:pos x="f349" y="f350"/>
                    </a:cxn>
                    <a:cxn ang="f273">
                      <a:pos x="f351" y="f352"/>
                    </a:cxn>
                    <a:cxn ang="f273">
                      <a:pos x="f353" y="f354"/>
                    </a:cxn>
                    <a:cxn ang="f273">
                      <a:pos x="f355" y="f356"/>
                    </a:cxn>
                    <a:cxn ang="f273">
                      <a:pos x="f357" y="f356"/>
                    </a:cxn>
                    <a:cxn ang="f273">
                      <a:pos x="f358" y="f359"/>
                    </a:cxn>
                    <a:cxn ang="f273">
                      <a:pos x="f360" y="f361"/>
                    </a:cxn>
                    <a:cxn ang="f273">
                      <a:pos x="f362" y="f361"/>
                    </a:cxn>
                    <a:cxn ang="f273">
                      <a:pos x="f363" y="f364"/>
                    </a:cxn>
                    <a:cxn ang="f273">
                      <a:pos x="f365" y="f366"/>
                    </a:cxn>
                    <a:cxn ang="f273">
                      <a:pos x="f367" y="f368"/>
                    </a:cxn>
                    <a:cxn ang="f273">
                      <a:pos x="f338" y="f339"/>
                    </a:cxn>
                    <a:cxn ang="f273">
                      <a:pos x="f336" y="f337"/>
                    </a:cxn>
                    <a:cxn ang="f273">
                      <a:pos x="f369" y="f370"/>
                    </a:cxn>
                    <a:cxn ang="f273">
                      <a:pos x="f371" y="f372"/>
                    </a:cxn>
                    <a:cxn ang="f273">
                      <a:pos x="f373" y="f366"/>
                    </a:cxn>
                    <a:cxn ang="f273">
                      <a:pos x="f374" y="f375"/>
                    </a:cxn>
                    <a:cxn ang="f273">
                      <a:pos x="f362" y="f376"/>
                    </a:cxn>
                    <a:cxn ang="f273">
                      <a:pos x="f377" y="f376"/>
                    </a:cxn>
                    <a:cxn ang="f273">
                      <a:pos x="f378" y="f379"/>
                    </a:cxn>
                    <a:cxn ang="f273">
                      <a:pos x="f380" y="f381"/>
                    </a:cxn>
                    <a:cxn ang="f273">
                      <a:pos x="f355" y="f381"/>
                    </a:cxn>
                    <a:cxn ang="f273">
                      <a:pos x="f382" y="f383"/>
                    </a:cxn>
                    <a:cxn ang="f273">
                      <a:pos x="f384" y="f385"/>
                    </a:cxn>
                    <a:cxn ang="f273">
                      <a:pos x="f386" y="f387"/>
                    </a:cxn>
                    <a:cxn ang="f273">
                      <a:pos x="f388" y="f348"/>
                    </a:cxn>
                    <a:cxn ang="f273">
                      <a:pos x="f389" y="f390"/>
                    </a:cxn>
                    <a:cxn ang="f273">
                      <a:pos x="f344" y="f391"/>
                    </a:cxn>
                    <a:cxn ang="f273">
                      <a:pos x="f342" y="f391"/>
                    </a:cxn>
                    <a:cxn ang="f273">
                      <a:pos x="f392" y="f393"/>
                    </a:cxn>
                    <a:cxn ang="f273">
                      <a:pos x="f369" y="f370"/>
                    </a:cxn>
                    <a:cxn ang="f273">
                      <a:pos x="f336" y="f337"/>
                    </a:cxn>
                  </a:cxnLst>
                  <a:rect l="f332" t="f335" r="f333" b="f334"/>
                  <a:pathLst>
                    <a:path w="2878083" h="1873372">
                      <a:moveTo>
                        <a:pt x="f8" y="f9"/>
                      </a:moveTo>
                      <a:lnTo>
                        <a:pt x="f10" y="f11"/>
                      </a:lnTo>
                      <a:cubicBezTo>
                        <a:pt x="f12" y="f13"/>
                        <a:pt x="f14" y="f15"/>
                        <a:pt x="f16" y="f17"/>
                      </a:cubicBezTo>
                      <a:cubicBezTo>
                        <a:pt x="f18" y="f19"/>
                        <a:pt x="f20" y="f21"/>
                        <a:pt x="f22" y="f23"/>
                      </a:cubicBezTo>
                      <a:lnTo>
                        <a:pt x="f24" y="f23"/>
                      </a:lnTo>
                      <a:cubicBezTo>
                        <a:pt x="f25" y="f26"/>
                        <a:pt x="f27" y="f28"/>
                        <a:pt x="f29" y="f30"/>
                      </a:cubicBezTo>
                      <a:cubicBezTo>
                        <a:pt x="f31" y="f32"/>
                        <a:pt x="f33" y="f34"/>
                        <a:pt x="f35" y="f36"/>
                      </a:cubicBezTo>
                      <a:cubicBezTo>
                        <a:pt x="f35" y="f37"/>
                        <a:pt x="f38" y="f39"/>
                        <a:pt x="f40" y="f41"/>
                      </a:cubicBezTo>
                      <a:lnTo>
                        <a:pt x="f42" y="f43"/>
                      </a:lnTo>
                      <a:cubicBezTo>
                        <a:pt x="f44" y="f45"/>
                        <a:pt x="f46" y="f47"/>
                        <a:pt x="f48" y="f49"/>
                      </a:cubicBezTo>
                      <a:cubicBezTo>
                        <a:pt x="f50" y="f51"/>
                        <a:pt x="f52" y="f53"/>
                        <a:pt x="f54" y="f55"/>
                      </a:cubicBezTo>
                      <a:lnTo>
                        <a:pt x="f56" y="f55"/>
                      </a:lnTo>
                      <a:cubicBezTo>
                        <a:pt x="f57" y="f55"/>
                        <a:pt x="f58" y="f59"/>
                        <a:pt x="f60" y="f61"/>
                      </a:cubicBezTo>
                      <a:lnTo>
                        <a:pt x="f62" y="f63"/>
                      </a:lnTo>
                      <a:lnTo>
                        <a:pt x="f64" y="f63"/>
                      </a:lnTo>
                      <a:cubicBezTo>
                        <a:pt x="f65" y="f66"/>
                        <a:pt x="f67" y="f68"/>
                        <a:pt x="f69" y="f70"/>
                      </a:cubicBezTo>
                      <a:cubicBezTo>
                        <a:pt x="f71" y="f72"/>
                        <a:pt x="f73" y="f74"/>
                        <a:pt x="f75" y="f76"/>
                      </a:cubicBezTo>
                      <a:cubicBezTo>
                        <a:pt x="f75" y="f77"/>
                        <a:pt x="f78" y="f79"/>
                        <a:pt x="f80" y="f81"/>
                      </a:cubicBezTo>
                      <a:lnTo>
                        <a:pt x="f10" y="f11"/>
                      </a:lnTo>
                      <a:lnTo>
                        <a:pt x="f8" y="f9"/>
                      </a:lnTo>
                      <a:lnTo>
                        <a:pt x="f82" y="f83"/>
                      </a:lnTo>
                      <a:lnTo>
                        <a:pt x="f84" y="f85"/>
                      </a:lnTo>
                      <a:cubicBezTo>
                        <a:pt x="f86" y="f87"/>
                        <a:pt x="f88" y="f89"/>
                        <a:pt x="f88" y="f76"/>
                      </a:cubicBezTo>
                      <a:cubicBezTo>
                        <a:pt x="f90" y="f91"/>
                        <a:pt x="f92" y="f93"/>
                        <a:pt x="f94" y="f95"/>
                      </a:cubicBezTo>
                      <a:cubicBezTo>
                        <a:pt x="f96" y="f97"/>
                        <a:pt x="f98" y="f5"/>
                        <a:pt x="f64" y="f5"/>
                      </a:cubicBezTo>
                      <a:lnTo>
                        <a:pt x="f99" y="f5"/>
                      </a:lnTo>
                      <a:cubicBezTo>
                        <a:pt x="f100" y="f5"/>
                        <a:pt x="f101" y="f102"/>
                        <a:pt x="f103" y="f104"/>
                      </a:cubicBezTo>
                      <a:lnTo>
                        <a:pt x="f105" y="f106"/>
                      </a:lnTo>
                      <a:lnTo>
                        <a:pt x="f54" y="f106"/>
                      </a:lnTo>
                      <a:cubicBezTo>
                        <a:pt x="f107" y="f108"/>
                        <a:pt x="f109" y="f110"/>
                        <a:pt x="f111" y="f112"/>
                      </a:cubicBezTo>
                      <a:cubicBezTo>
                        <a:pt x="f113" y="f114"/>
                        <a:pt x="f115" y="f116"/>
                        <a:pt x="f117" y="f118"/>
                      </a:cubicBezTo>
                      <a:lnTo>
                        <a:pt x="f119" y="f120"/>
                      </a:lnTo>
                      <a:cubicBezTo>
                        <a:pt x="f121" y="f122"/>
                        <a:pt x="f5" y="f123"/>
                        <a:pt x="f5" y="f36"/>
                      </a:cubicBezTo>
                      <a:cubicBezTo>
                        <a:pt x="f124" y="f125"/>
                        <a:pt x="f126" y="f127"/>
                        <a:pt x="f128" y="f129"/>
                      </a:cubicBezTo>
                      <a:cubicBezTo>
                        <a:pt x="f130" y="f131"/>
                        <a:pt x="f132" y="f133"/>
                        <a:pt x="f24" y="f7"/>
                      </a:cubicBezTo>
                      <a:lnTo>
                        <a:pt x="f22" y="f7"/>
                      </a:lnTo>
                      <a:cubicBezTo>
                        <a:pt x="f134" y="f135"/>
                        <a:pt x="f136" y="f137"/>
                        <a:pt x="f138" y="f139"/>
                      </a:cubicBezTo>
                      <a:cubicBezTo>
                        <a:pt x="f140" y="f141"/>
                        <a:pt x="f142" y="f143"/>
                        <a:pt x="f82" y="f83"/>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grpSp>
          <p:sp>
            <p:nvSpPr>
              <p:cNvPr id="28" name="TextBox 31">
                <a:extLst>
                  <a:ext uri="{FF2B5EF4-FFF2-40B4-BE49-F238E27FC236}">
                    <a16:creationId xmlns:a16="http://schemas.microsoft.com/office/drawing/2014/main" id="{D520766A-0D3A-4B70-B17B-804F0E01F508}"/>
                  </a:ext>
                </a:extLst>
              </p:cNvPr>
              <p:cNvSpPr txBox="1"/>
              <p:nvPr/>
            </p:nvSpPr>
            <p:spPr>
              <a:xfrm rot="20816829">
                <a:off x="5366130" y="3392030"/>
                <a:ext cx="1327644" cy="307777"/>
              </a:xfrm>
              <a:prstGeom prst="rect">
                <a:avLst/>
              </a:prstGeom>
              <a:noFill/>
              <a:ln w="28575" cap="flat">
                <a:solidFill>
                  <a:srgbClr val="00FF00"/>
                </a:solidFill>
                <a:prstDash val="solid"/>
                <a:miter/>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dirty="0">
                    <a:solidFill>
                      <a:srgbClr val="FF0000"/>
                    </a:solidFill>
                    <a:latin typeface="Facsimile" pitchFamily="2"/>
                  </a:rPr>
                  <a:t>DATABASE</a:t>
                </a:r>
                <a:endParaRPr lang="en-GB" sz="1400" b="1" i="0" u="none" strike="noStrike" kern="1200" cap="none" spc="0" baseline="0" dirty="0">
                  <a:solidFill>
                    <a:srgbClr val="FF0000"/>
                  </a:solidFill>
                  <a:uFillTx/>
                  <a:latin typeface="Facsimile" pitchFamily="2"/>
                </a:endParaRPr>
              </a:p>
            </p:txBody>
          </p:sp>
          <p:sp>
            <p:nvSpPr>
              <p:cNvPr id="29" name="Oval 32">
                <a:extLst>
                  <a:ext uri="{FF2B5EF4-FFF2-40B4-BE49-F238E27FC236}">
                    <a16:creationId xmlns:a16="http://schemas.microsoft.com/office/drawing/2014/main" id="{C9323E15-2520-4178-A230-E56B4EBBD40D}"/>
                  </a:ext>
                </a:extLst>
              </p:cNvPr>
              <p:cNvSpPr/>
              <p:nvPr/>
            </p:nvSpPr>
            <p:spPr>
              <a:xfrm>
                <a:off x="8271936" y="1389055"/>
                <a:ext cx="358966" cy="35896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0" name="TextBox 33">
                <a:extLst>
                  <a:ext uri="{FF2B5EF4-FFF2-40B4-BE49-F238E27FC236}">
                    <a16:creationId xmlns:a16="http://schemas.microsoft.com/office/drawing/2014/main" id="{F3C33916-406C-4F84-9B46-E137DC089EFD}"/>
                  </a:ext>
                </a:extLst>
              </p:cNvPr>
              <p:cNvSpPr txBox="1"/>
              <p:nvPr/>
            </p:nvSpPr>
            <p:spPr>
              <a:xfrm>
                <a:off x="8285616" y="1378686"/>
                <a:ext cx="33681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FF00"/>
                    </a:solidFill>
                    <a:uFillTx/>
                    <a:latin typeface="Montserrat" pitchFamily="2"/>
                  </a:rPr>
                  <a:t>X</a:t>
                </a:r>
                <a:endParaRPr lang="en-GB" sz="1800" b="0" i="0" u="none" strike="noStrike" kern="1200" cap="none" spc="0" baseline="0">
                  <a:solidFill>
                    <a:srgbClr val="00FF00"/>
                  </a:solidFill>
                  <a:uFillTx/>
                  <a:latin typeface="Montserrat" pitchFamily="2"/>
                </a:endParaRPr>
              </a:p>
            </p:txBody>
          </p:sp>
        </p:grpSp>
        <p:sp>
          <p:nvSpPr>
            <p:cNvPr id="31" name="Rectangle: Rounded Corners 11">
              <a:extLst>
                <a:ext uri="{FF2B5EF4-FFF2-40B4-BE49-F238E27FC236}">
                  <a16:creationId xmlns:a16="http://schemas.microsoft.com/office/drawing/2014/main" id="{108AD069-E972-4757-9FBB-22973CEC694B}"/>
                </a:ext>
              </a:extLst>
            </p:cNvPr>
            <p:cNvSpPr/>
            <p:nvPr/>
          </p:nvSpPr>
          <p:spPr>
            <a:xfrm>
              <a:off x="4071256" y="4554553"/>
              <a:ext cx="4060374" cy="391610"/>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grpSp>
        <p:nvGrpSpPr>
          <p:cNvPr id="32" name="Group 30">
            <a:extLst>
              <a:ext uri="{FF2B5EF4-FFF2-40B4-BE49-F238E27FC236}">
                <a16:creationId xmlns:a16="http://schemas.microsoft.com/office/drawing/2014/main" id="{35206B61-B646-4D4C-9825-104CB944C3C2}"/>
              </a:ext>
            </a:extLst>
          </p:cNvPr>
          <p:cNvGrpSpPr/>
          <p:nvPr/>
        </p:nvGrpSpPr>
        <p:grpSpPr>
          <a:xfrm>
            <a:off x="4111169" y="4588358"/>
            <a:ext cx="3996001" cy="323999"/>
            <a:chOff x="4111169" y="4588358"/>
            <a:chExt cx="3996001" cy="323999"/>
          </a:xfrm>
        </p:grpSpPr>
        <p:grpSp>
          <p:nvGrpSpPr>
            <p:cNvPr id="33" name="Group 28">
              <a:extLst>
                <a:ext uri="{FF2B5EF4-FFF2-40B4-BE49-F238E27FC236}">
                  <a16:creationId xmlns:a16="http://schemas.microsoft.com/office/drawing/2014/main" id="{FD076198-049C-4E51-9753-B13E45F4D89B}"/>
                </a:ext>
              </a:extLst>
            </p:cNvPr>
            <p:cNvGrpSpPr/>
            <p:nvPr/>
          </p:nvGrpSpPr>
          <p:grpSpPr>
            <a:xfrm>
              <a:off x="4111169" y="4588358"/>
              <a:ext cx="3996001" cy="323999"/>
              <a:chOff x="4111169" y="4588358"/>
              <a:chExt cx="3996001" cy="323999"/>
            </a:xfrm>
          </p:grpSpPr>
          <p:sp>
            <p:nvSpPr>
              <p:cNvPr id="34" name="Rectangle: Rounded Corners 12">
                <a:extLst>
                  <a:ext uri="{FF2B5EF4-FFF2-40B4-BE49-F238E27FC236}">
                    <a16:creationId xmlns:a16="http://schemas.microsoft.com/office/drawing/2014/main" id="{D0F64906-F7D6-4E4F-9E0B-943B0BB2DBCD}"/>
                  </a:ext>
                </a:extLst>
              </p:cNvPr>
              <p:cNvSpPr/>
              <p:nvPr/>
            </p:nvSpPr>
            <p:spPr>
              <a:xfrm>
                <a:off x="4111169" y="4588358"/>
                <a:ext cx="3996001" cy="32399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cxnSp>
            <p:nvCxnSpPr>
              <p:cNvPr id="35" name="Straight Connector 17">
                <a:extLst>
                  <a:ext uri="{FF2B5EF4-FFF2-40B4-BE49-F238E27FC236}">
                    <a16:creationId xmlns:a16="http://schemas.microsoft.com/office/drawing/2014/main" id="{087AE6EE-AF9C-4594-921E-B02C49393F75}"/>
                  </a:ext>
                </a:extLst>
              </p:cNvPr>
              <p:cNvCxnSpPr/>
              <p:nvPr/>
            </p:nvCxnSpPr>
            <p:spPr>
              <a:xfrm>
                <a:off x="5073146" y="4588358"/>
                <a:ext cx="0" cy="323999"/>
              </a:xfrm>
              <a:prstGeom prst="straightConnector1">
                <a:avLst/>
              </a:prstGeom>
              <a:noFill/>
              <a:ln w="9528" cap="flat">
                <a:solidFill>
                  <a:srgbClr val="00FF00"/>
                </a:solidFill>
                <a:prstDash val="solid"/>
                <a:miter/>
              </a:ln>
            </p:spPr>
          </p:cxnSp>
          <p:cxnSp>
            <p:nvCxnSpPr>
              <p:cNvPr id="36" name="Straight Connector 18">
                <a:extLst>
                  <a:ext uri="{FF2B5EF4-FFF2-40B4-BE49-F238E27FC236}">
                    <a16:creationId xmlns:a16="http://schemas.microsoft.com/office/drawing/2014/main" id="{1A69FA76-5EC7-4C61-A3A4-B1B79E62CC95}"/>
                  </a:ext>
                </a:extLst>
              </p:cNvPr>
              <p:cNvCxnSpPr/>
              <p:nvPr/>
            </p:nvCxnSpPr>
            <p:spPr>
              <a:xfrm>
                <a:off x="5409956" y="4588358"/>
                <a:ext cx="0" cy="323999"/>
              </a:xfrm>
              <a:prstGeom prst="straightConnector1">
                <a:avLst/>
              </a:prstGeom>
              <a:noFill/>
              <a:ln w="9528" cap="flat">
                <a:solidFill>
                  <a:srgbClr val="00FF00"/>
                </a:solidFill>
                <a:prstDash val="solid"/>
                <a:miter/>
              </a:ln>
            </p:spPr>
          </p:cxnSp>
          <p:cxnSp>
            <p:nvCxnSpPr>
              <p:cNvPr id="37" name="Straight Connector 19">
                <a:extLst>
                  <a:ext uri="{FF2B5EF4-FFF2-40B4-BE49-F238E27FC236}">
                    <a16:creationId xmlns:a16="http://schemas.microsoft.com/office/drawing/2014/main" id="{A3D797BB-42DA-45C8-B1B9-CC72E0C7EA2E}"/>
                  </a:ext>
                </a:extLst>
              </p:cNvPr>
              <p:cNvCxnSpPr/>
              <p:nvPr/>
            </p:nvCxnSpPr>
            <p:spPr>
              <a:xfrm>
                <a:off x="5746775" y="4588358"/>
                <a:ext cx="0" cy="323999"/>
              </a:xfrm>
              <a:prstGeom prst="straightConnector1">
                <a:avLst/>
              </a:prstGeom>
              <a:noFill/>
              <a:ln w="9528" cap="flat">
                <a:solidFill>
                  <a:srgbClr val="00FF00"/>
                </a:solidFill>
                <a:prstDash val="solid"/>
                <a:miter/>
              </a:ln>
            </p:spPr>
          </p:cxnSp>
          <p:cxnSp>
            <p:nvCxnSpPr>
              <p:cNvPr id="38" name="Straight Connector 20">
                <a:extLst>
                  <a:ext uri="{FF2B5EF4-FFF2-40B4-BE49-F238E27FC236}">
                    <a16:creationId xmlns:a16="http://schemas.microsoft.com/office/drawing/2014/main" id="{162ED781-143A-4C59-8E09-59049F5F133E}"/>
                  </a:ext>
                </a:extLst>
              </p:cNvPr>
              <p:cNvCxnSpPr/>
              <p:nvPr/>
            </p:nvCxnSpPr>
            <p:spPr>
              <a:xfrm>
                <a:off x="6083585" y="4588358"/>
                <a:ext cx="0" cy="323999"/>
              </a:xfrm>
              <a:prstGeom prst="straightConnector1">
                <a:avLst/>
              </a:prstGeom>
              <a:noFill/>
              <a:ln w="9528" cap="flat">
                <a:solidFill>
                  <a:srgbClr val="00FF00"/>
                </a:solidFill>
                <a:prstDash val="solid"/>
                <a:miter/>
              </a:ln>
            </p:spPr>
          </p:cxnSp>
          <p:cxnSp>
            <p:nvCxnSpPr>
              <p:cNvPr id="39" name="Straight Connector 21">
                <a:extLst>
                  <a:ext uri="{FF2B5EF4-FFF2-40B4-BE49-F238E27FC236}">
                    <a16:creationId xmlns:a16="http://schemas.microsoft.com/office/drawing/2014/main" id="{DC4CA56D-4731-4300-BAC7-51046BDC6490}"/>
                  </a:ext>
                </a:extLst>
              </p:cNvPr>
              <p:cNvCxnSpPr/>
              <p:nvPr/>
            </p:nvCxnSpPr>
            <p:spPr>
              <a:xfrm>
                <a:off x="6420395" y="4588358"/>
                <a:ext cx="0" cy="323999"/>
              </a:xfrm>
              <a:prstGeom prst="straightConnector1">
                <a:avLst/>
              </a:prstGeom>
              <a:noFill/>
              <a:ln w="9528" cap="flat">
                <a:solidFill>
                  <a:srgbClr val="00FF00"/>
                </a:solidFill>
                <a:prstDash val="solid"/>
                <a:miter/>
              </a:ln>
            </p:spPr>
          </p:cxnSp>
          <p:cxnSp>
            <p:nvCxnSpPr>
              <p:cNvPr id="40" name="Straight Connector 22">
                <a:extLst>
                  <a:ext uri="{FF2B5EF4-FFF2-40B4-BE49-F238E27FC236}">
                    <a16:creationId xmlns:a16="http://schemas.microsoft.com/office/drawing/2014/main" id="{D67F1F8D-D2E6-4EDB-8010-E30E615D1F49}"/>
                  </a:ext>
                </a:extLst>
              </p:cNvPr>
              <p:cNvCxnSpPr/>
              <p:nvPr/>
            </p:nvCxnSpPr>
            <p:spPr>
              <a:xfrm>
                <a:off x="7094024" y="4588358"/>
                <a:ext cx="0" cy="323999"/>
              </a:xfrm>
              <a:prstGeom prst="straightConnector1">
                <a:avLst/>
              </a:prstGeom>
              <a:noFill/>
              <a:ln w="9528" cap="flat">
                <a:solidFill>
                  <a:srgbClr val="00FF00"/>
                </a:solidFill>
                <a:prstDash val="solid"/>
                <a:miter/>
              </a:ln>
            </p:spPr>
          </p:cxnSp>
          <p:cxnSp>
            <p:nvCxnSpPr>
              <p:cNvPr id="41" name="Straight Connector 23">
                <a:extLst>
                  <a:ext uri="{FF2B5EF4-FFF2-40B4-BE49-F238E27FC236}">
                    <a16:creationId xmlns:a16="http://schemas.microsoft.com/office/drawing/2014/main" id="{91C9C5DB-2621-4E1F-9312-19D43A3DECBC}"/>
                  </a:ext>
                </a:extLst>
              </p:cNvPr>
              <p:cNvCxnSpPr/>
              <p:nvPr/>
            </p:nvCxnSpPr>
            <p:spPr>
              <a:xfrm>
                <a:off x="6757214" y="4588358"/>
                <a:ext cx="0" cy="323999"/>
              </a:xfrm>
              <a:prstGeom prst="straightConnector1">
                <a:avLst/>
              </a:prstGeom>
              <a:noFill/>
              <a:ln w="9528" cap="flat">
                <a:solidFill>
                  <a:srgbClr val="00FF00"/>
                </a:solidFill>
                <a:prstDash val="solid"/>
                <a:miter/>
              </a:ln>
            </p:spPr>
          </p:cxnSp>
          <p:cxnSp>
            <p:nvCxnSpPr>
              <p:cNvPr id="42" name="Straight Connector 24">
                <a:extLst>
                  <a:ext uri="{FF2B5EF4-FFF2-40B4-BE49-F238E27FC236}">
                    <a16:creationId xmlns:a16="http://schemas.microsoft.com/office/drawing/2014/main" id="{E1A5E4BB-B315-4A4B-9F41-9E749F2F0D2C}"/>
                  </a:ext>
                </a:extLst>
              </p:cNvPr>
              <p:cNvCxnSpPr/>
              <p:nvPr/>
            </p:nvCxnSpPr>
            <p:spPr>
              <a:xfrm>
                <a:off x="7430835" y="4588358"/>
                <a:ext cx="0" cy="323999"/>
              </a:xfrm>
              <a:prstGeom prst="straightConnector1">
                <a:avLst/>
              </a:prstGeom>
              <a:noFill/>
              <a:ln w="9528" cap="flat">
                <a:solidFill>
                  <a:srgbClr val="00FF00"/>
                </a:solidFill>
                <a:prstDash val="solid"/>
                <a:miter/>
              </a:ln>
            </p:spPr>
          </p:cxnSp>
          <p:cxnSp>
            <p:nvCxnSpPr>
              <p:cNvPr id="43" name="Straight Connector 26">
                <a:extLst>
                  <a:ext uri="{FF2B5EF4-FFF2-40B4-BE49-F238E27FC236}">
                    <a16:creationId xmlns:a16="http://schemas.microsoft.com/office/drawing/2014/main" id="{2E8E1534-4054-4E22-B6A7-18AB7E7167D9}"/>
                  </a:ext>
                </a:extLst>
              </p:cNvPr>
              <p:cNvCxnSpPr/>
              <p:nvPr/>
            </p:nvCxnSpPr>
            <p:spPr>
              <a:xfrm>
                <a:off x="4399516" y="4588358"/>
                <a:ext cx="0" cy="323999"/>
              </a:xfrm>
              <a:prstGeom prst="straightConnector1">
                <a:avLst/>
              </a:prstGeom>
              <a:noFill/>
              <a:ln w="9528" cap="flat">
                <a:solidFill>
                  <a:srgbClr val="00FF00"/>
                </a:solidFill>
                <a:prstDash val="solid"/>
                <a:miter/>
              </a:ln>
            </p:spPr>
          </p:cxnSp>
          <p:cxnSp>
            <p:nvCxnSpPr>
              <p:cNvPr id="44" name="Straight Connector 27">
                <a:extLst>
                  <a:ext uri="{FF2B5EF4-FFF2-40B4-BE49-F238E27FC236}">
                    <a16:creationId xmlns:a16="http://schemas.microsoft.com/office/drawing/2014/main" id="{B2425F3F-7B4E-4CF1-898C-2D21BC17C047}"/>
                  </a:ext>
                </a:extLst>
              </p:cNvPr>
              <p:cNvCxnSpPr/>
              <p:nvPr/>
            </p:nvCxnSpPr>
            <p:spPr>
              <a:xfrm>
                <a:off x="4736335" y="4588358"/>
                <a:ext cx="0" cy="323999"/>
              </a:xfrm>
              <a:prstGeom prst="straightConnector1">
                <a:avLst/>
              </a:prstGeom>
              <a:noFill/>
              <a:ln w="9528" cap="flat">
                <a:solidFill>
                  <a:srgbClr val="00FF00"/>
                </a:solidFill>
                <a:prstDash val="solid"/>
                <a:miter/>
              </a:ln>
            </p:spPr>
          </p:cxnSp>
        </p:grpSp>
        <p:sp>
          <p:nvSpPr>
            <p:cNvPr id="45" name="TextBox 33">
              <a:extLst>
                <a:ext uri="{FF2B5EF4-FFF2-40B4-BE49-F238E27FC236}">
                  <a16:creationId xmlns:a16="http://schemas.microsoft.com/office/drawing/2014/main" id="{5B26219C-DBAF-400B-833D-FDE51AD7793B}"/>
                </a:ext>
              </a:extLst>
            </p:cNvPr>
            <p:cNvSpPr txBox="1"/>
            <p:nvPr/>
          </p:nvSpPr>
          <p:spPr>
            <a:xfrm>
              <a:off x="7510351" y="4595134"/>
              <a:ext cx="583780"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FF00"/>
                  </a:solidFill>
                  <a:uFillTx/>
                  <a:latin typeface="Montserrat" pitchFamily="2"/>
                </a:rPr>
                <a:t>100%</a:t>
              </a:r>
              <a:endParaRPr lang="en-GB" sz="1200" b="0" i="0" u="none" strike="noStrike" kern="1200" cap="none" spc="0" baseline="0">
                <a:solidFill>
                  <a:srgbClr val="00FF00"/>
                </a:solidFill>
                <a:uFillTx/>
                <a:latin typeface="Montserrat" pitchFamily="2"/>
              </a:endParaRPr>
            </a:p>
          </p:txBody>
        </p:sp>
      </p:grpSp>
      <p:sp>
        <p:nvSpPr>
          <p:cNvPr id="47" name="TextBox 46">
            <a:extLst>
              <a:ext uri="{FF2B5EF4-FFF2-40B4-BE49-F238E27FC236}">
                <a16:creationId xmlns:a16="http://schemas.microsoft.com/office/drawing/2014/main" id="{767B71B0-DA84-4CE4-ADC0-52BE5C64D3F5}"/>
              </a:ext>
            </a:extLst>
          </p:cNvPr>
          <p:cNvSpPr txBox="1"/>
          <p:nvPr/>
        </p:nvSpPr>
        <p:spPr>
          <a:xfrm>
            <a:off x="1848694" y="2921168"/>
            <a:ext cx="8494634" cy="10156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gn="ctr"/>
            <a:r>
              <a:rPr lang="vi-VN" sz="6000" b="1" dirty="0">
                <a:ln w="0"/>
                <a:solidFill>
                  <a:srgbClr val="00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RÀNG BUỘC DỮ LIỆU </a:t>
            </a:r>
            <a:endParaRPr lang="en-US" sz="6000" b="1" dirty="0">
              <a:ln w="0"/>
              <a:solidFill>
                <a:srgbClr val="00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4105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 presetClass="entr" presetSubtype="1" repeatCount="indefinite"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ppt_x</p:attrName>
                                        </p:attrNameLst>
                                      </p:cBhvr>
                                      <p:tavLst>
                                        <p:tav tm="0">
                                          <p:val>
                                            <p:strVal val="#ppt_x"/>
                                          </p:val>
                                        </p:tav>
                                        <p:tav tm="100000">
                                          <p:val>
                                            <p:strVal val="#ppt_x"/>
                                          </p:val>
                                        </p:tav>
                                      </p:tavLst>
                                    </p:anim>
                                    <p:anim calcmode="lin" valueType="num">
                                      <p:cBhvr>
                                        <p:cTn id="8" dur="3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grpId="0" nodeType="withEffect">
                                  <p:stCondLst>
                                    <p:cond delay="1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0" fill="hold"/>
                                        <p:tgtEl>
                                          <p:spTgt spid="3"/>
                                        </p:tgtEl>
                                        <p:attrNameLst>
                                          <p:attrName>ppt_x</p:attrName>
                                        </p:attrNameLst>
                                      </p:cBhvr>
                                      <p:tavLst>
                                        <p:tav tm="0">
                                          <p:val>
                                            <p:strVal val="#ppt_x"/>
                                          </p:val>
                                        </p:tav>
                                        <p:tav tm="100000">
                                          <p:val>
                                            <p:strVal val="#ppt_x"/>
                                          </p:val>
                                        </p:tav>
                                      </p:tavLst>
                                    </p:anim>
                                    <p:anim calcmode="lin" valueType="num">
                                      <p:cBhvr>
                                        <p:cTn id="12" dur="3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grpId="0" nodeType="withEffect">
                                  <p:stCondLst>
                                    <p:cond delay="90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0" fill="hold"/>
                                        <p:tgtEl>
                                          <p:spTgt spid="4"/>
                                        </p:tgtEl>
                                        <p:attrNameLst>
                                          <p:attrName>ppt_x</p:attrName>
                                        </p:attrNameLst>
                                      </p:cBhvr>
                                      <p:tavLst>
                                        <p:tav tm="0">
                                          <p:val>
                                            <p:strVal val="#ppt_x"/>
                                          </p:val>
                                        </p:tav>
                                        <p:tav tm="100000">
                                          <p:val>
                                            <p:strVal val="#ppt_x"/>
                                          </p:val>
                                        </p:tav>
                                      </p:tavLst>
                                    </p:anim>
                                    <p:anim calcmode="lin" valueType="num">
                                      <p:cBhvr>
                                        <p:cTn id="16" dur="3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grpId="0" nodeType="withEffect">
                                  <p:stCondLst>
                                    <p:cond delay="2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3000" fill="hold"/>
                                        <p:tgtEl>
                                          <p:spTgt spid="5"/>
                                        </p:tgtEl>
                                        <p:attrNameLst>
                                          <p:attrName>ppt_x</p:attrName>
                                        </p:attrNameLst>
                                      </p:cBhvr>
                                      <p:tavLst>
                                        <p:tav tm="0">
                                          <p:val>
                                            <p:strVal val="#ppt_x"/>
                                          </p:val>
                                        </p:tav>
                                        <p:tav tm="100000">
                                          <p:val>
                                            <p:strVal val="#ppt_x"/>
                                          </p:val>
                                        </p:tav>
                                      </p:tavLst>
                                    </p:anim>
                                    <p:anim calcmode="lin" valueType="num">
                                      <p:cBhvr>
                                        <p:cTn id="20" dur="30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grpId="0" nodeType="withEffect">
                                  <p:stCondLst>
                                    <p:cond delay="2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0" fill="hold"/>
                                        <p:tgtEl>
                                          <p:spTgt spid="6"/>
                                        </p:tgtEl>
                                        <p:attrNameLst>
                                          <p:attrName>ppt_x</p:attrName>
                                        </p:attrNameLst>
                                      </p:cBhvr>
                                      <p:tavLst>
                                        <p:tav tm="0">
                                          <p:val>
                                            <p:strVal val="#ppt_x"/>
                                          </p:val>
                                        </p:tav>
                                        <p:tav tm="100000">
                                          <p:val>
                                            <p:strVal val="#ppt_x"/>
                                          </p:val>
                                        </p:tav>
                                      </p:tavLst>
                                    </p:anim>
                                    <p:anim calcmode="lin" valueType="num">
                                      <p:cBhvr>
                                        <p:cTn id="24" dur="3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grpId="0" nodeType="withEffect">
                                  <p:stCondLst>
                                    <p:cond delay="600"/>
                                  </p:stCondLst>
                                  <p:childTnLst>
                                    <p:set>
                                      <p:cBhvr>
                                        <p:cTn id="26" dur="1" fill="hold">
                                          <p:stCondLst>
                                            <p:cond delay="0"/>
                                          </p:stCondLst>
                                        </p:cTn>
                                        <p:tgtEl>
                                          <p:spTgt spid="7"/>
                                        </p:tgtEl>
                                        <p:attrNameLst>
                                          <p:attrName>style.visibility</p:attrName>
                                        </p:attrNameLst>
                                      </p:cBhvr>
                                      <p:to>
                                        <p:strVal val="visible"/>
                                      </p:to>
                                    </p:set>
                                    <p:anim calcmode="lin" valueType="num">
                                      <p:cBhvr>
                                        <p:cTn id="27" dur="3000" fill="hold"/>
                                        <p:tgtEl>
                                          <p:spTgt spid="7"/>
                                        </p:tgtEl>
                                        <p:attrNameLst>
                                          <p:attrName>ppt_x</p:attrName>
                                        </p:attrNameLst>
                                      </p:cBhvr>
                                      <p:tavLst>
                                        <p:tav tm="0">
                                          <p:val>
                                            <p:strVal val="#ppt_x"/>
                                          </p:val>
                                        </p:tav>
                                        <p:tav tm="100000">
                                          <p:val>
                                            <p:strVal val="#ppt_x"/>
                                          </p:val>
                                        </p:tav>
                                      </p:tavLst>
                                    </p:anim>
                                    <p:anim calcmode="lin" valueType="num">
                                      <p:cBhvr>
                                        <p:cTn id="28" dur="3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grpId="0" nodeType="withEffect">
                                  <p:stCondLst>
                                    <p:cond delay="1500"/>
                                  </p:stCondLst>
                                  <p:childTnLst>
                                    <p:set>
                                      <p:cBhvr>
                                        <p:cTn id="30" dur="1" fill="hold">
                                          <p:stCondLst>
                                            <p:cond delay="0"/>
                                          </p:stCondLst>
                                        </p:cTn>
                                        <p:tgtEl>
                                          <p:spTgt spid="8"/>
                                        </p:tgtEl>
                                        <p:attrNameLst>
                                          <p:attrName>style.visibility</p:attrName>
                                        </p:attrNameLst>
                                      </p:cBhvr>
                                      <p:to>
                                        <p:strVal val="visible"/>
                                      </p:to>
                                    </p:set>
                                    <p:anim calcmode="lin" valueType="num">
                                      <p:cBhvr>
                                        <p:cTn id="31" dur="3000" fill="hold"/>
                                        <p:tgtEl>
                                          <p:spTgt spid="8"/>
                                        </p:tgtEl>
                                        <p:attrNameLst>
                                          <p:attrName>ppt_x</p:attrName>
                                        </p:attrNameLst>
                                      </p:cBhvr>
                                      <p:tavLst>
                                        <p:tav tm="0">
                                          <p:val>
                                            <p:strVal val="#ppt_x"/>
                                          </p:val>
                                        </p:tav>
                                        <p:tav tm="100000">
                                          <p:val>
                                            <p:strVal val="#ppt_x"/>
                                          </p:val>
                                        </p:tav>
                                      </p:tavLst>
                                    </p:anim>
                                    <p:anim calcmode="lin" valueType="num">
                                      <p:cBhvr>
                                        <p:cTn id="32" dur="30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grpId="0" nodeType="withEffect">
                                  <p:stCondLst>
                                    <p:cond delay="1750"/>
                                  </p:stCondLst>
                                  <p:childTnLst>
                                    <p:set>
                                      <p:cBhvr>
                                        <p:cTn id="34" dur="1" fill="hold">
                                          <p:stCondLst>
                                            <p:cond delay="0"/>
                                          </p:stCondLst>
                                        </p:cTn>
                                        <p:tgtEl>
                                          <p:spTgt spid="9"/>
                                        </p:tgtEl>
                                        <p:attrNameLst>
                                          <p:attrName>style.visibility</p:attrName>
                                        </p:attrNameLst>
                                      </p:cBhvr>
                                      <p:to>
                                        <p:strVal val="visible"/>
                                      </p:to>
                                    </p:set>
                                    <p:anim calcmode="lin" valueType="num">
                                      <p:cBhvr>
                                        <p:cTn id="35" dur="3000" fill="hold"/>
                                        <p:tgtEl>
                                          <p:spTgt spid="9"/>
                                        </p:tgtEl>
                                        <p:attrNameLst>
                                          <p:attrName>ppt_x</p:attrName>
                                        </p:attrNameLst>
                                      </p:cBhvr>
                                      <p:tavLst>
                                        <p:tav tm="0">
                                          <p:val>
                                            <p:strVal val="#ppt_x"/>
                                          </p:val>
                                        </p:tav>
                                        <p:tav tm="100000">
                                          <p:val>
                                            <p:strVal val="#ppt_x"/>
                                          </p:val>
                                        </p:tav>
                                      </p:tavLst>
                                    </p:anim>
                                    <p:anim calcmode="lin" valueType="num">
                                      <p:cBhvr>
                                        <p:cTn id="36" dur="30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grpId="0" nodeType="withEffect">
                                  <p:stCondLst>
                                    <p:cond delay="2000"/>
                                  </p:stCondLst>
                                  <p:childTnLst>
                                    <p:set>
                                      <p:cBhvr>
                                        <p:cTn id="38" dur="1" fill="hold">
                                          <p:stCondLst>
                                            <p:cond delay="0"/>
                                          </p:stCondLst>
                                        </p:cTn>
                                        <p:tgtEl>
                                          <p:spTgt spid="10"/>
                                        </p:tgtEl>
                                        <p:attrNameLst>
                                          <p:attrName>style.visibility</p:attrName>
                                        </p:attrNameLst>
                                      </p:cBhvr>
                                      <p:to>
                                        <p:strVal val="visible"/>
                                      </p:to>
                                    </p:set>
                                    <p:anim calcmode="lin" valueType="num">
                                      <p:cBhvr>
                                        <p:cTn id="39" dur="3000" fill="hold"/>
                                        <p:tgtEl>
                                          <p:spTgt spid="10"/>
                                        </p:tgtEl>
                                        <p:attrNameLst>
                                          <p:attrName>ppt_x</p:attrName>
                                        </p:attrNameLst>
                                      </p:cBhvr>
                                      <p:tavLst>
                                        <p:tav tm="0">
                                          <p:val>
                                            <p:strVal val="#ppt_x"/>
                                          </p:val>
                                        </p:tav>
                                        <p:tav tm="100000">
                                          <p:val>
                                            <p:strVal val="#ppt_x"/>
                                          </p:val>
                                        </p:tav>
                                      </p:tavLst>
                                    </p:anim>
                                    <p:anim calcmode="lin" valueType="num">
                                      <p:cBhvr>
                                        <p:cTn id="40" dur="3000" fill="hold"/>
                                        <p:tgtEl>
                                          <p:spTgt spid="10"/>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grpId="0" nodeType="withEffect">
                                  <p:stCondLst>
                                    <p:cond delay="3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3000" fill="hold"/>
                                        <p:tgtEl>
                                          <p:spTgt spid="11"/>
                                        </p:tgtEl>
                                        <p:attrNameLst>
                                          <p:attrName>ppt_x</p:attrName>
                                        </p:attrNameLst>
                                      </p:cBhvr>
                                      <p:tavLst>
                                        <p:tav tm="0">
                                          <p:val>
                                            <p:strVal val="#ppt_x"/>
                                          </p:val>
                                        </p:tav>
                                        <p:tav tm="100000">
                                          <p:val>
                                            <p:strVal val="#ppt_x"/>
                                          </p:val>
                                        </p:tav>
                                      </p:tavLst>
                                    </p:anim>
                                    <p:anim calcmode="lin" valueType="num">
                                      <p:cBhvr>
                                        <p:cTn id="44" dur="30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grpId="0" nodeType="withEffect">
                                  <p:stCondLst>
                                    <p:cond delay="3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3000" fill="hold"/>
                                        <p:tgtEl>
                                          <p:spTgt spid="12"/>
                                        </p:tgtEl>
                                        <p:attrNameLst>
                                          <p:attrName>ppt_x</p:attrName>
                                        </p:attrNameLst>
                                      </p:cBhvr>
                                      <p:tavLst>
                                        <p:tav tm="0">
                                          <p:val>
                                            <p:strVal val="#ppt_x"/>
                                          </p:val>
                                        </p:tav>
                                        <p:tav tm="100000">
                                          <p:val>
                                            <p:strVal val="#ppt_x"/>
                                          </p:val>
                                        </p:tav>
                                      </p:tavLst>
                                    </p:anim>
                                    <p:anim calcmode="lin" valueType="num">
                                      <p:cBhvr>
                                        <p:cTn id="48" dur="3000" fill="hold"/>
                                        <p:tgtEl>
                                          <p:spTgt spid="12"/>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grpId="0" nodeType="withEffect">
                                  <p:stCondLst>
                                    <p:cond delay="1900"/>
                                  </p:stCondLst>
                                  <p:childTnLst>
                                    <p:set>
                                      <p:cBhvr>
                                        <p:cTn id="50" dur="1" fill="hold">
                                          <p:stCondLst>
                                            <p:cond delay="0"/>
                                          </p:stCondLst>
                                        </p:cTn>
                                        <p:tgtEl>
                                          <p:spTgt spid="13"/>
                                        </p:tgtEl>
                                        <p:attrNameLst>
                                          <p:attrName>style.visibility</p:attrName>
                                        </p:attrNameLst>
                                      </p:cBhvr>
                                      <p:to>
                                        <p:strVal val="visible"/>
                                      </p:to>
                                    </p:set>
                                    <p:anim calcmode="lin" valueType="num">
                                      <p:cBhvr>
                                        <p:cTn id="51" dur="3000" fill="hold"/>
                                        <p:tgtEl>
                                          <p:spTgt spid="13"/>
                                        </p:tgtEl>
                                        <p:attrNameLst>
                                          <p:attrName>ppt_x</p:attrName>
                                        </p:attrNameLst>
                                      </p:cBhvr>
                                      <p:tavLst>
                                        <p:tav tm="0">
                                          <p:val>
                                            <p:strVal val="#ppt_x"/>
                                          </p:val>
                                        </p:tav>
                                        <p:tav tm="100000">
                                          <p:val>
                                            <p:strVal val="#ppt_x"/>
                                          </p:val>
                                        </p:tav>
                                      </p:tavLst>
                                    </p:anim>
                                    <p:anim calcmode="lin" valueType="num">
                                      <p:cBhvr>
                                        <p:cTn id="52" dur="3000" fill="hold"/>
                                        <p:tgtEl>
                                          <p:spTgt spid="13"/>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grpId="0" nodeType="withEffect">
                                  <p:stCondLst>
                                    <p:cond delay="7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3000" fill="hold"/>
                                        <p:tgtEl>
                                          <p:spTgt spid="14"/>
                                        </p:tgtEl>
                                        <p:attrNameLst>
                                          <p:attrName>ppt_x</p:attrName>
                                        </p:attrNameLst>
                                      </p:cBhvr>
                                      <p:tavLst>
                                        <p:tav tm="0">
                                          <p:val>
                                            <p:strVal val="#ppt_x"/>
                                          </p:val>
                                        </p:tav>
                                        <p:tav tm="100000">
                                          <p:val>
                                            <p:strVal val="#ppt_x"/>
                                          </p:val>
                                        </p:tav>
                                      </p:tavLst>
                                    </p:anim>
                                    <p:anim calcmode="lin" valueType="num">
                                      <p:cBhvr>
                                        <p:cTn id="56" dur="3000" fill="hold"/>
                                        <p:tgtEl>
                                          <p:spTgt spid="14"/>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 calcmode="lin" valueType="num">
                                      <p:cBhvr>
                                        <p:cTn id="59" dur="3000" fill="hold"/>
                                        <p:tgtEl>
                                          <p:spTgt spid="15"/>
                                        </p:tgtEl>
                                        <p:attrNameLst>
                                          <p:attrName>ppt_x</p:attrName>
                                        </p:attrNameLst>
                                      </p:cBhvr>
                                      <p:tavLst>
                                        <p:tav tm="0">
                                          <p:val>
                                            <p:strVal val="#ppt_x"/>
                                          </p:val>
                                        </p:tav>
                                        <p:tav tm="100000">
                                          <p:val>
                                            <p:strVal val="#ppt_x"/>
                                          </p:val>
                                        </p:tav>
                                      </p:tavLst>
                                    </p:anim>
                                    <p:anim calcmode="lin" valueType="num">
                                      <p:cBhvr>
                                        <p:cTn id="60" dur="3000" fill="hold"/>
                                        <p:tgtEl>
                                          <p:spTgt spid="15"/>
                                        </p:tgtEl>
                                        <p:attrNameLst>
                                          <p:attrName>ppt_y</p:attrName>
                                        </p:attrNameLst>
                                      </p:cBhvr>
                                      <p:tavLst>
                                        <p:tav tm="0">
                                          <p:val>
                                            <p:strVal val="0-#ppt_h/2"/>
                                          </p:val>
                                        </p:tav>
                                        <p:tav tm="100000">
                                          <p:val>
                                            <p:strVal val="#ppt_y"/>
                                          </p:val>
                                        </p:tav>
                                      </p:tavLst>
                                    </p:anim>
                                  </p:childTnLst>
                                </p:cTn>
                              </p:par>
                              <p:par>
                                <p:cTn id="61" presetID="16" presetClass="entr" presetSubtype="42" fill="hold" nodeType="withEffect">
                                  <p:stCondLst>
                                    <p:cond delay="500"/>
                                  </p:stCondLst>
                                  <p:childTnLst>
                                    <p:set>
                                      <p:cBhvr>
                                        <p:cTn id="62" dur="1" fill="hold">
                                          <p:stCondLst>
                                            <p:cond delay="0"/>
                                          </p:stCondLst>
                                        </p:cTn>
                                        <p:tgtEl>
                                          <p:spTgt spid="17"/>
                                        </p:tgtEl>
                                        <p:attrNameLst>
                                          <p:attrName>style.visibility</p:attrName>
                                        </p:attrNameLst>
                                      </p:cBhvr>
                                      <p:to>
                                        <p:strVal val="visible"/>
                                      </p:to>
                                    </p:set>
                                    <p:animEffect transition="in" filter="barn(outHorizontal)">
                                      <p:cBhvr>
                                        <p:cTn id="63" dur="500"/>
                                        <p:tgtEl>
                                          <p:spTgt spid="17"/>
                                        </p:tgtEl>
                                      </p:cBhvr>
                                    </p:animEffect>
                                  </p:childTnLst>
                                </p:cTn>
                              </p:par>
                              <p:par>
                                <p:cTn id="64" presetID="22" presetClass="entr" presetSubtype="8" fill="hold" nodeType="withEffect">
                                  <p:stCondLst>
                                    <p:cond delay="100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1000"/>
                                        <p:tgtEl>
                                          <p:spTgt spid="32"/>
                                        </p:tgtEl>
                                      </p:cBhvr>
                                    </p:animEffect>
                                  </p:childTnLst>
                                </p:cTn>
                              </p:par>
                              <p:par>
                                <p:cTn id="67" presetID="16" presetClass="exit" presetSubtype="26" fill="hold" nodeType="withEffect">
                                  <p:stCondLst>
                                    <p:cond delay="2250"/>
                                  </p:stCondLst>
                                  <p:childTnLst>
                                    <p:animEffect transition="out" filter="barn(inHorizontal)">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6" presetClass="exit" presetSubtype="26" fill="hold" nodeType="withEffect">
                                  <p:stCondLst>
                                    <p:cond delay="2250"/>
                                  </p:stCondLst>
                                  <p:childTnLst>
                                    <p:animEffect transition="out" filter="barn(inHorizontal)">
                                      <p:cBhvr>
                                        <p:cTn id="71" dur="500"/>
                                        <p:tgtEl>
                                          <p:spTgt spid="32"/>
                                        </p:tgtEl>
                                      </p:cBhvr>
                                    </p:animEffect>
                                    <p:set>
                                      <p:cBhvr>
                                        <p:cTn id="72" dur="1" fill="hold">
                                          <p:stCondLst>
                                            <p:cond delay="499"/>
                                          </p:stCondLst>
                                        </p:cTn>
                                        <p:tgtEl>
                                          <p:spTgt spid="32"/>
                                        </p:tgtEl>
                                        <p:attrNameLst>
                                          <p:attrName>style.visibility</p:attrName>
                                        </p:attrNameLst>
                                      </p:cBhvr>
                                      <p:to>
                                        <p:strVal val="hidden"/>
                                      </p:to>
                                    </p:set>
                                  </p:childTnLst>
                                </p:cTn>
                              </p:par>
                              <p:par>
                                <p:cTn id="73" presetID="22" presetClass="entr" presetSubtype="4" fill="hold" grpId="0" nodeType="withEffect">
                                  <p:stCondLst>
                                    <p:cond delay="225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17671" y="2869368"/>
            <a:ext cx="5352357" cy="2677656"/>
          </a:xfrm>
          <a:prstGeom prst="rect">
            <a:avLst/>
          </a:prstGeom>
        </p:spPr>
        <p:txBody>
          <a:bodyPr wrap="square">
            <a:spAutoFit/>
          </a:bodyPr>
          <a:lstStyle/>
          <a:p>
            <a:pPr marL="457200" indent="-457200" fontAlgn="base">
              <a:buFont typeface="Arial" panose="020B0604020202020204" pitchFamily="34" charset="0"/>
              <a:buChar char="•"/>
            </a:pPr>
            <a:r>
              <a:rPr lang="vi-VN" sz="2800" dirty="0">
                <a:solidFill>
                  <a:schemeClr val="bg1">
                    <a:lumMod val="85000"/>
                  </a:schemeClr>
                </a:solidFill>
                <a:latin typeface="+mj-lt"/>
              </a:rPr>
              <a:t>Thuộc tính MANHOM của bảng THUOC tham chiếu tới MANHOM của NHOMTHUOC</a:t>
            </a:r>
          </a:p>
          <a:p>
            <a:pPr marL="457200" indent="-457200" fontAlgn="base">
              <a:buFont typeface="Arial" panose="020B0604020202020204" pitchFamily="34" charset="0"/>
              <a:buChar char="•"/>
            </a:pPr>
            <a:r>
              <a:rPr lang="vi-VN" sz="2800" b="0" i="0" dirty="0">
                <a:solidFill>
                  <a:schemeClr val="bg1">
                    <a:lumMod val="85000"/>
                  </a:schemeClr>
                </a:solidFill>
                <a:effectLst/>
                <a:latin typeface="+mj-lt"/>
              </a:rPr>
              <a:t>Thuộc tính MANCC của bảng THUOC tham chiếu tới MANCC của NHACUNGCAP</a:t>
            </a:r>
          </a:p>
        </p:txBody>
      </p:sp>
      <p:grpSp>
        <p:nvGrpSpPr>
          <p:cNvPr id="52" name="Group 51"/>
          <p:cNvGrpSpPr/>
          <p:nvPr/>
        </p:nvGrpSpPr>
        <p:grpSpPr>
          <a:xfrm>
            <a:off x="206521" y="1830338"/>
            <a:ext cx="549187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1287193" y="1941643"/>
            <a:ext cx="321331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THUOC</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369799" y="2983289"/>
            <a:ext cx="5266746" cy="1815882"/>
          </a:xfrm>
          <a:prstGeom prst="rect">
            <a:avLst/>
          </a:prstGeom>
        </p:spPr>
        <p:txBody>
          <a:bodyPr wrap="square">
            <a:spAutoFit/>
          </a:bodyPr>
          <a:lstStyle/>
          <a:p>
            <a:pPr marL="457200" indent="-457200" fontAlgn="base">
              <a:buFont typeface="Arial" panose="020B0604020202020204" pitchFamily="34" charset="0"/>
              <a:buChar char="•"/>
            </a:pPr>
            <a:r>
              <a:rPr lang="vi-VN" sz="2800" dirty="0">
                <a:solidFill>
                  <a:schemeClr val="bg1">
                    <a:lumMod val="85000"/>
                  </a:schemeClr>
                </a:solidFill>
                <a:latin typeface="Times New Roman" panose="02020603050405020304" pitchFamily="18" charset="0"/>
                <a:cs typeface="Times New Roman" panose="02020603050405020304" pitchFamily="18" charset="0"/>
              </a:rPr>
              <a:t>Thuộc tính MADONHANG và MATHUOC bảng THUOC tham chiếu tới MADONHANG và THUOC của NHAPTHUOC</a:t>
            </a:r>
            <a:endParaRPr lang="vi-VN" sz="4000" b="0" i="0" dirty="0">
              <a:solidFill>
                <a:schemeClr val="bg1">
                  <a:lumMod val="85000"/>
                </a:schemeClr>
              </a:solidFill>
              <a:effectLst/>
              <a:latin typeface="Times New Roman" panose="02020603050405020304" pitchFamily="18" charset="0"/>
              <a:cs typeface="Times New Roman" panose="02020603050405020304" pitchFamily="18" charset="0"/>
            </a:endParaRPr>
          </a:p>
        </p:txBody>
      </p:sp>
      <p:grpSp>
        <p:nvGrpSpPr>
          <p:cNvPr id="53" name="Group 52"/>
          <p:cNvGrpSpPr/>
          <p:nvPr/>
        </p:nvGrpSpPr>
        <p:grpSpPr>
          <a:xfrm>
            <a:off x="6354096" y="1830338"/>
            <a:ext cx="5491870" cy="4292670"/>
            <a:chOff x="6719730" y="1830338"/>
            <a:chExt cx="4127082" cy="4292670"/>
          </a:xfrm>
        </p:grpSpPr>
        <p:sp>
          <p:nvSpPr>
            <p:cNvPr id="48" name="Rectangle 47"/>
            <p:cNvSpPr/>
            <p:nvPr/>
          </p:nvSpPr>
          <p:spPr>
            <a:xfrm>
              <a:off x="6719730"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719730"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p:cNvSpPr txBox="1"/>
          <p:nvPr/>
        </p:nvSpPr>
        <p:spPr>
          <a:xfrm flipH="1">
            <a:off x="7493375" y="1941643"/>
            <a:ext cx="321331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KHOHANG</a:t>
            </a:r>
          </a:p>
        </p:txBody>
      </p:sp>
      <p:grpSp>
        <p:nvGrpSpPr>
          <p:cNvPr id="25" name="Group 24"/>
          <p:cNvGrpSpPr/>
          <p:nvPr/>
        </p:nvGrpSpPr>
        <p:grpSpPr>
          <a:xfrm>
            <a:off x="510539" y="1077885"/>
            <a:ext cx="2775919" cy="738664"/>
            <a:chOff x="476245" y="1146950"/>
            <a:chExt cx="3540760" cy="738664"/>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738664"/>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KHÓA NGOẠI</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580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22" presetClass="entr" presetSubtype="1" fill="hold"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750"/>
                                        <p:tgtEl>
                                          <p:spTgt spid="53"/>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0" presetClass="entr" presetSubtype="0" repeatCount="500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9"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17671" y="2870299"/>
            <a:ext cx="5246427" cy="3108543"/>
          </a:xfrm>
          <a:prstGeom prst="rect">
            <a:avLst/>
          </a:prstGeom>
        </p:spPr>
        <p:txBody>
          <a:bodyPr wrap="square">
            <a:spAutoFit/>
          </a:bodyPr>
          <a:lstStyle/>
          <a:p>
            <a:pPr marL="457200" indent="-457200" fontAlgn="base">
              <a:buFont typeface="Arial" panose="020B0604020202020204" pitchFamily="34" charset="0"/>
              <a:buChar char="•"/>
            </a:pPr>
            <a:r>
              <a:rPr lang="vi-VN" sz="2800" b="0" i="0" dirty="0">
                <a:solidFill>
                  <a:schemeClr val="bg1">
                    <a:lumMod val="85000"/>
                  </a:schemeClr>
                </a:solidFill>
                <a:effectLst/>
                <a:latin typeface="+mj-lt"/>
              </a:rPr>
              <a:t>Thuộc tính MANCC của DONHANGNHAP tham chiếu tới MANCC của NHACUNGCAP</a:t>
            </a:r>
          </a:p>
          <a:p>
            <a:pPr marL="457200" indent="-457200" fontAlgn="base">
              <a:buFont typeface="Arial" panose="020B0604020202020204" pitchFamily="34" charset="0"/>
              <a:buChar char="•"/>
            </a:pPr>
            <a:r>
              <a:rPr lang="vi-VN" sz="2800" dirty="0">
                <a:solidFill>
                  <a:schemeClr val="bg1">
                    <a:lumMod val="85000"/>
                  </a:schemeClr>
                </a:solidFill>
                <a:latin typeface="+mj-lt"/>
              </a:rPr>
              <a:t>Thuộc tính MANV của DONHANGNHAP tham chiếu tới MANV của NHANVIEN</a:t>
            </a:r>
            <a:endParaRPr lang="vi-VN" sz="2800" b="0" i="0" dirty="0">
              <a:solidFill>
                <a:schemeClr val="bg1">
                  <a:lumMod val="85000"/>
                </a:schemeClr>
              </a:solidFill>
              <a:effectLst/>
              <a:latin typeface="+mj-lt"/>
            </a:endParaRPr>
          </a:p>
        </p:txBody>
      </p:sp>
      <p:sp>
        <p:nvSpPr>
          <p:cNvPr id="46" name="TextBox 45"/>
          <p:cNvSpPr txBox="1"/>
          <p:nvPr/>
        </p:nvSpPr>
        <p:spPr>
          <a:xfrm flipH="1">
            <a:off x="1345800" y="1918808"/>
            <a:ext cx="321331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DONHANGNHAP</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474823" y="2935595"/>
            <a:ext cx="5249373" cy="2677656"/>
          </a:xfrm>
          <a:prstGeom prst="rect">
            <a:avLst/>
          </a:prstGeom>
        </p:spPr>
        <p:txBody>
          <a:bodyPr wrap="square">
            <a:spAutoFit/>
          </a:bodyPr>
          <a:lstStyle/>
          <a:p>
            <a:pPr marL="457200" indent="-457200" fontAlgn="base">
              <a:buFont typeface="Arial" panose="020B0604020202020204" pitchFamily="34" charset="0"/>
              <a:buChar char="•"/>
            </a:pPr>
            <a:r>
              <a:rPr lang="vi-VN" sz="2800" dirty="0">
                <a:solidFill>
                  <a:schemeClr val="bg1">
                    <a:lumMod val="85000"/>
                  </a:schemeClr>
                </a:solidFill>
                <a:latin typeface="Times New Roman" panose="02020603050405020304" pitchFamily="18" charset="0"/>
                <a:cs typeface="Times New Roman" panose="02020603050405020304" pitchFamily="18" charset="0"/>
              </a:rPr>
              <a:t>Thuộc tính MAKH của DONHANGXUAT tham chiếu tới MAKH của KHACHHANG</a:t>
            </a:r>
          </a:p>
          <a:p>
            <a:pPr marL="457200" indent="-457200" fontAlgn="base">
              <a:buFont typeface="Arial" panose="020B0604020202020204" pitchFamily="34" charset="0"/>
              <a:buChar char="•"/>
            </a:pPr>
            <a:r>
              <a:rPr lang="vi-VN" sz="2800" b="0" i="0" dirty="0">
                <a:solidFill>
                  <a:schemeClr val="bg1">
                    <a:lumMod val="85000"/>
                  </a:schemeClr>
                </a:solidFill>
                <a:effectLst/>
                <a:latin typeface="Times New Roman" panose="02020603050405020304" pitchFamily="18" charset="0"/>
                <a:cs typeface="Times New Roman" panose="02020603050405020304" pitchFamily="18" charset="0"/>
              </a:rPr>
              <a:t>Thuộc tính MANV của DONHANGXUAT tham chiếu tới MANV của NHANVIEN</a:t>
            </a:r>
            <a:endParaRPr lang="vi-VN" sz="4000" b="0" i="0" dirty="0">
              <a:solidFill>
                <a:schemeClr val="bg1">
                  <a:lumMod val="85000"/>
                </a:schemeClr>
              </a:solidFill>
              <a:effectLst/>
              <a:latin typeface="Times New Roman" panose="02020603050405020304" pitchFamily="18" charset="0"/>
              <a:cs typeface="Times New Roman" panose="02020603050405020304" pitchFamily="18" charset="0"/>
            </a:endParaRPr>
          </a:p>
        </p:txBody>
      </p:sp>
      <p:sp>
        <p:nvSpPr>
          <p:cNvPr id="51" name="TextBox 50"/>
          <p:cNvSpPr txBox="1"/>
          <p:nvPr/>
        </p:nvSpPr>
        <p:spPr>
          <a:xfrm flipH="1">
            <a:off x="7492855" y="1918808"/>
            <a:ext cx="321331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DONHANGXUAT</a:t>
            </a:r>
          </a:p>
        </p:txBody>
      </p:sp>
      <p:grpSp>
        <p:nvGrpSpPr>
          <p:cNvPr id="25" name="Group 24"/>
          <p:cNvGrpSpPr/>
          <p:nvPr/>
        </p:nvGrpSpPr>
        <p:grpSpPr>
          <a:xfrm>
            <a:off x="510539" y="1077885"/>
            <a:ext cx="2775919" cy="738664"/>
            <a:chOff x="476245" y="1146950"/>
            <a:chExt cx="3540760" cy="738664"/>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738664"/>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KHÓA NGOẠI</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F80BE1DB-F9CC-F509-81E9-25ACA542C06F}"/>
              </a:ext>
            </a:extLst>
          </p:cNvPr>
          <p:cNvGrpSpPr/>
          <p:nvPr/>
        </p:nvGrpSpPr>
        <p:grpSpPr>
          <a:xfrm>
            <a:off x="206521" y="1830338"/>
            <a:ext cx="5491870" cy="4292670"/>
            <a:chOff x="1451915" y="1830338"/>
            <a:chExt cx="4127082" cy="4292670"/>
          </a:xfrm>
        </p:grpSpPr>
        <p:sp>
          <p:nvSpPr>
            <p:cNvPr id="3" name="Rectangle 2">
              <a:extLst>
                <a:ext uri="{FF2B5EF4-FFF2-40B4-BE49-F238E27FC236}">
                  <a16:creationId xmlns:a16="http://schemas.microsoft.com/office/drawing/2014/main" id="{79475566-7D9A-8487-DF12-A4545F4FDFB1}"/>
                </a:ext>
              </a:extLst>
            </p:cNvPr>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1101A48-A390-8453-1635-5A5996EDFCCF}"/>
                </a:ext>
              </a:extLst>
            </p:cNvPr>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E865AA2A-4CEA-92D4-03BC-A8751FB86BF1}"/>
              </a:ext>
            </a:extLst>
          </p:cNvPr>
          <p:cNvGrpSpPr/>
          <p:nvPr/>
        </p:nvGrpSpPr>
        <p:grpSpPr>
          <a:xfrm>
            <a:off x="6354096" y="1830338"/>
            <a:ext cx="5491870" cy="4292670"/>
            <a:chOff x="6719730" y="1830338"/>
            <a:chExt cx="4127082" cy="4292670"/>
          </a:xfrm>
        </p:grpSpPr>
        <p:sp>
          <p:nvSpPr>
            <p:cNvPr id="6" name="Rectangle 5">
              <a:extLst>
                <a:ext uri="{FF2B5EF4-FFF2-40B4-BE49-F238E27FC236}">
                  <a16:creationId xmlns:a16="http://schemas.microsoft.com/office/drawing/2014/main" id="{6B08B34E-17DC-47CB-B11B-5BD7D7D61ED4}"/>
                </a:ext>
              </a:extLst>
            </p:cNvPr>
            <p:cNvSpPr/>
            <p:nvPr/>
          </p:nvSpPr>
          <p:spPr>
            <a:xfrm>
              <a:off x="6719730"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C80420-41AA-EF4C-B7A3-1742D476F84F}"/>
                </a:ext>
              </a:extLst>
            </p:cNvPr>
            <p:cNvSpPr/>
            <p:nvPr/>
          </p:nvSpPr>
          <p:spPr>
            <a:xfrm>
              <a:off x="6719730"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778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22" presetClass="entr" presetSubtype="1" fill="hold"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750"/>
                                        <p:tgtEl>
                                          <p:spTgt spid="2"/>
                                        </p:tgtEl>
                                      </p:cBhvr>
                                    </p:animEffect>
                                  </p:childTnLst>
                                </p:cTn>
                              </p:par>
                              <p:par>
                                <p:cTn id="14" presetID="22" presetClass="entr" presetSubtype="1"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750"/>
                                        <p:tgtEl>
                                          <p:spTgt spid="5"/>
                                        </p:tgtEl>
                                      </p:cBhvr>
                                    </p:animEffect>
                                  </p:childTnLst>
                                </p:cTn>
                              </p:par>
                              <p:par>
                                <p:cTn id="17" presetID="10" presetClass="entr" presetSubtype="0" fill="hold" grpId="0" nodeType="withEffect">
                                  <p:stCondLst>
                                    <p:cond delay="125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0" presetClass="entr" presetSubtype="0" repeatCount="500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9" grpId="0"/>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18814" y="2841740"/>
            <a:ext cx="5289888" cy="3108543"/>
          </a:xfrm>
          <a:prstGeom prst="rect">
            <a:avLst/>
          </a:prstGeom>
        </p:spPr>
        <p:txBody>
          <a:bodyPr wrap="square">
            <a:spAutoFit/>
          </a:bodyPr>
          <a:lstStyle/>
          <a:p>
            <a:pPr marL="457200" indent="-457200" fontAlgn="base">
              <a:buFont typeface="Arial" panose="020B0604020202020204" pitchFamily="34" charset="0"/>
              <a:buChar char="•"/>
            </a:pPr>
            <a:r>
              <a:rPr lang="vi-VN" sz="2800" b="0" i="0" dirty="0">
                <a:solidFill>
                  <a:schemeClr val="bg1">
                    <a:lumMod val="85000"/>
                  </a:schemeClr>
                </a:solidFill>
                <a:effectLst/>
                <a:latin typeface="+mj-lt"/>
              </a:rPr>
              <a:t>Thuộc tính MADONHANG của NHAPTHUOC tham chiếu tới MADONHANG của DONHANGNHAP</a:t>
            </a:r>
          </a:p>
          <a:p>
            <a:pPr marL="457200" indent="-457200" fontAlgn="base">
              <a:buFont typeface="Arial" panose="020B0604020202020204" pitchFamily="34" charset="0"/>
              <a:buChar char="•"/>
            </a:pPr>
            <a:r>
              <a:rPr lang="vi-VN" sz="2800" dirty="0">
                <a:solidFill>
                  <a:schemeClr val="bg1">
                    <a:lumMod val="85000"/>
                  </a:schemeClr>
                </a:solidFill>
                <a:latin typeface="+mj-lt"/>
              </a:rPr>
              <a:t>Thuộc tính MATHUOC của NHAPTHUOC tham chiếu tới MATHUOC của THUOC</a:t>
            </a:r>
            <a:endParaRPr lang="vi-VN" sz="2800" b="0" i="0" dirty="0">
              <a:solidFill>
                <a:schemeClr val="bg1">
                  <a:lumMod val="85000"/>
                </a:schemeClr>
              </a:solidFill>
              <a:effectLst/>
              <a:latin typeface="+mj-lt"/>
            </a:endParaRPr>
          </a:p>
        </p:txBody>
      </p:sp>
      <p:sp>
        <p:nvSpPr>
          <p:cNvPr id="46" name="TextBox 45"/>
          <p:cNvSpPr txBox="1"/>
          <p:nvPr/>
        </p:nvSpPr>
        <p:spPr>
          <a:xfrm flipH="1">
            <a:off x="1257102" y="1895599"/>
            <a:ext cx="321331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NHAPTHUOC</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354096" y="2864904"/>
            <a:ext cx="5298928" cy="3108543"/>
          </a:xfrm>
          <a:prstGeom prst="rect">
            <a:avLst/>
          </a:prstGeom>
        </p:spPr>
        <p:txBody>
          <a:bodyPr wrap="square">
            <a:spAutoFit/>
          </a:bodyPr>
          <a:lstStyle/>
          <a:p>
            <a:pPr marL="457200" indent="-457200" fontAlgn="base">
              <a:buFont typeface="Arial" panose="020B0604020202020204" pitchFamily="34" charset="0"/>
              <a:buChar char="•"/>
            </a:pPr>
            <a:r>
              <a:rPr lang="vi-VN" sz="2800" dirty="0">
                <a:solidFill>
                  <a:schemeClr val="bg1">
                    <a:lumMod val="85000"/>
                  </a:schemeClr>
                </a:solidFill>
                <a:latin typeface="Times New Roman" panose="02020603050405020304" pitchFamily="18" charset="0"/>
                <a:cs typeface="Times New Roman" panose="02020603050405020304" pitchFamily="18" charset="0"/>
              </a:rPr>
              <a:t>Thuộc tính THUOC cua XUATTHUOC tham chiếu tới MATHUOC của THUOC</a:t>
            </a:r>
          </a:p>
          <a:p>
            <a:pPr marL="457200" indent="-457200" fontAlgn="base">
              <a:buFont typeface="Arial" panose="020B0604020202020204" pitchFamily="34" charset="0"/>
              <a:buChar char="•"/>
            </a:pPr>
            <a:r>
              <a:rPr lang="vi-VN" sz="2800" b="0" i="0" dirty="0">
                <a:solidFill>
                  <a:schemeClr val="bg1">
                    <a:lumMod val="85000"/>
                  </a:schemeClr>
                </a:solidFill>
                <a:effectLst/>
                <a:latin typeface="Times New Roman" panose="02020603050405020304" pitchFamily="18" charset="0"/>
                <a:cs typeface="Times New Roman" panose="02020603050405020304" pitchFamily="18" charset="0"/>
              </a:rPr>
              <a:t>Thuộc tính MADONHANG của DONHANGXUAT tham chiếu tới MADONHANG của DONHANGXUAT</a:t>
            </a:r>
            <a:endParaRPr lang="vi-VN" sz="4000" b="0" i="0" dirty="0">
              <a:solidFill>
                <a:schemeClr val="bg1">
                  <a:lumMod val="85000"/>
                </a:schemeClr>
              </a:solidFill>
              <a:effectLst/>
              <a:latin typeface="Times New Roman" panose="02020603050405020304" pitchFamily="18" charset="0"/>
              <a:cs typeface="Times New Roman" panose="02020603050405020304" pitchFamily="18" charset="0"/>
            </a:endParaRPr>
          </a:p>
        </p:txBody>
      </p:sp>
      <p:sp>
        <p:nvSpPr>
          <p:cNvPr id="51" name="TextBox 50"/>
          <p:cNvSpPr txBox="1"/>
          <p:nvPr/>
        </p:nvSpPr>
        <p:spPr>
          <a:xfrm flipH="1">
            <a:off x="7492855" y="1945348"/>
            <a:ext cx="321331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XUATTHUOC</a:t>
            </a:r>
          </a:p>
        </p:txBody>
      </p:sp>
      <p:grpSp>
        <p:nvGrpSpPr>
          <p:cNvPr id="25" name="Group 24"/>
          <p:cNvGrpSpPr/>
          <p:nvPr/>
        </p:nvGrpSpPr>
        <p:grpSpPr>
          <a:xfrm>
            <a:off x="510539" y="1077885"/>
            <a:ext cx="2775919" cy="738664"/>
            <a:chOff x="476245" y="1146950"/>
            <a:chExt cx="3540760" cy="738664"/>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738664"/>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KHÓA NGOẠI</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7051781B-9A9F-348D-B806-9AEB84D7AB14}"/>
              </a:ext>
            </a:extLst>
          </p:cNvPr>
          <p:cNvGrpSpPr/>
          <p:nvPr/>
        </p:nvGrpSpPr>
        <p:grpSpPr>
          <a:xfrm>
            <a:off x="206521" y="1830338"/>
            <a:ext cx="5491870" cy="4292670"/>
            <a:chOff x="1451915" y="1830338"/>
            <a:chExt cx="4127082" cy="4292670"/>
          </a:xfrm>
        </p:grpSpPr>
        <p:sp>
          <p:nvSpPr>
            <p:cNvPr id="3" name="Rectangle 2">
              <a:extLst>
                <a:ext uri="{FF2B5EF4-FFF2-40B4-BE49-F238E27FC236}">
                  <a16:creationId xmlns:a16="http://schemas.microsoft.com/office/drawing/2014/main" id="{76506B9E-399B-766A-3BFD-16FEEAAA62EA}"/>
                </a:ext>
              </a:extLst>
            </p:cNvPr>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03AB4F-AE94-BCEF-0D01-CABBB5AF49E9}"/>
                </a:ext>
              </a:extLst>
            </p:cNvPr>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2A2AD306-5B9D-7020-EE5D-AE8ED7F58D32}"/>
              </a:ext>
            </a:extLst>
          </p:cNvPr>
          <p:cNvGrpSpPr/>
          <p:nvPr/>
        </p:nvGrpSpPr>
        <p:grpSpPr>
          <a:xfrm>
            <a:off x="6354096" y="1830338"/>
            <a:ext cx="5491870" cy="4292670"/>
            <a:chOff x="6719730" y="1830338"/>
            <a:chExt cx="4127082" cy="4292670"/>
          </a:xfrm>
        </p:grpSpPr>
        <p:sp>
          <p:nvSpPr>
            <p:cNvPr id="6" name="Rectangle 5">
              <a:extLst>
                <a:ext uri="{FF2B5EF4-FFF2-40B4-BE49-F238E27FC236}">
                  <a16:creationId xmlns:a16="http://schemas.microsoft.com/office/drawing/2014/main" id="{FB20048F-E163-9B59-F8A0-F89F2E13EE56}"/>
                </a:ext>
              </a:extLst>
            </p:cNvPr>
            <p:cNvSpPr/>
            <p:nvPr/>
          </p:nvSpPr>
          <p:spPr>
            <a:xfrm>
              <a:off x="6719730"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79854B2-B290-EF55-6DDD-19E2DC1C678F}"/>
                </a:ext>
              </a:extLst>
            </p:cNvPr>
            <p:cNvSpPr/>
            <p:nvPr/>
          </p:nvSpPr>
          <p:spPr>
            <a:xfrm>
              <a:off x="6719730"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835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22" presetClass="entr" presetSubtype="1" fill="hold"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750"/>
                                        <p:tgtEl>
                                          <p:spTgt spid="2"/>
                                        </p:tgtEl>
                                      </p:cBhvr>
                                    </p:animEffect>
                                  </p:childTnLst>
                                </p:cTn>
                              </p:par>
                              <p:par>
                                <p:cTn id="14" presetID="22" presetClass="entr" presetSubtype="1"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750"/>
                                        <p:tgtEl>
                                          <p:spTgt spid="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0" presetClass="entr" presetSubtype="0" repeatCount="500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9" grpId="0"/>
      <p:bldP spid="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09659" y="2869368"/>
            <a:ext cx="5299066" cy="1815882"/>
          </a:xfrm>
          <a:prstGeom prst="rect">
            <a:avLst/>
          </a:prstGeom>
        </p:spPr>
        <p:txBody>
          <a:bodyPr wrap="square">
            <a:spAutoFit/>
          </a:bodyPr>
          <a:lstStyle/>
          <a:p>
            <a:pPr marL="457200" indent="-457200" fontAlgn="base">
              <a:buFont typeface="Arial" panose="020B0604020202020204" pitchFamily="34" charset="0"/>
              <a:buChar char="•"/>
            </a:pPr>
            <a:r>
              <a:rPr lang="vi-VN" sz="2800" b="0" i="0" dirty="0">
                <a:solidFill>
                  <a:schemeClr val="bg1">
                    <a:lumMod val="85000"/>
                  </a:schemeClr>
                </a:solidFill>
                <a:effectLst/>
                <a:latin typeface="+mj-lt"/>
              </a:rPr>
              <a:t>Thuộc tính USERNAME của DONHANGONLINE tham chiếu tới USERNAME của TAIKHOAN</a:t>
            </a:r>
          </a:p>
        </p:txBody>
      </p:sp>
      <p:sp>
        <p:nvSpPr>
          <p:cNvPr id="46" name="TextBox 45"/>
          <p:cNvSpPr txBox="1"/>
          <p:nvPr/>
        </p:nvSpPr>
        <p:spPr>
          <a:xfrm flipH="1">
            <a:off x="1275890" y="1968081"/>
            <a:ext cx="3353132"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DONHANGONLINE</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362893" y="2869368"/>
            <a:ext cx="5126236" cy="2677656"/>
          </a:xfrm>
          <a:prstGeom prst="rect">
            <a:avLst/>
          </a:prstGeom>
        </p:spPr>
        <p:txBody>
          <a:bodyPr wrap="square">
            <a:spAutoFit/>
          </a:bodyPr>
          <a:lstStyle/>
          <a:p>
            <a:pPr marL="457200" indent="-457200" fontAlgn="base">
              <a:buFont typeface="Arial" panose="020B0604020202020204" pitchFamily="34" charset="0"/>
              <a:buChar char="•"/>
            </a:pPr>
            <a:r>
              <a:rPr lang="vi-VN" sz="2800" dirty="0">
                <a:solidFill>
                  <a:schemeClr val="bg1">
                    <a:lumMod val="85000"/>
                  </a:schemeClr>
                </a:solidFill>
                <a:latin typeface="Times New Roman" panose="02020603050405020304" pitchFamily="18" charset="0"/>
                <a:cs typeface="Times New Roman" panose="02020603050405020304" pitchFamily="18" charset="0"/>
              </a:rPr>
              <a:t>Thuộc tính USERNAME của GIOHANG tham chiếu tới USERNAME của TAIKHOAN</a:t>
            </a:r>
          </a:p>
          <a:p>
            <a:pPr marL="457200" indent="-457200" fontAlgn="base">
              <a:buFont typeface="Arial" panose="020B0604020202020204" pitchFamily="34" charset="0"/>
              <a:buChar char="•"/>
            </a:pPr>
            <a:r>
              <a:rPr lang="vi-VN" sz="2800" b="0" i="0" dirty="0">
                <a:solidFill>
                  <a:schemeClr val="bg1">
                    <a:lumMod val="85000"/>
                  </a:schemeClr>
                </a:solidFill>
                <a:effectLst/>
                <a:latin typeface="Times New Roman" panose="02020603050405020304" pitchFamily="18" charset="0"/>
                <a:cs typeface="Times New Roman" panose="02020603050405020304" pitchFamily="18" charset="0"/>
              </a:rPr>
              <a:t>Thuộc tính MATHUOC của GIOHANG tham chiếu tới MATHUOC của THUOC</a:t>
            </a:r>
            <a:endParaRPr lang="vi-VN" sz="4000" b="0" i="0" dirty="0">
              <a:solidFill>
                <a:schemeClr val="bg1">
                  <a:lumMod val="85000"/>
                </a:schemeClr>
              </a:solidFill>
              <a:effectLst/>
              <a:latin typeface="Times New Roman" panose="02020603050405020304" pitchFamily="18" charset="0"/>
              <a:cs typeface="Times New Roman" panose="02020603050405020304" pitchFamily="18" charset="0"/>
            </a:endParaRPr>
          </a:p>
        </p:txBody>
      </p:sp>
      <p:sp>
        <p:nvSpPr>
          <p:cNvPr id="51" name="TextBox 50"/>
          <p:cNvSpPr txBox="1"/>
          <p:nvPr/>
        </p:nvSpPr>
        <p:spPr>
          <a:xfrm flipH="1">
            <a:off x="7319355" y="1997344"/>
            <a:ext cx="321331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GIOHANG</a:t>
            </a:r>
          </a:p>
        </p:txBody>
      </p:sp>
      <p:grpSp>
        <p:nvGrpSpPr>
          <p:cNvPr id="25" name="Group 24"/>
          <p:cNvGrpSpPr/>
          <p:nvPr/>
        </p:nvGrpSpPr>
        <p:grpSpPr>
          <a:xfrm>
            <a:off x="510539" y="1077885"/>
            <a:ext cx="2775919" cy="738664"/>
            <a:chOff x="476245" y="1146950"/>
            <a:chExt cx="3540760" cy="738664"/>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738664"/>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KHÓA NGOẠI</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953517F1-8375-4FE4-DAC2-1D17D1A55BAE}"/>
              </a:ext>
            </a:extLst>
          </p:cNvPr>
          <p:cNvGrpSpPr/>
          <p:nvPr/>
        </p:nvGrpSpPr>
        <p:grpSpPr>
          <a:xfrm>
            <a:off x="206521" y="1830338"/>
            <a:ext cx="5491870" cy="4292670"/>
            <a:chOff x="1451915" y="1830338"/>
            <a:chExt cx="4127082" cy="4292670"/>
          </a:xfrm>
        </p:grpSpPr>
        <p:sp>
          <p:nvSpPr>
            <p:cNvPr id="6" name="Rectangle 5">
              <a:extLst>
                <a:ext uri="{FF2B5EF4-FFF2-40B4-BE49-F238E27FC236}">
                  <a16:creationId xmlns:a16="http://schemas.microsoft.com/office/drawing/2014/main" id="{502F4C35-2644-70FD-AC19-910981C3E7FB}"/>
                </a:ext>
              </a:extLst>
            </p:cNvPr>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63E424D-EF3F-D5FD-5781-D778A4FA260C}"/>
                </a:ext>
              </a:extLst>
            </p:cNvPr>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E56D49DF-DF55-EED9-7D44-8DA401B3345F}"/>
              </a:ext>
            </a:extLst>
          </p:cNvPr>
          <p:cNvGrpSpPr/>
          <p:nvPr/>
        </p:nvGrpSpPr>
        <p:grpSpPr>
          <a:xfrm>
            <a:off x="6354096" y="1830338"/>
            <a:ext cx="5491870" cy="4292670"/>
            <a:chOff x="6719730" y="1830338"/>
            <a:chExt cx="4127082" cy="4292670"/>
          </a:xfrm>
        </p:grpSpPr>
        <p:sp>
          <p:nvSpPr>
            <p:cNvPr id="10" name="Rectangle 9">
              <a:extLst>
                <a:ext uri="{FF2B5EF4-FFF2-40B4-BE49-F238E27FC236}">
                  <a16:creationId xmlns:a16="http://schemas.microsoft.com/office/drawing/2014/main" id="{CB26A5BC-B949-0A1A-7650-D18996E579F5}"/>
                </a:ext>
              </a:extLst>
            </p:cNvPr>
            <p:cNvSpPr/>
            <p:nvPr/>
          </p:nvSpPr>
          <p:spPr>
            <a:xfrm>
              <a:off x="6719730"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63A626-A1F4-1910-C129-2D562D8C29B9}"/>
                </a:ext>
              </a:extLst>
            </p:cNvPr>
            <p:cNvSpPr/>
            <p:nvPr/>
          </p:nvSpPr>
          <p:spPr>
            <a:xfrm>
              <a:off x="6719730"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860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22" presetClass="entr" presetSubtype="1"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750"/>
                                        <p:tgtEl>
                                          <p:spTgt spid="5"/>
                                        </p:tgtEl>
                                      </p:cBhvr>
                                    </p:animEffect>
                                  </p:childTnLst>
                                </p:cTn>
                              </p:par>
                              <p:par>
                                <p:cTn id="14" presetID="22" presetClass="entr" presetSubtype="1"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750"/>
                                        <p:tgtEl>
                                          <p:spTgt spid="9"/>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0" presetClass="entr" presetSubtype="0" repeatCount="500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9" grpId="0"/>
      <p:bldP spid="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28822" y="2879162"/>
            <a:ext cx="5331933" cy="1384995"/>
          </a:xfrm>
          <a:prstGeom prst="rect">
            <a:avLst/>
          </a:prstGeom>
        </p:spPr>
        <p:txBody>
          <a:bodyPr wrap="square">
            <a:spAutoFit/>
          </a:bodyPr>
          <a:lstStyle/>
          <a:p>
            <a:pPr marL="457200" indent="-457200" fontAlgn="base">
              <a:buFont typeface="Arial" panose="020B0604020202020204" pitchFamily="34" charset="0"/>
              <a:buChar char="•"/>
            </a:pPr>
            <a:r>
              <a:rPr lang="vi-VN" sz="2800" b="0" i="0" dirty="0">
                <a:solidFill>
                  <a:schemeClr val="bg1">
                    <a:lumMod val="85000"/>
                  </a:schemeClr>
                </a:solidFill>
                <a:effectLst/>
                <a:latin typeface="+mj-lt"/>
              </a:rPr>
              <a:t>Thuộc tính MATHUOC của PROFILEPICTURE tham chiếu tới MATHUOC của THUOC</a:t>
            </a:r>
          </a:p>
        </p:txBody>
      </p:sp>
      <p:sp>
        <p:nvSpPr>
          <p:cNvPr id="46" name="TextBox 45"/>
          <p:cNvSpPr txBox="1"/>
          <p:nvPr/>
        </p:nvSpPr>
        <p:spPr>
          <a:xfrm flipH="1">
            <a:off x="1218222" y="1945243"/>
            <a:ext cx="3353132"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PROFILEPITURE</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365247" y="2873616"/>
            <a:ext cx="5298929" cy="1384995"/>
          </a:xfrm>
          <a:prstGeom prst="rect">
            <a:avLst/>
          </a:prstGeom>
        </p:spPr>
        <p:txBody>
          <a:bodyPr wrap="square">
            <a:spAutoFit/>
          </a:bodyPr>
          <a:lstStyle/>
          <a:p>
            <a:pPr marL="457200" indent="-457200" fontAlgn="base">
              <a:buFont typeface="Arial" panose="020B0604020202020204" pitchFamily="34" charset="0"/>
              <a:buChar char="•"/>
            </a:pPr>
            <a:r>
              <a:rPr lang="vi-VN" sz="2800" dirty="0">
                <a:solidFill>
                  <a:schemeClr val="bg1">
                    <a:lumMod val="85000"/>
                  </a:schemeClr>
                </a:solidFill>
                <a:latin typeface="Times New Roman" panose="02020603050405020304" pitchFamily="18" charset="0"/>
                <a:cs typeface="Times New Roman" panose="02020603050405020304" pitchFamily="18" charset="0"/>
              </a:rPr>
              <a:t>Thuộc tính MATHUOC của ALBUMPICTURES tham chiếu tới MATHUOC của THUOC</a:t>
            </a:r>
            <a:endParaRPr lang="vi-VN" sz="4000" b="0" i="0" dirty="0">
              <a:solidFill>
                <a:schemeClr val="bg1">
                  <a:lumMod val="85000"/>
                </a:schemeClr>
              </a:solidFill>
              <a:effectLst/>
              <a:latin typeface="Times New Roman" panose="02020603050405020304" pitchFamily="18" charset="0"/>
              <a:cs typeface="Times New Roman" panose="02020603050405020304" pitchFamily="18" charset="0"/>
            </a:endParaRPr>
          </a:p>
        </p:txBody>
      </p:sp>
      <p:sp>
        <p:nvSpPr>
          <p:cNvPr id="51" name="TextBox 50"/>
          <p:cNvSpPr txBox="1"/>
          <p:nvPr/>
        </p:nvSpPr>
        <p:spPr>
          <a:xfrm flipH="1">
            <a:off x="7492855" y="1919095"/>
            <a:ext cx="321331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ALBUMPICTURES</a:t>
            </a:r>
          </a:p>
        </p:txBody>
      </p:sp>
      <p:grpSp>
        <p:nvGrpSpPr>
          <p:cNvPr id="25" name="Group 24"/>
          <p:cNvGrpSpPr/>
          <p:nvPr/>
        </p:nvGrpSpPr>
        <p:grpSpPr>
          <a:xfrm>
            <a:off x="510539" y="1077885"/>
            <a:ext cx="2775919" cy="738664"/>
            <a:chOff x="476245" y="1146950"/>
            <a:chExt cx="3540760" cy="738664"/>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738664"/>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KHÓA NGOẠI</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4AD638D0-3699-23E2-228E-309B5D4F6E43}"/>
              </a:ext>
            </a:extLst>
          </p:cNvPr>
          <p:cNvGrpSpPr/>
          <p:nvPr/>
        </p:nvGrpSpPr>
        <p:grpSpPr>
          <a:xfrm>
            <a:off x="206521" y="1830338"/>
            <a:ext cx="5491870" cy="4292670"/>
            <a:chOff x="1451915" y="1830338"/>
            <a:chExt cx="4127082" cy="4292670"/>
          </a:xfrm>
        </p:grpSpPr>
        <p:sp>
          <p:nvSpPr>
            <p:cNvPr id="3" name="Rectangle 2">
              <a:extLst>
                <a:ext uri="{FF2B5EF4-FFF2-40B4-BE49-F238E27FC236}">
                  <a16:creationId xmlns:a16="http://schemas.microsoft.com/office/drawing/2014/main" id="{854E824A-5C7B-54DD-F570-42BF71023D87}"/>
                </a:ext>
              </a:extLst>
            </p:cNvPr>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3A38F0D-0FAF-90B3-6742-3D9AA2AD39B6}"/>
                </a:ext>
              </a:extLst>
            </p:cNvPr>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E9853ECA-A93F-4D4E-03AB-9EA200A1A629}"/>
              </a:ext>
            </a:extLst>
          </p:cNvPr>
          <p:cNvGrpSpPr/>
          <p:nvPr/>
        </p:nvGrpSpPr>
        <p:grpSpPr>
          <a:xfrm>
            <a:off x="6354096" y="1830338"/>
            <a:ext cx="5491870" cy="4292670"/>
            <a:chOff x="6719730" y="1830338"/>
            <a:chExt cx="4127082" cy="4292670"/>
          </a:xfrm>
        </p:grpSpPr>
        <p:sp>
          <p:nvSpPr>
            <p:cNvPr id="6" name="Rectangle 5">
              <a:extLst>
                <a:ext uri="{FF2B5EF4-FFF2-40B4-BE49-F238E27FC236}">
                  <a16:creationId xmlns:a16="http://schemas.microsoft.com/office/drawing/2014/main" id="{951934CD-037A-11BA-9500-DD443B3E0FF9}"/>
                </a:ext>
              </a:extLst>
            </p:cNvPr>
            <p:cNvSpPr/>
            <p:nvPr/>
          </p:nvSpPr>
          <p:spPr>
            <a:xfrm>
              <a:off x="6719730"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DE0166-B7F0-2E18-CB72-311959DCC4BD}"/>
                </a:ext>
              </a:extLst>
            </p:cNvPr>
            <p:cNvSpPr/>
            <p:nvPr/>
          </p:nvSpPr>
          <p:spPr>
            <a:xfrm>
              <a:off x="6719730"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251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22" presetClass="entr" presetSubtype="1" fill="hold"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750"/>
                                        <p:tgtEl>
                                          <p:spTgt spid="2"/>
                                        </p:tgtEl>
                                      </p:cBhvr>
                                    </p:animEffect>
                                  </p:childTnLst>
                                </p:cTn>
                              </p:par>
                              <p:par>
                                <p:cTn id="14" presetID="22" presetClass="entr" presetSubtype="1"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750"/>
                                        <p:tgtEl>
                                          <p:spTgt spid="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0" presetClass="entr" presetSubtype="0" repeatCount="500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9"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090345" y="2736933"/>
            <a:ext cx="6303366" cy="3108543"/>
          </a:xfrm>
          <a:prstGeom prst="rect">
            <a:avLst/>
          </a:prstGeom>
        </p:spPr>
        <p:txBody>
          <a:bodyPr wrap="square">
            <a:spAutoFit/>
          </a:bodyPr>
          <a:lstStyle/>
          <a:p>
            <a:pPr marL="457200" indent="-457200" fontAlgn="base">
              <a:buFont typeface="Arial" panose="020B0604020202020204" pitchFamily="34" charset="0"/>
              <a:buChar char="•"/>
            </a:pPr>
            <a:r>
              <a:rPr lang="vi-VN" sz="2800" b="0" i="0" dirty="0">
                <a:solidFill>
                  <a:schemeClr val="bg1">
                    <a:lumMod val="85000"/>
                  </a:schemeClr>
                </a:solidFill>
                <a:effectLst/>
                <a:latin typeface="+mj-lt"/>
              </a:rPr>
              <a:t>Thuộc tính THUOC của DONXUATONLINECHITIET tham chiếu đến MATHUOC của THUOC</a:t>
            </a:r>
          </a:p>
          <a:p>
            <a:pPr marL="457200" indent="-457200" fontAlgn="base">
              <a:buFont typeface="Arial" panose="020B0604020202020204" pitchFamily="34" charset="0"/>
              <a:buChar char="•"/>
            </a:pPr>
            <a:r>
              <a:rPr lang="vi-VN" sz="2800" dirty="0">
                <a:solidFill>
                  <a:schemeClr val="bg1">
                    <a:lumMod val="85000"/>
                  </a:schemeClr>
                </a:solidFill>
                <a:latin typeface="+mj-lt"/>
              </a:rPr>
              <a:t>Thuộc tính MADONHANG của </a:t>
            </a:r>
            <a:r>
              <a:rPr lang="vi-VN" sz="2800" dirty="0">
                <a:solidFill>
                  <a:schemeClr val="bg1">
                    <a:lumMod val="85000"/>
                  </a:schemeClr>
                </a:solidFill>
              </a:rPr>
              <a:t>DONXUATONLINECHITIET tham chiếu đến MADONHANG của DONHANGONLINE</a:t>
            </a:r>
            <a:endParaRPr lang="vi-VN" sz="2800" b="0" i="0" dirty="0">
              <a:solidFill>
                <a:schemeClr val="bg1">
                  <a:lumMod val="85000"/>
                </a:schemeClr>
              </a:solidFill>
              <a:effectLst/>
              <a:latin typeface="+mj-lt"/>
            </a:endParaRPr>
          </a:p>
        </p:txBody>
      </p:sp>
      <p:grpSp>
        <p:nvGrpSpPr>
          <p:cNvPr id="52" name="Group 51"/>
          <p:cNvGrpSpPr/>
          <p:nvPr/>
        </p:nvGrpSpPr>
        <p:grpSpPr>
          <a:xfrm>
            <a:off x="2798289" y="1768250"/>
            <a:ext cx="668870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733191" y="1937158"/>
            <a:ext cx="4724295"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DONXUATONLINECHITIET</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738664"/>
            <a:chOff x="476245" y="1146950"/>
            <a:chExt cx="3540760" cy="738664"/>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738664"/>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KHÓA NGOẠI</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31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451915" y="2983290"/>
            <a:ext cx="4127081" cy="1384995"/>
          </a:xfrm>
          <a:prstGeom prst="rect">
            <a:avLst/>
          </a:prstGeom>
        </p:spPr>
        <p:txBody>
          <a:bodyPr wrap="square">
            <a:spAutoFit/>
          </a:bodyPr>
          <a:lstStyle/>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Ngày hết hạn phải lớn hơn ngày sản xuất</a:t>
            </a:r>
          </a:p>
          <a:p>
            <a:pPr marL="457200" indent="-457200" algn="just" fontAlgn="base">
              <a:buFont typeface="Arial" panose="020B0604020202020204" pitchFamily="34" charset="0"/>
              <a:buChar char="•"/>
            </a:pPr>
            <a:r>
              <a:rPr lang="vi-VN" sz="2800" dirty="0">
                <a:solidFill>
                  <a:schemeClr val="bg1">
                    <a:lumMod val="85000"/>
                  </a:schemeClr>
                </a:solidFill>
                <a:latin typeface="+mj-lt"/>
              </a:rPr>
              <a:t>Số lượng phải lớn hơn 0</a:t>
            </a:r>
            <a:endParaRPr lang="vi-VN" sz="2800" b="0" i="0" dirty="0">
              <a:solidFill>
                <a:schemeClr val="bg1">
                  <a:lumMod val="85000"/>
                </a:schemeClr>
              </a:solidFill>
              <a:effectLst/>
              <a:latin typeface="+mj-lt"/>
            </a:endParaRPr>
          </a:p>
        </p:txBody>
      </p:sp>
      <p:grpSp>
        <p:nvGrpSpPr>
          <p:cNvPr id="52" name="Group 51"/>
          <p:cNvGrpSpPr/>
          <p:nvPr/>
        </p:nvGrpSpPr>
        <p:grpSpPr>
          <a:xfrm>
            <a:off x="1451915" y="1830338"/>
            <a:ext cx="4127082"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1838890" y="1956230"/>
            <a:ext cx="3353132"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NHAPTHUOC</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748036" y="2985928"/>
            <a:ext cx="4127082" cy="523220"/>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Times New Roman" panose="02020603050405020304" pitchFamily="18" charset="0"/>
                <a:cs typeface="Times New Roman" panose="02020603050405020304" pitchFamily="18" charset="0"/>
              </a:rPr>
              <a:t>Số lượng phải lớn hơn 0</a:t>
            </a:r>
          </a:p>
        </p:txBody>
      </p:sp>
      <p:grpSp>
        <p:nvGrpSpPr>
          <p:cNvPr id="53" name="Group 52"/>
          <p:cNvGrpSpPr/>
          <p:nvPr/>
        </p:nvGrpSpPr>
        <p:grpSpPr>
          <a:xfrm>
            <a:off x="6719730" y="1830338"/>
            <a:ext cx="4127082" cy="4292670"/>
            <a:chOff x="6719730" y="1830338"/>
            <a:chExt cx="4127082" cy="4292670"/>
          </a:xfrm>
        </p:grpSpPr>
        <p:sp>
          <p:nvSpPr>
            <p:cNvPr id="48" name="Rectangle 47"/>
            <p:cNvSpPr/>
            <p:nvPr/>
          </p:nvSpPr>
          <p:spPr>
            <a:xfrm>
              <a:off x="6719730"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719730"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p:cNvSpPr txBox="1"/>
          <p:nvPr/>
        </p:nvSpPr>
        <p:spPr>
          <a:xfrm flipH="1">
            <a:off x="7259863" y="1918808"/>
            <a:ext cx="321331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XUATTHUOC</a:t>
            </a:r>
          </a:p>
        </p:txBody>
      </p: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CHECK</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3185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22" presetClass="entr" presetSubtype="1" fill="hold"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750"/>
                                        <p:tgtEl>
                                          <p:spTgt spid="53"/>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0" presetClass="entr" presetSubtype="0" repeatCount="500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9"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221887" y="2653725"/>
            <a:ext cx="4435996" cy="3108543"/>
          </a:xfrm>
          <a:prstGeom prst="rect">
            <a:avLst/>
          </a:prstGeom>
        </p:spPr>
        <p:txBody>
          <a:bodyPr wrap="square">
            <a:spAutoFit/>
          </a:bodyPr>
          <a:lstStyle/>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Đã thanh toán phải lớn hơn hoặc bằng 0</a:t>
            </a:r>
          </a:p>
          <a:p>
            <a:pPr marL="457200" indent="-457200" algn="just" fontAlgn="base">
              <a:buFont typeface="Arial" panose="020B0604020202020204" pitchFamily="34" charset="0"/>
              <a:buChar char="•"/>
            </a:pPr>
            <a:r>
              <a:rPr lang="vi-VN" sz="2800" dirty="0">
                <a:solidFill>
                  <a:schemeClr val="bg1">
                    <a:lumMod val="85000"/>
                  </a:schemeClr>
                </a:solidFill>
                <a:latin typeface="+mj-lt"/>
              </a:rPr>
              <a:t>Trạng thái đơn hàng nhập sẽ bao gồm: đang chuẩn bị, đã hủy, đang vận chuyển, đã nhận, giao hàng không thành công.</a:t>
            </a:r>
            <a:endParaRPr lang="vi-VN" sz="2800" b="0" i="0" dirty="0">
              <a:solidFill>
                <a:schemeClr val="bg1">
                  <a:lumMod val="85000"/>
                </a:schemeClr>
              </a:solidFill>
              <a:effectLst/>
              <a:latin typeface="+mj-lt"/>
            </a:endParaRPr>
          </a:p>
        </p:txBody>
      </p:sp>
      <p:grpSp>
        <p:nvGrpSpPr>
          <p:cNvPr id="52" name="Group 51"/>
          <p:cNvGrpSpPr/>
          <p:nvPr/>
        </p:nvGrpSpPr>
        <p:grpSpPr>
          <a:xfrm>
            <a:off x="1143000" y="1830338"/>
            <a:ext cx="4593771"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1838890" y="1956230"/>
            <a:ext cx="3353132"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DONHANGNHAP</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700598" y="2583578"/>
            <a:ext cx="4367302" cy="3108543"/>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Đã thanh toán phải lớn hơn hoặc bằng 0</a:t>
            </a:r>
          </a:p>
          <a:p>
            <a:pPr marL="457200" indent="-457200" algn="just" fontAlgn="base">
              <a:buFont typeface="Arial" panose="020B0604020202020204" pitchFamily="34" charset="0"/>
              <a:buChar char="•"/>
            </a:pPr>
            <a:r>
              <a:rPr lang="vi-VN" sz="2800" dirty="0">
                <a:solidFill>
                  <a:schemeClr val="bg1">
                    <a:lumMod val="85000"/>
                  </a:schemeClr>
                </a:solidFill>
                <a:latin typeface="+mj-lt"/>
              </a:rPr>
              <a:t>Trạng thái đơn hàng nhập sẽ bao gồm: đang chuẩn bị, đã hủy, đang vận chuyển, đã nhận, giao hàng không thành công.</a:t>
            </a:r>
          </a:p>
        </p:txBody>
      </p:sp>
      <p:grpSp>
        <p:nvGrpSpPr>
          <p:cNvPr id="53" name="Group 52"/>
          <p:cNvGrpSpPr/>
          <p:nvPr/>
        </p:nvGrpSpPr>
        <p:grpSpPr>
          <a:xfrm>
            <a:off x="6561955" y="1830338"/>
            <a:ext cx="4593771" cy="4292670"/>
            <a:chOff x="6719730" y="1830338"/>
            <a:chExt cx="4127082" cy="4292670"/>
          </a:xfrm>
        </p:grpSpPr>
        <p:sp>
          <p:nvSpPr>
            <p:cNvPr id="48" name="Rectangle 47"/>
            <p:cNvSpPr/>
            <p:nvPr/>
          </p:nvSpPr>
          <p:spPr>
            <a:xfrm>
              <a:off x="6719730"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719730"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p:cNvSpPr txBox="1"/>
          <p:nvPr/>
        </p:nvSpPr>
        <p:spPr>
          <a:xfrm flipH="1">
            <a:off x="7259863" y="1918808"/>
            <a:ext cx="321331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DONHANGXUAT</a:t>
            </a:r>
          </a:p>
        </p:txBody>
      </p: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CHECK</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89067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22" presetClass="entr" presetSubtype="1" fill="hold"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750"/>
                                        <p:tgtEl>
                                          <p:spTgt spid="53"/>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0" presetClass="entr" presetSubtype="0" repeatCount="500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9"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462711" y="2883944"/>
            <a:ext cx="3893265" cy="1384995"/>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Loại khách hàng chỉ nhận giá trị là ‘Khách lẻ’ hoặc ‘Khách sỉ’</a:t>
            </a:r>
            <a:endParaRPr lang="vi-VN" sz="2800" b="0" i="0" dirty="0">
              <a:solidFill>
                <a:schemeClr val="bg1">
                  <a:lumMod val="85000"/>
                </a:schemeClr>
              </a:solidFill>
              <a:effectLst/>
              <a:latin typeface="+mj-lt"/>
            </a:endParaRPr>
          </a:p>
        </p:txBody>
      </p:sp>
      <p:grpSp>
        <p:nvGrpSpPr>
          <p:cNvPr id="52" name="Group 51"/>
          <p:cNvGrpSpPr/>
          <p:nvPr/>
        </p:nvGrpSpPr>
        <p:grpSpPr>
          <a:xfrm>
            <a:off x="1451915" y="1830338"/>
            <a:ext cx="4127082"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1838890" y="1956230"/>
            <a:ext cx="3353132"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KHACHHANG</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730881" y="2985928"/>
            <a:ext cx="4020355" cy="1384995"/>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Giới tính của nhân viên chỉ nhận giá trị là ‘Nam’ hoặc ‘Nữ’</a:t>
            </a:r>
          </a:p>
        </p:txBody>
      </p:sp>
      <p:grpSp>
        <p:nvGrpSpPr>
          <p:cNvPr id="53" name="Group 52"/>
          <p:cNvGrpSpPr/>
          <p:nvPr/>
        </p:nvGrpSpPr>
        <p:grpSpPr>
          <a:xfrm>
            <a:off x="6719730" y="1830338"/>
            <a:ext cx="4127082" cy="4292670"/>
            <a:chOff x="6719730" y="1830338"/>
            <a:chExt cx="4127082" cy="4292670"/>
          </a:xfrm>
        </p:grpSpPr>
        <p:sp>
          <p:nvSpPr>
            <p:cNvPr id="48" name="Rectangle 47"/>
            <p:cNvSpPr/>
            <p:nvPr/>
          </p:nvSpPr>
          <p:spPr>
            <a:xfrm>
              <a:off x="6719730"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719730"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p:cNvSpPr txBox="1"/>
          <p:nvPr/>
        </p:nvSpPr>
        <p:spPr>
          <a:xfrm flipH="1">
            <a:off x="7259863" y="1918808"/>
            <a:ext cx="321331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NHANVIEN</a:t>
            </a:r>
          </a:p>
        </p:txBody>
      </p: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CHECK</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7703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22" presetClass="entr" presetSubtype="1" fill="hold"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750"/>
                                        <p:tgtEl>
                                          <p:spTgt spid="53"/>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0" presetClass="entr" presetSubtype="0" repeatCount="500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9"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
            <a:extLst>
              <a:ext uri="{FF2B5EF4-FFF2-40B4-BE49-F238E27FC236}">
                <a16:creationId xmlns:a16="http://schemas.microsoft.com/office/drawing/2014/main" id="{6B3614F5-6596-4D75-A562-600DE8BD26B6}"/>
              </a:ext>
            </a:extLst>
          </p:cNvPr>
          <p:cNvGrpSpPr/>
          <p:nvPr/>
        </p:nvGrpSpPr>
        <p:grpSpPr>
          <a:xfrm>
            <a:off x="597267" y="5250555"/>
            <a:ext cx="5114934" cy="1343722"/>
            <a:chOff x="597267" y="5250555"/>
            <a:chExt cx="5114934" cy="1343722"/>
          </a:xfrm>
        </p:grpSpPr>
        <p:sp>
          <p:nvSpPr>
            <p:cNvPr id="3" name="Rectangle 13">
              <a:extLst>
                <a:ext uri="{FF2B5EF4-FFF2-40B4-BE49-F238E27FC236}">
                  <a16:creationId xmlns:a16="http://schemas.microsoft.com/office/drawing/2014/main" id="{8975BB62-8E66-4FB3-8E88-FE1DEAAEA850}"/>
                </a:ext>
              </a:extLst>
            </p:cNvPr>
            <p:cNvSpPr/>
            <p:nvPr/>
          </p:nvSpPr>
          <p:spPr>
            <a:xfrm>
              <a:off x="597276" y="5250555"/>
              <a:ext cx="5114925" cy="1343722"/>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Rectangle 11">
              <a:extLst>
                <a:ext uri="{FF2B5EF4-FFF2-40B4-BE49-F238E27FC236}">
                  <a16:creationId xmlns:a16="http://schemas.microsoft.com/office/drawing/2014/main" id="{02BC0D1A-5C48-400C-9CAC-708D78530FDB}"/>
                </a:ext>
              </a:extLst>
            </p:cNvPr>
            <p:cNvSpPr/>
            <p:nvPr/>
          </p:nvSpPr>
          <p:spPr>
            <a:xfrm>
              <a:off x="597267" y="6196605"/>
              <a:ext cx="5114925" cy="397672"/>
            </a:xfrm>
            <a:prstGeom prst="rect">
              <a:avLst/>
            </a:prstGeom>
            <a:solidFill>
              <a:srgbClr val="00FF00"/>
            </a:solidFill>
            <a:ln w="9528"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sp>
        <p:nvSpPr>
          <p:cNvPr id="6" name="Rectangle 14">
            <a:extLst>
              <a:ext uri="{FF2B5EF4-FFF2-40B4-BE49-F238E27FC236}">
                <a16:creationId xmlns:a16="http://schemas.microsoft.com/office/drawing/2014/main" id="{A6E77165-103D-4421-BAEE-38C582FBA4F4}"/>
              </a:ext>
            </a:extLst>
          </p:cNvPr>
          <p:cNvSpPr/>
          <p:nvPr/>
        </p:nvSpPr>
        <p:spPr>
          <a:xfrm>
            <a:off x="2794834" y="1243611"/>
            <a:ext cx="2909885" cy="388210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7" name="TextBox 8">
            <a:extLst>
              <a:ext uri="{FF2B5EF4-FFF2-40B4-BE49-F238E27FC236}">
                <a16:creationId xmlns:a16="http://schemas.microsoft.com/office/drawing/2014/main" id="{CBE483F1-1A50-4078-9792-785568BBC7DE}"/>
              </a:ext>
            </a:extLst>
          </p:cNvPr>
          <p:cNvSpPr txBox="1"/>
          <p:nvPr/>
        </p:nvSpPr>
        <p:spPr>
          <a:xfrm>
            <a:off x="2878700" y="1407382"/>
            <a:ext cx="2798969" cy="31700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LE</a:t>
            </a:r>
            <a:r>
              <a:rPr lang="en-US" sz="2000" b="0" i="0" u="none" strike="noStrike" kern="1200" cap="none" spc="-150" dirty="0">
                <a:solidFill>
                  <a:srgbClr val="AFABAB"/>
                </a:solidFill>
                <a:uFillTx/>
                <a:latin typeface="Times New Roman" panose="02020603050405020304" pitchFamily="18" charset="0"/>
                <a:cs typeface="Times New Roman" panose="02020603050405020304" pitchFamily="18" charset="0"/>
              </a:rPr>
              <a:t> TRUONG TRONG TAN</a:t>
            </a: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spc="-150" dirty="0">
              <a:solidFill>
                <a:srgbClr val="AFABAB"/>
              </a:solidFill>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MSV: 2001210555</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spc="-150" dirty="0">
              <a:solidFill>
                <a:srgbClr val="AFABAB"/>
              </a:solidFill>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LOP:12DHTH09</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spc="-150" dirty="0">
                <a:solidFill>
                  <a:srgbClr val="AFABAB"/>
                </a:solidFill>
                <a:latin typeface="Times New Roman" panose="02020603050405020304" pitchFamily="18" charset="0"/>
                <a:cs typeface="Times New Roman" panose="02020603050405020304" pitchFamily="18" charset="0"/>
              </a:rPr>
              <a:t>MON: THCSDL</a:t>
            </a: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p:txBody>
      </p:sp>
      <p:pic>
        <p:nvPicPr>
          <p:cNvPr id="8" name="Anh 01">
            <a:extLst>
              <a:ext uri="{FF2B5EF4-FFF2-40B4-BE49-F238E27FC236}">
                <a16:creationId xmlns:a16="http://schemas.microsoft.com/office/drawing/2014/main" id="{5727FD8F-A2C3-4D93-9873-B5976DABEC3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6120" y="1236542"/>
            <a:ext cx="2084495" cy="3889174"/>
          </a:xfrm>
          <a:prstGeom prst="rect">
            <a:avLst/>
          </a:prstGeom>
          <a:noFill/>
          <a:ln w="9528" cap="flat">
            <a:solidFill>
              <a:srgbClr val="00FF00"/>
            </a:solidFill>
            <a:prstDash val="solid"/>
            <a:miter/>
          </a:ln>
        </p:spPr>
      </p:pic>
      <p:sp>
        <p:nvSpPr>
          <p:cNvPr id="9" name="TextBox 12">
            <a:extLst>
              <a:ext uri="{FF2B5EF4-FFF2-40B4-BE49-F238E27FC236}">
                <a16:creationId xmlns:a16="http://schemas.microsoft.com/office/drawing/2014/main" id="{295D7AC6-DD25-46F7-8B14-A9AC4CF241B9}"/>
              </a:ext>
            </a:extLst>
          </p:cNvPr>
          <p:cNvSpPr txBox="1"/>
          <p:nvPr/>
        </p:nvSpPr>
        <p:spPr>
          <a:xfrm>
            <a:off x="1595271" y="6210778"/>
            <a:ext cx="3118917" cy="36933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b="1" spc="600">
                <a:solidFill>
                  <a:srgbClr val="000000"/>
                </a:solidFill>
                <a:latin typeface="Facsimile" pitchFamily="2"/>
              </a:rPr>
              <a:t>MISSION</a:t>
            </a:r>
            <a:endParaRPr lang="en-GB" sz="1800" b="1" i="0" u="none" strike="noStrike" kern="1200" cap="none" spc="600" baseline="0">
              <a:solidFill>
                <a:srgbClr val="000000"/>
              </a:solidFill>
              <a:uFillTx/>
              <a:latin typeface="Facsimile" pitchFamily="2"/>
            </a:endParaRPr>
          </a:p>
        </p:txBody>
      </p:sp>
      <p:grpSp>
        <p:nvGrpSpPr>
          <p:cNvPr id="10" name="Group 30">
            <a:extLst>
              <a:ext uri="{FF2B5EF4-FFF2-40B4-BE49-F238E27FC236}">
                <a16:creationId xmlns:a16="http://schemas.microsoft.com/office/drawing/2014/main" id="{1BF652D8-5FEF-4DA4-A0B5-64FDC7838770}"/>
              </a:ext>
            </a:extLst>
          </p:cNvPr>
          <p:cNvGrpSpPr/>
          <p:nvPr/>
        </p:nvGrpSpPr>
        <p:grpSpPr>
          <a:xfrm>
            <a:off x="597267" y="648300"/>
            <a:ext cx="5158697" cy="476246"/>
            <a:chOff x="597267" y="648300"/>
            <a:chExt cx="5158697" cy="476246"/>
          </a:xfrm>
        </p:grpSpPr>
        <p:sp>
          <p:nvSpPr>
            <p:cNvPr id="11" name="Rectangle 4">
              <a:extLst>
                <a:ext uri="{FF2B5EF4-FFF2-40B4-BE49-F238E27FC236}">
                  <a16:creationId xmlns:a16="http://schemas.microsoft.com/office/drawing/2014/main" id="{40D5A647-FCA6-4DBC-8924-5E138DB707FD}"/>
                </a:ext>
              </a:extLst>
            </p:cNvPr>
            <p:cNvSpPr/>
            <p:nvPr/>
          </p:nvSpPr>
          <p:spPr>
            <a:xfrm>
              <a:off x="597267" y="648300"/>
              <a:ext cx="5114925" cy="476246"/>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2" name="TextBox 13">
              <a:extLst>
                <a:ext uri="{FF2B5EF4-FFF2-40B4-BE49-F238E27FC236}">
                  <a16:creationId xmlns:a16="http://schemas.microsoft.com/office/drawing/2014/main" id="{156D29BC-F1AC-4F3C-8B65-D2AFD6B3C169}"/>
                </a:ext>
              </a:extLst>
            </p:cNvPr>
            <p:cNvSpPr txBox="1"/>
            <p:nvPr/>
          </p:nvSpPr>
          <p:spPr>
            <a:xfrm>
              <a:off x="616122" y="671837"/>
              <a:ext cx="2988295"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FF00"/>
                  </a:solidFill>
                  <a:uFillTx/>
                  <a:latin typeface="Facsimile" pitchFamily="2"/>
                </a:rPr>
                <a:t>THONG TIN THANH VIEN</a:t>
              </a:r>
              <a:endParaRPr lang="en-GB" sz="1800" b="0" i="0" u="none" strike="noStrike" kern="1200" cap="none" spc="0" baseline="0">
                <a:solidFill>
                  <a:srgbClr val="00FF00"/>
                </a:solidFill>
                <a:uFillTx/>
                <a:latin typeface="Facsimile" pitchFamily="2"/>
              </a:endParaRPr>
            </a:p>
          </p:txBody>
        </p:sp>
        <p:sp>
          <p:nvSpPr>
            <p:cNvPr id="13" name="TextBox 15">
              <a:extLst>
                <a:ext uri="{FF2B5EF4-FFF2-40B4-BE49-F238E27FC236}">
                  <a16:creationId xmlns:a16="http://schemas.microsoft.com/office/drawing/2014/main" id="{CE56DA69-B718-4354-8A44-66E52A8E6CFD}"/>
                </a:ext>
              </a:extLst>
            </p:cNvPr>
            <p:cNvSpPr txBox="1"/>
            <p:nvPr/>
          </p:nvSpPr>
          <p:spPr>
            <a:xfrm>
              <a:off x="5350611" y="662318"/>
              <a:ext cx="4053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Facsimile" pitchFamily="2"/>
                </a:rPr>
                <a:t>X</a:t>
              </a:r>
              <a:endParaRPr lang="en-GB" sz="2000" b="0" i="0" u="none" strike="noStrike" kern="1200" cap="none" spc="0" baseline="0">
                <a:solidFill>
                  <a:srgbClr val="00FF00"/>
                </a:solidFill>
                <a:uFillTx/>
                <a:latin typeface="Facsimile" pitchFamily="2"/>
              </a:endParaRPr>
            </a:p>
          </p:txBody>
        </p:sp>
      </p:grpSp>
      <p:grpSp>
        <p:nvGrpSpPr>
          <p:cNvPr id="14" name="Group 29">
            <a:extLst>
              <a:ext uri="{FF2B5EF4-FFF2-40B4-BE49-F238E27FC236}">
                <a16:creationId xmlns:a16="http://schemas.microsoft.com/office/drawing/2014/main" id="{D0D6A578-4F6B-4F50-AF42-910E2E059D2C}"/>
              </a:ext>
            </a:extLst>
          </p:cNvPr>
          <p:cNvGrpSpPr/>
          <p:nvPr/>
        </p:nvGrpSpPr>
        <p:grpSpPr>
          <a:xfrm>
            <a:off x="597276" y="263722"/>
            <a:ext cx="5114925" cy="320277"/>
            <a:chOff x="597276" y="263722"/>
            <a:chExt cx="5114925" cy="320277"/>
          </a:xfrm>
        </p:grpSpPr>
        <p:sp>
          <p:nvSpPr>
            <p:cNvPr id="15" name="Rectangle 15">
              <a:extLst>
                <a:ext uri="{FF2B5EF4-FFF2-40B4-BE49-F238E27FC236}">
                  <a16:creationId xmlns:a16="http://schemas.microsoft.com/office/drawing/2014/main" id="{92D399C7-0EA9-4949-A550-89D742C5B234}"/>
                </a:ext>
              </a:extLst>
            </p:cNvPr>
            <p:cNvSpPr/>
            <p:nvPr/>
          </p:nvSpPr>
          <p:spPr>
            <a:xfrm>
              <a:off x="597276" y="263722"/>
              <a:ext cx="5114925" cy="320277"/>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6" name="Isosceles Triangle 16">
              <a:extLst>
                <a:ext uri="{FF2B5EF4-FFF2-40B4-BE49-F238E27FC236}">
                  <a16:creationId xmlns:a16="http://schemas.microsoft.com/office/drawing/2014/main" id="{9DE8FD7A-0E1D-4D9F-B7C7-0D289461F791}"/>
                </a:ext>
              </a:extLst>
            </p:cNvPr>
            <p:cNvSpPr/>
            <p:nvPr/>
          </p:nvSpPr>
          <p:spPr>
            <a:xfrm flipV="1">
              <a:off x="730230" y="329403"/>
              <a:ext cx="179999" cy="17999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grpSp>
        <p:nvGrpSpPr>
          <p:cNvPr id="39" name="Group 52">
            <a:extLst>
              <a:ext uri="{FF2B5EF4-FFF2-40B4-BE49-F238E27FC236}">
                <a16:creationId xmlns:a16="http://schemas.microsoft.com/office/drawing/2014/main" id="{85D9DEA2-2B37-4FC4-B2FF-B18F820896CD}"/>
              </a:ext>
            </a:extLst>
          </p:cNvPr>
          <p:cNvGrpSpPr/>
          <p:nvPr/>
        </p:nvGrpSpPr>
        <p:grpSpPr>
          <a:xfrm>
            <a:off x="6400236" y="5250555"/>
            <a:ext cx="5158697" cy="1343722"/>
            <a:chOff x="597267" y="5250555"/>
            <a:chExt cx="5114934" cy="1343722"/>
          </a:xfrm>
        </p:grpSpPr>
        <p:sp>
          <p:nvSpPr>
            <p:cNvPr id="40" name="Rectangle 13">
              <a:extLst>
                <a:ext uri="{FF2B5EF4-FFF2-40B4-BE49-F238E27FC236}">
                  <a16:creationId xmlns:a16="http://schemas.microsoft.com/office/drawing/2014/main" id="{E47270D5-2C26-4C82-AAA5-7FFF9CAB3CC9}"/>
                </a:ext>
              </a:extLst>
            </p:cNvPr>
            <p:cNvSpPr/>
            <p:nvPr/>
          </p:nvSpPr>
          <p:spPr>
            <a:xfrm>
              <a:off x="597276" y="5250555"/>
              <a:ext cx="5114925" cy="1343722"/>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Arial" panose="020B0604020202020204" pitchFamily="34" charset="0"/>
                <a:cs typeface="Arial" panose="020B0604020202020204" pitchFamily="34" charset="0"/>
              </a:endParaRPr>
            </a:p>
          </p:txBody>
        </p:sp>
        <p:sp>
          <p:nvSpPr>
            <p:cNvPr id="41" name="Rectangle 11">
              <a:extLst>
                <a:ext uri="{FF2B5EF4-FFF2-40B4-BE49-F238E27FC236}">
                  <a16:creationId xmlns:a16="http://schemas.microsoft.com/office/drawing/2014/main" id="{D025D38F-148D-4F74-BBEE-3967DF06C50A}"/>
                </a:ext>
              </a:extLst>
            </p:cNvPr>
            <p:cNvSpPr/>
            <p:nvPr/>
          </p:nvSpPr>
          <p:spPr>
            <a:xfrm>
              <a:off x="597267" y="6196605"/>
              <a:ext cx="5114925" cy="397672"/>
            </a:xfrm>
            <a:prstGeom prst="rect">
              <a:avLst/>
            </a:prstGeom>
            <a:solidFill>
              <a:srgbClr val="00FF00"/>
            </a:solidFill>
            <a:ln w="9528"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Arial" panose="020B0604020202020204" pitchFamily="34" charset="0"/>
                <a:cs typeface="Arial" panose="020B0604020202020204" pitchFamily="34" charset="0"/>
              </a:endParaRPr>
            </a:p>
          </p:txBody>
        </p:sp>
      </p:grpSp>
      <p:sp>
        <p:nvSpPr>
          <p:cNvPr id="43" name="Rectangle 14">
            <a:extLst>
              <a:ext uri="{FF2B5EF4-FFF2-40B4-BE49-F238E27FC236}">
                <a16:creationId xmlns:a16="http://schemas.microsoft.com/office/drawing/2014/main" id="{8AA872DF-30E3-46F1-8610-E95FC7E3F199}"/>
              </a:ext>
            </a:extLst>
          </p:cNvPr>
          <p:cNvSpPr/>
          <p:nvPr/>
        </p:nvSpPr>
        <p:spPr>
          <a:xfrm>
            <a:off x="8629096" y="1243610"/>
            <a:ext cx="2909885" cy="3882107"/>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4" name="TextBox 8">
            <a:extLst>
              <a:ext uri="{FF2B5EF4-FFF2-40B4-BE49-F238E27FC236}">
                <a16:creationId xmlns:a16="http://schemas.microsoft.com/office/drawing/2014/main" id="{B4164D15-9A14-428B-A3D2-5232F7441B33}"/>
              </a:ext>
            </a:extLst>
          </p:cNvPr>
          <p:cNvSpPr txBox="1"/>
          <p:nvPr/>
        </p:nvSpPr>
        <p:spPr>
          <a:xfrm>
            <a:off x="8759965" y="1407382"/>
            <a:ext cx="2873235" cy="31700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NGUYEN QUOC</a:t>
            </a:r>
            <a:r>
              <a:rPr lang="en-US" sz="2000" b="0" i="0" u="none" strike="noStrike" kern="1200" cap="none" spc="-150" dirty="0">
                <a:solidFill>
                  <a:srgbClr val="AFABAB"/>
                </a:solidFill>
                <a:uFillTx/>
                <a:latin typeface="Times New Roman" panose="02020603050405020304" pitchFamily="18" charset="0"/>
                <a:cs typeface="Times New Roman" panose="02020603050405020304" pitchFamily="18" charset="0"/>
              </a:rPr>
              <a:t> THAI</a:t>
            </a: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spc="-150" dirty="0">
              <a:solidFill>
                <a:srgbClr val="AFABAB"/>
              </a:solidFill>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MSV: 2001216139</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LOP: 12DHTH09</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lvl="0">
              <a:defRPr sz="1800" b="0" i="0" u="none" strike="noStrike" kern="0" cap="none" spc="0" baseline="0">
                <a:solidFill>
                  <a:srgbClr val="000000"/>
                </a:solidFill>
                <a:uFillTx/>
              </a:defRPr>
            </a:pPr>
            <a:r>
              <a:rPr lang="en-US" sz="2000" spc="-150" dirty="0">
                <a:solidFill>
                  <a:srgbClr val="AFABAB"/>
                </a:solidFill>
                <a:latin typeface="Times New Roman" panose="02020603050405020304" pitchFamily="18" charset="0"/>
                <a:cs typeface="Times New Roman" panose="02020603050405020304" pitchFamily="18" charset="0"/>
              </a:rPr>
              <a:t>MON: THCSDL</a:t>
            </a:r>
          </a:p>
        </p:txBody>
      </p:sp>
      <p:pic>
        <p:nvPicPr>
          <p:cNvPr id="45" name="Anh 02">
            <a:extLst>
              <a:ext uri="{FF2B5EF4-FFF2-40B4-BE49-F238E27FC236}">
                <a16:creationId xmlns:a16="http://schemas.microsoft.com/office/drawing/2014/main" id="{D334EBCC-6E5A-48AD-A008-3177E6E99BC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00237" y="1258853"/>
            <a:ext cx="2117942" cy="3866863"/>
          </a:xfrm>
          <a:prstGeom prst="rect">
            <a:avLst/>
          </a:prstGeom>
          <a:noFill/>
          <a:ln w="9528" cap="flat">
            <a:solidFill>
              <a:srgbClr val="00FF00"/>
            </a:solidFill>
            <a:prstDash val="solid"/>
            <a:miter/>
          </a:ln>
        </p:spPr>
      </p:pic>
      <p:sp>
        <p:nvSpPr>
          <p:cNvPr id="46" name="TextBox 12">
            <a:extLst>
              <a:ext uri="{FF2B5EF4-FFF2-40B4-BE49-F238E27FC236}">
                <a16:creationId xmlns:a16="http://schemas.microsoft.com/office/drawing/2014/main" id="{C25C3848-2E37-46D8-8D60-0B9F56A39DE7}"/>
              </a:ext>
            </a:extLst>
          </p:cNvPr>
          <p:cNvSpPr txBox="1"/>
          <p:nvPr/>
        </p:nvSpPr>
        <p:spPr>
          <a:xfrm>
            <a:off x="7398241" y="6210778"/>
            <a:ext cx="3118917" cy="36933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b="1" spc="600">
                <a:solidFill>
                  <a:srgbClr val="000000"/>
                </a:solidFill>
                <a:latin typeface="Facsimile" pitchFamily="2"/>
              </a:rPr>
              <a:t>MISSION</a:t>
            </a:r>
            <a:endParaRPr lang="en-GB" sz="1800" b="1" i="0" u="none" strike="noStrike" kern="1200" cap="none" spc="600" baseline="0">
              <a:solidFill>
                <a:srgbClr val="000000"/>
              </a:solidFill>
              <a:uFillTx/>
              <a:latin typeface="Facsimile" pitchFamily="2"/>
            </a:endParaRPr>
          </a:p>
        </p:txBody>
      </p:sp>
      <p:grpSp>
        <p:nvGrpSpPr>
          <p:cNvPr id="47" name="Group 30">
            <a:extLst>
              <a:ext uri="{FF2B5EF4-FFF2-40B4-BE49-F238E27FC236}">
                <a16:creationId xmlns:a16="http://schemas.microsoft.com/office/drawing/2014/main" id="{95BC663D-516B-4075-AE47-D4500AD02A21}"/>
              </a:ext>
            </a:extLst>
          </p:cNvPr>
          <p:cNvGrpSpPr/>
          <p:nvPr/>
        </p:nvGrpSpPr>
        <p:grpSpPr>
          <a:xfrm>
            <a:off x="6400237" y="648300"/>
            <a:ext cx="5158697" cy="476246"/>
            <a:chOff x="597267" y="648300"/>
            <a:chExt cx="5158697" cy="476246"/>
          </a:xfrm>
        </p:grpSpPr>
        <p:sp>
          <p:nvSpPr>
            <p:cNvPr id="48" name="Rectangle 4">
              <a:extLst>
                <a:ext uri="{FF2B5EF4-FFF2-40B4-BE49-F238E27FC236}">
                  <a16:creationId xmlns:a16="http://schemas.microsoft.com/office/drawing/2014/main" id="{3069DA29-FB9B-43D7-9536-FC8BEBBC7FFE}"/>
                </a:ext>
              </a:extLst>
            </p:cNvPr>
            <p:cNvSpPr/>
            <p:nvPr/>
          </p:nvSpPr>
          <p:spPr>
            <a:xfrm>
              <a:off x="597267" y="648300"/>
              <a:ext cx="5114925" cy="476246"/>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9" name="TextBox 13">
              <a:extLst>
                <a:ext uri="{FF2B5EF4-FFF2-40B4-BE49-F238E27FC236}">
                  <a16:creationId xmlns:a16="http://schemas.microsoft.com/office/drawing/2014/main" id="{7434156E-D23A-4566-A6E1-2CCA8D3C3C5C}"/>
                </a:ext>
              </a:extLst>
            </p:cNvPr>
            <p:cNvSpPr txBox="1"/>
            <p:nvPr/>
          </p:nvSpPr>
          <p:spPr>
            <a:xfrm>
              <a:off x="616122" y="671837"/>
              <a:ext cx="2988295"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FF00"/>
                  </a:solidFill>
                  <a:uFillTx/>
                  <a:latin typeface="Facsimile" pitchFamily="2"/>
                </a:rPr>
                <a:t>THONG TIN THANH VIEN</a:t>
              </a:r>
              <a:endParaRPr lang="en-GB" sz="1800" b="0" i="0" u="none" strike="noStrike" kern="1200" cap="none" spc="0" baseline="0">
                <a:solidFill>
                  <a:srgbClr val="00FF00"/>
                </a:solidFill>
                <a:uFillTx/>
                <a:latin typeface="Facsimile" pitchFamily="2"/>
              </a:endParaRPr>
            </a:p>
          </p:txBody>
        </p:sp>
        <p:sp>
          <p:nvSpPr>
            <p:cNvPr id="50" name="TextBox 15">
              <a:extLst>
                <a:ext uri="{FF2B5EF4-FFF2-40B4-BE49-F238E27FC236}">
                  <a16:creationId xmlns:a16="http://schemas.microsoft.com/office/drawing/2014/main" id="{E2411EF3-61BE-4E70-9AFF-2FCA64BE541D}"/>
                </a:ext>
              </a:extLst>
            </p:cNvPr>
            <p:cNvSpPr txBox="1"/>
            <p:nvPr/>
          </p:nvSpPr>
          <p:spPr>
            <a:xfrm>
              <a:off x="5350611" y="662318"/>
              <a:ext cx="4053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Facsimile" pitchFamily="2"/>
                </a:rPr>
                <a:t>X</a:t>
              </a:r>
              <a:endParaRPr lang="en-GB" sz="2000" b="0" i="0" u="none" strike="noStrike" kern="1200" cap="none" spc="0" baseline="0">
                <a:solidFill>
                  <a:srgbClr val="00FF00"/>
                </a:solidFill>
                <a:uFillTx/>
                <a:latin typeface="Facsimile" pitchFamily="2"/>
              </a:endParaRPr>
            </a:p>
          </p:txBody>
        </p:sp>
      </p:grpSp>
      <p:grpSp>
        <p:nvGrpSpPr>
          <p:cNvPr id="51" name="Group 29">
            <a:extLst>
              <a:ext uri="{FF2B5EF4-FFF2-40B4-BE49-F238E27FC236}">
                <a16:creationId xmlns:a16="http://schemas.microsoft.com/office/drawing/2014/main" id="{924A7DC8-C61C-4083-94E4-3406A63C6746}"/>
              </a:ext>
            </a:extLst>
          </p:cNvPr>
          <p:cNvGrpSpPr/>
          <p:nvPr/>
        </p:nvGrpSpPr>
        <p:grpSpPr>
          <a:xfrm>
            <a:off x="6400246" y="263722"/>
            <a:ext cx="5114925" cy="320277"/>
            <a:chOff x="597276" y="263722"/>
            <a:chExt cx="5114925" cy="320277"/>
          </a:xfrm>
        </p:grpSpPr>
        <p:sp>
          <p:nvSpPr>
            <p:cNvPr id="52" name="Rectangle 15">
              <a:extLst>
                <a:ext uri="{FF2B5EF4-FFF2-40B4-BE49-F238E27FC236}">
                  <a16:creationId xmlns:a16="http://schemas.microsoft.com/office/drawing/2014/main" id="{7980F764-78B8-4656-82E7-BAB754D58E85}"/>
                </a:ext>
              </a:extLst>
            </p:cNvPr>
            <p:cNvSpPr/>
            <p:nvPr/>
          </p:nvSpPr>
          <p:spPr>
            <a:xfrm>
              <a:off x="597276" y="263722"/>
              <a:ext cx="5114925" cy="320277"/>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3" name="Isosceles Triangle 16">
              <a:extLst>
                <a:ext uri="{FF2B5EF4-FFF2-40B4-BE49-F238E27FC236}">
                  <a16:creationId xmlns:a16="http://schemas.microsoft.com/office/drawing/2014/main" id="{8E205F85-405E-4AA6-AB90-B495BDC2D33C}"/>
                </a:ext>
              </a:extLst>
            </p:cNvPr>
            <p:cNvSpPr/>
            <p:nvPr/>
          </p:nvSpPr>
          <p:spPr>
            <a:xfrm flipV="1">
              <a:off x="730230" y="329403"/>
              <a:ext cx="179999" cy="17999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10" presetClass="entr" presetSubtype="0" repeatCount="5000" fill="hold" nodeType="withEffect">
                                  <p:stCondLst>
                                    <p:cond delay="7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
                                        <p:tgtEl>
                                          <p:spTgt spid="8"/>
                                        </p:tgtEl>
                                      </p:cBhvr>
                                    </p:animEffect>
                                  </p:childTnLst>
                                </p:cTn>
                              </p:par>
                              <p:par>
                                <p:cTn id="14" presetID="22" presetClass="entr" presetSubtype="1" fill="hold" grpId="0"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750"/>
                                        <p:tgtEl>
                                          <p:spTgt spid="6"/>
                                        </p:tgtEl>
                                      </p:cBhvr>
                                    </p:animEffect>
                                  </p:childTnLst>
                                </p:cTn>
                              </p:par>
                              <p:par>
                                <p:cTn id="17" presetID="22" presetClass="entr" presetSubtype="1"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750"/>
                                        <p:tgtEl>
                                          <p:spTgt spid="7"/>
                                        </p:tgtEl>
                                      </p:cBhvr>
                                    </p:animEffect>
                                  </p:childTnLst>
                                </p:cTn>
                              </p:par>
                              <p:par>
                                <p:cTn id="20" presetID="22" presetClass="entr" presetSubtype="1" fill="hold" nodeType="withEffect">
                                  <p:stCondLst>
                                    <p:cond delay="150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750"/>
                                        <p:tgtEl>
                                          <p:spTgt spid="2"/>
                                        </p:tgtEl>
                                      </p:cBhvr>
                                    </p:animEffect>
                                  </p:childTnLst>
                                </p:cTn>
                              </p:par>
                              <p:par>
                                <p:cTn id="23" presetID="10" presetClass="entr" presetSubtype="0" repeatCount="5000" fill="hold" grpId="0" nodeType="withEffect">
                                  <p:stCondLst>
                                    <p:cond delay="25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
                                        <p:tgtEl>
                                          <p:spTgt spid="9"/>
                                        </p:tgtEl>
                                      </p:cBhvr>
                                    </p:animEffect>
                                  </p:childTnLst>
                                </p:cTn>
                              </p:par>
                              <p:par>
                                <p:cTn id="26" presetID="22" presetClass="entr" presetSubtype="1"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up)">
                                      <p:cBhvr>
                                        <p:cTn id="28" dur="500"/>
                                        <p:tgtEl>
                                          <p:spTgt spid="51"/>
                                        </p:tgtEl>
                                      </p:cBhvr>
                                    </p:animEffect>
                                  </p:childTnLst>
                                </p:cTn>
                              </p:par>
                              <p:par>
                                <p:cTn id="29" presetID="22" presetClass="entr" presetSubtype="1" fill="hold" nodeType="withEffect">
                                  <p:stCondLst>
                                    <p:cond delay="500"/>
                                  </p:stCondLst>
                                  <p:childTnLst>
                                    <p:set>
                                      <p:cBhvr>
                                        <p:cTn id="30" dur="1" fill="hold">
                                          <p:stCondLst>
                                            <p:cond delay="0"/>
                                          </p:stCondLst>
                                        </p:cTn>
                                        <p:tgtEl>
                                          <p:spTgt spid="47"/>
                                        </p:tgtEl>
                                        <p:attrNameLst>
                                          <p:attrName>style.visibility</p:attrName>
                                        </p:attrNameLst>
                                      </p:cBhvr>
                                      <p:to>
                                        <p:strVal val="visible"/>
                                      </p:to>
                                    </p:set>
                                    <p:animEffect transition="in" filter="wipe(up)">
                                      <p:cBhvr>
                                        <p:cTn id="31" dur="500"/>
                                        <p:tgtEl>
                                          <p:spTgt spid="47"/>
                                        </p:tgtEl>
                                      </p:cBhvr>
                                    </p:animEffect>
                                  </p:childTnLst>
                                </p:cTn>
                              </p:par>
                              <p:par>
                                <p:cTn id="32" presetID="10" presetClass="entr" presetSubtype="0" repeatCount="5000" fill="hold" nodeType="withEffect">
                                  <p:stCondLst>
                                    <p:cond delay="75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100"/>
                                        <p:tgtEl>
                                          <p:spTgt spid="45"/>
                                        </p:tgtEl>
                                      </p:cBhvr>
                                    </p:animEffect>
                                  </p:childTnLst>
                                </p:cTn>
                              </p:par>
                              <p:par>
                                <p:cTn id="35" presetID="22" presetClass="entr" presetSubtype="1" fill="hold" grpId="0" nodeType="withEffect">
                                  <p:stCondLst>
                                    <p:cond delay="75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750"/>
                                        <p:tgtEl>
                                          <p:spTgt spid="43"/>
                                        </p:tgtEl>
                                      </p:cBhvr>
                                    </p:animEffect>
                                  </p:childTnLst>
                                </p:cTn>
                              </p:par>
                              <p:par>
                                <p:cTn id="38" presetID="22" presetClass="entr" presetSubtype="1" fill="hold" grpId="0" nodeType="withEffect">
                                  <p:stCondLst>
                                    <p:cond delay="750"/>
                                  </p:stCondLst>
                                  <p:childTnLst>
                                    <p:set>
                                      <p:cBhvr>
                                        <p:cTn id="39" dur="1" fill="hold">
                                          <p:stCondLst>
                                            <p:cond delay="0"/>
                                          </p:stCondLst>
                                        </p:cTn>
                                        <p:tgtEl>
                                          <p:spTgt spid="44"/>
                                        </p:tgtEl>
                                        <p:attrNameLst>
                                          <p:attrName>style.visibility</p:attrName>
                                        </p:attrNameLst>
                                      </p:cBhvr>
                                      <p:to>
                                        <p:strVal val="visible"/>
                                      </p:to>
                                    </p:set>
                                    <p:animEffect transition="in" filter="wipe(up)">
                                      <p:cBhvr>
                                        <p:cTn id="40" dur="750"/>
                                        <p:tgtEl>
                                          <p:spTgt spid="44"/>
                                        </p:tgtEl>
                                      </p:cBhvr>
                                    </p:animEffect>
                                  </p:childTnLst>
                                </p:cTn>
                              </p:par>
                              <p:par>
                                <p:cTn id="41" presetID="22" presetClass="entr" presetSubtype="1" fill="hold" nodeType="withEffect">
                                  <p:stCondLst>
                                    <p:cond delay="150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750"/>
                                        <p:tgtEl>
                                          <p:spTgt spid="39"/>
                                        </p:tgtEl>
                                      </p:cBhvr>
                                    </p:animEffect>
                                  </p:childTnLst>
                                </p:cTn>
                              </p:par>
                              <p:par>
                                <p:cTn id="44" presetID="10" presetClass="entr" presetSubtype="0" repeatCount="5000" fill="hold" grpId="0" nodeType="withEffect">
                                  <p:stCondLst>
                                    <p:cond delay="250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1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43" grpId="0" animBg="1"/>
      <p:bldP spid="44" grpId="0"/>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607665" y="2831313"/>
            <a:ext cx="3609942" cy="954107"/>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Thuộc tính số lượng phải lớn hơn 0</a:t>
            </a:r>
            <a:endParaRPr lang="vi-VN" sz="2800" b="0" i="0" dirty="0">
              <a:solidFill>
                <a:schemeClr val="bg1">
                  <a:lumMod val="85000"/>
                </a:schemeClr>
              </a:solidFill>
              <a:effectLst/>
              <a:latin typeface="+mj-lt"/>
            </a:endParaRPr>
          </a:p>
        </p:txBody>
      </p:sp>
      <p:grpSp>
        <p:nvGrpSpPr>
          <p:cNvPr id="52" name="Group 51"/>
          <p:cNvGrpSpPr/>
          <p:nvPr/>
        </p:nvGrpSpPr>
        <p:grpSpPr>
          <a:xfrm>
            <a:off x="1451915" y="1830338"/>
            <a:ext cx="4127082"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1838890" y="1956230"/>
            <a:ext cx="3353132"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GIOHANG</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730881" y="2841739"/>
            <a:ext cx="3853454" cy="2677656"/>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Trạng thái đơn hàng </a:t>
            </a:r>
            <a:r>
              <a:rPr lang="vi-VN" sz="2800" dirty="0" err="1">
                <a:solidFill>
                  <a:schemeClr val="bg1">
                    <a:lumMod val="85000"/>
                  </a:schemeClr>
                </a:solidFill>
                <a:latin typeface="+mj-lt"/>
              </a:rPr>
              <a:t>online</a:t>
            </a:r>
            <a:r>
              <a:rPr lang="vi-VN" sz="2800" dirty="0">
                <a:solidFill>
                  <a:schemeClr val="bg1">
                    <a:lumMod val="85000"/>
                  </a:schemeClr>
                </a:solidFill>
                <a:latin typeface="+mj-lt"/>
              </a:rPr>
              <a:t> bao gồm: đang lập đơn, đã đặt, đã hủy, đang vận chuyển, đã giao, giao không thành công</a:t>
            </a:r>
          </a:p>
        </p:txBody>
      </p:sp>
      <p:grpSp>
        <p:nvGrpSpPr>
          <p:cNvPr id="53" name="Group 52"/>
          <p:cNvGrpSpPr/>
          <p:nvPr/>
        </p:nvGrpSpPr>
        <p:grpSpPr>
          <a:xfrm>
            <a:off x="6719730" y="1830338"/>
            <a:ext cx="4127082" cy="4292670"/>
            <a:chOff x="6719730" y="1830338"/>
            <a:chExt cx="4127082" cy="4292670"/>
          </a:xfrm>
        </p:grpSpPr>
        <p:sp>
          <p:nvSpPr>
            <p:cNvPr id="48" name="Rectangle 47"/>
            <p:cNvSpPr/>
            <p:nvPr/>
          </p:nvSpPr>
          <p:spPr>
            <a:xfrm>
              <a:off x="6719730"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719730"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p:cNvSpPr txBox="1"/>
          <p:nvPr/>
        </p:nvSpPr>
        <p:spPr>
          <a:xfrm flipH="1">
            <a:off x="7072842" y="1918808"/>
            <a:ext cx="3400331"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DONHANGONLINE</a:t>
            </a:r>
          </a:p>
        </p:txBody>
      </p: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CHECK</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0402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22" presetClass="entr" presetSubtype="1" fill="hold"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750"/>
                                        <p:tgtEl>
                                          <p:spTgt spid="53"/>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500"/>
                            </p:stCondLst>
                            <p:childTnLst>
                              <p:par>
                                <p:cTn id="29" presetID="10" presetClass="entr" presetSubtype="0" repeatCount="500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9" grpId="0"/>
      <p:bldP spid="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515937" y="2978053"/>
            <a:ext cx="7465616" cy="1384995"/>
          </a:xfrm>
          <a:prstGeom prst="rect">
            <a:avLst/>
          </a:prstGeom>
        </p:spPr>
        <p:txBody>
          <a:bodyPr wrap="square">
            <a:spAutoFit/>
          </a:bodyPr>
          <a:lstStyle/>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Tự động cập nhật giá sỉ và giá lẻ khi nhập thuốc mới (giá sỉ bằng 7% giá nhập, giá lẻ bằng 10% giá nhập)</a:t>
            </a:r>
          </a:p>
        </p:txBody>
      </p:sp>
      <p:grpSp>
        <p:nvGrpSpPr>
          <p:cNvPr id="52" name="Group 51"/>
          <p:cNvGrpSpPr/>
          <p:nvPr/>
        </p:nvGrpSpPr>
        <p:grpSpPr>
          <a:xfrm>
            <a:off x="1991223" y="1876052"/>
            <a:ext cx="8515045"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544058" y="2055191"/>
            <a:ext cx="5409374"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INSERT </a:t>
            </a:r>
            <a:r>
              <a:rPr lang="vi-VN" sz="2800" dirty="0">
                <a:solidFill>
                  <a:schemeClr val="accent1">
                    <a:lumMod val="40000"/>
                    <a:lumOff val="60000"/>
                  </a:schemeClr>
                </a:solidFill>
                <a:latin typeface="Times New Roman" panose="02020603050405020304" pitchFamily="18" charset="0"/>
                <a:cs typeface="Times New Roman" panose="02020603050405020304" pitchFamily="18" charset="0"/>
              </a:rPr>
              <a:t>VÀ</a:t>
            </a: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O </a:t>
            </a:r>
            <a:r>
              <a:rPr lang="vi-VN" sz="2800" dirty="0">
                <a:solidFill>
                  <a:schemeClr val="accent1">
                    <a:lumMod val="40000"/>
                    <a:lumOff val="60000"/>
                  </a:schemeClr>
                </a:solidFill>
                <a:latin typeface="Times New Roman" panose="02020603050405020304" pitchFamily="18" charset="0"/>
                <a:cs typeface="Times New Roman" panose="02020603050405020304" pitchFamily="18" charset="0"/>
              </a:rPr>
              <a:t>BẢNG </a:t>
            </a: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THUOC</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0319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515937" y="2978053"/>
            <a:ext cx="7465616" cy="1384995"/>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Các dữ liệu hình ảnh của thuốc trong bảng PROFILEPICTURE và ALBUMPICTURES sẽ bị xóa theo khi thuốc bị xóa</a:t>
            </a:r>
            <a:endParaRPr lang="vi-VN" sz="2800" b="0" i="0" dirty="0">
              <a:solidFill>
                <a:schemeClr val="bg1">
                  <a:lumMod val="85000"/>
                </a:schemeClr>
              </a:solidFill>
              <a:effectLst/>
              <a:latin typeface="+mj-lt"/>
            </a:endParaRPr>
          </a:p>
        </p:txBody>
      </p:sp>
      <p:grpSp>
        <p:nvGrpSpPr>
          <p:cNvPr id="52" name="Group 51"/>
          <p:cNvGrpSpPr/>
          <p:nvPr/>
        </p:nvGrpSpPr>
        <p:grpSpPr>
          <a:xfrm>
            <a:off x="1991223" y="1876052"/>
            <a:ext cx="8515045"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2627030" y="2034153"/>
            <a:ext cx="7483330"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DELETE </a:t>
            </a:r>
            <a:r>
              <a:rPr lang="vi-VN" sz="2800" dirty="0">
                <a:solidFill>
                  <a:schemeClr val="accent1">
                    <a:lumMod val="40000"/>
                    <a:lumOff val="60000"/>
                  </a:schemeClr>
                </a:solidFill>
                <a:latin typeface="Times New Roman" panose="02020603050405020304" pitchFamily="18" charset="0"/>
                <a:cs typeface="Times New Roman" panose="02020603050405020304" pitchFamily="18" charset="0"/>
              </a:rPr>
              <a:t>THUỐ</a:t>
            </a: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C </a:t>
            </a:r>
            <a:r>
              <a:rPr lang="vi-VN" sz="2800" dirty="0">
                <a:solidFill>
                  <a:schemeClr val="accent1">
                    <a:lumMod val="40000"/>
                    <a:lumOff val="60000"/>
                  </a:schemeClr>
                </a:solidFill>
                <a:latin typeface="Times New Roman" panose="02020603050405020304" pitchFamily="18" charset="0"/>
                <a:cs typeface="Times New Roman" panose="02020603050405020304" pitchFamily="18" charset="0"/>
              </a:rPr>
              <a:t>TRONG BẢNG THUOC</a:t>
            </a:r>
            <a:endParaRPr lang="en-US" sz="2800"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7586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515653" y="3047104"/>
            <a:ext cx="7466184" cy="2246769"/>
          </a:xfrm>
          <a:prstGeom prst="rect">
            <a:avLst/>
          </a:prstGeom>
        </p:spPr>
        <p:txBody>
          <a:bodyPr wrap="square">
            <a:spAutoFit/>
          </a:bodyPr>
          <a:lstStyle/>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Tự động </a:t>
            </a:r>
            <a:r>
              <a:rPr lang="vi-VN" sz="2800" b="0" i="0" dirty="0" err="1">
                <a:solidFill>
                  <a:schemeClr val="bg1">
                    <a:lumMod val="85000"/>
                  </a:schemeClr>
                </a:solidFill>
                <a:effectLst/>
                <a:latin typeface="+mj-lt"/>
              </a:rPr>
              <a:t>reset</a:t>
            </a:r>
            <a:r>
              <a:rPr lang="vi-VN" sz="2800" b="0" i="0" dirty="0">
                <a:solidFill>
                  <a:schemeClr val="bg1">
                    <a:lumMod val="85000"/>
                  </a:schemeClr>
                </a:solidFill>
                <a:effectLst/>
                <a:latin typeface="+mj-lt"/>
              </a:rPr>
              <a:t> số lượng bằng 0 khi người dùng nhập giá trị khác (Số lượng thuốc của nhóm sẽ được tự động cập nhật khi có sự thay đổi số lượng của nhóm thuốc đó trong kho hàng)</a:t>
            </a:r>
          </a:p>
          <a:p>
            <a:pPr algn="just" fontAlgn="base"/>
            <a:endParaRPr lang="vi-VN" sz="2800" b="0" i="0" dirty="0">
              <a:solidFill>
                <a:schemeClr val="bg1">
                  <a:lumMod val="85000"/>
                </a:schemeClr>
              </a:solidFill>
              <a:effectLst/>
              <a:latin typeface="+mj-lt"/>
            </a:endParaRPr>
          </a:p>
        </p:txBody>
      </p:sp>
      <p:grpSp>
        <p:nvGrpSpPr>
          <p:cNvPr id="52" name="Group 51"/>
          <p:cNvGrpSpPr/>
          <p:nvPr/>
        </p:nvGrpSpPr>
        <p:grpSpPr>
          <a:xfrm>
            <a:off x="1991223" y="1876052"/>
            <a:ext cx="8515045"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434446" y="2021461"/>
            <a:ext cx="5628598"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a:t>
            </a:r>
            <a:r>
              <a:rPr lang="vi-VN" sz="2800" dirty="0">
                <a:solidFill>
                  <a:schemeClr val="accent1">
                    <a:lumMod val="40000"/>
                    <a:lumOff val="60000"/>
                  </a:schemeClr>
                </a:solidFill>
                <a:latin typeface="Times New Roman" panose="02020603050405020304" pitchFamily="18" charset="0"/>
                <a:cs typeface="Times New Roman" panose="02020603050405020304" pitchFamily="18" charset="0"/>
              </a:rPr>
              <a:t>INSERT VÀO </a:t>
            </a: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NHOMTHUOC</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6247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225040" y="2629292"/>
            <a:ext cx="8123661" cy="3108543"/>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Khi </a:t>
            </a:r>
            <a:r>
              <a:rPr lang="vi-VN" sz="2800" dirty="0" err="1">
                <a:solidFill>
                  <a:schemeClr val="bg1">
                    <a:lumMod val="85000"/>
                  </a:schemeClr>
                </a:solidFill>
                <a:latin typeface="+mj-lt"/>
              </a:rPr>
              <a:t>insert</a:t>
            </a:r>
            <a:r>
              <a:rPr lang="vi-VN" sz="2800" dirty="0">
                <a:solidFill>
                  <a:schemeClr val="bg1">
                    <a:lumMod val="85000"/>
                  </a:schemeClr>
                </a:solidFill>
                <a:latin typeface="+mj-lt"/>
              </a:rPr>
              <a:t> n</a:t>
            </a:r>
            <a:r>
              <a:rPr lang="vi-VN" sz="2800" b="0" i="0" dirty="0">
                <a:solidFill>
                  <a:schemeClr val="bg1">
                    <a:lumMod val="85000"/>
                  </a:schemeClr>
                </a:solidFill>
                <a:effectLst/>
                <a:latin typeface="+mj-lt"/>
              </a:rPr>
              <a:t>ếu công nợ nhập vào khác 0 thì sẽ tự động cập nhật bằng 0 (Công nợ sẽ được tự động cập nhật theo đơn hàng nhập)</a:t>
            </a:r>
          </a:p>
          <a:p>
            <a:pPr marL="457200" indent="-457200" algn="just" fontAlgn="base">
              <a:buFont typeface="Arial" panose="020B0604020202020204" pitchFamily="34" charset="0"/>
              <a:buChar char="•"/>
            </a:pPr>
            <a:r>
              <a:rPr lang="vi-VN" sz="2800" dirty="0">
                <a:solidFill>
                  <a:schemeClr val="bg1">
                    <a:lumMod val="85000"/>
                  </a:schemeClr>
                </a:solidFill>
                <a:latin typeface="+mj-lt"/>
              </a:rPr>
              <a:t>Khi </a:t>
            </a:r>
            <a:r>
              <a:rPr lang="vi-VN" sz="2800" dirty="0" err="1">
                <a:solidFill>
                  <a:schemeClr val="bg1">
                    <a:lumMod val="85000"/>
                  </a:schemeClr>
                </a:solidFill>
                <a:latin typeface="+mj-lt"/>
              </a:rPr>
              <a:t>update</a:t>
            </a:r>
            <a:r>
              <a:rPr lang="vi-VN" sz="2800" dirty="0">
                <a:solidFill>
                  <a:schemeClr val="bg1">
                    <a:lumMod val="85000"/>
                  </a:schemeClr>
                </a:solidFill>
                <a:latin typeface="+mj-lt"/>
              </a:rPr>
              <a:t> không thể thay đổi giá trị công nợ (Nếu muốn thanh toán công nợ cho nhà cung cấp thì phải thanh toán công nợ trong đơn hàng nhập đối với nhà cung cấp)</a:t>
            </a:r>
            <a:endParaRPr lang="vi-VN" sz="2800" b="0" i="0" dirty="0">
              <a:solidFill>
                <a:schemeClr val="bg1">
                  <a:lumMod val="85000"/>
                </a:schemeClr>
              </a:solidFill>
              <a:effectLst/>
              <a:latin typeface="+mj-lt"/>
            </a:endParaRPr>
          </a:p>
        </p:txBody>
      </p:sp>
      <p:grpSp>
        <p:nvGrpSpPr>
          <p:cNvPr id="52" name="Group 51"/>
          <p:cNvGrpSpPr/>
          <p:nvPr/>
        </p:nvGrpSpPr>
        <p:grpSpPr>
          <a:xfrm>
            <a:off x="1991223" y="1876052"/>
            <a:ext cx="8515045"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419024" y="2044062"/>
            <a:ext cx="5666697"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NHACUNGCAP</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0326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225040" y="2931997"/>
            <a:ext cx="8123661" cy="2677656"/>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Khi </a:t>
            </a:r>
            <a:r>
              <a:rPr lang="vi-VN" sz="2800" dirty="0" err="1">
                <a:solidFill>
                  <a:schemeClr val="bg1">
                    <a:lumMod val="85000"/>
                  </a:schemeClr>
                </a:solidFill>
                <a:latin typeface="+mj-lt"/>
              </a:rPr>
              <a:t>insert</a:t>
            </a:r>
            <a:r>
              <a:rPr lang="vi-VN" sz="2800" dirty="0">
                <a:solidFill>
                  <a:schemeClr val="bg1">
                    <a:lumMod val="85000"/>
                  </a:schemeClr>
                </a:solidFill>
                <a:latin typeface="+mj-lt"/>
              </a:rPr>
              <a:t> n</a:t>
            </a:r>
            <a:r>
              <a:rPr lang="vi-VN" sz="2800" b="0" i="0" dirty="0">
                <a:solidFill>
                  <a:schemeClr val="bg1">
                    <a:lumMod val="85000"/>
                  </a:schemeClr>
                </a:solidFill>
                <a:effectLst/>
                <a:latin typeface="+mj-lt"/>
              </a:rPr>
              <a:t>ếu công nợ nhập vào khác 0 thì sẽ tự động cập nhật bằng 0 (Công nợ sẽ được tự động cập nhật theo đơn hàng xuất)</a:t>
            </a:r>
          </a:p>
          <a:p>
            <a:pPr marL="457200" indent="-457200" algn="just" fontAlgn="base">
              <a:buFont typeface="Arial" panose="020B0604020202020204" pitchFamily="34" charset="0"/>
              <a:buChar char="•"/>
            </a:pPr>
            <a:r>
              <a:rPr lang="vi-VN" sz="2800" dirty="0">
                <a:solidFill>
                  <a:schemeClr val="bg1">
                    <a:lumMod val="85000"/>
                  </a:schemeClr>
                </a:solidFill>
                <a:latin typeface="+mj-lt"/>
              </a:rPr>
              <a:t>Khi </a:t>
            </a:r>
            <a:r>
              <a:rPr lang="vi-VN" sz="2800" dirty="0" err="1">
                <a:solidFill>
                  <a:schemeClr val="bg1">
                    <a:lumMod val="85000"/>
                  </a:schemeClr>
                </a:solidFill>
                <a:latin typeface="+mj-lt"/>
              </a:rPr>
              <a:t>update</a:t>
            </a:r>
            <a:r>
              <a:rPr lang="vi-VN" sz="2800" dirty="0">
                <a:solidFill>
                  <a:schemeClr val="bg1">
                    <a:lumMod val="85000"/>
                  </a:schemeClr>
                </a:solidFill>
                <a:latin typeface="+mj-lt"/>
              </a:rPr>
              <a:t> không thể thay đổi giá trị công nợ (Nếu muốn thay đổi giá trị công nợ của khách hàng thì phải thay đổi công nợ trong đơn hàng xuất)</a:t>
            </a:r>
            <a:endParaRPr lang="vi-VN" sz="2800" b="0" i="0" dirty="0">
              <a:solidFill>
                <a:schemeClr val="bg1">
                  <a:lumMod val="85000"/>
                </a:schemeClr>
              </a:solidFill>
              <a:effectLst/>
              <a:latin typeface="+mj-lt"/>
            </a:endParaRPr>
          </a:p>
        </p:txBody>
      </p:sp>
      <p:grpSp>
        <p:nvGrpSpPr>
          <p:cNvPr id="52" name="Group 51"/>
          <p:cNvGrpSpPr/>
          <p:nvPr/>
        </p:nvGrpSpPr>
        <p:grpSpPr>
          <a:xfrm>
            <a:off x="1991223" y="1876052"/>
            <a:ext cx="8515045"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419024" y="2044062"/>
            <a:ext cx="5666697"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KHACHHANG</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1281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878451" y="2966707"/>
            <a:ext cx="8647225" cy="2246769"/>
          </a:xfrm>
          <a:prstGeom prst="rect">
            <a:avLst/>
          </a:prstGeom>
        </p:spPr>
        <p:txBody>
          <a:bodyPr wrap="square">
            <a:spAutoFit/>
          </a:bodyPr>
          <a:lstStyle/>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Mã đơn hàng sẽ được nhập tự động</a:t>
            </a:r>
          </a:p>
          <a:p>
            <a:pPr marL="457200" indent="-457200" algn="just" fontAlgn="base">
              <a:buFont typeface="Arial" panose="020B0604020202020204" pitchFamily="34" charset="0"/>
              <a:buChar char="•"/>
            </a:pPr>
            <a:r>
              <a:rPr lang="vi-VN" sz="2800" dirty="0">
                <a:solidFill>
                  <a:schemeClr val="bg1">
                    <a:lumMod val="85000"/>
                  </a:schemeClr>
                </a:solidFill>
                <a:latin typeface="+mj-lt"/>
              </a:rPr>
              <a:t>Phải do nhân viên bán hàng hoặc nhân viên quản lý chịu trách nhiệm lập đơn</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Tổng tiền và công nợ sẽ được tự động cập nhật, </a:t>
            </a:r>
            <a:r>
              <a:rPr lang="vi-VN" sz="2800" b="0" i="0" dirty="0" err="1">
                <a:solidFill>
                  <a:schemeClr val="bg1">
                    <a:lumMod val="85000"/>
                  </a:schemeClr>
                </a:solidFill>
                <a:effectLst/>
                <a:latin typeface="+mj-lt"/>
              </a:rPr>
              <a:t>reset</a:t>
            </a:r>
            <a:r>
              <a:rPr lang="vi-VN" sz="2800" b="0" i="0" dirty="0">
                <a:solidFill>
                  <a:schemeClr val="bg1">
                    <a:lumMod val="85000"/>
                  </a:schemeClr>
                </a:solidFill>
                <a:effectLst/>
                <a:latin typeface="+mj-lt"/>
              </a:rPr>
              <a:t> bằng 0 khi người dùng nhập giá trị khác</a:t>
            </a: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090745" y="2034153"/>
            <a:ext cx="6010508"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INSERT </a:t>
            </a:r>
            <a:r>
              <a:rPr lang="vi-VN" sz="2800" dirty="0">
                <a:solidFill>
                  <a:schemeClr val="accent1">
                    <a:lumMod val="40000"/>
                    <a:lumOff val="60000"/>
                  </a:schemeClr>
                </a:solidFill>
                <a:latin typeface="Times New Roman" panose="02020603050405020304" pitchFamily="18" charset="0"/>
                <a:cs typeface="Times New Roman" panose="02020603050405020304" pitchFamily="18" charset="0"/>
              </a:rPr>
              <a:t>VÀO </a:t>
            </a: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DONHANGXUAT</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2299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433091" y="2665252"/>
            <a:ext cx="9255952" cy="3539430"/>
          </a:xfrm>
          <a:prstGeom prst="rect">
            <a:avLst/>
          </a:prstGeom>
        </p:spPr>
        <p:txBody>
          <a:bodyPr wrap="square">
            <a:spAutoFit/>
          </a:bodyPr>
          <a:lstStyle/>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Đơn hàng chỉ được hủy khi trạng thái đơn hàng là đang chuẩn bị </a:t>
            </a:r>
          </a:p>
          <a:p>
            <a:pPr marL="457200" indent="-457200" algn="just" fontAlgn="base">
              <a:buFont typeface="Arial" panose="020B0604020202020204" pitchFamily="34" charset="0"/>
              <a:buChar char="•"/>
            </a:pPr>
            <a:r>
              <a:rPr lang="vi-VN" sz="2800" dirty="0">
                <a:solidFill>
                  <a:schemeClr val="bg1">
                    <a:lumMod val="85000"/>
                  </a:schemeClr>
                </a:solidFill>
                <a:latin typeface="+mj-lt"/>
              </a:rPr>
              <a:t>Không thể thay đổi đơn hàng nếu đơn hàng đã hủy hoặc giao không thành công</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Thông báo khi hủy đơn hàng hoặc đơn hàng giao không thành công</a:t>
            </a:r>
          </a:p>
          <a:p>
            <a:pPr marL="457200" indent="-457200" algn="just" fontAlgn="base">
              <a:buFont typeface="Arial" panose="020B0604020202020204" pitchFamily="34" charset="0"/>
              <a:buChar char="•"/>
            </a:pPr>
            <a:r>
              <a:rPr lang="vi-VN" sz="2800" dirty="0">
                <a:solidFill>
                  <a:schemeClr val="bg1">
                    <a:lumMod val="85000"/>
                  </a:schemeClr>
                </a:solidFill>
                <a:latin typeface="+mj-lt"/>
              </a:rPr>
              <a:t>Cập nhật lại công nợ của đơn hàng và công nợ của khách hàng nếu đã giao hàng thành công</a:t>
            </a:r>
            <a:endParaRPr lang="vi-VN" sz="2800" b="0" i="0" dirty="0">
              <a:solidFill>
                <a:schemeClr val="bg1">
                  <a:lumMod val="85000"/>
                </a:schemeClr>
              </a:solidFill>
              <a:effectLst/>
              <a:latin typeface="+mj-lt"/>
            </a:endParaRPr>
          </a:p>
        </p:txBody>
      </p:sp>
      <p:grpSp>
        <p:nvGrpSpPr>
          <p:cNvPr id="52" name="Group 51"/>
          <p:cNvGrpSpPr/>
          <p:nvPr/>
        </p:nvGrpSpPr>
        <p:grpSpPr>
          <a:xfrm>
            <a:off x="892098" y="1876052"/>
            <a:ext cx="10337938"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090745" y="2034153"/>
            <a:ext cx="6010508" cy="523220"/>
          </a:xfrm>
          <a:prstGeom prst="rect">
            <a:avLst/>
          </a:prstGeom>
          <a:noFill/>
        </p:spPr>
        <p:txBody>
          <a:bodyPr wrap="square" rtlCol="0">
            <a:spAutoFit/>
          </a:bodyPr>
          <a:lstStyle/>
          <a:p>
            <a:pPr algn="ctr"/>
            <a:r>
              <a:rPr lang="vi-VN" sz="2800" dirty="0">
                <a:solidFill>
                  <a:schemeClr val="accent1">
                    <a:lumMod val="40000"/>
                    <a:lumOff val="60000"/>
                  </a:schemeClr>
                </a:solidFill>
                <a:latin typeface="Times New Roman" panose="02020603050405020304" pitchFamily="18" charset="0"/>
                <a:cs typeface="Times New Roman" panose="02020603050405020304" pitchFamily="18" charset="0"/>
              </a:rPr>
              <a:t>UPDATE </a:t>
            </a: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DONHANGXUAT</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7330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38542" y="3222088"/>
            <a:ext cx="10114913" cy="1384995"/>
          </a:xfrm>
          <a:prstGeom prst="rect">
            <a:avLst/>
          </a:prstGeom>
        </p:spPr>
        <p:txBody>
          <a:bodyPr wrap="square">
            <a:spAutoFit/>
          </a:bodyPr>
          <a:lstStyle/>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Không thể xóa 1 đơn hàng trong đơn hàng xuất, chỉ có thể hủy đơn hàng hoặc thay đổi trạng thái đơn hàng thành giao không thành công</a:t>
            </a:r>
          </a:p>
        </p:txBody>
      </p:sp>
      <p:grpSp>
        <p:nvGrpSpPr>
          <p:cNvPr id="52" name="Group 51"/>
          <p:cNvGrpSpPr/>
          <p:nvPr/>
        </p:nvGrpSpPr>
        <p:grpSpPr>
          <a:xfrm>
            <a:off x="892098" y="1876052"/>
            <a:ext cx="10337938"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090745" y="2034153"/>
            <a:ext cx="6010508" cy="523220"/>
          </a:xfrm>
          <a:prstGeom prst="rect">
            <a:avLst/>
          </a:prstGeom>
          <a:noFill/>
        </p:spPr>
        <p:txBody>
          <a:bodyPr wrap="square" rtlCol="0">
            <a:spAutoFit/>
          </a:bodyPr>
          <a:lstStyle/>
          <a:p>
            <a:pPr algn="ctr"/>
            <a:r>
              <a:rPr lang="vi-VN" sz="2800" dirty="0">
                <a:solidFill>
                  <a:schemeClr val="accent1">
                    <a:lumMod val="40000"/>
                    <a:lumOff val="60000"/>
                  </a:schemeClr>
                </a:solidFill>
                <a:latin typeface="Times New Roman" panose="02020603050405020304" pitchFamily="18" charset="0"/>
                <a:cs typeface="Times New Roman" panose="02020603050405020304" pitchFamily="18" charset="0"/>
              </a:rPr>
              <a:t>DELETE </a:t>
            </a: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DONHANGXUAT</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2293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036921" y="3017841"/>
            <a:ext cx="7988183" cy="2246769"/>
          </a:xfrm>
          <a:prstGeom prst="rect">
            <a:avLst/>
          </a:prstGeom>
        </p:spPr>
        <p:txBody>
          <a:bodyPr wrap="square">
            <a:spAutoFit/>
          </a:bodyPr>
          <a:lstStyle/>
          <a:p>
            <a:pPr marL="457200" indent="-457200" algn="just" fontAlgn="base">
              <a:buFont typeface="Arial" panose="020B0604020202020204" pitchFamily="34" charset="0"/>
              <a:buChar char="•"/>
            </a:pPr>
            <a:r>
              <a:rPr lang="vi-VN" sz="2800" b="0" i="0" dirty="0" err="1">
                <a:solidFill>
                  <a:schemeClr val="bg1">
                    <a:lumMod val="85000"/>
                  </a:schemeClr>
                </a:solidFill>
                <a:effectLst/>
                <a:latin typeface="+mj-lt"/>
              </a:rPr>
              <a:t>Set</a:t>
            </a:r>
            <a:r>
              <a:rPr lang="vi-VN" sz="2800" b="0" i="0" dirty="0">
                <a:solidFill>
                  <a:schemeClr val="bg1">
                    <a:lumMod val="85000"/>
                  </a:schemeClr>
                </a:solidFill>
                <a:effectLst/>
                <a:latin typeface="+mj-lt"/>
              </a:rPr>
              <a:t> mã đơn hàng tự động</a:t>
            </a:r>
          </a:p>
          <a:p>
            <a:pPr marL="457200" indent="-457200" algn="just" fontAlgn="base">
              <a:buFont typeface="Arial" panose="020B0604020202020204" pitchFamily="34" charset="0"/>
              <a:buChar char="•"/>
            </a:pPr>
            <a:r>
              <a:rPr lang="vi-VN" sz="2800" dirty="0">
                <a:solidFill>
                  <a:schemeClr val="bg1">
                    <a:lumMod val="85000"/>
                  </a:schemeClr>
                </a:solidFill>
                <a:latin typeface="+mj-lt"/>
              </a:rPr>
              <a:t>Phải do nhân viên bộ phận kho hoặc nhân viên quản lý chịu trách nhiệm lập đơn</a:t>
            </a:r>
          </a:p>
          <a:p>
            <a:pPr marL="457200" indent="-457200" algn="just" fontAlgn="base">
              <a:buFont typeface="Arial" panose="020B0604020202020204" pitchFamily="34" charset="0"/>
              <a:buChar char="•"/>
            </a:pPr>
            <a:r>
              <a:rPr lang="vi-VN" sz="2800" dirty="0">
                <a:solidFill>
                  <a:schemeClr val="bg1">
                    <a:lumMod val="85000"/>
                  </a:schemeClr>
                </a:solidFill>
                <a:latin typeface="+mj-lt"/>
              </a:rPr>
              <a:t>Tổng tiền và công nợ sẽ được tự động cập nhật, </a:t>
            </a:r>
            <a:r>
              <a:rPr lang="vi-VN" sz="2800" dirty="0" err="1">
                <a:solidFill>
                  <a:schemeClr val="bg1">
                    <a:lumMod val="85000"/>
                  </a:schemeClr>
                </a:solidFill>
                <a:latin typeface="+mj-lt"/>
              </a:rPr>
              <a:t>reset</a:t>
            </a:r>
            <a:r>
              <a:rPr lang="vi-VN" sz="2800" dirty="0">
                <a:solidFill>
                  <a:schemeClr val="bg1">
                    <a:lumMod val="85000"/>
                  </a:schemeClr>
                </a:solidFill>
                <a:latin typeface="+mj-lt"/>
              </a:rPr>
              <a:t> bằng 0 khi người dùng nhập giá trị khác</a:t>
            </a:r>
            <a:endParaRPr lang="vi-VN" sz="2800" b="0" i="0" dirty="0">
              <a:solidFill>
                <a:schemeClr val="bg1">
                  <a:lumMod val="85000"/>
                </a:schemeClr>
              </a:solidFill>
              <a:effectLst/>
              <a:latin typeface="+mj-lt"/>
            </a:endParaRP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163498" y="2012526"/>
            <a:ext cx="5723727"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INSERT DONHANGNHAP</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9605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
            <a:extLst>
              <a:ext uri="{FF2B5EF4-FFF2-40B4-BE49-F238E27FC236}">
                <a16:creationId xmlns:a16="http://schemas.microsoft.com/office/drawing/2014/main" id="{6B3614F5-6596-4D75-A562-600DE8BD26B6}"/>
              </a:ext>
            </a:extLst>
          </p:cNvPr>
          <p:cNvGrpSpPr/>
          <p:nvPr/>
        </p:nvGrpSpPr>
        <p:grpSpPr>
          <a:xfrm>
            <a:off x="597267" y="5250555"/>
            <a:ext cx="5114934" cy="1343722"/>
            <a:chOff x="597267" y="5250555"/>
            <a:chExt cx="5114934" cy="1343722"/>
          </a:xfrm>
        </p:grpSpPr>
        <p:sp>
          <p:nvSpPr>
            <p:cNvPr id="3" name="Rectangle 13">
              <a:extLst>
                <a:ext uri="{FF2B5EF4-FFF2-40B4-BE49-F238E27FC236}">
                  <a16:creationId xmlns:a16="http://schemas.microsoft.com/office/drawing/2014/main" id="{8975BB62-8E66-4FB3-8E88-FE1DEAAEA850}"/>
                </a:ext>
              </a:extLst>
            </p:cNvPr>
            <p:cNvSpPr/>
            <p:nvPr/>
          </p:nvSpPr>
          <p:spPr>
            <a:xfrm>
              <a:off x="597276" y="5250555"/>
              <a:ext cx="5114925" cy="1343722"/>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Rectangle 11">
              <a:extLst>
                <a:ext uri="{FF2B5EF4-FFF2-40B4-BE49-F238E27FC236}">
                  <a16:creationId xmlns:a16="http://schemas.microsoft.com/office/drawing/2014/main" id="{02BC0D1A-5C48-400C-9CAC-708D78530FDB}"/>
                </a:ext>
              </a:extLst>
            </p:cNvPr>
            <p:cNvSpPr/>
            <p:nvPr/>
          </p:nvSpPr>
          <p:spPr>
            <a:xfrm>
              <a:off x="597267" y="6196605"/>
              <a:ext cx="5114925" cy="397672"/>
            </a:xfrm>
            <a:prstGeom prst="rect">
              <a:avLst/>
            </a:prstGeom>
            <a:solidFill>
              <a:srgbClr val="00FF00"/>
            </a:solidFill>
            <a:ln w="9528"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sp>
        <p:nvSpPr>
          <p:cNvPr id="6" name="Rectangle 14">
            <a:extLst>
              <a:ext uri="{FF2B5EF4-FFF2-40B4-BE49-F238E27FC236}">
                <a16:creationId xmlns:a16="http://schemas.microsoft.com/office/drawing/2014/main" id="{A6E77165-103D-4421-BAEE-38C582FBA4F4}"/>
              </a:ext>
            </a:extLst>
          </p:cNvPr>
          <p:cNvSpPr/>
          <p:nvPr/>
        </p:nvSpPr>
        <p:spPr>
          <a:xfrm>
            <a:off x="2794834" y="1243611"/>
            <a:ext cx="2909885" cy="3882109"/>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9" name="TextBox 12">
            <a:extLst>
              <a:ext uri="{FF2B5EF4-FFF2-40B4-BE49-F238E27FC236}">
                <a16:creationId xmlns:a16="http://schemas.microsoft.com/office/drawing/2014/main" id="{295D7AC6-DD25-46F7-8B14-A9AC4CF241B9}"/>
              </a:ext>
            </a:extLst>
          </p:cNvPr>
          <p:cNvSpPr txBox="1"/>
          <p:nvPr/>
        </p:nvSpPr>
        <p:spPr>
          <a:xfrm>
            <a:off x="1595271" y="6210778"/>
            <a:ext cx="3118917" cy="36933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b="1" spc="600">
                <a:solidFill>
                  <a:srgbClr val="000000"/>
                </a:solidFill>
                <a:latin typeface="Facsimile" pitchFamily="2"/>
              </a:rPr>
              <a:t>MISSION</a:t>
            </a:r>
            <a:endParaRPr lang="en-GB" sz="1800" b="1" i="0" u="none" strike="noStrike" kern="1200" cap="none" spc="600" baseline="0">
              <a:solidFill>
                <a:srgbClr val="000000"/>
              </a:solidFill>
              <a:uFillTx/>
              <a:latin typeface="Facsimile" pitchFamily="2"/>
            </a:endParaRPr>
          </a:p>
        </p:txBody>
      </p:sp>
      <p:grpSp>
        <p:nvGrpSpPr>
          <p:cNvPr id="10" name="Group 30">
            <a:extLst>
              <a:ext uri="{FF2B5EF4-FFF2-40B4-BE49-F238E27FC236}">
                <a16:creationId xmlns:a16="http://schemas.microsoft.com/office/drawing/2014/main" id="{1BF652D8-5FEF-4DA4-A0B5-64FDC7838770}"/>
              </a:ext>
            </a:extLst>
          </p:cNvPr>
          <p:cNvGrpSpPr/>
          <p:nvPr/>
        </p:nvGrpSpPr>
        <p:grpSpPr>
          <a:xfrm>
            <a:off x="597267" y="648300"/>
            <a:ext cx="5158697" cy="476246"/>
            <a:chOff x="597267" y="648300"/>
            <a:chExt cx="5158697" cy="476246"/>
          </a:xfrm>
        </p:grpSpPr>
        <p:sp>
          <p:nvSpPr>
            <p:cNvPr id="11" name="Rectangle 4">
              <a:extLst>
                <a:ext uri="{FF2B5EF4-FFF2-40B4-BE49-F238E27FC236}">
                  <a16:creationId xmlns:a16="http://schemas.microsoft.com/office/drawing/2014/main" id="{40D5A647-FCA6-4DBC-8924-5E138DB707FD}"/>
                </a:ext>
              </a:extLst>
            </p:cNvPr>
            <p:cNvSpPr/>
            <p:nvPr/>
          </p:nvSpPr>
          <p:spPr>
            <a:xfrm>
              <a:off x="597267" y="648300"/>
              <a:ext cx="5114925" cy="476246"/>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2" name="TextBox 13">
              <a:extLst>
                <a:ext uri="{FF2B5EF4-FFF2-40B4-BE49-F238E27FC236}">
                  <a16:creationId xmlns:a16="http://schemas.microsoft.com/office/drawing/2014/main" id="{156D29BC-F1AC-4F3C-8B65-D2AFD6B3C169}"/>
                </a:ext>
              </a:extLst>
            </p:cNvPr>
            <p:cNvSpPr txBox="1"/>
            <p:nvPr/>
          </p:nvSpPr>
          <p:spPr>
            <a:xfrm>
              <a:off x="616122" y="671837"/>
              <a:ext cx="2988295"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FF00"/>
                  </a:solidFill>
                  <a:uFillTx/>
                  <a:latin typeface="Facsimile" pitchFamily="2"/>
                </a:rPr>
                <a:t>THONG TIN THANH VIEN</a:t>
              </a:r>
              <a:endParaRPr lang="en-GB" sz="1800" b="0" i="0" u="none" strike="noStrike" kern="1200" cap="none" spc="0" baseline="0">
                <a:solidFill>
                  <a:srgbClr val="00FF00"/>
                </a:solidFill>
                <a:uFillTx/>
                <a:latin typeface="Facsimile" pitchFamily="2"/>
              </a:endParaRPr>
            </a:p>
          </p:txBody>
        </p:sp>
        <p:sp>
          <p:nvSpPr>
            <p:cNvPr id="13" name="TextBox 15">
              <a:extLst>
                <a:ext uri="{FF2B5EF4-FFF2-40B4-BE49-F238E27FC236}">
                  <a16:creationId xmlns:a16="http://schemas.microsoft.com/office/drawing/2014/main" id="{CE56DA69-B718-4354-8A44-66E52A8E6CFD}"/>
                </a:ext>
              </a:extLst>
            </p:cNvPr>
            <p:cNvSpPr txBox="1"/>
            <p:nvPr/>
          </p:nvSpPr>
          <p:spPr>
            <a:xfrm>
              <a:off x="5350611" y="662318"/>
              <a:ext cx="4053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Facsimile" pitchFamily="2"/>
                </a:rPr>
                <a:t>X</a:t>
              </a:r>
              <a:endParaRPr lang="en-GB" sz="2000" b="0" i="0" u="none" strike="noStrike" kern="1200" cap="none" spc="0" baseline="0">
                <a:solidFill>
                  <a:srgbClr val="00FF00"/>
                </a:solidFill>
                <a:uFillTx/>
                <a:latin typeface="Facsimile" pitchFamily="2"/>
              </a:endParaRPr>
            </a:p>
          </p:txBody>
        </p:sp>
      </p:grpSp>
      <p:grpSp>
        <p:nvGrpSpPr>
          <p:cNvPr id="14" name="Group 29">
            <a:extLst>
              <a:ext uri="{FF2B5EF4-FFF2-40B4-BE49-F238E27FC236}">
                <a16:creationId xmlns:a16="http://schemas.microsoft.com/office/drawing/2014/main" id="{D0D6A578-4F6B-4F50-AF42-910E2E059D2C}"/>
              </a:ext>
            </a:extLst>
          </p:cNvPr>
          <p:cNvGrpSpPr/>
          <p:nvPr/>
        </p:nvGrpSpPr>
        <p:grpSpPr>
          <a:xfrm>
            <a:off x="597276" y="263722"/>
            <a:ext cx="5114925" cy="320277"/>
            <a:chOff x="597276" y="263722"/>
            <a:chExt cx="5114925" cy="320277"/>
          </a:xfrm>
        </p:grpSpPr>
        <p:sp>
          <p:nvSpPr>
            <p:cNvPr id="15" name="Rectangle 15">
              <a:extLst>
                <a:ext uri="{FF2B5EF4-FFF2-40B4-BE49-F238E27FC236}">
                  <a16:creationId xmlns:a16="http://schemas.microsoft.com/office/drawing/2014/main" id="{92D399C7-0EA9-4949-A550-89D742C5B234}"/>
                </a:ext>
              </a:extLst>
            </p:cNvPr>
            <p:cNvSpPr/>
            <p:nvPr/>
          </p:nvSpPr>
          <p:spPr>
            <a:xfrm>
              <a:off x="597276" y="263722"/>
              <a:ext cx="5114925" cy="320277"/>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6" name="Isosceles Triangle 16">
              <a:extLst>
                <a:ext uri="{FF2B5EF4-FFF2-40B4-BE49-F238E27FC236}">
                  <a16:creationId xmlns:a16="http://schemas.microsoft.com/office/drawing/2014/main" id="{9DE8FD7A-0E1D-4D9F-B7C7-0D289461F791}"/>
                </a:ext>
              </a:extLst>
            </p:cNvPr>
            <p:cNvSpPr/>
            <p:nvPr/>
          </p:nvSpPr>
          <p:spPr>
            <a:xfrm flipV="1">
              <a:off x="730230" y="329403"/>
              <a:ext cx="179999" cy="17999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pic>
        <p:nvPicPr>
          <p:cNvPr id="17" name="Anh 03">
            <a:extLst>
              <a:ext uri="{FF2B5EF4-FFF2-40B4-BE49-F238E27FC236}">
                <a16:creationId xmlns:a16="http://schemas.microsoft.com/office/drawing/2014/main" id="{5296DAC3-1AC3-412E-90FE-71B0F78CC46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97267" y="1243610"/>
            <a:ext cx="2084494" cy="3882109"/>
          </a:xfrm>
          <a:prstGeom prst="rect">
            <a:avLst/>
          </a:prstGeom>
          <a:noFill/>
          <a:ln w="9528" cap="flat">
            <a:solidFill>
              <a:srgbClr val="00FF00"/>
            </a:solidFill>
            <a:prstDash val="solid"/>
            <a:miter/>
          </a:ln>
        </p:spPr>
      </p:pic>
      <p:sp>
        <p:nvSpPr>
          <p:cNvPr id="18" name="TextBox 9">
            <a:extLst>
              <a:ext uri="{FF2B5EF4-FFF2-40B4-BE49-F238E27FC236}">
                <a16:creationId xmlns:a16="http://schemas.microsoft.com/office/drawing/2014/main" id="{4CF1F576-6CF1-4B6D-9CFE-53FFB2D9843E}"/>
              </a:ext>
            </a:extLst>
          </p:cNvPr>
          <p:cNvSpPr txBox="1"/>
          <p:nvPr/>
        </p:nvSpPr>
        <p:spPr>
          <a:xfrm>
            <a:off x="2956995" y="1539909"/>
            <a:ext cx="2798969" cy="31700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VO THI THANH TRUC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spc="-150" dirty="0">
              <a:solidFill>
                <a:sysClr val="windowText" lastClr="000000"/>
              </a:solidFill>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MSV: </a:t>
            </a:r>
            <a:r>
              <a:rPr lang="en-US" sz="2000" spc="-150" dirty="0">
                <a:solidFill>
                  <a:srgbClr val="AFABAB"/>
                </a:solidFill>
                <a:latin typeface="Times New Roman" panose="02020603050405020304" pitchFamily="18" charset="0"/>
                <a:cs typeface="Times New Roman" panose="02020603050405020304" pitchFamily="18" charset="0"/>
              </a:rPr>
              <a:t>2001216253</a:t>
            </a: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LOP:1</a:t>
            </a:r>
            <a:r>
              <a:rPr lang="en-US" sz="2000" kern="0" spc="-150" dirty="0">
                <a:solidFill>
                  <a:srgbClr val="AFABAB"/>
                </a:solidFill>
                <a:latin typeface="Times New Roman" panose="02020603050405020304" pitchFamily="18" charset="0"/>
                <a:cs typeface="Times New Roman" panose="02020603050405020304" pitchFamily="18" charset="0"/>
              </a:rPr>
              <a:t>2DHTH09</a:t>
            </a: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kern="0" spc="-150" dirty="0">
                <a:solidFill>
                  <a:srgbClr val="AFABAB"/>
                </a:solidFill>
                <a:latin typeface="Times New Roman" panose="02020603050405020304" pitchFamily="18" charset="0"/>
                <a:cs typeface="Times New Roman" panose="02020603050405020304" pitchFamily="18" charset="0"/>
              </a:rPr>
              <a:t>MON: THCSDL</a:t>
            </a:r>
            <a:endParaRPr lang="en-GB"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p:txBody>
      </p:sp>
      <p:grpSp>
        <p:nvGrpSpPr>
          <p:cNvPr id="39" name="Group 52">
            <a:extLst>
              <a:ext uri="{FF2B5EF4-FFF2-40B4-BE49-F238E27FC236}">
                <a16:creationId xmlns:a16="http://schemas.microsoft.com/office/drawing/2014/main" id="{85D9DEA2-2B37-4FC4-B2FF-B18F820896CD}"/>
              </a:ext>
            </a:extLst>
          </p:cNvPr>
          <p:cNvGrpSpPr/>
          <p:nvPr/>
        </p:nvGrpSpPr>
        <p:grpSpPr>
          <a:xfrm>
            <a:off x="6400236" y="5250555"/>
            <a:ext cx="5158697" cy="1343722"/>
            <a:chOff x="597267" y="5250555"/>
            <a:chExt cx="5114934" cy="1343722"/>
          </a:xfrm>
        </p:grpSpPr>
        <p:sp>
          <p:nvSpPr>
            <p:cNvPr id="40" name="Rectangle 13">
              <a:extLst>
                <a:ext uri="{FF2B5EF4-FFF2-40B4-BE49-F238E27FC236}">
                  <a16:creationId xmlns:a16="http://schemas.microsoft.com/office/drawing/2014/main" id="{E47270D5-2C26-4C82-AAA5-7FFF9CAB3CC9}"/>
                </a:ext>
              </a:extLst>
            </p:cNvPr>
            <p:cNvSpPr/>
            <p:nvPr/>
          </p:nvSpPr>
          <p:spPr>
            <a:xfrm>
              <a:off x="597276" y="5250555"/>
              <a:ext cx="5114925" cy="1343722"/>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Arial" panose="020B0604020202020204" pitchFamily="34" charset="0"/>
                <a:cs typeface="Arial" panose="020B0604020202020204" pitchFamily="34" charset="0"/>
              </a:endParaRPr>
            </a:p>
          </p:txBody>
        </p:sp>
        <p:sp>
          <p:nvSpPr>
            <p:cNvPr id="41" name="Rectangle 11">
              <a:extLst>
                <a:ext uri="{FF2B5EF4-FFF2-40B4-BE49-F238E27FC236}">
                  <a16:creationId xmlns:a16="http://schemas.microsoft.com/office/drawing/2014/main" id="{D025D38F-148D-4F74-BBEE-3967DF06C50A}"/>
                </a:ext>
              </a:extLst>
            </p:cNvPr>
            <p:cNvSpPr/>
            <p:nvPr/>
          </p:nvSpPr>
          <p:spPr>
            <a:xfrm>
              <a:off x="597267" y="6196605"/>
              <a:ext cx="5114925" cy="397672"/>
            </a:xfrm>
            <a:prstGeom prst="rect">
              <a:avLst/>
            </a:prstGeom>
            <a:solidFill>
              <a:srgbClr val="00FF00"/>
            </a:solidFill>
            <a:ln w="9528"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Arial" panose="020B0604020202020204" pitchFamily="34" charset="0"/>
                <a:cs typeface="Arial" panose="020B0604020202020204" pitchFamily="34" charset="0"/>
              </a:endParaRPr>
            </a:p>
          </p:txBody>
        </p:sp>
      </p:grpSp>
      <p:sp>
        <p:nvSpPr>
          <p:cNvPr id="43" name="Rectangle 14">
            <a:extLst>
              <a:ext uri="{FF2B5EF4-FFF2-40B4-BE49-F238E27FC236}">
                <a16:creationId xmlns:a16="http://schemas.microsoft.com/office/drawing/2014/main" id="{8AA872DF-30E3-46F1-8610-E95FC7E3F199}"/>
              </a:ext>
            </a:extLst>
          </p:cNvPr>
          <p:cNvSpPr/>
          <p:nvPr/>
        </p:nvSpPr>
        <p:spPr>
          <a:xfrm>
            <a:off x="8629096" y="1243610"/>
            <a:ext cx="2909885" cy="3882107"/>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6" name="TextBox 12">
            <a:extLst>
              <a:ext uri="{FF2B5EF4-FFF2-40B4-BE49-F238E27FC236}">
                <a16:creationId xmlns:a16="http://schemas.microsoft.com/office/drawing/2014/main" id="{C25C3848-2E37-46D8-8D60-0B9F56A39DE7}"/>
              </a:ext>
            </a:extLst>
          </p:cNvPr>
          <p:cNvSpPr txBox="1"/>
          <p:nvPr/>
        </p:nvSpPr>
        <p:spPr>
          <a:xfrm>
            <a:off x="7398241" y="6210778"/>
            <a:ext cx="3118917" cy="36933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b="1" spc="600">
                <a:solidFill>
                  <a:srgbClr val="000000"/>
                </a:solidFill>
                <a:latin typeface="Facsimile" pitchFamily="2"/>
              </a:rPr>
              <a:t>MISSION</a:t>
            </a:r>
            <a:endParaRPr lang="en-GB" sz="1800" b="1" i="0" u="none" strike="noStrike" kern="1200" cap="none" spc="600" baseline="0">
              <a:solidFill>
                <a:srgbClr val="000000"/>
              </a:solidFill>
              <a:uFillTx/>
              <a:latin typeface="Facsimile" pitchFamily="2"/>
            </a:endParaRPr>
          </a:p>
        </p:txBody>
      </p:sp>
      <p:grpSp>
        <p:nvGrpSpPr>
          <p:cNvPr id="47" name="Group 30">
            <a:extLst>
              <a:ext uri="{FF2B5EF4-FFF2-40B4-BE49-F238E27FC236}">
                <a16:creationId xmlns:a16="http://schemas.microsoft.com/office/drawing/2014/main" id="{95BC663D-516B-4075-AE47-D4500AD02A21}"/>
              </a:ext>
            </a:extLst>
          </p:cNvPr>
          <p:cNvGrpSpPr/>
          <p:nvPr/>
        </p:nvGrpSpPr>
        <p:grpSpPr>
          <a:xfrm>
            <a:off x="6400237" y="648300"/>
            <a:ext cx="5158697" cy="476246"/>
            <a:chOff x="597267" y="648300"/>
            <a:chExt cx="5158697" cy="476246"/>
          </a:xfrm>
        </p:grpSpPr>
        <p:sp>
          <p:nvSpPr>
            <p:cNvPr id="48" name="Rectangle 4">
              <a:extLst>
                <a:ext uri="{FF2B5EF4-FFF2-40B4-BE49-F238E27FC236}">
                  <a16:creationId xmlns:a16="http://schemas.microsoft.com/office/drawing/2014/main" id="{3069DA29-FB9B-43D7-9536-FC8BEBBC7FFE}"/>
                </a:ext>
              </a:extLst>
            </p:cNvPr>
            <p:cNvSpPr/>
            <p:nvPr/>
          </p:nvSpPr>
          <p:spPr>
            <a:xfrm>
              <a:off x="597267" y="648300"/>
              <a:ext cx="5114925" cy="476246"/>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9" name="TextBox 13">
              <a:extLst>
                <a:ext uri="{FF2B5EF4-FFF2-40B4-BE49-F238E27FC236}">
                  <a16:creationId xmlns:a16="http://schemas.microsoft.com/office/drawing/2014/main" id="{7434156E-D23A-4566-A6E1-2CCA8D3C3C5C}"/>
                </a:ext>
              </a:extLst>
            </p:cNvPr>
            <p:cNvSpPr txBox="1"/>
            <p:nvPr/>
          </p:nvSpPr>
          <p:spPr>
            <a:xfrm>
              <a:off x="616122" y="671837"/>
              <a:ext cx="2988295"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FF00"/>
                  </a:solidFill>
                  <a:uFillTx/>
                  <a:latin typeface="Facsimile" pitchFamily="2"/>
                </a:rPr>
                <a:t>THONG TIN THANH VIEN</a:t>
              </a:r>
              <a:endParaRPr lang="en-GB" sz="1800" b="0" i="0" u="none" strike="noStrike" kern="1200" cap="none" spc="0" baseline="0">
                <a:solidFill>
                  <a:srgbClr val="00FF00"/>
                </a:solidFill>
                <a:uFillTx/>
                <a:latin typeface="Facsimile" pitchFamily="2"/>
              </a:endParaRPr>
            </a:p>
          </p:txBody>
        </p:sp>
        <p:sp>
          <p:nvSpPr>
            <p:cNvPr id="50" name="TextBox 15">
              <a:extLst>
                <a:ext uri="{FF2B5EF4-FFF2-40B4-BE49-F238E27FC236}">
                  <a16:creationId xmlns:a16="http://schemas.microsoft.com/office/drawing/2014/main" id="{E2411EF3-61BE-4E70-9AFF-2FCA64BE541D}"/>
                </a:ext>
              </a:extLst>
            </p:cNvPr>
            <p:cNvSpPr txBox="1"/>
            <p:nvPr/>
          </p:nvSpPr>
          <p:spPr>
            <a:xfrm>
              <a:off x="5350611" y="662318"/>
              <a:ext cx="4053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Facsimile" pitchFamily="2"/>
                </a:rPr>
                <a:t>X</a:t>
              </a:r>
              <a:endParaRPr lang="en-GB" sz="2000" b="0" i="0" u="none" strike="noStrike" kern="1200" cap="none" spc="0" baseline="0">
                <a:solidFill>
                  <a:srgbClr val="00FF00"/>
                </a:solidFill>
                <a:uFillTx/>
                <a:latin typeface="Facsimile" pitchFamily="2"/>
              </a:endParaRPr>
            </a:p>
          </p:txBody>
        </p:sp>
      </p:grpSp>
      <p:grpSp>
        <p:nvGrpSpPr>
          <p:cNvPr id="51" name="Group 29">
            <a:extLst>
              <a:ext uri="{FF2B5EF4-FFF2-40B4-BE49-F238E27FC236}">
                <a16:creationId xmlns:a16="http://schemas.microsoft.com/office/drawing/2014/main" id="{924A7DC8-C61C-4083-94E4-3406A63C6746}"/>
              </a:ext>
            </a:extLst>
          </p:cNvPr>
          <p:cNvGrpSpPr/>
          <p:nvPr/>
        </p:nvGrpSpPr>
        <p:grpSpPr>
          <a:xfrm>
            <a:off x="6400246" y="263722"/>
            <a:ext cx="5114925" cy="320277"/>
            <a:chOff x="597276" y="263722"/>
            <a:chExt cx="5114925" cy="320277"/>
          </a:xfrm>
        </p:grpSpPr>
        <p:sp>
          <p:nvSpPr>
            <p:cNvPr id="52" name="Rectangle 15">
              <a:extLst>
                <a:ext uri="{FF2B5EF4-FFF2-40B4-BE49-F238E27FC236}">
                  <a16:creationId xmlns:a16="http://schemas.microsoft.com/office/drawing/2014/main" id="{7980F764-78B8-4656-82E7-BAB754D58E85}"/>
                </a:ext>
              </a:extLst>
            </p:cNvPr>
            <p:cNvSpPr/>
            <p:nvPr/>
          </p:nvSpPr>
          <p:spPr>
            <a:xfrm>
              <a:off x="597276" y="263722"/>
              <a:ext cx="5114925" cy="320277"/>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3" name="Isosceles Triangle 16">
              <a:extLst>
                <a:ext uri="{FF2B5EF4-FFF2-40B4-BE49-F238E27FC236}">
                  <a16:creationId xmlns:a16="http://schemas.microsoft.com/office/drawing/2014/main" id="{8E205F85-405E-4AA6-AB90-B495BDC2D33C}"/>
                </a:ext>
              </a:extLst>
            </p:cNvPr>
            <p:cNvSpPr/>
            <p:nvPr/>
          </p:nvSpPr>
          <p:spPr>
            <a:xfrm flipV="1">
              <a:off x="730230" y="329403"/>
              <a:ext cx="179999" cy="17999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pic>
        <p:nvPicPr>
          <p:cNvPr id="54" name="Anh 04">
            <a:extLst>
              <a:ext uri="{FF2B5EF4-FFF2-40B4-BE49-F238E27FC236}">
                <a16:creationId xmlns:a16="http://schemas.microsoft.com/office/drawing/2014/main" id="{0D2CFDDF-4B0F-4F4B-A531-27842B1FC82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00236" y="1236540"/>
            <a:ext cx="2134641" cy="3889177"/>
          </a:xfrm>
          <a:prstGeom prst="rect">
            <a:avLst/>
          </a:prstGeom>
          <a:noFill/>
          <a:ln w="9528" cap="flat">
            <a:solidFill>
              <a:srgbClr val="00FF00"/>
            </a:solidFill>
            <a:prstDash val="solid"/>
            <a:miter/>
          </a:ln>
        </p:spPr>
      </p:pic>
      <p:sp>
        <p:nvSpPr>
          <p:cNvPr id="55" name="TextBox 9">
            <a:extLst>
              <a:ext uri="{FF2B5EF4-FFF2-40B4-BE49-F238E27FC236}">
                <a16:creationId xmlns:a16="http://schemas.microsoft.com/office/drawing/2014/main" id="{6BC7E7FA-BDC9-47C0-9145-DCA946D64378}"/>
              </a:ext>
            </a:extLst>
          </p:cNvPr>
          <p:cNvSpPr txBox="1"/>
          <p:nvPr/>
        </p:nvSpPr>
        <p:spPr>
          <a:xfrm>
            <a:off x="8796615" y="1568299"/>
            <a:ext cx="2873234" cy="347787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kern="0" spc="-150" dirty="0">
                <a:solidFill>
                  <a:srgbClr val="AFABAB"/>
                </a:solidFill>
                <a:latin typeface="Times New Roman" panose="02020603050405020304" pitchFamily="18" charset="0"/>
                <a:cs typeface="Times New Roman" panose="02020603050405020304" pitchFamily="18" charset="0"/>
              </a:rPr>
              <a:t>CU DUC TRUONG</a:t>
            </a: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MSV: 2001216261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LOP: </a:t>
            </a:r>
            <a:r>
              <a:rPr lang="en-US" sz="2000" kern="0" spc="-150" dirty="0">
                <a:solidFill>
                  <a:srgbClr val="AFABAB"/>
                </a:solidFill>
                <a:latin typeface="Times New Roman" panose="02020603050405020304" pitchFamily="18" charset="0"/>
                <a:cs typeface="Times New Roman" panose="02020603050405020304" pitchFamily="18" charset="0"/>
              </a:rPr>
              <a:t>12DHTH09</a:t>
            </a: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rPr>
              <a:t>MON:</a:t>
            </a:r>
            <a:r>
              <a:rPr lang="en-US" sz="2000" b="0" i="0" u="none" strike="noStrike" kern="1200" cap="none" spc="-150" dirty="0">
                <a:solidFill>
                  <a:srgbClr val="AFABAB"/>
                </a:solidFill>
                <a:uFillTx/>
                <a:latin typeface="Times New Roman" panose="02020603050405020304" pitchFamily="18" charset="0"/>
                <a:cs typeface="Times New Roman" panose="02020603050405020304" pitchFamily="18" charset="0"/>
              </a:rPr>
              <a:t> THCSDL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150" baseline="0" dirty="0">
              <a:solidFill>
                <a:srgbClr val="AFABAB"/>
              </a:solidFill>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237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5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
                                        <p:tgtEl>
                                          <p:spTgt spid="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750"/>
                                        <p:tgtEl>
                                          <p:spTgt spid="18"/>
                                        </p:tgtEl>
                                      </p:cBhvr>
                                    </p:animEffect>
                                  </p:childTnLst>
                                </p:cTn>
                              </p:par>
                              <p:par>
                                <p:cTn id="11" presetID="10" presetClass="entr" presetSubtype="0" repeatCount="500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
                                        <p:tgtEl>
                                          <p:spTgt spid="9"/>
                                        </p:tgtEl>
                                      </p:cBhvr>
                                    </p:animEffect>
                                  </p:childTnLst>
                                </p:cTn>
                              </p:par>
                              <p:par>
                                <p:cTn id="14" presetID="10" presetClass="entr" presetSubtype="0" repeatCount="500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00"/>
                                        <p:tgtEl>
                                          <p:spTgt spid="54"/>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up)">
                                      <p:cBhvr>
                                        <p:cTn id="19" dur="750"/>
                                        <p:tgtEl>
                                          <p:spTgt spid="55"/>
                                        </p:tgtEl>
                                      </p:cBhvr>
                                    </p:animEffect>
                                  </p:childTnLst>
                                </p:cTn>
                              </p:par>
                              <p:par>
                                <p:cTn id="20" presetID="10" presetClass="entr" presetSubtype="0" repeatCount="5000" fill="hold" grpId="1"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18" grpId="0"/>
      <p:bldP spid="46" grpId="1"/>
      <p:bldP spid="5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1271238" y="1876052"/>
            <a:ext cx="9735015"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163498" y="2012526"/>
            <a:ext cx="5723727"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UPDATE DONHANGNHAP</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id="{2CC9E590-6243-08CE-527B-22BFBD006C23}"/>
              </a:ext>
            </a:extLst>
          </p:cNvPr>
          <p:cNvSpPr txBox="1"/>
          <p:nvPr/>
        </p:nvSpPr>
        <p:spPr>
          <a:xfrm>
            <a:off x="1496844" y="2699638"/>
            <a:ext cx="9057033" cy="3539430"/>
          </a:xfrm>
          <a:prstGeom prst="rect">
            <a:avLst/>
          </a:prstGeom>
          <a:noFill/>
        </p:spPr>
        <p:txBody>
          <a:bodyPr wrap="square">
            <a:spAutoFit/>
          </a:bodyPr>
          <a:lstStyle/>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Đơn hàng chỉ được hủy khi trạng thái đơn hàng là đang chuẩn bị </a:t>
            </a:r>
          </a:p>
          <a:p>
            <a:pPr marL="457200" indent="-457200" algn="just" fontAlgn="base">
              <a:buFont typeface="Arial" panose="020B0604020202020204" pitchFamily="34" charset="0"/>
              <a:buChar char="•"/>
            </a:pPr>
            <a:r>
              <a:rPr lang="vi-VN" sz="2800" dirty="0">
                <a:solidFill>
                  <a:schemeClr val="bg1">
                    <a:lumMod val="85000"/>
                  </a:schemeClr>
                </a:solidFill>
                <a:latin typeface="+mj-lt"/>
              </a:rPr>
              <a:t>Không thể thay đổi đơn hàng nếu đơn hàng đã hủy hoặc giao không thành công</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Thông báo khi hủy đơn hàng hoặc đơn hàng giao không thành công</a:t>
            </a:r>
          </a:p>
          <a:p>
            <a:pPr marL="457200" indent="-457200" algn="just" fontAlgn="base">
              <a:buFont typeface="Arial" panose="020B0604020202020204" pitchFamily="34" charset="0"/>
              <a:buChar char="•"/>
            </a:pPr>
            <a:r>
              <a:rPr lang="vi-VN" sz="2800" dirty="0">
                <a:solidFill>
                  <a:schemeClr val="bg1">
                    <a:lumMod val="85000"/>
                  </a:schemeClr>
                </a:solidFill>
                <a:latin typeface="+mj-lt"/>
              </a:rPr>
              <a:t>Cập nhật lại công nợ của đơn hàng với nhà cung cấp nếu đã nhận hàng</a:t>
            </a:r>
            <a:endParaRPr lang="vi-VN" sz="2800" b="0" i="0" dirty="0">
              <a:solidFill>
                <a:schemeClr val="bg1">
                  <a:lumMod val="85000"/>
                </a:schemeClr>
              </a:solidFill>
              <a:effectLst/>
              <a:latin typeface="+mj-lt"/>
            </a:endParaRPr>
          </a:p>
        </p:txBody>
      </p:sp>
    </p:spTree>
    <p:extLst>
      <p:ext uri="{BB962C8B-B14F-4D97-AF65-F5344CB8AC3E}">
        <p14:creationId xmlns:p14="http://schemas.microsoft.com/office/powerpoint/2010/main" val="326576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1271238" y="1876052"/>
            <a:ext cx="9735015"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163498" y="2012526"/>
            <a:ext cx="5723727"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DELETE DONHANGNHAP</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id="{2CC9E590-6243-08CE-527B-22BFBD006C23}"/>
              </a:ext>
            </a:extLst>
          </p:cNvPr>
          <p:cNvSpPr txBox="1"/>
          <p:nvPr/>
        </p:nvSpPr>
        <p:spPr>
          <a:xfrm>
            <a:off x="1496844" y="2881878"/>
            <a:ext cx="9057033" cy="1384995"/>
          </a:xfrm>
          <a:prstGeom prst="rect">
            <a:avLst/>
          </a:prstGeom>
          <a:noFill/>
        </p:spPr>
        <p:txBody>
          <a:bodyPr wrap="square">
            <a:spAutoFit/>
          </a:bodyPr>
          <a:lstStyle/>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Không thể xóa 1 đơn hàng trong đơn hàng nhập, chỉ có thể hủy đơn hàng hoặc thay đổi trạng thái đơn hàng thành giao không thành công</a:t>
            </a:r>
          </a:p>
        </p:txBody>
      </p:sp>
    </p:spTree>
    <p:extLst>
      <p:ext uri="{BB962C8B-B14F-4D97-AF65-F5344CB8AC3E}">
        <p14:creationId xmlns:p14="http://schemas.microsoft.com/office/powerpoint/2010/main" val="411138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898498" y="2844735"/>
            <a:ext cx="8099844" cy="3108543"/>
          </a:xfrm>
          <a:prstGeom prst="rect">
            <a:avLst/>
          </a:prstGeom>
        </p:spPr>
        <p:txBody>
          <a:bodyPr wrap="square">
            <a:spAutoFit/>
          </a:bodyPr>
          <a:lstStyle/>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Thuốc phải nằm trong danh mục thuốc của nhà cung cấp theo đơn hàng</a:t>
            </a:r>
          </a:p>
          <a:p>
            <a:pPr marL="457200" indent="-457200" algn="just" fontAlgn="base">
              <a:buFont typeface="Arial" panose="020B0604020202020204" pitchFamily="34" charset="0"/>
              <a:buChar char="•"/>
            </a:pPr>
            <a:r>
              <a:rPr lang="vi-VN" sz="2800" dirty="0">
                <a:solidFill>
                  <a:schemeClr val="bg1">
                    <a:lumMod val="85000"/>
                  </a:schemeClr>
                </a:solidFill>
                <a:latin typeface="+mj-lt"/>
              </a:rPr>
              <a:t>Ngày sản xuất của thuốc phải trước ngày lập đơn hàng</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Không nhập sản phẩm quá hạn sử dụng</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Đơn vị tính chính là quy cách đóng gói của loại thuốc đó</a:t>
            </a: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365748" y="2014743"/>
            <a:ext cx="5460503"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INSERT </a:t>
            </a:r>
            <a:r>
              <a:rPr lang="vi-VN" sz="2800" dirty="0">
                <a:solidFill>
                  <a:schemeClr val="accent1">
                    <a:lumMod val="40000"/>
                    <a:lumOff val="60000"/>
                  </a:schemeClr>
                </a:solidFill>
                <a:latin typeface="Times New Roman" panose="02020603050405020304" pitchFamily="18" charset="0"/>
                <a:cs typeface="Times New Roman" panose="02020603050405020304" pitchFamily="18" charset="0"/>
              </a:rPr>
              <a:t>VÀO </a:t>
            </a: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NHAPTHUOC</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5751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0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879251" y="3021478"/>
            <a:ext cx="8526776" cy="2246769"/>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Thuộc tính thành tiền sẽ được tự động cập nhật </a:t>
            </a:r>
          </a:p>
          <a:p>
            <a:pPr algn="just" fontAlgn="base"/>
            <a:r>
              <a:rPr lang="vi-VN" sz="2800" dirty="0">
                <a:solidFill>
                  <a:schemeClr val="bg1">
                    <a:lumMod val="85000"/>
                  </a:schemeClr>
                </a:solidFill>
                <a:latin typeface="+mj-lt"/>
              </a:rPr>
              <a:t>	(số lượng * giá nhập)</a:t>
            </a:r>
            <a:endParaRPr lang="vi-VN" sz="2800" b="0" i="0" dirty="0">
              <a:solidFill>
                <a:schemeClr val="bg1">
                  <a:lumMod val="85000"/>
                </a:schemeClr>
              </a:solidFill>
              <a:effectLst/>
              <a:latin typeface="+mj-lt"/>
            </a:endParaRP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Cập nhật lại tổng tiền cho đơn hàng nhập</a:t>
            </a:r>
          </a:p>
          <a:p>
            <a:pPr marL="457200" indent="-457200" algn="just" fontAlgn="base">
              <a:buFont typeface="Arial" panose="020B0604020202020204" pitchFamily="34" charset="0"/>
              <a:buChar char="•"/>
            </a:pPr>
            <a:r>
              <a:rPr lang="vi-VN" sz="2800" dirty="0">
                <a:solidFill>
                  <a:schemeClr val="bg1">
                    <a:lumMod val="85000"/>
                  </a:schemeClr>
                </a:solidFill>
                <a:latin typeface="+mj-lt"/>
              </a:rPr>
              <a:t>Nếu trạng thái đơn hàng là đã nhận cập nhật lại          số lượng của nhóm thuốc đó, thêm thuốc vào kho hàng </a:t>
            </a: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365748" y="2014743"/>
            <a:ext cx="5460503"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INSERT </a:t>
            </a:r>
            <a:r>
              <a:rPr lang="vi-VN" sz="2800" dirty="0">
                <a:solidFill>
                  <a:schemeClr val="accent1">
                    <a:lumMod val="40000"/>
                    <a:lumOff val="60000"/>
                  </a:schemeClr>
                </a:solidFill>
                <a:latin typeface="Times New Roman" panose="02020603050405020304" pitchFamily="18" charset="0"/>
                <a:cs typeface="Times New Roman" panose="02020603050405020304" pitchFamily="18" charset="0"/>
              </a:rPr>
              <a:t>VÀO </a:t>
            </a: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NHAPTHUOC</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7713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0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225040" y="3041626"/>
            <a:ext cx="7261687" cy="1384995"/>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Chỉ có thể xóa khi đơn hàng trong trạng thái đang chuẩn bị</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Cập nhật lại tổng tiền của đơn hàng </a:t>
            </a: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758972" y="1991062"/>
            <a:ext cx="4674056"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DELETE NHAPTHUOC</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600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030436" y="2915125"/>
            <a:ext cx="8224405" cy="2677656"/>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Kiể</a:t>
            </a:r>
            <a:r>
              <a:rPr lang="vi-VN" sz="2800" b="0" i="0" dirty="0">
                <a:solidFill>
                  <a:schemeClr val="bg1">
                    <a:lumMod val="85000"/>
                  </a:schemeClr>
                </a:solidFill>
                <a:effectLst/>
                <a:latin typeface="+mj-lt"/>
              </a:rPr>
              <a:t>m tra số lượng thuốc còn lại trong kho</a:t>
            </a:r>
          </a:p>
          <a:p>
            <a:pPr marL="457200" indent="-457200" algn="just" fontAlgn="base">
              <a:buFont typeface="Arial" panose="020B0604020202020204" pitchFamily="34" charset="0"/>
              <a:buChar char="•"/>
            </a:pPr>
            <a:r>
              <a:rPr lang="vi-VN" sz="2800" dirty="0">
                <a:solidFill>
                  <a:schemeClr val="bg1">
                    <a:lumMod val="85000"/>
                  </a:schemeClr>
                </a:solidFill>
                <a:latin typeface="+mj-lt"/>
              </a:rPr>
              <a:t>Kiểm tra sản phẩm tồn tại trong kho hay hàng không</a:t>
            </a:r>
            <a:endParaRPr lang="vi-VN" sz="2800" b="0" i="0" dirty="0">
              <a:solidFill>
                <a:schemeClr val="bg1">
                  <a:lumMod val="85000"/>
                </a:schemeClr>
              </a:solidFill>
              <a:effectLst/>
              <a:latin typeface="+mj-lt"/>
            </a:endParaRPr>
          </a:p>
          <a:p>
            <a:pPr marL="457200" indent="-457200" algn="just" fontAlgn="base">
              <a:buFont typeface="Arial" panose="020B0604020202020204" pitchFamily="34" charset="0"/>
              <a:buChar char="•"/>
            </a:pPr>
            <a:r>
              <a:rPr lang="vi-VN" sz="2800" dirty="0">
                <a:solidFill>
                  <a:schemeClr val="bg1">
                    <a:lumMod val="85000"/>
                  </a:schemeClr>
                </a:solidFill>
                <a:latin typeface="+mj-lt"/>
              </a:rPr>
              <a:t>Đơn vị tính chính là quy cách đóng gói của thuốc</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Thành tiền bằng:</a:t>
            </a:r>
          </a:p>
          <a:p>
            <a:pPr algn="just" fontAlgn="base"/>
            <a:r>
              <a:rPr lang="vi-VN" sz="2800" dirty="0">
                <a:solidFill>
                  <a:schemeClr val="bg1">
                    <a:lumMod val="85000"/>
                  </a:schemeClr>
                </a:solidFill>
                <a:latin typeface="+mj-lt"/>
              </a:rPr>
              <a:t>	S</a:t>
            </a:r>
            <a:r>
              <a:rPr lang="vi-VN" sz="2800" b="0" i="0" dirty="0">
                <a:solidFill>
                  <a:schemeClr val="bg1">
                    <a:lumMod val="85000"/>
                  </a:schemeClr>
                </a:solidFill>
                <a:effectLst/>
                <a:latin typeface="+mj-lt"/>
              </a:rPr>
              <a:t>ố lượng * giá lẻ (đối với khách lẻ) </a:t>
            </a:r>
          </a:p>
          <a:p>
            <a:pPr algn="just" fontAlgn="base"/>
            <a:r>
              <a:rPr lang="vi-VN" sz="2800" dirty="0">
                <a:solidFill>
                  <a:schemeClr val="bg1">
                    <a:lumMod val="85000"/>
                  </a:schemeClr>
                </a:solidFill>
                <a:latin typeface="+mj-lt"/>
              </a:rPr>
              <a:t>	</a:t>
            </a:r>
            <a:r>
              <a:rPr lang="vi-VN" sz="2800" b="0" i="0" dirty="0">
                <a:solidFill>
                  <a:schemeClr val="bg1">
                    <a:lumMod val="85000"/>
                  </a:schemeClr>
                </a:solidFill>
                <a:effectLst/>
                <a:latin typeface="+mj-lt"/>
              </a:rPr>
              <a:t>Số lượng * giá sỉ (đối với khách sỉ)</a:t>
            </a: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725518" y="1999419"/>
            <a:ext cx="4740963"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INSERT XUATTHUOC</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045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75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379343" y="2946699"/>
            <a:ext cx="7102114" cy="2246769"/>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Cập nhật lại tổng tiền của đơn hàng </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Nếu đơn hàng đã giao thành công </a:t>
            </a:r>
          </a:p>
          <a:p>
            <a:pPr algn="just" fontAlgn="base"/>
            <a:r>
              <a:rPr lang="vi-VN" sz="2800" dirty="0">
                <a:solidFill>
                  <a:schemeClr val="bg1">
                    <a:lumMod val="85000"/>
                  </a:schemeClr>
                </a:solidFill>
                <a:latin typeface="+mj-lt"/>
              </a:rPr>
              <a:t>	Cập nhật lại số lượng của nhóm thuốc </a:t>
            </a:r>
          </a:p>
          <a:p>
            <a:pPr algn="just" fontAlgn="base"/>
            <a:r>
              <a:rPr lang="vi-VN" sz="2800" b="0" i="0" dirty="0">
                <a:solidFill>
                  <a:schemeClr val="bg1">
                    <a:lumMod val="85000"/>
                  </a:schemeClr>
                </a:solidFill>
                <a:effectLst/>
                <a:latin typeface="+mj-lt"/>
              </a:rPr>
              <a:t>	</a:t>
            </a:r>
            <a:r>
              <a:rPr lang="vi-VN" sz="2800" dirty="0">
                <a:solidFill>
                  <a:schemeClr val="bg1">
                    <a:lumMod val="85000"/>
                  </a:schemeClr>
                </a:solidFill>
                <a:latin typeface="+mj-lt"/>
              </a:rPr>
              <a:t>C</a:t>
            </a:r>
            <a:r>
              <a:rPr lang="vi-VN" sz="2800" b="0" i="0" dirty="0">
                <a:solidFill>
                  <a:schemeClr val="bg1">
                    <a:lumMod val="85000"/>
                  </a:schemeClr>
                </a:solidFill>
                <a:effectLst/>
                <a:latin typeface="+mj-lt"/>
              </a:rPr>
              <a:t>ập nhật lại số lượng tồn kho (ưu tiên 	xuất thuốc có ngày hết hạn gần nhất)</a:t>
            </a: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725518" y="1999419"/>
            <a:ext cx="4740963"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INSERT XUATTHUOC</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7114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75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465156" y="3088327"/>
            <a:ext cx="7261687" cy="1384995"/>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Chỉ có thể xóa khi đơn hàng trong trạng thái đang chuẩn bị</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Cập nhật lại tổng tiền của đơn hàng </a:t>
            </a: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758972" y="1991062"/>
            <a:ext cx="4674056"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DELETE XUATTHUOC</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0310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225040" y="2967846"/>
            <a:ext cx="7261687" cy="1384995"/>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Thực hiện khi xóa những sản phẩm hết hạn ra khỏi kho hàng hoặc những sản phẩm lỗi</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Cập nhật lại số lượng của nhóm thuốc </a:t>
            </a: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758972" y="1991062"/>
            <a:ext cx="4674056"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DELETE KHOHANG</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9188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036921" y="2976324"/>
            <a:ext cx="8233352" cy="954107"/>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Kiểm tra tính hợp lệ của </a:t>
            </a:r>
            <a:r>
              <a:rPr lang="vi-VN" sz="2800" dirty="0" err="1">
                <a:solidFill>
                  <a:schemeClr val="bg1">
                    <a:lumMod val="85000"/>
                  </a:schemeClr>
                </a:solidFill>
                <a:latin typeface="+mj-lt"/>
              </a:rPr>
              <a:t>Email</a:t>
            </a:r>
            <a:r>
              <a:rPr lang="vi-VN" sz="2800" dirty="0">
                <a:solidFill>
                  <a:schemeClr val="bg1">
                    <a:lumMod val="85000"/>
                  </a:schemeClr>
                </a:solidFill>
                <a:latin typeface="+mj-lt"/>
              </a:rPr>
              <a:t> khi thêm 1 tài khoản mới hoặc thay đổi </a:t>
            </a:r>
            <a:r>
              <a:rPr lang="vi-VN" sz="2800" dirty="0" err="1">
                <a:solidFill>
                  <a:schemeClr val="bg1">
                    <a:lumMod val="85000"/>
                  </a:schemeClr>
                </a:solidFill>
                <a:latin typeface="+mj-lt"/>
              </a:rPr>
              <a:t>Email</a:t>
            </a:r>
            <a:r>
              <a:rPr lang="vi-VN" sz="2800" dirty="0">
                <a:solidFill>
                  <a:schemeClr val="bg1">
                    <a:lumMod val="85000"/>
                  </a:schemeClr>
                </a:solidFill>
                <a:latin typeface="+mj-lt"/>
              </a:rPr>
              <a:t> của tài khoản đã có</a:t>
            </a:r>
            <a:endParaRPr lang="vi-VN" sz="2800" b="0" i="0" dirty="0">
              <a:solidFill>
                <a:schemeClr val="bg1">
                  <a:lumMod val="85000"/>
                </a:schemeClr>
              </a:solidFill>
              <a:effectLst/>
              <a:latin typeface="+mj-lt"/>
            </a:endParaRP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185570" y="2044062"/>
            <a:ext cx="5820860"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INSERT, UPDATE TAIKHOAN</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2240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B6E13F94-BE2D-4C64-A6F3-FBBF140E9CDC}"/>
              </a:ext>
            </a:extLst>
          </p:cNvPr>
          <p:cNvSpPr/>
          <p:nvPr/>
        </p:nvSpPr>
        <p:spPr>
          <a:xfrm>
            <a:off x="58483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 name="Rectangle 25">
            <a:extLst>
              <a:ext uri="{FF2B5EF4-FFF2-40B4-BE49-F238E27FC236}">
                <a16:creationId xmlns:a16="http://schemas.microsoft.com/office/drawing/2014/main" id="{6BE8EF89-3E5A-421C-B3EF-5456D71BF1EF}"/>
              </a:ext>
            </a:extLst>
          </p:cNvPr>
          <p:cNvSpPr/>
          <p:nvPr/>
        </p:nvSpPr>
        <p:spPr>
          <a:xfrm>
            <a:off x="11582403"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Rectangle 26">
            <a:extLst>
              <a:ext uri="{FF2B5EF4-FFF2-40B4-BE49-F238E27FC236}">
                <a16:creationId xmlns:a16="http://schemas.microsoft.com/office/drawing/2014/main" id="{0029C00D-2726-466D-AD0D-772E5906218D}"/>
              </a:ext>
            </a:extLst>
          </p:cNvPr>
          <p:cNvSpPr/>
          <p:nvPr/>
        </p:nvSpPr>
        <p:spPr>
          <a:xfrm>
            <a:off x="1108710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 name="Rectangle 27">
            <a:extLst>
              <a:ext uri="{FF2B5EF4-FFF2-40B4-BE49-F238E27FC236}">
                <a16:creationId xmlns:a16="http://schemas.microsoft.com/office/drawing/2014/main" id="{4AA17327-46E6-4BEB-8EB5-D9D486846508}"/>
              </a:ext>
            </a:extLst>
          </p:cNvPr>
          <p:cNvSpPr/>
          <p:nvPr/>
        </p:nvSpPr>
        <p:spPr>
          <a:xfrm>
            <a:off x="967739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Rectangle 28">
            <a:extLst>
              <a:ext uri="{FF2B5EF4-FFF2-40B4-BE49-F238E27FC236}">
                <a16:creationId xmlns:a16="http://schemas.microsoft.com/office/drawing/2014/main" id="{7D8CBD10-434A-40C4-97AF-8D7435157EEF}"/>
              </a:ext>
            </a:extLst>
          </p:cNvPr>
          <p:cNvSpPr/>
          <p:nvPr/>
        </p:nvSpPr>
        <p:spPr>
          <a:xfrm>
            <a:off x="8858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7" name="Rectangle 29">
            <a:extLst>
              <a:ext uri="{FF2B5EF4-FFF2-40B4-BE49-F238E27FC236}">
                <a16:creationId xmlns:a16="http://schemas.microsoft.com/office/drawing/2014/main" id="{AE154565-BA65-442C-8DA0-88156EB5C367}"/>
              </a:ext>
            </a:extLst>
          </p:cNvPr>
          <p:cNvSpPr/>
          <p:nvPr/>
        </p:nvSpPr>
        <p:spPr>
          <a:xfrm>
            <a:off x="7715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Rectangle 30">
            <a:extLst>
              <a:ext uri="{FF2B5EF4-FFF2-40B4-BE49-F238E27FC236}">
                <a16:creationId xmlns:a16="http://schemas.microsoft.com/office/drawing/2014/main" id="{FAC6776A-FF90-4E27-A7A0-4909E2A65464}"/>
              </a:ext>
            </a:extLst>
          </p:cNvPr>
          <p:cNvSpPr/>
          <p:nvPr/>
        </p:nvSpPr>
        <p:spPr>
          <a:xfrm>
            <a:off x="68389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9" name="Rectangle 31">
            <a:extLst>
              <a:ext uri="{FF2B5EF4-FFF2-40B4-BE49-F238E27FC236}">
                <a16:creationId xmlns:a16="http://schemas.microsoft.com/office/drawing/2014/main" id="{2259C301-4722-47C4-BD17-4076E33ACEAF}"/>
              </a:ext>
            </a:extLst>
          </p:cNvPr>
          <p:cNvSpPr/>
          <p:nvPr/>
        </p:nvSpPr>
        <p:spPr>
          <a:xfrm>
            <a:off x="53911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0" name="Rectangle 32">
            <a:extLst>
              <a:ext uri="{FF2B5EF4-FFF2-40B4-BE49-F238E27FC236}">
                <a16:creationId xmlns:a16="http://schemas.microsoft.com/office/drawing/2014/main" id="{DC405D8C-6C2C-426C-810A-B747CBD3300E}"/>
              </a:ext>
            </a:extLst>
          </p:cNvPr>
          <p:cNvSpPr/>
          <p:nvPr/>
        </p:nvSpPr>
        <p:spPr>
          <a:xfrm>
            <a:off x="4486275"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1" name="Rectangle 33">
            <a:extLst>
              <a:ext uri="{FF2B5EF4-FFF2-40B4-BE49-F238E27FC236}">
                <a16:creationId xmlns:a16="http://schemas.microsoft.com/office/drawing/2014/main" id="{5B720F00-08B6-488C-98D9-D368FE22EDC2}"/>
              </a:ext>
            </a:extLst>
          </p:cNvPr>
          <p:cNvSpPr/>
          <p:nvPr/>
        </p:nvSpPr>
        <p:spPr>
          <a:xfrm>
            <a:off x="3581403" y="71627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2" name="Rectangle 34">
            <a:extLst>
              <a:ext uri="{FF2B5EF4-FFF2-40B4-BE49-F238E27FC236}">
                <a16:creationId xmlns:a16="http://schemas.microsoft.com/office/drawing/2014/main" id="{51BE6B1D-2F13-4AF2-8A37-7BB0592269A3}"/>
              </a:ext>
            </a:extLst>
          </p:cNvPr>
          <p:cNvSpPr/>
          <p:nvPr/>
        </p:nvSpPr>
        <p:spPr>
          <a:xfrm>
            <a:off x="220980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3" name="Rectangle 35">
            <a:extLst>
              <a:ext uri="{FF2B5EF4-FFF2-40B4-BE49-F238E27FC236}">
                <a16:creationId xmlns:a16="http://schemas.microsoft.com/office/drawing/2014/main" id="{06E25B7C-560B-4793-B580-87B4693A151C}"/>
              </a:ext>
            </a:extLst>
          </p:cNvPr>
          <p:cNvSpPr/>
          <p:nvPr/>
        </p:nvSpPr>
        <p:spPr>
          <a:xfrm>
            <a:off x="1738310"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4" name="Rectangle 36">
            <a:extLst>
              <a:ext uri="{FF2B5EF4-FFF2-40B4-BE49-F238E27FC236}">
                <a16:creationId xmlns:a16="http://schemas.microsoft.com/office/drawing/2014/main" id="{974E1F57-76A2-4916-A15A-EB9313FADB22}"/>
              </a:ext>
            </a:extLst>
          </p:cNvPr>
          <p:cNvSpPr/>
          <p:nvPr/>
        </p:nvSpPr>
        <p:spPr>
          <a:xfrm>
            <a:off x="66678"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5" name="Rectangle 37">
            <a:extLst>
              <a:ext uri="{FF2B5EF4-FFF2-40B4-BE49-F238E27FC236}">
                <a16:creationId xmlns:a16="http://schemas.microsoft.com/office/drawing/2014/main" id="{F0B6064D-BCEC-430C-94D7-FD2234D95686}"/>
              </a:ext>
            </a:extLst>
          </p:cNvPr>
          <p:cNvSpPr/>
          <p:nvPr/>
        </p:nvSpPr>
        <p:spPr>
          <a:xfrm>
            <a:off x="5524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6" name="Freeform: Shape 24">
            <a:extLst>
              <a:ext uri="{FF2B5EF4-FFF2-40B4-BE49-F238E27FC236}">
                <a16:creationId xmlns:a16="http://schemas.microsoft.com/office/drawing/2014/main" id="{7D07A8CD-ABD9-4BBE-A883-9D1EFB93D839}"/>
              </a:ext>
            </a:extLst>
          </p:cNvPr>
          <p:cNvSpPr/>
          <p:nvPr/>
        </p:nvSpPr>
        <p:spPr>
          <a:xfrm>
            <a:off x="0" y="0"/>
            <a:ext cx="12191996" cy="6999514"/>
          </a:xfrm>
          <a:custGeom>
            <a:avLst/>
            <a:gdLst>
              <a:gd name="f0" fmla="val w"/>
              <a:gd name="f1" fmla="val h"/>
              <a:gd name="f2" fmla="val 0"/>
              <a:gd name="f3" fmla="val 12191998"/>
              <a:gd name="f4" fmla="val 6829083"/>
              <a:gd name="f5" fmla="val 6078776"/>
              <a:gd name="f6" fmla="val 6564479"/>
              <a:gd name="f7" fmla="val 6062095"/>
              <a:gd name="f8" fmla="val 6656345"/>
              <a:gd name="f9" fmla="val 6021801"/>
              <a:gd name="f10" fmla="val 6708621"/>
              <a:gd name="f11" fmla="val 5957895"/>
              <a:gd name="f12" fmla="val 6721308"/>
              <a:gd name="f13" fmla="val 5966000"/>
              <a:gd name="f14" fmla="val 6754436"/>
              <a:gd name="f15" fmla="val 6003592"/>
              <a:gd name="f16" fmla="val 6743863"/>
              <a:gd name="f17" fmla="val 6033431"/>
              <a:gd name="f18" fmla="val 6724715"/>
              <a:gd name="f19" fmla="val 6055516"/>
              <a:gd name="f20" fmla="val 6696991"/>
              <a:gd name="f21" fmla="val 6077601"/>
              <a:gd name="f22" fmla="val 6669267"/>
              <a:gd name="f23" fmla="val 6093225"/>
              <a:gd name="f24" fmla="val 6632379"/>
              <a:gd name="f25" fmla="val 6102388"/>
              <a:gd name="f26" fmla="val 6586329"/>
              <a:gd name="f27" fmla="val 7896168"/>
              <a:gd name="f28" fmla="val 6542593"/>
              <a:gd name="f29" fmla="val 7830264"/>
              <a:gd name="f30" fmla="val 6682858"/>
              <a:gd name="f31" fmla="val 6715633"/>
              <a:gd name="f32" fmla="val 7915199"/>
              <a:gd name="f33" fmla="val 6765325"/>
              <a:gd name="f34" fmla="val 7944803"/>
              <a:gd name="f35" fmla="val 6641976"/>
              <a:gd name="f36" fmla="val 6688497"/>
              <a:gd name="f37" fmla="val 7859163"/>
              <a:gd name="f38" fmla="val 7927886"/>
              <a:gd name="f39" fmla="val 279959"/>
              <a:gd name="f40" fmla="val 6522605"/>
              <a:gd name="f41" fmla="val 256698"/>
              <a:gd name="f42" fmla="val 6539169"/>
              <a:gd name="f43" fmla="val 263042"/>
              <a:gd name="f44" fmla="val 6555615"/>
              <a:gd name="f45" fmla="val 268270"/>
              <a:gd name="f46" fmla="val 6571181"/>
              <a:gd name="f47" fmla="val 272381"/>
              <a:gd name="f48" fmla="val 6585865"/>
              <a:gd name="f49" fmla="val 276493"/>
              <a:gd name="f50" fmla="val 6600550"/>
              <a:gd name="f51" fmla="val 279489"/>
              <a:gd name="f52" fmla="val 6613883"/>
              <a:gd name="f53" fmla="val 281368"/>
              <a:gd name="f54" fmla="val 6625866"/>
              <a:gd name="f55" fmla="val 306038"/>
              <a:gd name="f56" fmla="val 6609302"/>
              <a:gd name="f57" fmla="val 305098"/>
              <a:gd name="f58" fmla="val 6600138"/>
              <a:gd name="f59" fmla="val 302337"/>
              <a:gd name="f60" fmla="val 6588215"/>
              <a:gd name="f61" fmla="val 297756"/>
              <a:gd name="f62" fmla="val 6573531"/>
              <a:gd name="f63" fmla="val 293174"/>
              <a:gd name="f64" fmla="val 6558846"/>
              <a:gd name="f65" fmla="val 287242"/>
              <a:gd name="f66" fmla="val 6541871"/>
              <a:gd name="f67" fmla="val 363836"/>
              <a:gd name="f68" fmla="val 6518728"/>
              <a:gd name="f69" fmla="val 361251"/>
              <a:gd name="f70" fmla="val 6577701"/>
              <a:gd name="f71" fmla="val 353087"/>
              <a:gd name="f72" fmla="val 6626747"/>
              <a:gd name="f73" fmla="val 339342"/>
              <a:gd name="f74" fmla="val 6665866"/>
              <a:gd name="f75" fmla="val 325597"/>
              <a:gd name="f76" fmla="val 6704985"/>
              <a:gd name="f77" fmla="val 306273"/>
              <a:gd name="f78" fmla="val 6735235"/>
              <a:gd name="f79" fmla="val 6756615"/>
              <a:gd name="f80" fmla="val 297932"/>
              <a:gd name="f81" fmla="val 6783047"/>
              <a:gd name="f82" fmla="val 312264"/>
              <a:gd name="f83" fmla="val 6772239"/>
              <a:gd name="f84" fmla="val 325010"/>
              <a:gd name="f85" fmla="val 6757966"/>
              <a:gd name="f86" fmla="val 336170"/>
              <a:gd name="f87" fmla="val 6740227"/>
              <a:gd name="f88" fmla="val 347330"/>
              <a:gd name="f89" fmla="val 6722489"/>
              <a:gd name="f90" fmla="val 356787"/>
              <a:gd name="f91" fmla="val 6702342"/>
              <a:gd name="f92" fmla="val 364540"/>
              <a:gd name="f93" fmla="val 6679786"/>
              <a:gd name="f94" fmla="val 372294"/>
              <a:gd name="f95" fmla="val 6657231"/>
              <a:gd name="f96" fmla="val 378520"/>
              <a:gd name="f97" fmla="val 6632855"/>
              <a:gd name="f98" fmla="val 383219"/>
              <a:gd name="f99" fmla="val 6606658"/>
              <a:gd name="f100" fmla="val 387918"/>
              <a:gd name="f101" fmla="val 6580462"/>
              <a:gd name="f102" fmla="val 391090"/>
              <a:gd name="f103" fmla="val 6553384"/>
              <a:gd name="f104" fmla="val 392735"/>
              <a:gd name="f105" fmla="val 6525424"/>
              <a:gd name="f106" fmla="val 3832692"/>
              <a:gd name="f107" fmla="val 6506681"/>
              <a:gd name="f108" fmla="val 3741767"/>
              <a:gd name="f109" fmla="val 6519016"/>
              <a:gd name="f110" fmla="val 3745995"/>
              <a:gd name="f111" fmla="val 6550734"/>
              <a:gd name="f112" fmla="val 3818947"/>
              <a:gd name="f113" fmla="val 6540866"/>
              <a:gd name="f114" fmla="val 3809785"/>
              <a:gd name="f115" fmla="val 6580573"/>
              <a:gd name="f116" fmla="val 3797450"/>
              <a:gd name="f117" fmla="val 6616579"/>
              <a:gd name="f118" fmla="val 3781944"/>
              <a:gd name="f119" fmla="val 6648885"/>
              <a:gd name="f120" fmla="val 3766436"/>
              <a:gd name="f121" fmla="val 6681190"/>
              <a:gd name="f122" fmla="val 3747052"/>
              <a:gd name="f123" fmla="val 6710383"/>
              <a:gd name="f124" fmla="val 3723793"/>
              <a:gd name="f125" fmla="val 6736462"/>
              <a:gd name="f126" fmla="val 3743176"/>
              <a:gd name="f127" fmla="val 6758313"/>
              <a:gd name="f128" fmla="val 3754454"/>
              <a:gd name="f129" fmla="val 6746330"/>
              <a:gd name="f130" fmla="val 3765320"/>
              <a:gd name="f131" fmla="val 6732116"/>
              <a:gd name="f132" fmla="val 3775776"/>
              <a:gd name="f133" fmla="val 6715670"/>
              <a:gd name="f134" fmla="val 3786230"/>
              <a:gd name="f135" fmla="val 6699223"/>
              <a:gd name="f136" fmla="val 3796509"/>
              <a:gd name="f137" fmla="val 6679957"/>
              <a:gd name="f138" fmla="val 3806612"/>
              <a:gd name="f139" fmla="val 6657872"/>
              <a:gd name="f140" fmla="val 3813896"/>
              <a:gd name="f141" fmla="val 6667974"/>
              <a:gd name="f142" fmla="val 3821649"/>
              <a:gd name="f143" fmla="val 6681308"/>
              <a:gd name="f144" fmla="val 3829873"/>
              <a:gd name="f145" fmla="val 6697872"/>
              <a:gd name="f146" fmla="val 3838097"/>
              <a:gd name="f147" fmla="val 6714436"/>
              <a:gd name="f148" fmla="val 3847259"/>
              <a:gd name="f149" fmla="val 6734113"/>
              <a:gd name="f150" fmla="val 3857361"/>
              <a:gd name="f151" fmla="val 6756903"/>
              <a:gd name="f152" fmla="val 3879564"/>
              <a:gd name="f153" fmla="val 6732233"/>
              <a:gd name="f154" fmla="val 3872986"/>
              <a:gd name="f155" fmla="val 6717432"/>
              <a:gd name="f156" fmla="val 3864646"/>
              <a:gd name="f157" fmla="val 6701396"/>
              <a:gd name="f158" fmla="val 3854543"/>
              <a:gd name="f159" fmla="val 6684127"/>
              <a:gd name="f160" fmla="val 3844440"/>
              <a:gd name="f161" fmla="val 6666859"/>
              <a:gd name="f162" fmla="val 3833044"/>
              <a:gd name="f163" fmla="val 6648004"/>
              <a:gd name="f164" fmla="val 3820357"/>
              <a:gd name="f165" fmla="val 6627563"/>
              <a:gd name="f166" fmla="val 3825762"/>
              <a:gd name="f167" fmla="val 6613936"/>
              <a:gd name="f168" fmla="val 3831165"/>
              <a:gd name="f169" fmla="val 6599486"/>
              <a:gd name="f170" fmla="val 3836568"/>
              <a:gd name="f171" fmla="val 6584215"/>
              <a:gd name="f172" fmla="val 3841972"/>
              <a:gd name="f173" fmla="val 6568943"/>
              <a:gd name="f174" fmla="val 3847611"/>
              <a:gd name="f175" fmla="val 6551792"/>
              <a:gd name="f176" fmla="val 3853485"/>
              <a:gd name="f177" fmla="val 6532761"/>
              <a:gd name="f178" fmla="val 5974458"/>
              <a:gd name="f179" fmla="val 6505271"/>
              <a:gd name="f180" fmla="val 5956485"/>
              <a:gd name="f181" fmla="val 6529941"/>
              <a:gd name="f182" fmla="val 5963769"/>
              <a:gd name="f183" fmla="val 6540044"/>
              <a:gd name="f184" fmla="val 5970875"/>
              <a:gd name="f185" fmla="val 6550382"/>
              <a:gd name="f186" fmla="val 5977808"/>
              <a:gd name="f187" fmla="val 6560955"/>
              <a:gd name="f188" fmla="val 5984738"/>
              <a:gd name="f189" fmla="val 6571528"/>
              <a:gd name="f190" fmla="val 5990905"/>
              <a:gd name="f191" fmla="val 6581865"/>
              <a:gd name="f192" fmla="val 5996309"/>
              <a:gd name="f193" fmla="val 6591968"/>
              <a:gd name="f194" fmla="val 6015692"/>
              <a:gd name="f195" fmla="val 6566946"/>
              <a:gd name="f196" fmla="val 6010993"/>
              <a:gd name="f197" fmla="val 6557783"/>
              <a:gd name="f198" fmla="val 6005237"/>
              <a:gd name="f199" fmla="val 6547915"/>
              <a:gd name="f200" fmla="val 5998423"/>
              <a:gd name="f201" fmla="val 6537342"/>
              <a:gd name="f202" fmla="val 5991610"/>
              <a:gd name="f203" fmla="val 6526769"/>
              <a:gd name="f204" fmla="val 5983621"/>
              <a:gd name="f205" fmla="val 6516079"/>
              <a:gd name="f206" fmla="val 2094459"/>
              <a:gd name="f207" fmla="val 6494039"/>
              <a:gd name="f208" fmla="val 1973577"/>
              <a:gd name="f209" fmla="val 6498268"/>
              <a:gd name="f210" fmla="val 6528577"/>
              <a:gd name="f211" fmla="val 2079304"/>
              <a:gd name="f212" fmla="val 2079774"/>
              <a:gd name="f213" fmla="val 6530927"/>
              <a:gd name="f214" fmla="val 2080009"/>
              <a:gd name="f215" fmla="val 6533276"/>
              <a:gd name="f216" fmla="val 6535626"/>
              <a:gd name="f217" fmla="val 6537740"/>
              <a:gd name="f218" fmla="val 6539855"/>
              <a:gd name="f219" fmla="val 6541969"/>
              <a:gd name="f220" fmla="val 6547138"/>
              <a:gd name="f221" fmla="val 6552307"/>
              <a:gd name="f222" fmla="val 6557476"/>
              <a:gd name="f223" fmla="val 2078834"/>
              <a:gd name="f224" fmla="val 6562645"/>
              <a:gd name="f225" fmla="val 2078012"/>
              <a:gd name="f226" fmla="val 6568519"/>
              <a:gd name="f227" fmla="val 2076837"/>
              <a:gd name="f228" fmla="val 6575097"/>
              <a:gd name="f229" fmla="val 1980273"/>
              <a:gd name="f230" fmla="val 6605406"/>
              <a:gd name="f231" fmla="val 2072608"/>
              <a:gd name="f232" fmla="val 2068849"/>
              <a:gd name="f233" fmla="val 6636889"/>
              <a:gd name="f234" fmla="val 2060156"/>
              <a:gd name="f235" fmla="val 6663321"/>
              <a:gd name="f236" fmla="val 2046529"/>
              <a:gd name="f237" fmla="val 6684702"/>
              <a:gd name="f238" fmla="val 2032902"/>
              <a:gd name="f239" fmla="val 6706082"/>
              <a:gd name="f240" fmla="val 2014106"/>
              <a:gd name="f241" fmla="val 6722411"/>
              <a:gd name="f242" fmla="val 1990141"/>
              <a:gd name="f243" fmla="val 6733688"/>
              <a:gd name="f244" fmla="val 2005295"/>
              <a:gd name="f245" fmla="val 6759768"/>
              <a:gd name="f246" fmla="val 2040068"/>
              <a:gd name="f247" fmla="val 6744027"/>
              <a:gd name="f248" fmla="val 2066030"/>
              <a:gd name="f249" fmla="val 6715832"/>
              <a:gd name="f250" fmla="val 2083181"/>
              <a:gd name="f251" fmla="val 6675186"/>
              <a:gd name="f252" fmla="val 2100333"/>
              <a:gd name="f253" fmla="val 6634540"/>
              <a:gd name="f254" fmla="val 2109144"/>
              <a:gd name="f255" fmla="val 6580149"/>
              <a:gd name="f256" fmla="val 2109614"/>
              <a:gd name="f257" fmla="val 6512013"/>
              <a:gd name="f258" fmla="val 11314585"/>
              <a:gd name="f259" fmla="val 6456875"/>
              <a:gd name="f260" fmla="val 11223659"/>
              <a:gd name="f261" fmla="val 6469210"/>
              <a:gd name="f262" fmla="val 11227888"/>
              <a:gd name="f263" fmla="val 6500928"/>
              <a:gd name="f264" fmla="val 11300840"/>
              <a:gd name="f265" fmla="val 6491060"/>
              <a:gd name="f266" fmla="val 11291677"/>
              <a:gd name="f267" fmla="val 6530767"/>
              <a:gd name="f268" fmla="val 11279342"/>
              <a:gd name="f269" fmla="val 6566773"/>
              <a:gd name="f270" fmla="val 11263835"/>
              <a:gd name="f271" fmla="val 6599079"/>
              <a:gd name="f272" fmla="val 11248329"/>
              <a:gd name="f273" fmla="val 6631384"/>
              <a:gd name="f274" fmla="val 11228945"/>
              <a:gd name="f275" fmla="val 6660577"/>
              <a:gd name="f276" fmla="val 11205685"/>
              <a:gd name="f277" fmla="val 6686656"/>
              <a:gd name="f278" fmla="val 11225069"/>
              <a:gd name="f279" fmla="val 6708507"/>
              <a:gd name="f280" fmla="val 11236346"/>
              <a:gd name="f281" fmla="val 6696524"/>
              <a:gd name="f282" fmla="val 11247213"/>
              <a:gd name="f283" fmla="val 6682310"/>
              <a:gd name="f284" fmla="val 11257668"/>
              <a:gd name="f285" fmla="val 6665864"/>
              <a:gd name="f286" fmla="val 11268123"/>
              <a:gd name="f287" fmla="val 6649417"/>
              <a:gd name="f288" fmla="val 11278402"/>
              <a:gd name="f289" fmla="val 6630151"/>
              <a:gd name="f290" fmla="val 11288505"/>
              <a:gd name="f291" fmla="val 6608066"/>
              <a:gd name="f292" fmla="val 11295789"/>
              <a:gd name="f293" fmla="val 6618168"/>
              <a:gd name="f294" fmla="val 11303542"/>
              <a:gd name="f295" fmla="val 6631502"/>
              <a:gd name="f296" fmla="val 11311765"/>
              <a:gd name="f297" fmla="val 6648066"/>
              <a:gd name="f298" fmla="val 11319988"/>
              <a:gd name="f299" fmla="val 6664630"/>
              <a:gd name="f300" fmla="val 11329151"/>
              <a:gd name="f301" fmla="val 6684307"/>
              <a:gd name="f302" fmla="val 11339254"/>
              <a:gd name="f303" fmla="val 6707097"/>
              <a:gd name="f304" fmla="val 11361457"/>
              <a:gd name="f305" fmla="val 6682427"/>
              <a:gd name="f306" fmla="val 11354879"/>
              <a:gd name="f307" fmla="val 6667626"/>
              <a:gd name="f308" fmla="val 11346538"/>
              <a:gd name="f309" fmla="val 6651590"/>
              <a:gd name="f310" fmla="val 11336435"/>
              <a:gd name="f311" fmla="val 6634321"/>
              <a:gd name="f312" fmla="val 11326332"/>
              <a:gd name="f313" fmla="val 6617053"/>
              <a:gd name="f314" fmla="val 11314937"/>
              <a:gd name="f315" fmla="val 6598198"/>
              <a:gd name="f316" fmla="val 11302250"/>
              <a:gd name="f317" fmla="val 6577757"/>
              <a:gd name="f318" fmla="val 11307654"/>
              <a:gd name="f319" fmla="val 6564130"/>
              <a:gd name="f320" fmla="val 11313057"/>
              <a:gd name="f321" fmla="val 6549680"/>
              <a:gd name="f322" fmla="val 11318461"/>
              <a:gd name="f323" fmla="val 6534409"/>
              <a:gd name="f324" fmla="val 11323865"/>
              <a:gd name="f325" fmla="val 6519137"/>
              <a:gd name="f326" fmla="val 11329504"/>
              <a:gd name="f327" fmla="val 6501986"/>
              <a:gd name="f328" fmla="val 11335378"/>
              <a:gd name="f329" fmla="val 6482955"/>
              <a:gd name="f330" fmla="val 9121453"/>
              <a:gd name="f331" fmla="val 6427959"/>
              <a:gd name="f332" fmla="val 9030527"/>
              <a:gd name="f333" fmla="val 6440294"/>
              <a:gd name="f334" fmla="val 9034756"/>
              <a:gd name="f335" fmla="val 6472012"/>
              <a:gd name="f336" fmla="val 9107708"/>
              <a:gd name="f337" fmla="val 6462144"/>
              <a:gd name="f338" fmla="val 9098545"/>
              <a:gd name="f339" fmla="val 6501851"/>
              <a:gd name="f340" fmla="val 9086210"/>
              <a:gd name="f341" fmla="val 6537857"/>
              <a:gd name="f342" fmla="val 9070703"/>
              <a:gd name="f343" fmla="val 6570163"/>
              <a:gd name="f344" fmla="val 9055197"/>
              <a:gd name="f345" fmla="val 6602468"/>
              <a:gd name="f346" fmla="val 9035813"/>
              <a:gd name="f347" fmla="val 6631661"/>
              <a:gd name="f348" fmla="val 9012553"/>
              <a:gd name="f349" fmla="val 6657740"/>
              <a:gd name="f350" fmla="val 9031937"/>
              <a:gd name="f351" fmla="val 6679591"/>
              <a:gd name="f352" fmla="val 9043214"/>
              <a:gd name="f353" fmla="val 6667608"/>
              <a:gd name="f354" fmla="val 9054081"/>
              <a:gd name="f355" fmla="val 6653394"/>
              <a:gd name="f356" fmla="val 9064536"/>
              <a:gd name="f357" fmla="val 6636948"/>
              <a:gd name="f358" fmla="val 9074991"/>
              <a:gd name="f359" fmla="val 6620501"/>
              <a:gd name="f360" fmla="val 9085270"/>
              <a:gd name="f361" fmla="val 6601235"/>
              <a:gd name="f362" fmla="val 9095373"/>
              <a:gd name="f363" fmla="val 6579150"/>
              <a:gd name="f364" fmla="val 9102657"/>
              <a:gd name="f365" fmla="val 6589252"/>
              <a:gd name="f366" fmla="val 9110410"/>
              <a:gd name="f367" fmla="val 6602586"/>
              <a:gd name="f368" fmla="val 9118633"/>
              <a:gd name="f369" fmla="val 6619150"/>
              <a:gd name="f370" fmla="val 9126856"/>
              <a:gd name="f371" fmla="val 6635714"/>
              <a:gd name="f372" fmla="val 9136019"/>
              <a:gd name="f373" fmla="val 6655391"/>
              <a:gd name="f374" fmla="val 9146122"/>
              <a:gd name="f375" fmla="val 6678181"/>
              <a:gd name="f376" fmla="val 9168325"/>
              <a:gd name="f377" fmla="val 6653511"/>
              <a:gd name="f378" fmla="val 9161747"/>
              <a:gd name="f379" fmla="val 6638710"/>
              <a:gd name="f380" fmla="val 9153406"/>
              <a:gd name="f381" fmla="val 6622674"/>
              <a:gd name="f382" fmla="val 9143303"/>
              <a:gd name="f383" fmla="val 6605405"/>
              <a:gd name="f384" fmla="val 9133200"/>
              <a:gd name="f385" fmla="val 6588137"/>
              <a:gd name="f386" fmla="val 9121805"/>
              <a:gd name="f387" fmla="val 6569282"/>
              <a:gd name="f388" fmla="val 9109118"/>
              <a:gd name="f389" fmla="val 6548841"/>
              <a:gd name="f390" fmla="val 9114522"/>
              <a:gd name="f391" fmla="val 6535214"/>
              <a:gd name="f392" fmla="val 9119925"/>
              <a:gd name="f393" fmla="val 6520764"/>
              <a:gd name="f394" fmla="val 9125329"/>
              <a:gd name="f395" fmla="val 6505493"/>
              <a:gd name="f396" fmla="val 9130733"/>
              <a:gd name="f397" fmla="val 6490221"/>
              <a:gd name="f398" fmla="val 9136372"/>
              <a:gd name="f399" fmla="val 6473070"/>
              <a:gd name="f400" fmla="val 9142246"/>
              <a:gd name="f401" fmla="val 6454039"/>
              <a:gd name="f402" fmla="val 2420613"/>
              <a:gd name="f403" fmla="val 2329688"/>
              <a:gd name="f404" fmla="val 2333917"/>
              <a:gd name="f405" fmla="val 2406869"/>
              <a:gd name="f406" fmla="val 2397706"/>
              <a:gd name="f407" fmla="val 2385371"/>
              <a:gd name="f408" fmla="val 2369864"/>
              <a:gd name="f409" fmla="val 2354358"/>
              <a:gd name="f410" fmla="val 2334974"/>
              <a:gd name="f411" fmla="val 2311714"/>
              <a:gd name="f412" fmla="val 2331098"/>
              <a:gd name="f413" fmla="val 2342375"/>
              <a:gd name="f414" fmla="val 2353242"/>
              <a:gd name="f415" fmla="val 2363697"/>
              <a:gd name="f416" fmla="val 2374152"/>
              <a:gd name="f417" fmla="val 2384431"/>
              <a:gd name="f418" fmla="val 2394534"/>
              <a:gd name="f419" fmla="val 2401817"/>
              <a:gd name="f420" fmla="val 2409571"/>
              <a:gd name="f421" fmla="val 2417794"/>
              <a:gd name="f422" fmla="val 2426017"/>
              <a:gd name="f423" fmla="val 2435180"/>
              <a:gd name="f424" fmla="val 2445283"/>
              <a:gd name="f425" fmla="val 2467486"/>
              <a:gd name="f426" fmla="val 2460907"/>
              <a:gd name="f427" fmla="val 2452567"/>
              <a:gd name="f428" fmla="val 2442464"/>
              <a:gd name="f429" fmla="val 2432361"/>
              <a:gd name="f430" fmla="val 2420966"/>
              <a:gd name="f431" fmla="val 2408279"/>
              <a:gd name="f432" fmla="val 2413682"/>
              <a:gd name="f433" fmla="val 2419087"/>
              <a:gd name="f434" fmla="val 2424490"/>
              <a:gd name="f435" fmla="val 2429894"/>
              <a:gd name="f436" fmla="val 2435533"/>
              <a:gd name="f437" fmla="val 2441407"/>
              <a:gd name="f438" fmla="val 4840039"/>
              <a:gd name="f439" fmla="val 6417839"/>
              <a:gd name="f440" fmla="val 4719157"/>
              <a:gd name="f441" fmla="val 6422068"/>
              <a:gd name="f442" fmla="val 6452377"/>
              <a:gd name="f443" fmla="val 4824884"/>
              <a:gd name="f444" fmla="val 4825354"/>
              <a:gd name="f445" fmla="val 6454727"/>
              <a:gd name="f446" fmla="val 4825589"/>
              <a:gd name="f447" fmla="val 6457076"/>
              <a:gd name="f448" fmla="val 6459426"/>
              <a:gd name="f449" fmla="val 6461540"/>
              <a:gd name="f450" fmla="val 6463655"/>
              <a:gd name="f451" fmla="val 6465769"/>
              <a:gd name="f452" fmla="val 6470938"/>
              <a:gd name="f453" fmla="val 6476107"/>
              <a:gd name="f454" fmla="val 6481276"/>
              <a:gd name="f455" fmla="val 4824414"/>
              <a:gd name="f456" fmla="val 6486445"/>
              <a:gd name="f457" fmla="val 4823592"/>
              <a:gd name="f458" fmla="val 6492319"/>
              <a:gd name="f459" fmla="val 4822417"/>
              <a:gd name="f460" fmla="val 6498897"/>
              <a:gd name="f461" fmla="val 4725853"/>
              <a:gd name="f462" fmla="val 6529206"/>
              <a:gd name="f463" fmla="val 4818188"/>
              <a:gd name="f464" fmla="val 4814429"/>
              <a:gd name="f465" fmla="val 6560689"/>
              <a:gd name="f466" fmla="val 4805736"/>
              <a:gd name="f467" fmla="val 6587121"/>
              <a:gd name="f468" fmla="val 4792109"/>
              <a:gd name="f469" fmla="val 6608502"/>
              <a:gd name="f470" fmla="val 4778482"/>
              <a:gd name="f471" fmla="val 6629882"/>
              <a:gd name="f472" fmla="val 4759686"/>
              <a:gd name="f473" fmla="val 6646211"/>
              <a:gd name="f474" fmla="val 4735721"/>
              <a:gd name="f475" fmla="val 6657488"/>
              <a:gd name="f476" fmla="val 4750875"/>
              <a:gd name="f477" fmla="val 6683568"/>
              <a:gd name="f478" fmla="val 4785648"/>
              <a:gd name="f479" fmla="val 6667827"/>
              <a:gd name="f480" fmla="val 4811610"/>
              <a:gd name="f481" fmla="val 6639632"/>
              <a:gd name="f482" fmla="val 4828761"/>
              <a:gd name="f483" fmla="val 6598986"/>
              <a:gd name="f484" fmla="val 4845912"/>
              <a:gd name="f485" fmla="val 6558340"/>
              <a:gd name="f486" fmla="val 4854723"/>
              <a:gd name="f487" fmla="val 6503949"/>
              <a:gd name="f488" fmla="val 4855193"/>
              <a:gd name="f489" fmla="val 6435813"/>
              <a:gd name="f490" fmla="val 6111249"/>
              <a:gd name="f491" fmla="val 6137328"/>
              <a:gd name="f492" fmla="val 6138973"/>
              <a:gd name="f493" fmla="val 364247"/>
              <a:gd name="f494" fmla="val 6140676"/>
              <a:gd name="f495" fmla="val 363659"/>
              <a:gd name="f496" fmla="val 6142438"/>
              <a:gd name="f497" fmla="val 363072"/>
              <a:gd name="f498" fmla="val 6144200"/>
              <a:gd name="f499" fmla="val 361662"/>
              <a:gd name="f500" fmla="val 6146726"/>
              <a:gd name="f501" fmla="val 359430"/>
              <a:gd name="f502" fmla="val 6150016"/>
              <a:gd name="f503" fmla="val 357198"/>
              <a:gd name="f504" fmla="val 6153305"/>
              <a:gd name="f505" fmla="val 353850"/>
              <a:gd name="f506" fmla="val 6157710"/>
              <a:gd name="f507" fmla="val 349386"/>
              <a:gd name="f508" fmla="val 6163231"/>
              <a:gd name="f509" fmla="val 344922"/>
              <a:gd name="f510" fmla="val 6168753"/>
              <a:gd name="f511" fmla="val 338931"/>
              <a:gd name="f512" fmla="val 6176095"/>
              <a:gd name="f513" fmla="val 331413"/>
              <a:gd name="f514" fmla="val 6185258"/>
              <a:gd name="f515" fmla="val 316611"/>
              <a:gd name="f516" fmla="val 6202879"/>
              <a:gd name="f517" fmla="val 305686"/>
              <a:gd name="f518" fmla="val 6221323"/>
              <a:gd name="f519" fmla="val 298637"/>
              <a:gd name="f520" fmla="val 6240589"/>
              <a:gd name="f521" fmla="val 291588"/>
              <a:gd name="f522" fmla="val 6259854"/>
              <a:gd name="f523" fmla="val 288064"/>
              <a:gd name="f524" fmla="val 6280883"/>
              <a:gd name="f525" fmla="val 6303673"/>
              <a:gd name="f526" fmla="val 6332219"/>
              <a:gd name="f527" fmla="val 318373"/>
              <a:gd name="f528" fmla="val 6301911"/>
              <a:gd name="f529" fmla="val 6282880"/>
              <a:gd name="f530" fmla="val 321310"/>
              <a:gd name="f531" fmla="val 6265376"/>
              <a:gd name="f532" fmla="val 327183"/>
              <a:gd name="f533" fmla="val 6249399"/>
              <a:gd name="f534" fmla="val 333057"/>
              <a:gd name="f535" fmla="val 6233423"/>
              <a:gd name="f536" fmla="val 342338"/>
              <a:gd name="f537" fmla="val 6217681"/>
              <a:gd name="f538" fmla="val 355025"/>
              <a:gd name="f539" fmla="val 6202174"/>
              <a:gd name="f540" fmla="val 359019"/>
              <a:gd name="f541" fmla="val 6197241"/>
              <a:gd name="f542" fmla="val 362250"/>
              <a:gd name="f543" fmla="val 6193305"/>
              <a:gd name="f544" fmla="val 364717"/>
              <a:gd name="f545" fmla="val 6190368"/>
              <a:gd name="f546" fmla="val 367184"/>
              <a:gd name="f547" fmla="val 6187431"/>
              <a:gd name="f548" fmla="val 369063"/>
              <a:gd name="f549" fmla="val 6185199"/>
              <a:gd name="f550" fmla="val 370355"/>
              <a:gd name="f551" fmla="val 6183672"/>
              <a:gd name="f552" fmla="val 371648"/>
              <a:gd name="f553" fmla="val 6182145"/>
              <a:gd name="f554" fmla="val 372646"/>
              <a:gd name="f555" fmla="val 6181029"/>
              <a:gd name="f556" fmla="val 373351"/>
              <a:gd name="f557" fmla="val 6180324"/>
              <a:gd name="f558" fmla="val 374056"/>
              <a:gd name="f559" fmla="val 6179619"/>
              <a:gd name="f560" fmla="val 374643"/>
              <a:gd name="f561" fmla="val 6178915"/>
              <a:gd name="f562" fmla="val 375113"/>
              <a:gd name="f563" fmla="val 6178209"/>
              <a:gd name="f564" fmla="val 6156829"/>
              <a:gd name="f565" fmla="val 401545"/>
              <a:gd name="f566" fmla="val 6137916"/>
              <a:gd name="f567" fmla="val 6121469"/>
              <a:gd name="f568" fmla="val 5963182"/>
              <a:gd name="f569" fmla="val 6099202"/>
              <a:gd name="f570" fmla="val 6125633"/>
              <a:gd name="f571" fmla="val 6046353"/>
              <a:gd name="f572" fmla="val 6048820"/>
              <a:gd name="f573" fmla="val 6171449"/>
              <a:gd name="f574" fmla="val 6046940"/>
              <a:gd name="f575" fmla="val 6045002"/>
              <a:gd name="f576" fmla="val 6171390"/>
              <a:gd name="f577" fmla="val 6043005"/>
              <a:gd name="f578" fmla="val 6171273"/>
              <a:gd name="f579" fmla="val 6041009"/>
              <a:gd name="f580" fmla="val 6171155"/>
              <a:gd name="f581" fmla="val 6037896"/>
              <a:gd name="f582" fmla="val 6171096"/>
              <a:gd name="f583" fmla="val 6033666"/>
              <a:gd name="f584" fmla="val 6011110"/>
              <a:gd name="f585" fmla="val 5992549"/>
              <a:gd name="f586" fmla="val 6177675"/>
              <a:gd name="f587" fmla="val 5977982"/>
              <a:gd name="f588" fmla="val 6190832"/>
              <a:gd name="f589" fmla="val 5963651"/>
              <a:gd name="f590" fmla="val 6203754"/>
              <a:gd name="f591" fmla="val 6220906"/>
              <a:gd name="f592" fmla="val 6242286"/>
              <a:gd name="f593" fmla="val 6267191"/>
              <a:gd name="f594" fmla="val 5966822"/>
              <a:gd name="f595" fmla="val 6286810"/>
              <a:gd name="f596" fmla="val 5987499"/>
              <a:gd name="f597" fmla="val 6301141"/>
              <a:gd name="f598" fmla="val 6008174"/>
              <a:gd name="f599" fmla="val 6315473"/>
              <a:gd name="f600" fmla="val 6036720"/>
              <a:gd name="f601" fmla="val 6322639"/>
              <a:gd name="f602" fmla="val 6073137"/>
              <a:gd name="f603" fmla="val 6081596"/>
              <a:gd name="f604" fmla="val 6295150"/>
              <a:gd name="f605" fmla="val 6080186"/>
              <a:gd name="f606" fmla="val 6295385"/>
              <a:gd name="f607" fmla="val 6078658"/>
              <a:gd name="f608" fmla="val 6295503"/>
              <a:gd name="f609" fmla="val 6077014"/>
              <a:gd name="f610" fmla="val 6075370"/>
              <a:gd name="f611" fmla="val 6073020"/>
              <a:gd name="f612" fmla="val 6069967"/>
              <a:gd name="f613" fmla="val 6043652"/>
              <a:gd name="f614" fmla="val 6023445"/>
              <a:gd name="f615" fmla="val 6290745"/>
              <a:gd name="f616" fmla="val 6009348"/>
              <a:gd name="f617" fmla="val 6281229"/>
              <a:gd name="f618" fmla="val 5995252"/>
              <a:gd name="f619" fmla="val 6271714"/>
              <a:gd name="f620" fmla="val 5988204"/>
              <a:gd name="f621" fmla="val 6258146"/>
              <a:gd name="f622" fmla="val 6240524"/>
              <a:gd name="f623" fmla="val 6227132"/>
              <a:gd name="f624" fmla="val 5993078"/>
              <a:gd name="f625" fmla="val 6216618"/>
              <a:gd name="f626" fmla="val 6002829"/>
              <a:gd name="f627" fmla="val 6208982"/>
              <a:gd name="f628" fmla="val 6012579"/>
              <a:gd name="f629" fmla="val 6201346"/>
              <a:gd name="f630" fmla="val 6026266"/>
              <a:gd name="f631" fmla="val 6197528"/>
              <a:gd name="f632" fmla="val 6043887"/>
              <a:gd name="f633" fmla="val 6048350"/>
              <a:gd name="f634" fmla="val 6053636"/>
              <a:gd name="f635" fmla="val 6197763"/>
              <a:gd name="f636" fmla="val 6059745"/>
              <a:gd name="f637" fmla="val 6198233"/>
              <a:gd name="f638" fmla="val 6065854"/>
              <a:gd name="f639" fmla="val 6198703"/>
              <a:gd name="f640" fmla="val 6072902"/>
              <a:gd name="f641" fmla="val 6199525"/>
              <a:gd name="f642" fmla="val 6080891"/>
              <a:gd name="f643" fmla="val 6200700"/>
              <a:gd name="f644" fmla="val 6073842"/>
              <a:gd name="f645" fmla="val 7951146"/>
              <a:gd name="f646" fmla="val 6088945"/>
              <a:gd name="f647" fmla="val 6093174"/>
              <a:gd name="f648" fmla="val 6123483"/>
              <a:gd name="f649" fmla="val 7935992"/>
              <a:gd name="f650" fmla="val 7936462"/>
              <a:gd name="f651" fmla="val 6125833"/>
              <a:gd name="f652" fmla="val 7936697"/>
              <a:gd name="f653" fmla="val 6128182"/>
              <a:gd name="f654" fmla="val 6130532"/>
              <a:gd name="f655" fmla="val 6132646"/>
              <a:gd name="f656" fmla="val 6134761"/>
              <a:gd name="f657" fmla="val 6136875"/>
              <a:gd name="f658" fmla="val 6142044"/>
              <a:gd name="f659" fmla="val 6147213"/>
              <a:gd name="f660" fmla="val 6152382"/>
              <a:gd name="f661" fmla="val 7935522"/>
              <a:gd name="f662" fmla="val 6157551"/>
              <a:gd name="f663" fmla="val 7934700"/>
              <a:gd name="f664" fmla="val 6163425"/>
              <a:gd name="f665" fmla="val 7933525"/>
              <a:gd name="f666" fmla="val 6170003"/>
              <a:gd name="f667" fmla="val 7836961"/>
              <a:gd name="f668" fmla="val 6200312"/>
              <a:gd name="f669" fmla="val 7929296"/>
              <a:gd name="f670" fmla="val 7925537"/>
              <a:gd name="f671" fmla="val 6231795"/>
              <a:gd name="f672" fmla="val 7916844"/>
              <a:gd name="f673" fmla="val 6258227"/>
              <a:gd name="f674" fmla="val 7903216"/>
              <a:gd name="f675" fmla="val 6279608"/>
              <a:gd name="f676" fmla="val 7889589"/>
              <a:gd name="f677" fmla="val 6300988"/>
              <a:gd name="f678" fmla="val 7870793"/>
              <a:gd name="f679" fmla="val 6317317"/>
              <a:gd name="f680" fmla="val 7846828"/>
              <a:gd name="f681" fmla="val 6328594"/>
              <a:gd name="f682" fmla="val 7861983"/>
              <a:gd name="f683" fmla="val 6354674"/>
              <a:gd name="f684" fmla="val 7896755"/>
              <a:gd name="f685" fmla="val 6338933"/>
              <a:gd name="f686" fmla="val 7922717"/>
              <a:gd name="f687" fmla="val 6310738"/>
              <a:gd name="f688" fmla="val 7939869"/>
              <a:gd name="f689" fmla="val 6270092"/>
              <a:gd name="f690" fmla="val 7957020"/>
              <a:gd name="f691" fmla="val 6229446"/>
              <a:gd name="f692" fmla="val 7965831"/>
              <a:gd name="f693" fmla="val 6175055"/>
              <a:gd name="f694" fmla="val 7966301"/>
              <a:gd name="f695" fmla="val 6106919"/>
              <a:gd name="f696" fmla="val 6081933"/>
              <a:gd name="f697" fmla="val 6098497"/>
              <a:gd name="f698" fmla="val 3730136"/>
              <a:gd name="f699" fmla="val 6114943"/>
              <a:gd name="f700" fmla="val 3735364"/>
              <a:gd name="f701" fmla="val 6130509"/>
              <a:gd name="f702" fmla="val 3739476"/>
              <a:gd name="f703" fmla="val 6145193"/>
              <a:gd name="f704" fmla="val 3743588"/>
              <a:gd name="f705" fmla="val 6159878"/>
              <a:gd name="f706" fmla="val 3746583"/>
              <a:gd name="f707" fmla="val 6173211"/>
              <a:gd name="f708" fmla="val 3748463"/>
              <a:gd name="f709" fmla="val 6185194"/>
              <a:gd name="f710" fmla="val 3773133"/>
              <a:gd name="f711" fmla="val 6168630"/>
              <a:gd name="f712" fmla="val 3772192"/>
              <a:gd name="f713" fmla="val 6159466"/>
              <a:gd name="f714" fmla="val 3769432"/>
              <a:gd name="f715" fmla="val 6147543"/>
              <a:gd name="f716" fmla="val 3764850"/>
              <a:gd name="f717" fmla="val 6132859"/>
              <a:gd name="f718" fmla="val 3760268"/>
              <a:gd name="f719" fmla="val 6118174"/>
              <a:gd name="f720" fmla="val 3754336"/>
              <a:gd name="f721" fmla="val 6101199"/>
              <a:gd name="f722" fmla="val 3830930"/>
              <a:gd name="f723" fmla="val 6078056"/>
              <a:gd name="f724" fmla="val 3828346"/>
              <a:gd name="f725" fmla="val 6137029"/>
              <a:gd name="f726" fmla="val 3820181"/>
              <a:gd name="f727" fmla="val 6186075"/>
              <a:gd name="f728" fmla="val 3806437"/>
              <a:gd name="f729" fmla="val 6225194"/>
              <a:gd name="f730" fmla="val 3792692"/>
              <a:gd name="f731" fmla="val 6264313"/>
              <a:gd name="f732" fmla="val 3773367"/>
              <a:gd name="f733" fmla="val 6294563"/>
              <a:gd name="f734" fmla="val 6315943"/>
              <a:gd name="f735" fmla="val 3765026"/>
              <a:gd name="f736" fmla="val 6342375"/>
              <a:gd name="f737" fmla="val 3779359"/>
              <a:gd name="f738" fmla="val 6331567"/>
              <a:gd name="f739" fmla="val 3792104"/>
              <a:gd name="f740" fmla="val 6317294"/>
              <a:gd name="f741" fmla="val 3803265"/>
              <a:gd name="f742" fmla="val 6299555"/>
              <a:gd name="f743" fmla="val 3814424"/>
              <a:gd name="f744" fmla="val 6281817"/>
              <a:gd name="f745" fmla="val 3823881"/>
              <a:gd name="f746" fmla="val 6261670"/>
              <a:gd name="f747" fmla="val 3831635"/>
              <a:gd name="f748" fmla="val 6239114"/>
              <a:gd name="f749" fmla="val 3839389"/>
              <a:gd name="f750" fmla="val 6216559"/>
              <a:gd name="f751" fmla="val 3845615"/>
              <a:gd name="f752" fmla="val 6192183"/>
              <a:gd name="f753" fmla="val 3850313"/>
              <a:gd name="f754" fmla="val 6165986"/>
              <a:gd name="f755" fmla="val 3855012"/>
              <a:gd name="f756" fmla="val 6139790"/>
              <a:gd name="f757" fmla="val 3858184"/>
              <a:gd name="f758" fmla="val 6112712"/>
              <a:gd name="f759" fmla="val 3859829"/>
              <a:gd name="f760" fmla="val 6084752"/>
              <a:gd name="f761" fmla="val 2024326"/>
              <a:gd name="f762" fmla="val 6035106"/>
              <a:gd name="f763" fmla="val 2020802"/>
              <a:gd name="f764" fmla="val 6068469"/>
              <a:gd name="f765" fmla="val 2014987"/>
              <a:gd name="f766" fmla="val 6098366"/>
              <a:gd name="f767" fmla="val 2006881"/>
              <a:gd name="f768" fmla="val 6124798"/>
              <a:gd name="f769" fmla="val 1998775"/>
              <a:gd name="f770" fmla="val 6151230"/>
              <a:gd name="f771" fmla="val 1987674"/>
              <a:gd name="f772" fmla="val 6174079"/>
              <a:gd name="f773" fmla="val 6193345"/>
              <a:gd name="f774" fmla="val 1994370"/>
              <a:gd name="f775" fmla="val 6212728"/>
              <a:gd name="f776" fmla="val 2012461"/>
              <a:gd name="f777" fmla="val 6185004"/>
              <a:gd name="f778" fmla="val 2025266"/>
              <a:gd name="f779" fmla="val 6155635"/>
              <a:gd name="f780" fmla="val 2032784"/>
              <a:gd name="f781" fmla="val 6124622"/>
              <a:gd name="f782" fmla="val 2081067"/>
              <a:gd name="f783" fmla="val 2075428"/>
              <a:gd name="f784" fmla="val 6208969"/>
              <a:gd name="f785" fmla="val 2048761"/>
              <a:gd name="f786" fmla="val 6274167"/>
              <a:gd name="f787" fmla="val 2001066"/>
              <a:gd name="f788" fmla="val 6320218"/>
              <a:gd name="f789" fmla="val 2017630"/>
              <a:gd name="f790" fmla="val 6344888"/>
              <a:gd name="f791" fmla="val 2044179"/>
              <a:gd name="f792" fmla="val 6319983"/>
              <a:gd name="f793" fmla="val 2065384"/>
              <a:gd name="f794" fmla="val 6288558"/>
              <a:gd name="f795" fmla="val 2081243"/>
              <a:gd name="f796" fmla="val 6250614"/>
              <a:gd name="f797" fmla="val 2097102"/>
              <a:gd name="f798" fmla="val 6212669"/>
              <a:gd name="f799" fmla="val 2107499"/>
              <a:gd name="f800" fmla="val 6167030"/>
              <a:gd name="f801" fmla="val 2112433"/>
              <a:gd name="f802" fmla="val 6113697"/>
              <a:gd name="f803" fmla="val 2096221"/>
              <a:gd name="f804" fmla="val 6090084"/>
              <a:gd name="f805" fmla="val 2039480"/>
              <a:gd name="f806" fmla="val 6094313"/>
              <a:gd name="f807" fmla="val 2042770"/>
              <a:gd name="f808" fmla="val 6083741"/>
              <a:gd name="f809" fmla="val 2045237"/>
              <a:gd name="f810" fmla="val 6074225"/>
              <a:gd name="f811" fmla="val 2046881"/>
              <a:gd name="f812" fmla="val 6065767"/>
              <a:gd name="f813" fmla="val 2048526"/>
              <a:gd name="f814" fmla="val 6057309"/>
              <a:gd name="f815" fmla="val 2050288"/>
              <a:gd name="f816" fmla="val 6050260"/>
              <a:gd name="f817" fmla="val 2052168"/>
              <a:gd name="f818" fmla="val 6044621"/>
              <a:gd name="f819" fmla="val 6032127"/>
              <a:gd name="f820" fmla="val 6048691"/>
              <a:gd name="f821" fmla="val 11212029"/>
              <a:gd name="f822" fmla="val 6065137"/>
              <a:gd name="f823" fmla="val 11217257"/>
              <a:gd name="f824" fmla="val 6080703"/>
              <a:gd name="f825" fmla="val 11221368"/>
              <a:gd name="f826" fmla="val 6095387"/>
              <a:gd name="f827" fmla="val 11225480"/>
              <a:gd name="f828" fmla="val 6110072"/>
              <a:gd name="f829" fmla="val 11228475"/>
              <a:gd name="f830" fmla="val 6123405"/>
              <a:gd name="f831" fmla="val 11230355"/>
              <a:gd name="f832" fmla="val 6135388"/>
              <a:gd name="f833" fmla="val 11255025"/>
              <a:gd name="f834" fmla="val 6118824"/>
              <a:gd name="f835" fmla="val 11254085"/>
              <a:gd name="f836" fmla="val 6109660"/>
              <a:gd name="f837" fmla="val 11251324"/>
              <a:gd name="f838" fmla="val 6097737"/>
              <a:gd name="f839" fmla="val 11246743"/>
              <a:gd name="f840" fmla="val 6083053"/>
              <a:gd name="f841" fmla="val 11242161"/>
              <a:gd name="f842" fmla="val 6068368"/>
              <a:gd name="f843" fmla="val 11236229"/>
              <a:gd name="f844" fmla="val 6051393"/>
              <a:gd name="f845" fmla="val 11312822"/>
              <a:gd name="f846" fmla="val 6028250"/>
              <a:gd name="f847" fmla="val 11310238"/>
              <a:gd name="f848" fmla="val 6087223"/>
              <a:gd name="f849" fmla="val 11302073"/>
              <a:gd name="f850" fmla="val 6136269"/>
              <a:gd name="f851" fmla="val 11288329"/>
              <a:gd name="f852" fmla="val 6175388"/>
              <a:gd name="f853" fmla="val 11274584"/>
              <a:gd name="f854" fmla="val 6214507"/>
              <a:gd name="f855" fmla="val 11255260"/>
              <a:gd name="f856" fmla="val 6244757"/>
              <a:gd name="f857" fmla="val 6266137"/>
              <a:gd name="f858" fmla="val 11246919"/>
              <a:gd name="f859" fmla="val 6292569"/>
              <a:gd name="f860" fmla="val 11261251"/>
              <a:gd name="f861" fmla="val 6281761"/>
              <a:gd name="f862" fmla="val 11273997"/>
              <a:gd name="f863" fmla="val 6267488"/>
              <a:gd name="f864" fmla="val 11285157"/>
              <a:gd name="f865" fmla="val 6249749"/>
              <a:gd name="f866" fmla="val 11296317"/>
              <a:gd name="f867" fmla="val 6232011"/>
              <a:gd name="f868" fmla="val 11305774"/>
              <a:gd name="f869" fmla="val 6211864"/>
              <a:gd name="f870" fmla="val 11313527"/>
              <a:gd name="f871" fmla="val 6189308"/>
              <a:gd name="f872" fmla="val 11321281"/>
              <a:gd name="f873" fmla="val 6166753"/>
              <a:gd name="f874" fmla="val 11327507"/>
              <a:gd name="f875" fmla="val 6142377"/>
              <a:gd name="f876" fmla="val 11332206"/>
              <a:gd name="f877" fmla="val 6116180"/>
              <a:gd name="f878" fmla="val 11336905"/>
              <a:gd name="f879" fmla="val 6089984"/>
              <a:gd name="f880" fmla="val 11340077"/>
              <a:gd name="f881" fmla="val 6062906"/>
              <a:gd name="f882" fmla="val 11341721"/>
              <a:gd name="f883" fmla="val 6034946"/>
              <a:gd name="f884" fmla="val 6003211"/>
              <a:gd name="f885" fmla="val 6019775"/>
              <a:gd name="f886" fmla="val 9018897"/>
              <a:gd name="f887" fmla="val 6036221"/>
              <a:gd name="f888" fmla="val 9024125"/>
              <a:gd name="f889" fmla="val 6051787"/>
              <a:gd name="f890" fmla="val 9028236"/>
              <a:gd name="f891" fmla="val 6066471"/>
              <a:gd name="f892" fmla="val 9032348"/>
              <a:gd name="f893" fmla="val 6081156"/>
              <a:gd name="f894" fmla="val 9035343"/>
              <a:gd name="f895" fmla="val 6094489"/>
              <a:gd name="f896" fmla="val 9037223"/>
              <a:gd name="f897" fmla="val 6106472"/>
              <a:gd name="f898" fmla="val 9061893"/>
              <a:gd name="f899" fmla="val 6089908"/>
              <a:gd name="f900" fmla="val 9060953"/>
              <a:gd name="f901" fmla="val 6080744"/>
              <a:gd name="f902" fmla="val 9058192"/>
              <a:gd name="f903" fmla="val 6068821"/>
              <a:gd name="f904" fmla="val 9053611"/>
              <a:gd name="f905" fmla="val 6054137"/>
              <a:gd name="f906" fmla="val 9049029"/>
              <a:gd name="f907" fmla="val 6039452"/>
              <a:gd name="f908" fmla="val 9043097"/>
              <a:gd name="f909" fmla="val 6022477"/>
              <a:gd name="f910" fmla="val 2318058"/>
              <a:gd name="f911" fmla="val 2323286"/>
              <a:gd name="f912" fmla="val 2327397"/>
              <a:gd name="f913" fmla="val 2331509"/>
              <a:gd name="f914" fmla="val 2334504"/>
              <a:gd name="f915" fmla="val 2336384"/>
              <a:gd name="f916" fmla="val 2361054"/>
              <a:gd name="f917" fmla="val 2360114"/>
              <a:gd name="f918" fmla="val 2357353"/>
              <a:gd name="f919" fmla="val 2352772"/>
              <a:gd name="f920" fmla="val 2348190"/>
              <a:gd name="f921" fmla="val 2342258"/>
              <a:gd name="f922" fmla="val 9119690"/>
              <a:gd name="f923" fmla="val 5999334"/>
              <a:gd name="f924" fmla="val 9117106"/>
              <a:gd name="f925" fmla="val 6058307"/>
              <a:gd name="f926" fmla="val 9108941"/>
              <a:gd name="f927" fmla="val 6107353"/>
              <a:gd name="f928" fmla="val 9095197"/>
              <a:gd name="f929" fmla="val 6146472"/>
              <a:gd name="f930" fmla="val 9081452"/>
              <a:gd name="f931" fmla="val 6185591"/>
              <a:gd name="f932" fmla="val 9062128"/>
              <a:gd name="f933" fmla="val 6215841"/>
              <a:gd name="f934" fmla="val 6237221"/>
              <a:gd name="f935" fmla="val 9053787"/>
              <a:gd name="f936" fmla="val 6263653"/>
              <a:gd name="f937" fmla="val 9068119"/>
              <a:gd name="f938" fmla="val 6252845"/>
              <a:gd name="f939" fmla="val 9080865"/>
              <a:gd name="f940" fmla="val 6238572"/>
              <a:gd name="f941" fmla="val 9092025"/>
              <a:gd name="f942" fmla="val 6220833"/>
              <a:gd name="f943" fmla="val 9103185"/>
              <a:gd name="f944" fmla="val 6203095"/>
              <a:gd name="f945" fmla="val 9112642"/>
              <a:gd name="f946" fmla="val 6182948"/>
              <a:gd name="f947" fmla="val 9120395"/>
              <a:gd name="f948" fmla="val 6160392"/>
              <a:gd name="f949" fmla="val 9128149"/>
              <a:gd name="f950" fmla="val 6137837"/>
              <a:gd name="f951" fmla="val 9134375"/>
              <a:gd name="f952" fmla="val 6113461"/>
              <a:gd name="f953" fmla="val 9139074"/>
              <a:gd name="f954" fmla="val 6087264"/>
              <a:gd name="f955" fmla="val 9143773"/>
              <a:gd name="f956" fmla="val 6061068"/>
              <a:gd name="f957" fmla="val 9146945"/>
              <a:gd name="f958" fmla="val 6033990"/>
              <a:gd name="f959" fmla="val 9148589"/>
              <a:gd name="f960" fmla="val 6006030"/>
              <a:gd name="f961" fmla="val 2418852"/>
              <a:gd name="f962" fmla="val 2416267"/>
              <a:gd name="f963" fmla="val 2408103"/>
              <a:gd name="f964" fmla="val 2394358"/>
              <a:gd name="f965" fmla="val 2380613"/>
              <a:gd name="f966" fmla="val 2361289"/>
              <a:gd name="f967" fmla="val 2352948"/>
              <a:gd name="f968" fmla="val 2367280"/>
              <a:gd name="f969" fmla="val 2380026"/>
              <a:gd name="f970" fmla="val 2391186"/>
              <a:gd name="f971" fmla="val 2402346"/>
              <a:gd name="f972" fmla="val 2411803"/>
              <a:gd name="f973" fmla="val 2419556"/>
              <a:gd name="f974" fmla="val 2427310"/>
              <a:gd name="f975" fmla="val 2433536"/>
              <a:gd name="f976" fmla="val 2438235"/>
              <a:gd name="f977" fmla="val 2442934"/>
              <a:gd name="f978" fmla="val 2446106"/>
              <a:gd name="f979" fmla="val 2447750"/>
              <a:gd name="f980" fmla="val 4769906"/>
              <a:gd name="f981" fmla="val 5958906"/>
              <a:gd name="f982" fmla="val 4766381"/>
              <a:gd name="f983" fmla="val 5992269"/>
              <a:gd name="f984" fmla="val 4760567"/>
              <a:gd name="f985" fmla="val 6022166"/>
              <a:gd name="f986" fmla="val 4752461"/>
              <a:gd name="f987" fmla="val 6048598"/>
              <a:gd name="f988" fmla="val 4744356"/>
              <a:gd name="f989" fmla="val 6075030"/>
              <a:gd name="f990" fmla="val 4733254"/>
              <a:gd name="f991" fmla="val 6097879"/>
              <a:gd name="f992" fmla="val 6117145"/>
              <a:gd name="f993" fmla="val 4739951"/>
              <a:gd name="f994" fmla="val 6136528"/>
              <a:gd name="f995" fmla="val 4758041"/>
              <a:gd name="f996" fmla="val 6108804"/>
              <a:gd name="f997" fmla="val 4770846"/>
              <a:gd name="f998" fmla="val 6079435"/>
              <a:gd name="f999" fmla="val 4778364"/>
              <a:gd name="f1000" fmla="val 6048422"/>
              <a:gd name="f1001" fmla="val 4826647"/>
              <a:gd name="f1002" fmla="val 4821008"/>
              <a:gd name="f1003" fmla="val 6132769"/>
              <a:gd name="f1004" fmla="val 4794342"/>
              <a:gd name="f1005" fmla="val 6197967"/>
              <a:gd name="f1006" fmla="val 4746646"/>
              <a:gd name="f1007" fmla="val 6244018"/>
              <a:gd name="f1008" fmla="val 4763210"/>
              <a:gd name="f1009" fmla="val 6268688"/>
              <a:gd name="f1010" fmla="val 4789759"/>
              <a:gd name="f1011" fmla="val 6243783"/>
              <a:gd name="f1012" fmla="val 4810964"/>
              <a:gd name="f1013" fmla="val 6212358"/>
              <a:gd name="f1014" fmla="val 4826822"/>
              <a:gd name="f1015" fmla="val 6174414"/>
              <a:gd name="f1016" fmla="val 4842682"/>
              <a:gd name="f1017" fmla="val 6136469"/>
              <a:gd name="f1018" fmla="val 4853079"/>
              <a:gd name="f1019" fmla="val 6090830"/>
              <a:gd name="f1020" fmla="val 4858013"/>
              <a:gd name="f1021" fmla="val 6037497"/>
              <a:gd name="f1022" fmla="val 4841801"/>
              <a:gd name="f1023" fmla="val 6013884"/>
              <a:gd name="f1024" fmla="val 4785061"/>
              <a:gd name="f1025" fmla="val 6018113"/>
              <a:gd name="f1026" fmla="val 4788350"/>
              <a:gd name="f1027" fmla="val 6007541"/>
              <a:gd name="f1028" fmla="val 4790817"/>
              <a:gd name="f1029" fmla="val 5998025"/>
              <a:gd name="f1030" fmla="val 4792461"/>
              <a:gd name="f1031" fmla="val 5989567"/>
              <a:gd name="f1032" fmla="val 4794106"/>
              <a:gd name="f1033" fmla="val 5981109"/>
              <a:gd name="f1034" fmla="val 4795868"/>
              <a:gd name="f1035" fmla="val 5974060"/>
              <a:gd name="f1036" fmla="val 4797747"/>
              <a:gd name="f1037" fmla="val 5968421"/>
              <a:gd name="f1038" fmla="val 322602"/>
              <a:gd name="f1039" fmla="val 5690387"/>
              <a:gd name="f1040" fmla="val 5830652"/>
              <a:gd name="f1041" fmla="val 5863427"/>
              <a:gd name="f1042" fmla="val 341633"/>
              <a:gd name="f1043" fmla="val 5913119"/>
              <a:gd name="f1044" fmla="val 371237"/>
              <a:gd name="f1045" fmla="val 5789770"/>
              <a:gd name="f1046" fmla="val 5836291"/>
              <a:gd name="f1047" fmla="val 285597"/>
              <a:gd name="f1048" fmla="val 354320"/>
              <a:gd name="f1049" fmla="val 5670577"/>
              <a:gd name="f1050" fmla="val 5696656"/>
              <a:gd name="f1051" fmla="val 5698301"/>
              <a:gd name="f1052" fmla="val 3831341"/>
              <a:gd name="f1053" fmla="val 5700004"/>
              <a:gd name="f1054" fmla="val 3830754"/>
              <a:gd name="f1055" fmla="val 5701766"/>
              <a:gd name="f1056" fmla="val 3830167"/>
              <a:gd name="f1057" fmla="val 5703528"/>
              <a:gd name="f1058" fmla="val 3828756"/>
              <a:gd name="f1059" fmla="val 5706054"/>
              <a:gd name="f1060" fmla="val 3826525"/>
              <a:gd name="f1061" fmla="val 5709344"/>
              <a:gd name="f1062" fmla="val 3824292"/>
              <a:gd name="f1063" fmla="val 5712633"/>
              <a:gd name="f1064" fmla="val 3820945"/>
              <a:gd name="f1065" fmla="val 5717038"/>
              <a:gd name="f1066" fmla="val 3816481"/>
              <a:gd name="f1067" fmla="val 5722559"/>
              <a:gd name="f1068" fmla="val 3812017"/>
              <a:gd name="f1069" fmla="val 5728081"/>
              <a:gd name="f1070" fmla="val 3806025"/>
              <a:gd name="f1071" fmla="val 5735423"/>
              <a:gd name="f1072" fmla="val 3798507"/>
              <a:gd name="f1073" fmla="val 5744586"/>
              <a:gd name="f1074" fmla="val 3783705"/>
              <a:gd name="f1075" fmla="val 5762207"/>
              <a:gd name="f1076" fmla="val 3772780"/>
              <a:gd name="f1077" fmla="val 5780651"/>
              <a:gd name="f1078" fmla="val 3765732"/>
              <a:gd name="f1079" fmla="val 5799917"/>
              <a:gd name="f1080" fmla="val 3758683"/>
              <a:gd name="f1081" fmla="val 5819182"/>
              <a:gd name="f1082" fmla="val 3755159"/>
              <a:gd name="f1083" fmla="val 5840211"/>
              <a:gd name="f1084" fmla="val 5863001"/>
              <a:gd name="f1085" fmla="val 5891547"/>
              <a:gd name="f1086" fmla="val 3785467"/>
              <a:gd name="f1087" fmla="val 5861239"/>
              <a:gd name="f1088" fmla="val 5842208"/>
              <a:gd name="f1089" fmla="val 3788404"/>
              <a:gd name="f1090" fmla="val 5824704"/>
              <a:gd name="f1091" fmla="val 3794277"/>
              <a:gd name="f1092" fmla="val 5808727"/>
              <a:gd name="f1093" fmla="val 3800152"/>
              <a:gd name="f1094" fmla="val 5792751"/>
              <a:gd name="f1095" fmla="val 3809433"/>
              <a:gd name="f1096" fmla="val 5777009"/>
              <a:gd name="f1097" fmla="val 3822119"/>
              <a:gd name="f1098" fmla="val 5761502"/>
              <a:gd name="f1099" fmla="val 3826113"/>
              <a:gd name="f1100" fmla="val 5756569"/>
              <a:gd name="f1101" fmla="val 3829344"/>
              <a:gd name="f1102" fmla="val 5752633"/>
              <a:gd name="f1103" fmla="val 3831811"/>
              <a:gd name="f1104" fmla="val 5749696"/>
              <a:gd name="f1105" fmla="val 3834278"/>
              <a:gd name="f1106" fmla="val 5746759"/>
              <a:gd name="f1107" fmla="val 3836157"/>
              <a:gd name="f1108" fmla="val 5744527"/>
              <a:gd name="f1109" fmla="val 3837450"/>
              <a:gd name="f1110" fmla="val 5743000"/>
              <a:gd name="f1111" fmla="val 3838742"/>
              <a:gd name="f1112" fmla="val 5741473"/>
              <a:gd name="f1113" fmla="val 3839740"/>
              <a:gd name="f1114" fmla="val 5740357"/>
              <a:gd name="f1115" fmla="val 3840446"/>
              <a:gd name="f1116" fmla="val 5739652"/>
              <a:gd name="f1117" fmla="val 3841150"/>
              <a:gd name="f1118" fmla="val 5738947"/>
              <a:gd name="f1119" fmla="val 3841738"/>
              <a:gd name="f1120" fmla="val 5738243"/>
              <a:gd name="f1121" fmla="val 3842208"/>
              <a:gd name="f1122" fmla="val 5737537"/>
              <a:gd name="f1123" fmla="val 5716157"/>
              <a:gd name="f1124" fmla="val 3868640"/>
              <a:gd name="f1125" fmla="val 5697244"/>
              <a:gd name="f1126" fmla="val 5680797"/>
              <a:gd name="f1127" fmla="val 6022388"/>
              <a:gd name="f1128" fmla="val 5668815"/>
              <a:gd name="f1129" fmla="val 5809080"/>
              <a:gd name="f1130" fmla="val 5841855"/>
              <a:gd name="f1131" fmla="val 6041419"/>
              <a:gd name="f1132" fmla="val 6071023"/>
              <a:gd name="f1133" fmla="val 5768198"/>
              <a:gd name="f1134" fmla="val 5814719"/>
              <a:gd name="f1135" fmla="val 5985383"/>
              <a:gd name="f1136" fmla="val 6054106"/>
              <a:gd name="f1137" fmla="val 5663574"/>
              <a:gd name="f1138" fmla="val 5690006"/>
              <a:gd name="f1139" fmla="val 2063445"/>
              <a:gd name="f1140" fmla="val 2065912"/>
              <a:gd name="f1141" fmla="val 5735821"/>
              <a:gd name="f1142" fmla="val 2064033"/>
              <a:gd name="f1143" fmla="val 2062094"/>
              <a:gd name="f1144" fmla="val 5735762"/>
              <a:gd name="f1145" fmla="val 2060097"/>
              <a:gd name="f1146" fmla="val 5735645"/>
              <a:gd name="f1147" fmla="val 2058100"/>
              <a:gd name="f1148" fmla="val 5735527"/>
              <a:gd name="f1149" fmla="val 2054987"/>
              <a:gd name="f1150" fmla="val 5735468"/>
              <a:gd name="f1151" fmla="val 2050758"/>
              <a:gd name="f1152" fmla="val 2028203"/>
              <a:gd name="f1153" fmla="val 2009642"/>
              <a:gd name="f1154" fmla="val 5742047"/>
              <a:gd name="f1155" fmla="val 1995075"/>
              <a:gd name="f1156" fmla="val 5755204"/>
              <a:gd name="f1157" fmla="val 1980743"/>
              <a:gd name="f1158" fmla="val 5768126"/>
              <a:gd name="f1159" fmla="val 5785278"/>
              <a:gd name="f1160" fmla="val 5806658"/>
              <a:gd name="f1161" fmla="val 5831563"/>
              <a:gd name="f1162" fmla="val 1983915"/>
              <a:gd name="f1163" fmla="val 5851181"/>
              <a:gd name="f1164" fmla="val 2004590"/>
              <a:gd name="f1165" fmla="val 5865513"/>
              <a:gd name="f1166" fmla="val 5879845"/>
              <a:gd name="f1167" fmla="val 2053812"/>
              <a:gd name="f1168" fmla="val 5887011"/>
              <a:gd name="f1169" fmla="val 2090230"/>
              <a:gd name="f1170" fmla="val 2098688"/>
              <a:gd name="f1171" fmla="val 5859522"/>
              <a:gd name="f1172" fmla="val 2097279"/>
              <a:gd name="f1173" fmla="val 5859757"/>
              <a:gd name="f1174" fmla="val 2095751"/>
              <a:gd name="f1175" fmla="val 5859874"/>
              <a:gd name="f1176" fmla="val 2094106"/>
              <a:gd name="f1177" fmla="val 2092462"/>
              <a:gd name="f1178" fmla="val 2090112"/>
              <a:gd name="f1179" fmla="val 2087058"/>
              <a:gd name="f1180" fmla="val 2060743"/>
              <a:gd name="f1181" fmla="val 2040538"/>
              <a:gd name="f1182" fmla="val 5855117"/>
              <a:gd name="f1183" fmla="val 2026441"/>
              <a:gd name="f1184" fmla="val 5845601"/>
              <a:gd name="f1185" fmla="val 2012344"/>
              <a:gd name="f1186" fmla="val 5836086"/>
              <a:gd name="f1187" fmla="val 5822517"/>
              <a:gd name="f1188" fmla="val 5804896"/>
              <a:gd name="f1189" fmla="val 5791504"/>
              <a:gd name="f1190" fmla="val 2010170"/>
              <a:gd name="f1191" fmla="val 5780990"/>
              <a:gd name="f1192" fmla="val 2019921"/>
              <a:gd name="f1193" fmla="val 5773354"/>
              <a:gd name="f1194" fmla="val 2029671"/>
              <a:gd name="f1195" fmla="val 5765718"/>
              <a:gd name="f1196" fmla="val 2043357"/>
              <a:gd name="f1197" fmla="val 5761900"/>
              <a:gd name="f1198" fmla="val 2060978"/>
              <a:gd name="f1199" fmla="val 2065442"/>
              <a:gd name="f1200" fmla="val 2070729"/>
              <a:gd name="f1201" fmla="val 5762135"/>
              <a:gd name="f1202" fmla="val 5762605"/>
              <a:gd name="f1203" fmla="val 2082946"/>
              <a:gd name="f1204" fmla="val 5763075"/>
              <a:gd name="f1205" fmla="val 2089995"/>
              <a:gd name="f1206" fmla="val 5763897"/>
              <a:gd name="f1207" fmla="val 2097984"/>
              <a:gd name="f1208" fmla="val 5765072"/>
              <a:gd name="f1209" fmla="val 2090934"/>
              <a:gd name="f1210" fmla="val 9935843"/>
              <a:gd name="f1211" fmla="val 5651953"/>
              <a:gd name="f1212" fmla="val 9844917"/>
              <a:gd name="f1213" fmla="val 5664288"/>
              <a:gd name="f1214" fmla="val 9849146"/>
              <a:gd name="f1215" fmla="val 5696006"/>
              <a:gd name="f1216" fmla="val 9922098"/>
              <a:gd name="f1217" fmla="val 5686138"/>
              <a:gd name="f1218" fmla="val 9912935"/>
              <a:gd name="f1219" fmla="val 5725845"/>
              <a:gd name="f1220" fmla="val 9900600"/>
              <a:gd name="f1221" fmla="val 5761851"/>
              <a:gd name="f1222" fmla="val 9885093"/>
              <a:gd name="f1223" fmla="val 5794157"/>
              <a:gd name="f1224" fmla="val 9869587"/>
              <a:gd name="f1225" fmla="val 5826462"/>
              <a:gd name="f1226" fmla="val 9850203"/>
              <a:gd name="f1227" fmla="val 5855655"/>
              <a:gd name="f1228" fmla="val 9826943"/>
              <a:gd name="f1229" fmla="val 5881734"/>
              <a:gd name="f1230" fmla="val 9846327"/>
              <a:gd name="f1231" fmla="val 5903585"/>
              <a:gd name="f1232" fmla="val 9857604"/>
              <a:gd name="f1233" fmla="val 5891602"/>
              <a:gd name="f1234" fmla="val 9868471"/>
              <a:gd name="f1235" fmla="val 5877388"/>
              <a:gd name="f1236" fmla="val 9878926"/>
              <a:gd name="f1237" fmla="val 5860942"/>
              <a:gd name="f1238" fmla="val 9889381"/>
              <a:gd name="f1239" fmla="val 5844495"/>
              <a:gd name="f1240" fmla="val 9899660"/>
              <a:gd name="f1241" fmla="val 5825229"/>
              <a:gd name="f1242" fmla="val 9909763"/>
              <a:gd name="f1243" fmla="val 5803144"/>
              <a:gd name="f1244" fmla="val 9917047"/>
              <a:gd name="f1245" fmla="val 5813246"/>
              <a:gd name="f1246" fmla="val 9924800"/>
              <a:gd name="f1247" fmla="val 5826580"/>
              <a:gd name="f1248" fmla="val 9933023"/>
              <a:gd name="f1249" fmla="val 5843144"/>
              <a:gd name="f1250" fmla="val 9941246"/>
              <a:gd name="f1251" fmla="val 5859708"/>
              <a:gd name="f1252" fmla="val 9950409"/>
              <a:gd name="f1253" fmla="val 5879385"/>
              <a:gd name="f1254" fmla="val 9960512"/>
              <a:gd name="f1255" fmla="val 5902175"/>
              <a:gd name="f1256" fmla="val 9982715"/>
              <a:gd name="f1257" fmla="val 5877505"/>
              <a:gd name="f1258" fmla="val 9976137"/>
              <a:gd name="f1259" fmla="val 5862704"/>
              <a:gd name="f1260" fmla="val 9967796"/>
              <a:gd name="f1261" fmla="val 5846668"/>
              <a:gd name="f1262" fmla="val 9957693"/>
              <a:gd name="f1263" fmla="val 5829399"/>
              <a:gd name="f1264" fmla="val 9947590"/>
              <a:gd name="f1265" fmla="val 5812131"/>
              <a:gd name="f1266" fmla="val 9936195"/>
              <a:gd name="f1267" fmla="val 5793276"/>
              <a:gd name="f1268" fmla="val 9923508"/>
              <a:gd name="f1269" fmla="val 5772835"/>
              <a:gd name="f1270" fmla="val 9928912"/>
              <a:gd name="f1271" fmla="val 5759208"/>
              <a:gd name="f1272" fmla="val 9934315"/>
              <a:gd name="f1273" fmla="val 5744758"/>
              <a:gd name="f1274" fmla="val 9939719"/>
              <a:gd name="f1275" fmla="val 5729487"/>
              <a:gd name="f1276" fmla="val 9945123"/>
              <a:gd name="f1277" fmla="val 5714215"/>
              <a:gd name="f1278" fmla="val 9950762"/>
              <a:gd name="f1279" fmla="val 5697064"/>
              <a:gd name="f1280" fmla="val 9956636"/>
              <a:gd name="f1281" fmla="val 5678033"/>
              <a:gd name="f1282" fmla="val 5699596"/>
              <a:gd name="f1283" fmla="val 5608671"/>
              <a:gd name="f1284" fmla="val 5612900"/>
              <a:gd name="f1285" fmla="val 5685852"/>
              <a:gd name="f1286" fmla="val 5676689"/>
              <a:gd name="f1287" fmla="val 5664354"/>
              <a:gd name="f1288" fmla="val 5648847"/>
              <a:gd name="f1289" fmla="val 5633341"/>
              <a:gd name="f1290" fmla="val 5613958"/>
              <a:gd name="f1291" fmla="val 5590697"/>
              <a:gd name="f1292" fmla="val 5610081"/>
              <a:gd name="f1293" fmla="val 5621358"/>
              <a:gd name="f1294" fmla="val 5632224"/>
              <a:gd name="f1295" fmla="val 5642680"/>
              <a:gd name="f1296" fmla="val 5653135"/>
              <a:gd name="f1297" fmla="val 5663415"/>
              <a:gd name="f1298" fmla="val 5673517"/>
              <a:gd name="f1299" fmla="val 5680800"/>
              <a:gd name="f1300" fmla="val 5688554"/>
              <a:gd name="f1301" fmla="val 5696777"/>
              <a:gd name="f1302" fmla="val 5705000"/>
              <a:gd name="f1303" fmla="val 5714164"/>
              <a:gd name="f1304" fmla="val 5724266"/>
              <a:gd name="f1305" fmla="val 5746468"/>
              <a:gd name="f1306" fmla="val 5739891"/>
              <a:gd name="f1307" fmla="val 5731550"/>
              <a:gd name="f1308" fmla="val 5721447"/>
              <a:gd name="f1309" fmla="val 5711344"/>
              <a:gd name="f1310" fmla="val 5699949"/>
              <a:gd name="f1311" fmla="val 5687261"/>
              <a:gd name="f1312" fmla="val 5692665"/>
              <a:gd name="f1313" fmla="val 5698069"/>
              <a:gd name="f1314" fmla="val 5703472"/>
              <a:gd name="f1315" fmla="val 5708877"/>
              <a:gd name="f1316" fmla="val 5714516"/>
              <a:gd name="f1317" fmla="val 5720390"/>
              <a:gd name="f1318" fmla="val 703735"/>
              <a:gd name="f1319" fmla="val 612809"/>
              <a:gd name="f1320" fmla="val 617038"/>
              <a:gd name="f1321" fmla="val 689990"/>
              <a:gd name="f1322" fmla="val 680827"/>
              <a:gd name="f1323" fmla="val 668492"/>
              <a:gd name="f1324" fmla="val 652985"/>
              <a:gd name="f1325" fmla="val 637479"/>
              <a:gd name="f1326" fmla="val 618095"/>
              <a:gd name="f1327" fmla="val 594835"/>
              <a:gd name="f1328" fmla="val 614219"/>
              <a:gd name="f1329" fmla="val 625496"/>
              <a:gd name="f1330" fmla="val 636363"/>
              <a:gd name="f1331" fmla="val 646818"/>
              <a:gd name="f1332" fmla="val 657273"/>
              <a:gd name="f1333" fmla="val 667552"/>
              <a:gd name="f1334" fmla="val 677655"/>
              <a:gd name="f1335" fmla="val 684938"/>
              <a:gd name="f1336" fmla="val 692692"/>
              <a:gd name="f1337" fmla="val 700915"/>
              <a:gd name="f1338" fmla="val 709138"/>
              <a:gd name="f1339" fmla="val 718301"/>
              <a:gd name="f1340" fmla="val 728404"/>
              <a:gd name="f1341" fmla="val 750607"/>
              <a:gd name="f1342" fmla="val 744028"/>
              <a:gd name="f1343" fmla="val 735688"/>
              <a:gd name="f1344" fmla="val 725585"/>
              <a:gd name="f1345" fmla="val 715482"/>
              <a:gd name="f1346" fmla="val 704087"/>
              <a:gd name="f1347" fmla="val 691400"/>
              <a:gd name="f1348" fmla="val 696803"/>
              <a:gd name="f1349" fmla="val 702207"/>
              <a:gd name="f1350" fmla="val 707611"/>
              <a:gd name="f1351" fmla="val 713015"/>
              <a:gd name="f1352" fmla="val 718654"/>
              <a:gd name="f1353" fmla="val 724528"/>
              <a:gd name="f1354" fmla="val 7881014"/>
              <a:gd name="f1355" fmla="val 5630012"/>
              <a:gd name="f1356" fmla="val 7877489"/>
              <a:gd name="f1357" fmla="val 5663375"/>
              <a:gd name="f1358" fmla="val 7871674"/>
              <a:gd name="f1359" fmla="val 5693272"/>
              <a:gd name="f1360" fmla="val 7863569"/>
              <a:gd name="f1361" fmla="val 5719704"/>
              <a:gd name="f1362" fmla="val 7855463"/>
              <a:gd name="f1363" fmla="val 5746136"/>
              <a:gd name="f1364" fmla="val 7844361"/>
              <a:gd name="f1365" fmla="val 5768985"/>
              <a:gd name="f1366" fmla="val 5788251"/>
              <a:gd name="f1367" fmla="val 7851058"/>
              <a:gd name="f1368" fmla="val 5807634"/>
              <a:gd name="f1369" fmla="val 7869149"/>
              <a:gd name="f1370" fmla="val 5779910"/>
              <a:gd name="f1371" fmla="val 7881953"/>
              <a:gd name="f1372" fmla="val 5750541"/>
              <a:gd name="f1373" fmla="val 7889472"/>
              <a:gd name="f1374" fmla="val 5719528"/>
              <a:gd name="f1375" fmla="val 7937754"/>
              <a:gd name="f1376" fmla="val 7932115"/>
              <a:gd name="f1377" fmla="val 5803875"/>
              <a:gd name="f1378" fmla="val 7905449"/>
              <a:gd name="f1379" fmla="val 5869073"/>
              <a:gd name="f1380" fmla="val 7857754"/>
              <a:gd name="f1381" fmla="val 5915124"/>
              <a:gd name="f1382" fmla="val 7874318"/>
              <a:gd name="f1383" fmla="val 5939794"/>
              <a:gd name="f1384" fmla="val 7900867"/>
              <a:gd name="f1385" fmla="val 5914889"/>
              <a:gd name="f1386" fmla="val 7922071"/>
              <a:gd name="f1387" fmla="val 5883464"/>
              <a:gd name="f1388" fmla="val 7937930"/>
              <a:gd name="f1389" fmla="val 5845520"/>
              <a:gd name="f1390" fmla="val 7953789"/>
              <a:gd name="f1391" fmla="val 5807575"/>
              <a:gd name="f1392" fmla="val 7964186"/>
              <a:gd name="f1393" fmla="val 5761936"/>
              <a:gd name="f1394" fmla="val 7969120"/>
              <a:gd name="f1395" fmla="val 5708603"/>
              <a:gd name="f1396" fmla="val 7952908"/>
              <a:gd name="f1397" fmla="val 5684990"/>
              <a:gd name="f1398" fmla="val 5689219"/>
              <a:gd name="f1399" fmla="val 7899457"/>
              <a:gd name="f1400" fmla="val 5678647"/>
              <a:gd name="f1401" fmla="val 7901924"/>
              <a:gd name="f1402" fmla="val 5669131"/>
              <a:gd name="f1403" fmla="val 7903569"/>
              <a:gd name="f1404" fmla="val 5660673"/>
              <a:gd name="f1405" fmla="val 7905214"/>
              <a:gd name="f1406" fmla="val 5652215"/>
              <a:gd name="f1407" fmla="val 7906976"/>
              <a:gd name="f1408" fmla="val 5645166"/>
              <a:gd name="f1409" fmla="val 7908855"/>
              <a:gd name="f1410" fmla="val 5639527"/>
              <a:gd name="f1411" fmla="val 5620771"/>
              <a:gd name="f1412" fmla="val 5646850"/>
              <a:gd name="f1413" fmla="val 5648495"/>
              <a:gd name="f1414" fmla="val 11313234"/>
              <a:gd name="f1415" fmla="val 5650198"/>
              <a:gd name="f1416" fmla="val 11312646"/>
              <a:gd name="f1417" fmla="val 5651960"/>
              <a:gd name="f1418" fmla="val 11312059"/>
              <a:gd name="f1419" fmla="val 5653722"/>
              <a:gd name="f1420" fmla="val 11310649"/>
              <a:gd name="f1421" fmla="val 5656248"/>
              <a:gd name="f1422" fmla="val 11308417"/>
              <a:gd name="f1423" fmla="val 5659538"/>
              <a:gd name="f1424" fmla="val 11306185"/>
              <a:gd name="f1425" fmla="val 5662827"/>
              <a:gd name="f1426" fmla="val 11302837"/>
              <a:gd name="f1427" fmla="val 5667232"/>
              <a:gd name="f1428" fmla="val 11298373"/>
              <a:gd name="f1429" fmla="val 5672753"/>
              <a:gd name="f1430" fmla="val 11293909"/>
              <a:gd name="f1431" fmla="val 5678275"/>
              <a:gd name="f1432" fmla="val 11287918"/>
              <a:gd name="f1433" fmla="val 5685617"/>
              <a:gd name="f1434" fmla="val 11280399"/>
              <a:gd name="f1435" fmla="val 5694780"/>
              <a:gd name="f1436" fmla="val 11265598"/>
              <a:gd name="f1437" fmla="val 5712401"/>
              <a:gd name="f1438" fmla="val 11254672"/>
              <a:gd name="f1439" fmla="val 5730845"/>
              <a:gd name="f1440" fmla="val 11247624"/>
              <a:gd name="f1441" fmla="val 5750111"/>
              <a:gd name="f1442" fmla="val 11240575"/>
              <a:gd name="f1443" fmla="val 5769376"/>
              <a:gd name="f1444" fmla="val 11237051"/>
              <a:gd name="f1445" fmla="val 5790405"/>
              <a:gd name="f1446" fmla="val 5813195"/>
              <a:gd name="f1447" fmla="val 5841741"/>
              <a:gd name="f1448" fmla="val 11267360"/>
              <a:gd name="f1449" fmla="val 5811433"/>
              <a:gd name="f1450" fmla="val 5792402"/>
              <a:gd name="f1451" fmla="val 11270296"/>
              <a:gd name="f1452" fmla="val 5774898"/>
              <a:gd name="f1453" fmla="val 11276170"/>
              <a:gd name="f1454" fmla="val 5758921"/>
              <a:gd name="f1455" fmla="val 11282044"/>
              <a:gd name="f1456" fmla="val 5742945"/>
              <a:gd name="f1457" fmla="val 11291325"/>
              <a:gd name="f1458" fmla="val 5727203"/>
              <a:gd name="f1459" fmla="val 11304012"/>
              <a:gd name="f1460" fmla="val 5711696"/>
              <a:gd name="f1461" fmla="val 11308006"/>
              <a:gd name="f1462" fmla="val 5706763"/>
              <a:gd name="f1463" fmla="val 11311237"/>
              <a:gd name="f1464" fmla="val 5702827"/>
              <a:gd name="f1465" fmla="val 11313704"/>
              <a:gd name="f1466" fmla="val 5699890"/>
              <a:gd name="f1467" fmla="val 11316170"/>
              <a:gd name="f1468" fmla="val 5696953"/>
              <a:gd name="f1469" fmla="val 11318050"/>
              <a:gd name="f1470" fmla="val 5694721"/>
              <a:gd name="f1471" fmla="val 11319342"/>
              <a:gd name="f1472" fmla="val 5693194"/>
              <a:gd name="f1473" fmla="val 11320635"/>
              <a:gd name="f1474" fmla="val 5691667"/>
              <a:gd name="f1475" fmla="val 11321633"/>
              <a:gd name="f1476" fmla="val 5690551"/>
              <a:gd name="f1477" fmla="val 11322338"/>
              <a:gd name="f1478" fmla="val 5689846"/>
              <a:gd name="f1479" fmla="val 11323043"/>
              <a:gd name="f1480" fmla="val 5689141"/>
              <a:gd name="f1481" fmla="val 11323630"/>
              <a:gd name="f1482" fmla="val 5688437"/>
              <a:gd name="f1483" fmla="val 11324100"/>
              <a:gd name="f1484" fmla="val 5687731"/>
              <a:gd name="f1485" fmla="val 5666351"/>
              <a:gd name="f1486" fmla="val 11350532"/>
              <a:gd name="f1487" fmla="val 5647438"/>
              <a:gd name="f1488" fmla="val 5630991"/>
              <a:gd name="f1489" fmla="val 5591855"/>
              <a:gd name="f1490" fmla="val 5617934"/>
              <a:gd name="f1491" fmla="val 5619579"/>
              <a:gd name="f1492" fmla="val 9120102"/>
              <a:gd name="f1493" fmla="val 5621282"/>
              <a:gd name="f1494" fmla="val 9119514"/>
              <a:gd name="f1495" fmla="val 5623044"/>
              <a:gd name="f1496" fmla="val 9118927"/>
              <a:gd name="f1497" fmla="val 5624806"/>
              <a:gd name="f1498" fmla="val 9117517"/>
              <a:gd name="f1499" fmla="val 5627332"/>
              <a:gd name="f1500" fmla="val 9115285"/>
              <a:gd name="f1501" fmla="val 5630622"/>
              <a:gd name="f1502" fmla="val 9113053"/>
              <a:gd name="f1503" fmla="val 5633911"/>
              <a:gd name="f1504" fmla="val 9109705"/>
              <a:gd name="f1505" fmla="val 5638316"/>
              <a:gd name="f1506" fmla="val 9105241"/>
              <a:gd name="f1507" fmla="val 5643837"/>
              <a:gd name="f1508" fmla="val 9100777"/>
              <a:gd name="f1509" fmla="val 5649359"/>
              <a:gd name="f1510" fmla="val 9094786"/>
              <a:gd name="f1511" fmla="val 5656701"/>
              <a:gd name="f1512" fmla="val 9087267"/>
              <a:gd name="f1513" fmla="val 5665864"/>
              <a:gd name="f1514" fmla="val 9072466"/>
              <a:gd name="f1515" fmla="val 5683485"/>
              <a:gd name="f1516" fmla="val 9061540"/>
              <a:gd name="f1517" fmla="val 5701929"/>
              <a:gd name="f1518" fmla="val 9054492"/>
              <a:gd name="f1519" fmla="val 5721195"/>
              <a:gd name="f1520" fmla="val 9047443"/>
              <a:gd name="f1521" fmla="val 5740460"/>
              <a:gd name="f1522" fmla="val 9043919"/>
              <a:gd name="f1523" fmla="val 5761489"/>
              <a:gd name="f1524" fmla="val 5784279"/>
              <a:gd name="f1525" fmla="val 5812825"/>
              <a:gd name="f1526" fmla="val 9074228"/>
              <a:gd name="f1527" fmla="val 5782517"/>
              <a:gd name="f1528" fmla="val 5763486"/>
              <a:gd name="f1529" fmla="val 9077164"/>
              <a:gd name="f1530" fmla="val 5745982"/>
              <a:gd name="f1531" fmla="val 9083038"/>
              <a:gd name="f1532" fmla="val 5730005"/>
              <a:gd name="f1533" fmla="val 9088912"/>
              <a:gd name="f1534" fmla="val 5714029"/>
              <a:gd name="f1535" fmla="val 9098193"/>
              <a:gd name="f1536" fmla="val 5698287"/>
              <a:gd name="f1537" fmla="val 9110880"/>
              <a:gd name="f1538" fmla="val 5682780"/>
              <a:gd name="f1539" fmla="val 9114874"/>
              <a:gd name="f1540" fmla="val 5677847"/>
              <a:gd name="f1541" fmla="val 9118105"/>
              <a:gd name="f1542" fmla="val 5673911"/>
              <a:gd name="f1543" fmla="val 9120572"/>
              <a:gd name="f1544" fmla="val 5670974"/>
              <a:gd name="f1545" fmla="val 9123038"/>
              <a:gd name="f1546" fmla="val 5668037"/>
              <a:gd name="f1547" fmla="val 9124918"/>
              <a:gd name="f1548" fmla="val 5665805"/>
              <a:gd name="f1549" fmla="val 9126210"/>
              <a:gd name="f1550" fmla="val 5664278"/>
              <a:gd name="f1551" fmla="val 9127503"/>
              <a:gd name="f1552" fmla="val 5662751"/>
              <a:gd name="f1553" fmla="val 9128501"/>
              <a:gd name="f1554" fmla="val 5661635"/>
              <a:gd name="f1555" fmla="val 9129206"/>
              <a:gd name="f1556" fmla="val 5660930"/>
              <a:gd name="f1557" fmla="val 9129911"/>
              <a:gd name="f1558" fmla="val 5660225"/>
              <a:gd name="f1559" fmla="val 9130498"/>
              <a:gd name="f1560" fmla="val 5659521"/>
              <a:gd name="f1561" fmla="val 9130968"/>
              <a:gd name="f1562" fmla="val 5658815"/>
              <a:gd name="f1563" fmla="val 5637435"/>
              <a:gd name="f1564" fmla="val 9157400"/>
              <a:gd name="f1565" fmla="val 5618522"/>
              <a:gd name="f1566" fmla="val 5602075"/>
              <a:gd name="f1567" fmla="val 2419262"/>
              <a:gd name="f1568" fmla="val 2418675"/>
              <a:gd name="f1569" fmla="val 2418088"/>
              <a:gd name="f1570" fmla="val 2416678"/>
              <a:gd name="f1571" fmla="val 2414446"/>
              <a:gd name="f1572" fmla="val 2412214"/>
              <a:gd name="f1573" fmla="val 2408866"/>
              <a:gd name="f1574" fmla="val 2404402"/>
              <a:gd name="f1575" fmla="val 2399938"/>
              <a:gd name="f1576" fmla="val 2393947"/>
              <a:gd name="f1577" fmla="val 2386428"/>
              <a:gd name="f1578" fmla="val 2371626"/>
              <a:gd name="f1579" fmla="val 2360701"/>
              <a:gd name="f1580" fmla="val 2353653"/>
              <a:gd name="f1581" fmla="val 2346604"/>
              <a:gd name="f1582" fmla="val 2343080"/>
              <a:gd name="f1583" fmla="val 2373388"/>
              <a:gd name="f1584" fmla="val 2376326"/>
              <a:gd name="f1585" fmla="val 2382199"/>
              <a:gd name="f1586" fmla="val 2388073"/>
              <a:gd name="f1587" fmla="val 2397353"/>
              <a:gd name="f1588" fmla="val 2410041"/>
              <a:gd name="f1589" fmla="val 2414035"/>
              <a:gd name="f1590" fmla="val 2417265"/>
              <a:gd name="f1591" fmla="val 2419732"/>
              <a:gd name="f1592" fmla="val 2422200"/>
              <a:gd name="f1593" fmla="val 2424079"/>
              <a:gd name="f1594" fmla="val 2425371"/>
              <a:gd name="f1595" fmla="val 2426664"/>
              <a:gd name="f1596" fmla="val 2427662"/>
              <a:gd name="f1597" fmla="val 2428367"/>
              <a:gd name="f1598" fmla="val 2429072"/>
              <a:gd name="f1599" fmla="val 2429659"/>
              <a:gd name="f1600" fmla="val 2430129"/>
              <a:gd name="f1601" fmla="val 2456561"/>
              <a:gd name="f1602" fmla="val 5587374"/>
              <a:gd name="f1603" fmla="val 5613806"/>
              <a:gd name="f1604" fmla="val 4809025"/>
              <a:gd name="f1605" fmla="val 4811492"/>
              <a:gd name="f1606" fmla="val 5659621"/>
              <a:gd name="f1607" fmla="val 4809613"/>
              <a:gd name="f1608" fmla="val 4807674"/>
              <a:gd name="f1609" fmla="val 5659562"/>
              <a:gd name="f1610" fmla="val 4805677"/>
              <a:gd name="f1611" fmla="val 5659445"/>
              <a:gd name="f1612" fmla="val 4803681"/>
              <a:gd name="f1613" fmla="val 5659327"/>
              <a:gd name="f1614" fmla="val 4800568"/>
              <a:gd name="f1615" fmla="val 5659268"/>
              <a:gd name="f1616" fmla="val 4796338"/>
              <a:gd name="f1617" fmla="val 4773782"/>
              <a:gd name="f1618" fmla="val 4755221"/>
              <a:gd name="f1619" fmla="val 5665847"/>
              <a:gd name="f1620" fmla="val 4740655"/>
              <a:gd name="f1621" fmla="val 5679004"/>
              <a:gd name="f1622" fmla="val 4726322"/>
              <a:gd name="f1623" fmla="val 5691926"/>
              <a:gd name="f1624" fmla="val 5709078"/>
              <a:gd name="f1625" fmla="val 5730458"/>
              <a:gd name="f1626" fmla="val 5755363"/>
              <a:gd name="f1627" fmla="val 4729495"/>
              <a:gd name="f1628" fmla="val 5774981"/>
              <a:gd name="f1629" fmla="val 4750170"/>
              <a:gd name="f1630" fmla="val 5789313"/>
              <a:gd name="f1631" fmla="val 5803645"/>
              <a:gd name="f1632" fmla="val 4799393"/>
              <a:gd name="f1633" fmla="val 5810811"/>
              <a:gd name="f1634" fmla="val 4835810"/>
              <a:gd name="f1635" fmla="val 4844268"/>
              <a:gd name="f1636" fmla="val 5783322"/>
              <a:gd name="f1637" fmla="val 4842858"/>
              <a:gd name="f1638" fmla="val 5783557"/>
              <a:gd name="f1639" fmla="val 4841331"/>
              <a:gd name="f1640" fmla="val 5783674"/>
              <a:gd name="f1641" fmla="val 4839686"/>
              <a:gd name="f1642" fmla="val 4838042"/>
              <a:gd name="f1643" fmla="val 4835692"/>
              <a:gd name="f1644" fmla="val 4832638"/>
              <a:gd name="f1645" fmla="val 4806323"/>
              <a:gd name="f1646" fmla="val 4786118"/>
              <a:gd name="f1647" fmla="val 5778917"/>
              <a:gd name="f1648" fmla="val 4772021"/>
              <a:gd name="f1649" fmla="val 5769401"/>
              <a:gd name="f1650" fmla="val 4757924"/>
              <a:gd name="f1651" fmla="val 5759886"/>
              <a:gd name="f1652" fmla="val 5746317"/>
              <a:gd name="f1653" fmla="val 5728696"/>
              <a:gd name="f1654" fmla="val 5715304"/>
              <a:gd name="f1655" fmla="val 4755750"/>
              <a:gd name="f1656" fmla="val 5704790"/>
              <a:gd name="f1657" fmla="val 4765501"/>
              <a:gd name="f1658" fmla="val 5697154"/>
              <a:gd name="f1659" fmla="val 4775251"/>
              <a:gd name="f1660" fmla="val 5689518"/>
              <a:gd name="f1661" fmla="val 4788937"/>
              <a:gd name="f1662" fmla="val 5685700"/>
              <a:gd name="f1663" fmla="val 4806558"/>
              <a:gd name="f1664" fmla="val 4811022"/>
              <a:gd name="f1665" fmla="val 4816308"/>
              <a:gd name="f1666" fmla="val 5685935"/>
              <a:gd name="f1667" fmla="val 5686405"/>
              <a:gd name="f1668" fmla="val 4828526"/>
              <a:gd name="f1669" fmla="val 5686875"/>
              <a:gd name="f1670" fmla="val 4835575"/>
              <a:gd name="f1671" fmla="val 5687697"/>
              <a:gd name="f1672" fmla="val 4843563"/>
              <a:gd name="f1673" fmla="val 5688872"/>
              <a:gd name="f1674" fmla="val 4836515"/>
              <a:gd name="f1675" fmla="val 6068557"/>
              <a:gd name="f1676" fmla="val 5278261"/>
              <a:gd name="f1677" fmla="val 5282490"/>
              <a:gd name="f1678" fmla="val 5308569"/>
              <a:gd name="f1679" fmla="val 6054459"/>
              <a:gd name="f1680" fmla="val 6050466"/>
              <a:gd name="f1681" fmla="val 5328775"/>
              <a:gd name="f1682" fmla="val 6042241"/>
              <a:gd name="f1683" fmla="val 5345339"/>
              <a:gd name="f1684" fmla="val 6029789"/>
              <a:gd name="f1685" fmla="val 5358262"/>
              <a:gd name="f1686" fmla="val 5329363"/>
              <a:gd name="f1687" fmla="val 6006178"/>
              <a:gd name="f1688" fmla="val 5327953"/>
              <a:gd name="f1689" fmla="val 5402315"/>
              <a:gd name="f1690" fmla="val 5433093"/>
              <a:gd name="f1691" fmla="val 5996074"/>
              <a:gd name="f1692" fmla="val 5459643"/>
              <a:gd name="f1693" fmla="val 5975869"/>
              <a:gd name="f1694" fmla="val 5481963"/>
              <a:gd name="f1695" fmla="val 5993843"/>
              <a:gd name="f1696" fmla="val 5499936"/>
              <a:gd name="f1697" fmla="val 6017806"/>
              <a:gd name="f1698" fmla="val 5475971"/>
              <a:gd name="f1699" fmla="val 5443431"/>
              <a:gd name="f1700" fmla="val 5372006"/>
              <a:gd name="f1701" fmla="val 6040714"/>
              <a:gd name="f1702" fmla="val 5385751"/>
              <a:gd name="f1703" fmla="val 6049879"/>
              <a:gd name="f1704" fmla="val 5375648"/>
              <a:gd name="f1705" fmla="val 6057866"/>
              <a:gd name="f1706" fmla="val 5364018"/>
              <a:gd name="f1707" fmla="val 6064679"/>
              <a:gd name="f1708" fmla="val 5350860"/>
              <a:gd name="f1709" fmla="val 6071493"/>
              <a:gd name="f1710" fmla="val 5337704"/>
              <a:gd name="f1711" fmla="val 6078189"/>
              <a:gd name="f1712" fmla="val 5322197"/>
              <a:gd name="f1713" fmla="val 6084767"/>
              <a:gd name="f1714" fmla="val 5304341"/>
              <a:gd name="f1715" fmla="val 2095868"/>
              <a:gd name="f1716" fmla="val 5271601"/>
              <a:gd name="f1717" fmla="val 2079187"/>
              <a:gd name="f1718" fmla="val 5363466"/>
              <a:gd name="f1719" fmla="val 2038893"/>
              <a:gd name="f1720" fmla="val 5415743"/>
              <a:gd name="f1721" fmla="val 1974987"/>
              <a:gd name="f1722" fmla="val 5428430"/>
              <a:gd name="f1723" fmla="val 1983092"/>
              <a:gd name="f1724" fmla="val 5461558"/>
              <a:gd name="f1725" fmla="val 2020684"/>
              <a:gd name="f1726" fmla="val 5450985"/>
              <a:gd name="f1727" fmla="val 2050523"/>
              <a:gd name="f1728" fmla="val 5431837"/>
              <a:gd name="f1729" fmla="val 5404113"/>
              <a:gd name="f1730" fmla="val 2094694"/>
              <a:gd name="f1731" fmla="val 5376389"/>
              <a:gd name="f1732" fmla="val 2110319"/>
              <a:gd name="f1733" fmla="val 5339501"/>
              <a:gd name="f1734" fmla="val 2119481"/>
              <a:gd name="f1735" fmla="val 5293451"/>
              <a:gd name="f1736" fmla="val 5258480"/>
              <a:gd name="f1737" fmla="val 5284912"/>
              <a:gd name="f1738" fmla="val 7920133"/>
              <a:gd name="f1739" fmla="val 7922600"/>
              <a:gd name="f1740" fmla="val 5330727"/>
              <a:gd name="f1741" fmla="val 7920720"/>
              <a:gd name="f1742" fmla="val 7918782"/>
              <a:gd name="f1743" fmla="val 5330668"/>
              <a:gd name="f1744" fmla="val 7916785"/>
              <a:gd name="f1745" fmla="val 5330551"/>
              <a:gd name="f1746" fmla="val 7914788"/>
              <a:gd name="f1747" fmla="val 5330433"/>
              <a:gd name="f1748" fmla="val 7911675"/>
              <a:gd name="f1749" fmla="val 5330374"/>
              <a:gd name="f1750" fmla="val 7907446"/>
              <a:gd name="f1751" fmla="val 7884890"/>
              <a:gd name="f1752" fmla="val 7866329"/>
              <a:gd name="f1753" fmla="val 5336953"/>
              <a:gd name="f1754" fmla="val 7851762"/>
              <a:gd name="f1755" fmla="val 5350110"/>
              <a:gd name="f1756" fmla="val 7837430"/>
              <a:gd name="f1757" fmla="val 5363032"/>
              <a:gd name="f1758" fmla="val 5380184"/>
              <a:gd name="f1759" fmla="val 5401564"/>
              <a:gd name="f1760" fmla="val 5426469"/>
              <a:gd name="f1761" fmla="val 7840602"/>
              <a:gd name="f1762" fmla="val 5446087"/>
              <a:gd name="f1763" fmla="val 7861278"/>
              <a:gd name="f1764" fmla="val 5460419"/>
              <a:gd name="f1765" fmla="val 5474751"/>
              <a:gd name="f1766" fmla="val 7910500"/>
              <a:gd name="f1767" fmla="val 5481917"/>
              <a:gd name="f1768" fmla="val 7946917"/>
              <a:gd name="f1769" fmla="val 7955375"/>
              <a:gd name="f1770" fmla="val 5454428"/>
              <a:gd name="f1771" fmla="val 7953966"/>
              <a:gd name="f1772" fmla="val 5454663"/>
              <a:gd name="f1773" fmla="val 7952438"/>
              <a:gd name="f1774" fmla="val 5454780"/>
              <a:gd name="f1775" fmla="val 7950794"/>
              <a:gd name="f1776" fmla="val 7949149"/>
              <a:gd name="f1777" fmla="val 7946800"/>
              <a:gd name="f1778" fmla="val 7943745"/>
              <a:gd name="f1779" fmla="val 7917431"/>
              <a:gd name="f1780" fmla="val 7897225"/>
              <a:gd name="f1781" fmla="val 5450023"/>
              <a:gd name="f1782" fmla="val 7883128"/>
              <a:gd name="f1783" fmla="val 5440507"/>
              <a:gd name="f1784" fmla="val 7869031"/>
              <a:gd name="f1785" fmla="val 5430992"/>
              <a:gd name="f1786" fmla="val 5417423"/>
              <a:gd name="f1787" fmla="val 5399802"/>
              <a:gd name="f1788" fmla="val 5386410"/>
              <a:gd name="f1789" fmla="val 7866858"/>
              <a:gd name="f1790" fmla="val 5375896"/>
              <a:gd name="f1791" fmla="val 7876608"/>
              <a:gd name="f1792" fmla="val 5368260"/>
              <a:gd name="f1793" fmla="val 7886359"/>
              <a:gd name="f1794" fmla="val 5360624"/>
              <a:gd name="f1795" fmla="val 7900045"/>
              <a:gd name="f1796" fmla="val 5356806"/>
              <a:gd name="f1797" fmla="val 7917666"/>
              <a:gd name="f1798" fmla="val 7922130"/>
              <a:gd name="f1799" fmla="val 7927416"/>
              <a:gd name="f1800" fmla="val 5357041"/>
              <a:gd name="f1801" fmla="val 5357511"/>
              <a:gd name="f1802" fmla="val 7939634"/>
              <a:gd name="f1803" fmla="val 5357981"/>
              <a:gd name="f1804" fmla="val 7946682"/>
              <a:gd name="f1805" fmla="val 5358803"/>
              <a:gd name="f1806" fmla="val 7954671"/>
              <a:gd name="f1807" fmla="val 5359978"/>
              <a:gd name="f1808" fmla="val 7947622"/>
              <a:gd name="f1809" fmla="val 3789696"/>
              <a:gd name="f1810" fmla="val 5249715"/>
              <a:gd name="f1811" fmla="val 5389980"/>
              <a:gd name="f1812" fmla="val 5422755"/>
              <a:gd name="f1813" fmla="val 3808727"/>
              <a:gd name="f1814" fmla="val 5472447"/>
              <a:gd name="f1815" fmla="val 3838331"/>
              <a:gd name="f1816" fmla="val 5349098"/>
              <a:gd name="f1817" fmla="val 5395619"/>
              <a:gd name="f1818" fmla="val 3752691"/>
              <a:gd name="f1819" fmla="val 3821415"/>
              <a:gd name="f1820" fmla="val 377580"/>
              <a:gd name="f1821" fmla="val 5236739"/>
              <a:gd name="f1822" fmla="val 5240968"/>
              <a:gd name="f1823" fmla="val 5271277"/>
              <a:gd name="f1824" fmla="val 362426"/>
              <a:gd name="f1825" fmla="val 362896"/>
              <a:gd name="f1826" fmla="val 5273627"/>
              <a:gd name="f1827" fmla="val 363131"/>
              <a:gd name="f1828" fmla="val 5275976"/>
              <a:gd name="f1829" fmla="val 5278326"/>
              <a:gd name="f1830" fmla="val 5280440"/>
              <a:gd name="f1831" fmla="val 5282555"/>
              <a:gd name="f1832" fmla="val 5284669"/>
              <a:gd name="f1833" fmla="val 5289838"/>
              <a:gd name="f1834" fmla="val 5295007"/>
              <a:gd name="f1835" fmla="val 5300176"/>
              <a:gd name="f1836" fmla="val 361956"/>
              <a:gd name="f1837" fmla="val 5305345"/>
              <a:gd name="f1838" fmla="val 361134"/>
              <a:gd name="f1839" fmla="val 5311219"/>
              <a:gd name="f1840" fmla="val 359959"/>
              <a:gd name="f1841" fmla="val 5317797"/>
              <a:gd name="f1842" fmla="val 263395"/>
              <a:gd name="f1843" fmla="val 5348106"/>
              <a:gd name="f1844" fmla="val 355730"/>
              <a:gd name="f1845" fmla="val 351971"/>
              <a:gd name="f1846" fmla="val 5379589"/>
              <a:gd name="f1847" fmla="val 343278"/>
              <a:gd name="f1848" fmla="val 5406021"/>
              <a:gd name="f1849" fmla="val 329650"/>
              <a:gd name="f1850" fmla="val 5427402"/>
              <a:gd name="f1851" fmla="val 316023"/>
              <a:gd name="f1852" fmla="val 5448782"/>
              <a:gd name="f1853" fmla="val 297227"/>
              <a:gd name="f1854" fmla="val 5465111"/>
              <a:gd name="f1855" fmla="val 273262"/>
              <a:gd name="f1856" fmla="val 5476388"/>
              <a:gd name="f1857" fmla="val 288417"/>
              <a:gd name="f1858" fmla="val 5502468"/>
              <a:gd name="f1859" fmla="val 323189"/>
              <a:gd name="f1860" fmla="val 5486727"/>
              <a:gd name="f1861" fmla="val 349151"/>
              <a:gd name="f1862" fmla="val 5458532"/>
              <a:gd name="f1863" fmla="val 366303"/>
              <a:gd name="f1864" fmla="val 5417886"/>
              <a:gd name="f1865" fmla="val 383454"/>
              <a:gd name="f1866" fmla="val 5377240"/>
              <a:gd name="f1867" fmla="val 392265"/>
              <a:gd name="f1868" fmla="val 5322849"/>
              <a:gd name="f1869" fmla="val 5254713"/>
              <a:gd name="f1870" fmla="val 5227205"/>
              <a:gd name="f1871" fmla="val 5243769"/>
              <a:gd name="f1872" fmla="val 9833287"/>
              <a:gd name="f1873" fmla="val 5260215"/>
              <a:gd name="f1874" fmla="val 9838515"/>
              <a:gd name="f1875" fmla="val 5275781"/>
              <a:gd name="f1876" fmla="val 9842626"/>
              <a:gd name="f1877" fmla="val 5290465"/>
              <a:gd name="f1878" fmla="val 9846738"/>
              <a:gd name="f1879" fmla="val 5305150"/>
              <a:gd name="f1880" fmla="val 9849733"/>
              <a:gd name="f1881" fmla="val 5318483"/>
              <a:gd name="f1882" fmla="val 9851613"/>
              <a:gd name="f1883" fmla="val 5330466"/>
              <a:gd name="f1884" fmla="val 9876283"/>
              <a:gd name="f1885" fmla="val 5313902"/>
              <a:gd name="f1886" fmla="val 9875343"/>
              <a:gd name="f1887" fmla="val 5304738"/>
              <a:gd name="f1888" fmla="val 9872582"/>
              <a:gd name="f1889" fmla="val 5292815"/>
              <a:gd name="f1890" fmla="val 9868001"/>
              <a:gd name="f1891" fmla="val 5278131"/>
              <a:gd name="f1892" fmla="val 9863419"/>
              <a:gd name="f1893" fmla="val 5263446"/>
              <a:gd name="f1894" fmla="val 9857487"/>
              <a:gd name="f1895" fmla="val 5246471"/>
              <a:gd name="f1896" fmla="val 5597042"/>
              <a:gd name="f1897" fmla="val 5602268"/>
              <a:gd name="f1898" fmla="val 5606381"/>
              <a:gd name="f1899" fmla="val 5610492"/>
              <a:gd name="f1900" fmla="val 5613488"/>
              <a:gd name="f1901" fmla="val 5615367"/>
              <a:gd name="f1902" fmla="val 5640037"/>
              <a:gd name="f1903" fmla="val 5639097"/>
              <a:gd name="f1904" fmla="val 5636337"/>
              <a:gd name="f1905" fmla="val 5631755"/>
              <a:gd name="f1906" fmla="val 5627173"/>
              <a:gd name="f1907" fmla="val 5621241"/>
              <a:gd name="f1908" fmla="val 601179"/>
              <a:gd name="f1909" fmla="val 606407"/>
              <a:gd name="f1910" fmla="val 610518"/>
              <a:gd name="f1911" fmla="val 614630"/>
              <a:gd name="f1912" fmla="val 617625"/>
              <a:gd name="f1913" fmla="val 619505"/>
              <a:gd name="f1914" fmla="val 644175"/>
              <a:gd name="f1915" fmla="val 643235"/>
              <a:gd name="f1916" fmla="val 640474"/>
              <a:gd name="f1917" fmla="val 635893"/>
              <a:gd name="f1918" fmla="val 631311"/>
              <a:gd name="f1919" fmla="val 625379"/>
              <a:gd name="f1920" fmla="val 9934080"/>
              <a:gd name="f1921" fmla="val 5223328"/>
              <a:gd name="f1922" fmla="val 9931496"/>
              <a:gd name="f1923" fmla="val 5282301"/>
              <a:gd name="f1924" fmla="val 9923331"/>
              <a:gd name="f1925" fmla="val 5331347"/>
              <a:gd name="f1926" fmla="val 9909587"/>
              <a:gd name="f1927" fmla="val 5370466"/>
              <a:gd name="f1928" fmla="val 9895842"/>
              <a:gd name="f1929" fmla="val 5409585"/>
              <a:gd name="f1930" fmla="val 9876518"/>
              <a:gd name="f1931" fmla="val 5439835"/>
              <a:gd name="f1932" fmla="val 5461215"/>
              <a:gd name="f1933" fmla="val 9868177"/>
              <a:gd name="f1934" fmla="val 5487647"/>
              <a:gd name="f1935" fmla="val 9882509"/>
              <a:gd name="f1936" fmla="val 5476839"/>
              <a:gd name="f1937" fmla="val 9895255"/>
              <a:gd name="f1938" fmla="val 5462566"/>
              <a:gd name="f1939" fmla="val 9906415"/>
              <a:gd name="f1940" fmla="val 5444827"/>
              <a:gd name="f1941" fmla="val 9917575"/>
              <a:gd name="f1942" fmla="val 5427089"/>
              <a:gd name="f1943" fmla="val 9927032"/>
              <a:gd name="f1944" fmla="val 5406942"/>
              <a:gd name="f1945" fmla="val 9934785"/>
              <a:gd name="f1946" fmla="val 5384386"/>
              <a:gd name="f1947" fmla="val 9942539"/>
              <a:gd name="f1948" fmla="val 5361831"/>
              <a:gd name="f1949" fmla="val 9948765"/>
              <a:gd name="f1950" fmla="val 5337455"/>
              <a:gd name="f1951" fmla="val 9953464"/>
              <a:gd name="f1952" fmla="val 5311258"/>
              <a:gd name="f1953" fmla="val 9958163"/>
              <a:gd name="f1954" fmla="val 5285062"/>
              <a:gd name="f1955" fmla="val 9961335"/>
              <a:gd name="f1956" fmla="val 5257984"/>
              <a:gd name="f1957" fmla="val 9962979"/>
              <a:gd name="f1958" fmla="val 5230024"/>
              <a:gd name="f1959" fmla="val 5697834"/>
              <a:gd name="f1960" fmla="val 5695250"/>
              <a:gd name="f1961" fmla="val 5687086"/>
              <a:gd name="f1962" fmla="val 5673341"/>
              <a:gd name="f1963" fmla="val 5659596"/>
              <a:gd name="f1964" fmla="val 5640272"/>
              <a:gd name="f1965" fmla="val 5631931"/>
              <a:gd name="f1966" fmla="val 5646263"/>
              <a:gd name="f1967" fmla="val 5659009"/>
              <a:gd name="f1968" fmla="val 5670169"/>
              <a:gd name="f1969" fmla="val 5681329"/>
              <a:gd name="f1970" fmla="val 5690787"/>
              <a:gd name="f1971" fmla="val 5698539"/>
              <a:gd name="f1972" fmla="val 5706292"/>
              <a:gd name="f1973" fmla="val 5712519"/>
              <a:gd name="f1974" fmla="val 5717218"/>
              <a:gd name="f1975" fmla="val 5721916"/>
              <a:gd name="f1976" fmla="val 5725088"/>
              <a:gd name="f1977" fmla="val 5726734"/>
              <a:gd name="f1978" fmla="val 701972"/>
              <a:gd name="f1979" fmla="val 699388"/>
              <a:gd name="f1980" fmla="val 691223"/>
              <a:gd name="f1981" fmla="val 677479"/>
              <a:gd name="f1982" fmla="val 663734"/>
              <a:gd name="f1983" fmla="val 644410"/>
              <a:gd name="f1984" fmla="val 636069"/>
              <a:gd name="f1985" fmla="val 650401"/>
              <a:gd name="f1986" fmla="val 663147"/>
              <a:gd name="f1987" fmla="val 674307"/>
              <a:gd name="f1988" fmla="val 685467"/>
              <a:gd name="f1989" fmla="val 694924"/>
              <a:gd name="f1990" fmla="val 702677"/>
              <a:gd name="f1991" fmla="val 710431"/>
              <a:gd name="f1992" fmla="val 716657"/>
              <a:gd name="f1993" fmla="val 721356"/>
              <a:gd name="f1994" fmla="val 726055"/>
              <a:gd name="f1995" fmla="val 729226"/>
              <a:gd name="f1996" fmla="val 730871"/>
              <a:gd name="f1997" fmla="val 11778929"/>
              <a:gd name="f1998" fmla="val 5213803"/>
              <a:gd name="f1999" fmla="val 11688003"/>
              <a:gd name="f2000" fmla="val 5226138"/>
              <a:gd name="f2001" fmla="val 11692232"/>
              <a:gd name="f2002" fmla="val 5257856"/>
              <a:gd name="f2003" fmla="val 11765184"/>
              <a:gd name="f2004" fmla="val 5247988"/>
              <a:gd name="f2005" fmla="val 11756021"/>
              <a:gd name="f2006" fmla="val 5287695"/>
              <a:gd name="f2007" fmla="val 11743686"/>
              <a:gd name="f2008" fmla="val 5323701"/>
              <a:gd name="f2009" fmla="val 11728179"/>
              <a:gd name="f2010" fmla="val 5356007"/>
              <a:gd name="f2011" fmla="val 11712673"/>
              <a:gd name="f2012" fmla="val 5388312"/>
              <a:gd name="f2013" fmla="val 11693289"/>
              <a:gd name="f2014" fmla="val 5417505"/>
              <a:gd name="f2015" fmla="val 11670029"/>
              <a:gd name="f2016" fmla="val 5443584"/>
              <a:gd name="f2017" fmla="val 11689413"/>
              <a:gd name="f2018" fmla="val 5465435"/>
              <a:gd name="f2019" fmla="val 11700690"/>
              <a:gd name="f2020" fmla="val 5453452"/>
              <a:gd name="f2021" fmla="val 11711557"/>
              <a:gd name="f2022" fmla="val 5439238"/>
              <a:gd name="f2023" fmla="val 11722012"/>
              <a:gd name="f2024" fmla="val 5422792"/>
              <a:gd name="f2025" fmla="val 11732467"/>
              <a:gd name="f2026" fmla="val 5406345"/>
              <a:gd name="f2027" fmla="val 11742746"/>
              <a:gd name="f2028" fmla="val 5387079"/>
              <a:gd name="f2029" fmla="val 11752849"/>
              <a:gd name="f2030" fmla="val 5364994"/>
              <a:gd name="f2031" fmla="val 11760133"/>
              <a:gd name="f2032" fmla="val 5375096"/>
              <a:gd name="f2033" fmla="val 11767886"/>
              <a:gd name="f2034" fmla="val 5388430"/>
              <a:gd name="f2035" fmla="val 11776109"/>
              <a:gd name="f2036" fmla="val 5404994"/>
              <a:gd name="f2037" fmla="val 11784332"/>
              <a:gd name="f2038" fmla="val 5421558"/>
              <a:gd name="f2039" fmla="val 11793495"/>
              <a:gd name="f2040" fmla="val 5441235"/>
              <a:gd name="f2041" fmla="val 11803598"/>
              <a:gd name="f2042" fmla="val 5464025"/>
              <a:gd name="f2043" fmla="val 11825801"/>
              <a:gd name="f2044" fmla="val 5439355"/>
              <a:gd name="f2045" fmla="val 11819223"/>
              <a:gd name="f2046" fmla="val 5424554"/>
              <a:gd name="f2047" fmla="val 11810882"/>
              <a:gd name="f2048" fmla="val 5408518"/>
              <a:gd name="f2049" fmla="val 11800779"/>
              <a:gd name="f2050" fmla="val 5391249"/>
              <a:gd name="f2051" fmla="val 11790676"/>
              <a:gd name="f2052" fmla="val 5373981"/>
              <a:gd name="f2053" fmla="val 11779281"/>
              <a:gd name="f2054" fmla="val 5355126"/>
              <a:gd name="f2055" fmla="val 11766594"/>
              <a:gd name="f2056" fmla="val 5334685"/>
              <a:gd name="f2057" fmla="val 11771998"/>
              <a:gd name="f2058" fmla="val 5321058"/>
              <a:gd name="f2059" fmla="val 11777401"/>
              <a:gd name="f2060" fmla="val 5306608"/>
              <a:gd name="f2061" fmla="val 11782805"/>
              <a:gd name="f2062" fmla="val 5291337"/>
              <a:gd name="f2063" fmla="val 11788209"/>
              <a:gd name="f2064" fmla="val 5276065"/>
              <a:gd name="f2065" fmla="val 11793848"/>
              <a:gd name="f2066" fmla="val 5258914"/>
              <a:gd name="f2067" fmla="val 11799722"/>
              <a:gd name="f2068" fmla="val 5239883"/>
              <a:gd name="f2069" fmla="val 1991551"/>
              <a:gd name="f2070" fmla="val 5212393"/>
              <a:gd name="f2071" fmla="val 5237063"/>
              <a:gd name="f2072" fmla="val 1980860"/>
              <a:gd name="f2073" fmla="val 5247166"/>
              <a:gd name="f2074" fmla="val 1987968"/>
              <a:gd name="f2075" fmla="val 5257504"/>
              <a:gd name="f2076" fmla="val 1994899"/>
              <a:gd name="f2077" fmla="val 5268077"/>
              <a:gd name="f2078" fmla="val 2001830"/>
              <a:gd name="f2079" fmla="val 5278649"/>
              <a:gd name="f2080" fmla="val 2007997"/>
              <a:gd name="f2081" fmla="val 5288987"/>
              <a:gd name="f2082" fmla="val 2013401"/>
              <a:gd name="f2083" fmla="val 5299090"/>
              <a:gd name="f2084" fmla="val 5274068"/>
              <a:gd name="f2085" fmla="val 2028085"/>
              <a:gd name="f2086" fmla="val 5264905"/>
              <a:gd name="f2087" fmla="val 2022329"/>
              <a:gd name="f2088" fmla="val 5255037"/>
              <a:gd name="f2089" fmla="val 2015515"/>
              <a:gd name="f2090" fmla="val 5244464"/>
              <a:gd name="f2091" fmla="val 2008702"/>
              <a:gd name="f2092" fmla="val 5233891"/>
              <a:gd name="f2093" fmla="val 2000714"/>
              <a:gd name="f2094" fmla="val 5223201"/>
              <a:gd name="f2095" fmla="val 11271589"/>
              <a:gd name="f2096" fmla="val 5199909"/>
              <a:gd name="f2097" fmla="val 5340174"/>
              <a:gd name="f2098" fmla="val 5372949"/>
              <a:gd name="f2099" fmla="val 11290620"/>
              <a:gd name="f2100" fmla="val 5422641"/>
              <a:gd name="f2101" fmla="val 11320223"/>
              <a:gd name="f2102" fmla="val 5299292"/>
              <a:gd name="f2103" fmla="val 5345813"/>
              <a:gd name="f2104" fmla="val 11234584"/>
              <a:gd name="f2105" fmla="val 11303307"/>
              <a:gd name="f2106" fmla="val 4841448"/>
              <a:gd name="f2107" fmla="val 5195401"/>
              <a:gd name="f2108" fmla="val 4824767"/>
              <a:gd name="f2109" fmla="val 5287266"/>
              <a:gd name="f2110" fmla="val 4784473"/>
              <a:gd name="f2111" fmla="val 5339543"/>
              <a:gd name="f2112" fmla="val 4720567"/>
              <a:gd name="f2113" fmla="val 5352230"/>
              <a:gd name="f2114" fmla="val 4728672"/>
              <a:gd name="f2115" fmla="val 5385358"/>
              <a:gd name="f2116" fmla="val 4766264"/>
              <a:gd name="f2117" fmla="val 5374785"/>
              <a:gd name="f2118" fmla="val 4796104"/>
              <a:gd name="f2119" fmla="val 5355637"/>
              <a:gd name="f2120" fmla="val 5327913"/>
              <a:gd name="f2121" fmla="val 4840274"/>
              <a:gd name="f2122" fmla="val 5300189"/>
              <a:gd name="f2123" fmla="val 4855897"/>
              <a:gd name="f2124" fmla="val 5263301"/>
              <a:gd name="f2125" fmla="val 4865060"/>
              <a:gd name="f2126" fmla="val 5217251"/>
              <a:gd name="f2127" fmla="val 9078457"/>
              <a:gd name="f2128" fmla="val 5170993"/>
              <a:gd name="f2129" fmla="val 5344033"/>
              <a:gd name="f2130" fmla="val 9097488"/>
              <a:gd name="f2131" fmla="val 5393725"/>
              <a:gd name="f2132" fmla="val 9127091"/>
              <a:gd name="f2133" fmla="val 5270376"/>
              <a:gd name="f2134" fmla="val 5316897"/>
              <a:gd name="f2135" fmla="val 9041452"/>
              <a:gd name="f2136" fmla="val 9110175"/>
              <a:gd name="f2137" fmla="val 2377618"/>
              <a:gd name="f2138" fmla="val 2396649"/>
              <a:gd name="f2139" fmla="val 2426252"/>
              <a:gd name="f2140" fmla="val 2340613"/>
              <a:gd name="f2141" fmla="val 2409336"/>
              <a:gd name="f2142" fmla="val 4737131"/>
              <a:gd name="f2143" fmla="val 5136193"/>
              <a:gd name="f2144" fmla="val 5160863"/>
              <a:gd name="f2145" fmla="val 4726441"/>
              <a:gd name="f2146" fmla="val 5170966"/>
              <a:gd name="f2147" fmla="val 4733547"/>
              <a:gd name="f2148" fmla="val 5181304"/>
              <a:gd name="f2149" fmla="val 4740478"/>
              <a:gd name="f2150" fmla="val 5191877"/>
              <a:gd name="f2151" fmla="val 4747410"/>
              <a:gd name="f2152" fmla="val 5202449"/>
              <a:gd name="f2153" fmla="val 4753577"/>
              <a:gd name="f2154" fmla="val 5212787"/>
              <a:gd name="f2155" fmla="val 4758982"/>
              <a:gd name="f2156" fmla="val 5222890"/>
              <a:gd name="f2157" fmla="val 5197868"/>
              <a:gd name="f2158" fmla="val 4773666"/>
              <a:gd name="f2159" fmla="val 5188705"/>
              <a:gd name="f2160" fmla="val 4767909"/>
              <a:gd name="f2161" fmla="val 5178837"/>
              <a:gd name="f2162" fmla="val 4761096"/>
              <a:gd name="f2163" fmla="val 5168264"/>
              <a:gd name="f2164" fmla="val 4754282"/>
              <a:gd name="f2165" fmla="val 5157691"/>
              <a:gd name="f2166" fmla="val 4746294"/>
              <a:gd name="f2167" fmla="val 5147001"/>
              <a:gd name="f2168" fmla="val 7124774"/>
              <a:gd name="f2169" fmla="val 4884909"/>
              <a:gd name="f2170" fmla="val 7033848"/>
              <a:gd name="f2171" fmla="val 4897244"/>
              <a:gd name="f2172" fmla="val 7038077"/>
              <a:gd name="f2173" fmla="val 4928962"/>
              <a:gd name="f2174" fmla="val 7111029"/>
              <a:gd name="f2175" fmla="val 4919094"/>
              <a:gd name="f2176" fmla="val 7101866"/>
              <a:gd name="f2177" fmla="val 4958801"/>
              <a:gd name="f2178" fmla="val 7089531"/>
              <a:gd name="f2179" fmla="val 4994807"/>
              <a:gd name="f2180" fmla="val 7074025"/>
              <a:gd name="f2181" fmla="val 5027113"/>
              <a:gd name="f2182" fmla="val 7058518"/>
              <a:gd name="f2183" fmla="val 5059418"/>
              <a:gd name="f2184" fmla="val 7039135"/>
              <a:gd name="f2185" fmla="val 5088611"/>
              <a:gd name="f2186" fmla="val 7015874"/>
              <a:gd name="f2187" fmla="val 5114690"/>
              <a:gd name="f2188" fmla="val 7035258"/>
              <a:gd name="f2189" fmla="val 5136541"/>
              <a:gd name="f2190" fmla="val 7046535"/>
              <a:gd name="f2191" fmla="val 5124558"/>
              <a:gd name="f2192" fmla="val 7057402"/>
              <a:gd name="f2193" fmla="val 5110344"/>
              <a:gd name="f2194" fmla="val 7067857"/>
              <a:gd name="f2195" fmla="val 5093898"/>
              <a:gd name="f2196" fmla="val 7078312"/>
              <a:gd name="f2197" fmla="val 5077451"/>
              <a:gd name="f2198" fmla="val 7088592"/>
              <a:gd name="f2199" fmla="val 5058185"/>
              <a:gd name="f2200" fmla="val 7098694"/>
              <a:gd name="f2201" fmla="val 5036100"/>
              <a:gd name="f2202" fmla="val 7105978"/>
              <a:gd name="f2203" fmla="val 5046202"/>
              <a:gd name="f2204" fmla="val 7113731"/>
              <a:gd name="f2205" fmla="val 5059536"/>
              <a:gd name="f2206" fmla="val 7121954"/>
              <a:gd name="f2207" fmla="val 5076100"/>
              <a:gd name="f2208" fmla="val 7130178"/>
              <a:gd name="f2209" fmla="val 5092664"/>
              <a:gd name="f2210" fmla="val 7139341"/>
              <a:gd name="f2211" fmla="val 5112341"/>
              <a:gd name="f2212" fmla="val 7149444"/>
              <a:gd name="f2213" fmla="val 5135131"/>
              <a:gd name="f2214" fmla="val 7171646"/>
              <a:gd name="f2215" fmla="val 5110461"/>
              <a:gd name="f2216" fmla="val 7165068"/>
              <a:gd name="f2217" fmla="val 5095660"/>
              <a:gd name="f2218" fmla="val 7156727"/>
              <a:gd name="f2219" fmla="val 5079624"/>
              <a:gd name="f2220" fmla="val 7146624"/>
              <a:gd name="f2221" fmla="val 5062355"/>
              <a:gd name="f2222" fmla="val 7136521"/>
              <a:gd name="f2223" fmla="val 5045087"/>
              <a:gd name="f2224" fmla="val 7125126"/>
              <a:gd name="f2225" fmla="val 5026232"/>
              <a:gd name="f2226" fmla="val 7112439"/>
              <a:gd name="f2227" fmla="val 5005791"/>
              <a:gd name="f2228" fmla="val 7117843"/>
              <a:gd name="f2229" fmla="val 4992164"/>
              <a:gd name="f2230" fmla="val 7123247"/>
              <a:gd name="f2231" fmla="val 4977714"/>
              <a:gd name="f2232" fmla="val 7128650"/>
              <a:gd name="f2233" fmla="val 4962443"/>
              <a:gd name="f2234" fmla="val 7134054"/>
              <a:gd name="f2235" fmla="val 4947171"/>
              <a:gd name="f2236" fmla="val 7139693"/>
              <a:gd name="f2237" fmla="val 4930020"/>
              <a:gd name="f2238" fmla="val 7145567"/>
              <a:gd name="f2239" fmla="val 4910989"/>
              <a:gd name="f2240" fmla="val 7952556"/>
              <a:gd name="f2241" fmla="val 4866507"/>
              <a:gd name="f2242" fmla="val 7935875"/>
              <a:gd name="f2243" fmla="val 4958372"/>
              <a:gd name="f2244" fmla="val 7895581"/>
              <a:gd name="f2245" fmla="val 5010649"/>
              <a:gd name="f2246" fmla="val 7831674"/>
              <a:gd name="f2247" fmla="val 5023336"/>
              <a:gd name="f2248" fmla="val 7839780"/>
              <a:gd name="f2249" fmla="val 5056464"/>
              <a:gd name="f2250" fmla="val 7877372"/>
              <a:gd name="f2251" fmla="val 5045891"/>
              <a:gd name="f2252" fmla="val 7907211"/>
              <a:gd name="f2253" fmla="val 5026743"/>
              <a:gd name="f2254" fmla="val 4999019"/>
              <a:gd name="f2255" fmla="val 7951381"/>
              <a:gd name="f2256" fmla="val 4971295"/>
              <a:gd name="f2257" fmla="val 7967005"/>
              <a:gd name="f2258" fmla="val 4934407"/>
              <a:gd name="f2259" fmla="val 7976168"/>
              <a:gd name="f2260" fmla="val 4888357"/>
              <a:gd name="f2261" fmla="val 2028555"/>
              <a:gd name="f2262" fmla="val 4820782"/>
              <a:gd name="f2263" fmla="val 4828888"/>
              <a:gd name="f2264" fmla="val 2019040"/>
              <a:gd name="f2265" fmla="val 4897611"/>
              <a:gd name="f2266" fmla="val 4918404"/>
              <a:gd name="f2267" fmla="val 1981683"/>
              <a:gd name="f2268" fmla="val 4944484"/>
              <a:gd name="f2269" fmla="val 2023269"/>
              <a:gd name="f2270" fmla="val 4922634"/>
              <a:gd name="f2271" fmla="val 2047938"/>
              <a:gd name="f2272" fmla="val 5065718"/>
              <a:gd name="f2273" fmla="val 2071199"/>
              <a:gd name="f2274" fmla="val 5056202"/>
              <a:gd name="f2275" fmla="val 2043710"/>
              <a:gd name="f2276" fmla="val 4911708"/>
              <a:gd name="f2277" fmla="val 2083886"/>
              <a:gd name="f2278" fmla="val 4890915"/>
              <a:gd name="f2279" fmla="val 2064502"/>
              <a:gd name="f2280" fmla="val 4952942"/>
              <a:gd name="f2281" fmla="val 2082476"/>
              <a:gd name="f2282" fmla="val 4968096"/>
              <a:gd name="f2283" fmla="val 2112785"/>
              <a:gd name="f2284" fmla="val 4875761"/>
              <a:gd name="f2285" fmla="val 2101508"/>
              <a:gd name="f2286" fmla="val 4857787"/>
              <a:gd name="f2287" fmla="val 2039833"/>
              <a:gd name="f2288" fmla="val 4888096"/>
              <a:gd name="f2289" fmla="val 6028027"/>
              <a:gd name="f2290" fmla="val 4819328"/>
              <a:gd name="f2291" fmla="val 6005942"/>
              <a:gd name="f2292" fmla="val 5988496"/>
              <a:gd name="f2293" fmla="val 4824790"/>
              <a:gd name="f2294" fmla="val 5975692"/>
              <a:gd name="f2295" fmla="val 4835715"/>
              <a:gd name="f2296" fmla="val 5962887"/>
              <a:gd name="f2297" fmla="val 4846641"/>
              <a:gd name="f2298" fmla="val 4861384"/>
              <a:gd name="f2299" fmla="val 4879944"/>
              <a:gd name="f2300" fmla="val 4891927"/>
              <a:gd name="f2301" fmla="val 5959774"/>
              <a:gd name="f2302" fmla="val 4902794"/>
              <a:gd name="f2303" fmla="val 5966352"/>
              <a:gd name="f2304" fmla="val 4912544"/>
              <a:gd name="f2305" fmla="val 5972931"/>
              <a:gd name="f2306" fmla="val 4922294"/>
              <a:gd name="f2307" fmla="val 5983974"/>
              <a:gd name="f2308" fmla="val 4932221"/>
              <a:gd name="f2309" fmla="val 5999481"/>
              <a:gd name="f2310" fmla="val 4942324"/>
              <a:gd name="f2311" fmla="val 6019922"/>
              <a:gd name="f2312" fmla="val 4955716"/>
              <a:gd name="f2313" fmla="val 6027204"/>
              <a:gd name="f2314" fmla="val 4960650"/>
              <a:gd name="f2315" fmla="val 6033254"/>
              <a:gd name="f2316" fmla="val 4965173"/>
              <a:gd name="f2317" fmla="val 6038071"/>
              <a:gd name="f2318" fmla="val 4969284"/>
              <a:gd name="f2319" fmla="val 6042887"/>
              <a:gd name="f2320" fmla="val 4973396"/>
              <a:gd name="f2321" fmla="val 6046766"/>
              <a:gd name="f2322" fmla="val 4977566"/>
              <a:gd name="f2323" fmla="val 6049701"/>
              <a:gd name="f2324" fmla="val 4981796"/>
              <a:gd name="f2325" fmla="val 6052638"/>
              <a:gd name="f2326" fmla="val 4986024"/>
              <a:gd name="f2327" fmla="val 6054694"/>
              <a:gd name="f2328" fmla="val 4990313"/>
              <a:gd name="f2329" fmla="val 6055868"/>
              <a:gd name="f2330" fmla="val 4994659"/>
              <a:gd name="f2331" fmla="val 6057045"/>
              <a:gd name="f2332" fmla="val 4999006"/>
              <a:gd name="f2333" fmla="val 6057631"/>
              <a:gd name="f2334" fmla="val 5003764"/>
              <a:gd name="f2335" fmla="val 5008932"/>
              <a:gd name="f2336" fmla="val 5015276"/>
              <a:gd name="f2337" fmla="val 5960009"/>
              <a:gd name="f2338" fmla="val 5042060"/>
              <a:gd name="f2339" fmla="val 6090758"/>
              <a:gd name="f2340" fmla="val 6090993"/>
              <a:gd name="f2341" fmla="val 5040415"/>
              <a:gd name="f2342" fmla="val 6091111"/>
              <a:gd name="f2343" fmla="val 5038771"/>
              <a:gd name="f2344" fmla="val 5037126"/>
              <a:gd name="f2345" fmla="val 5035246"/>
              <a:gd name="f2346" fmla="val 5032545"/>
              <a:gd name="f2347" fmla="val 5029020"/>
              <a:gd name="f2348" fmla="val 5006230"/>
              <a:gd name="f2349" fmla="val 6087705"/>
              <a:gd name="f2350" fmla="val 4988021"/>
              <a:gd name="f2351" fmla="val 4974394"/>
              <a:gd name="f2352" fmla="val 6074312"/>
              <a:gd name="f2353" fmla="val 4960767"/>
              <a:gd name="f2354" fmla="val 6062683"/>
              <a:gd name="f2355" fmla="val 4948315"/>
              <a:gd name="f2356" fmla="val 6046000"/>
              <a:gd name="f2357" fmla="val 4937037"/>
              <a:gd name="f2358" fmla="val 6020978"/>
              <a:gd name="f2359" fmla="val 4920121"/>
              <a:gd name="f2360" fmla="val 6008996"/>
              <a:gd name="f2361" fmla="val 4911898"/>
              <a:gd name="f2362" fmla="val 6000714"/>
              <a:gd name="f2363" fmla="val 4904556"/>
              <a:gd name="f2364" fmla="val 5996132"/>
              <a:gd name="f2365" fmla="val 4898094"/>
              <a:gd name="f2366" fmla="val 5991552"/>
              <a:gd name="f2367" fmla="val 4891633"/>
              <a:gd name="f2368" fmla="val 5989261"/>
              <a:gd name="f2369" fmla="val 4884409"/>
              <a:gd name="f2370" fmla="val 4876420"/>
              <a:gd name="f2371" fmla="val 4871956"/>
              <a:gd name="f2372" fmla="val 5990200"/>
              <a:gd name="f2373" fmla="val 4867786"/>
              <a:gd name="f2374" fmla="val 5992079"/>
              <a:gd name="f2375" fmla="val 4863909"/>
              <a:gd name="f2376" fmla="val 5993960"/>
              <a:gd name="f2377" fmla="val 4860033"/>
              <a:gd name="f2378" fmla="val 5996543"/>
              <a:gd name="f2379" fmla="val 4856685"/>
              <a:gd name="f2380" fmla="val 5999834"/>
              <a:gd name="f2381" fmla="val 4853865"/>
              <a:gd name="f2382" fmla="val 6003122"/>
              <a:gd name="f2383" fmla="val 4851046"/>
              <a:gd name="f2384" fmla="val 6007057"/>
              <a:gd name="f2385" fmla="val 4848814"/>
              <a:gd name="f2386" fmla="val 6011639"/>
              <a:gd name="f2387" fmla="val 4847169"/>
              <a:gd name="f2388" fmla="val 6016222"/>
              <a:gd name="f2389" fmla="val 4845524"/>
              <a:gd name="f2390" fmla="val 6021213"/>
              <a:gd name="f2391" fmla="val 4844702"/>
              <a:gd name="f2392" fmla="val 6026618"/>
              <a:gd name="f2393" fmla="val 6034370"/>
              <a:gd name="f2394" fmla="val 6043122"/>
              <a:gd name="f2395" fmla="val 4846699"/>
              <a:gd name="f2396" fmla="val 6052874"/>
              <a:gd name="f2397" fmla="val 4850693"/>
              <a:gd name="f2398" fmla="val 6062623"/>
              <a:gd name="f2399" fmla="val 4854688"/>
              <a:gd name="f2400" fmla="val 6073959"/>
              <a:gd name="f2401" fmla="val 4861031"/>
              <a:gd name="f2402" fmla="val 6086882"/>
              <a:gd name="f2403" fmla="val 4869724"/>
              <a:gd name="f2404" fmla="val 4835187"/>
              <a:gd name="f2405" fmla="val 4829783"/>
              <a:gd name="f2406" fmla="val 6069027"/>
              <a:gd name="f2407" fmla="val 4825789"/>
              <a:gd name="f2408" fmla="val 6059393"/>
              <a:gd name="f2409" fmla="val 4823204"/>
              <a:gd name="f2410" fmla="val 6049761"/>
              <a:gd name="f2411" fmla="val 4820619"/>
              <a:gd name="f2412" fmla="val 6039304"/>
              <a:gd name="f2413" fmla="val 4815849"/>
              <a:gd name="f2414" fmla="val 4841928"/>
              <a:gd name="f2415" fmla="val 4843573"/>
              <a:gd name="f2416" fmla="val 9934492"/>
              <a:gd name="f2417" fmla="val 4845276"/>
              <a:gd name="f2418" fmla="val 9933904"/>
              <a:gd name="f2419" fmla="val 4847038"/>
              <a:gd name="f2420" fmla="val 9933317"/>
              <a:gd name="f2421" fmla="val 4848800"/>
              <a:gd name="f2422" fmla="val 9931907"/>
              <a:gd name="f2423" fmla="val 4851326"/>
              <a:gd name="f2424" fmla="val 9929675"/>
              <a:gd name="f2425" fmla="val 4854616"/>
              <a:gd name="f2426" fmla="val 9927443"/>
              <a:gd name="f2427" fmla="val 4857905"/>
              <a:gd name="f2428" fmla="val 9924095"/>
              <a:gd name="f2429" fmla="val 4862310"/>
              <a:gd name="f2430" fmla="val 9919631"/>
              <a:gd name="f2431" fmla="val 4867831"/>
              <a:gd name="f2432" fmla="val 9915167"/>
              <a:gd name="f2433" fmla="val 4873353"/>
              <a:gd name="f2434" fmla="val 9909176"/>
              <a:gd name="f2435" fmla="val 4880695"/>
              <a:gd name="f2436" fmla="val 9901657"/>
              <a:gd name="f2437" fmla="val 4889858"/>
              <a:gd name="f2438" fmla="val 9886856"/>
              <a:gd name="f2439" fmla="val 4907479"/>
              <a:gd name="f2440" fmla="val 9875930"/>
              <a:gd name="f2441" fmla="val 4925923"/>
              <a:gd name="f2442" fmla="val 9868882"/>
              <a:gd name="f2443" fmla="val 4945189"/>
              <a:gd name="f2444" fmla="val 9861833"/>
              <a:gd name="f2445" fmla="val 4964454"/>
              <a:gd name="f2446" fmla="val 9858309"/>
              <a:gd name="f2447" fmla="val 4985483"/>
              <a:gd name="f2448" fmla="val 5008273"/>
              <a:gd name="f2449" fmla="val 5036819"/>
              <a:gd name="f2450" fmla="val 9888618"/>
              <a:gd name="f2451" fmla="val 5006511"/>
              <a:gd name="f2452" fmla="val 4987480"/>
              <a:gd name="f2453" fmla="val 9891554"/>
              <a:gd name="f2454" fmla="val 4969976"/>
              <a:gd name="f2455" fmla="val 9897428"/>
              <a:gd name="f2456" fmla="val 4953999"/>
              <a:gd name="f2457" fmla="val 9903302"/>
              <a:gd name="f2458" fmla="val 4938023"/>
              <a:gd name="f2459" fmla="val 9912583"/>
              <a:gd name="f2460" fmla="val 4922281"/>
              <a:gd name="f2461" fmla="val 9925270"/>
              <a:gd name="f2462" fmla="val 4906774"/>
              <a:gd name="f2463" fmla="val 9929264"/>
              <a:gd name="f2464" fmla="val 4901841"/>
              <a:gd name="f2465" fmla="val 9932495"/>
              <a:gd name="f2466" fmla="val 4897905"/>
              <a:gd name="f2467" fmla="val 9934962"/>
              <a:gd name="f2468" fmla="val 4894968"/>
              <a:gd name="f2469" fmla="val 9937428"/>
              <a:gd name="f2470" fmla="val 4892031"/>
              <a:gd name="f2471" fmla="val 9939308"/>
              <a:gd name="f2472" fmla="val 4889799"/>
              <a:gd name="f2473" fmla="val 9940600"/>
              <a:gd name="f2474" fmla="val 4888272"/>
              <a:gd name="f2475" fmla="val 9941893"/>
              <a:gd name="f2476" fmla="val 4886745"/>
              <a:gd name="f2477" fmla="val 9942891"/>
              <a:gd name="f2478" fmla="val 4885629"/>
              <a:gd name="f2479" fmla="val 9943596"/>
              <a:gd name="f2480" fmla="val 4884924"/>
              <a:gd name="f2481" fmla="val 9944301"/>
              <a:gd name="f2482" fmla="val 4884219"/>
              <a:gd name="f2483" fmla="val 9944888"/>
              <a:gd name="f2484" fmla="val 4883515"/>
              <a:gd name="f2485" fmla="val 9945358"/>
              <a:gd name="f2486" fmla="val 4882809"/>
              <a:gd name="f2487" fmla="val 4861429"/>
              <a:gd name="f2488" fmla="val 9971790"/>
              <a:gd name="f2489" fmla="val 4842516"/>
              <a:gd name="f2490" fmla="val 4826069"/>
              <a:gd name="f2491" fmla="val 5698246"/>
              <a:gd name="f2492" fmla="val 5697658"/>
              <a:gd name="f2493" fmla="val 5697071"/>
              <a:gd name="f2494" fmla="val 5695661"/>
              <a:gd name="f2495" fmla="val 5693429"/>
              <a:gd name="f2496" fmla="val 5691197"/>
              <a:gd name="f2497" fmla="val 5687849"/>
              <a:gd name="f2498" fmla="val 5683385"/>
              <a:gd name="f2499" fmla="val 5678921"/>
              <a:gd name="f2500" fmla="val 5672930"/>
              <a:gd name="f2501" fmla="val 5665412"/>
              <a:gd name="f2502" fmla="val 5650610"/>
              <a:gd name="f2503" fmla="val 5639685"/>
              <a:gd name="f2504" fmla="val 5632636"/>
              <a:gd name="f2505" fmla="val 5625588"/>
              <a:gd name="f2506" fmla="val 5622063"/>
              <a:gd name="f2507" fmla="val 5652372"/>
              <a:gd name="f2508" fmla="val 5655308"/>
              <a:gd name="f2509" fmla="val 5661182"/>
              <a:gd name="f2510" fmla="val 5667056"/>
              <a:gd name="f2511" fmla="val 5676337"/>
              <a:gd name="f2512" fmla="val 5689024"/>
              <a:gd name="f2513" fmla="val 5693018"/>
              <a:gd name="f2514" fmla="val 5696248"/>
              <a:gd name="f2515" fmla="val 5698716"/>
              <a:gd name="f2516" fmla="val 5701182"/>
              <a:gd name="f2517" fmla="val 5703062"/>
              <a:gd name="f2518" fmla="val 5704355"/>
              <a:gd name="f2519" fmla="val 5705647"/>
              <a:gd name="f2520" fmla="val 5706645"/>
              <a:gd name="f2521" fmla="val 5707350"/>
              <a:gd name="f2522" fmla="val 5708055"/>
              <a:gd name="f2523" fmla="val 5708642"/>
              <a:gd name="f2524" fmla="val 5709112"/>
              <a:gd name="f2525" fmla="val 5735544"/>
              <a:gd name="f2526" fmla="val 702384"/>
              <a:gd name="f2527" fmla="val 701796"/>
              <a:gd name="f2528" fmla="val 701209"/>
              <a:gd name="f2529" fmla="val 699799"/>
              <a:gd name="f2530" fmla="val 697567"/>
              <a:gd name="f2531" fmla="val 695335"/>
              <a:gd name="f2532" fmla="val 691987"/>
              <a:gd name="f2533" fmla="val 687523"/>
              <a:gd name="f2534" fmla="val 683059"/>
              <a:gd name="f2535" fmla="val 677068"/>
              <a:gd name="f2536" fmla="val 669549"/>
              <a:gd name="f2537" fmla="val 654747"/>
              <a:gd name="f2538" fmla="val 643822"/>
              <a:gd name="f2539" fmla="val 636774"/>
              <a:gd name="f2540" fmla="val 629725"/>
              <a:gd name="f2541" fmla="val 626201"/>
              <a:gd name="f2542" fmla="val 656510"/>
              <a:gd name="f2543" fmla="val 659446"/>
              <a:gd name="f2544" fmla="val 665320"/>
              <a:gd name="f2545" fmla="val 671194"/>
              <a:gd name="f2546" fmla="val 680474"/>
              <a:gd name="f2547" fmla="val 693162"/>
              <a:gd name="f2548" fmla="val 697156"/>
              <a:gd name="f2549" fmla="val 700386"/>
              <a:gd name="f2550" fmla="val 702853"/>
              <a:gd name="f2551" fmla="val 705320"/>
              <a:gd name="f2552" fmla="val 707200"/>
              <a:gd name="f2553" fmla="val 708492"/>
              <a:gd name="f2554" fmla="val 709784"/>
              <a:gd name="f2555" fmla="val 710783"/>
              <a:gd name="f2556" fmla="val 711488"/>
              <a:gd name="f2557" fmla="val 712193"/>
              <a:gd name="f2558" fmla="val 712780"/>
              <a:gd name="f2559" fmla="val 713250"/>
              <a:gd name="f2560" fmla="val 739682"/>
              <a:gd name="f2561" fmla="val 7848238"/>
              <a:gd name="f2562" fmla="val 4807299"/>
              <a:gd name="f2563" fmla="val 4831969"/>
              <a:gd name="f2564" fmla="val 7837548"/>
              <a:gd name="f2565" fmla="val 4842072"/>
              <a:gd name="f2566" fmla="val 7844655"/>
              <a:gd name="f2567" fmla="val 4852410"/>
              <a:gd name="f2568" fmla="val 7851586"/>
              <a:gd name="f2569" fmla="val 4862983"/>
              <a:gd name="f2570" fmla="val 7858517"/>
              <a:gd name="f2571" fmla="val 4873555"/>
              <a:gd name="f2572" fmla="val 7864685"/>
              <a:gd name="f2573" fmla="val 4883893"/>
              <a:gd name="f2574" fmla="val 7870089"/>
              <a:gd name="f2575" fmla="val 4893996"/>
              <a:gd name="f2576" fmla="val 4868974"/>
              <a:gd name="f2577" fmla="val 7884773"/>
              <a:gd name="f2578" fmla="val 4859811"/>
              <a:gd name="f2579" fmla="val 7879017"/>
              <a:gd name="f2580" fmla="val 4849943"/>
              <a:gd name="f2581" fmla="val 7872203"/>
              <a:gd name="f2582" fmla="val 4839370"/>
              <a:gd name="f2583" fmla="val 7865390"/>
              <a:gd name="f2584" fmla="val 4828797"/>
              <a:gd name="f2585" fmla="val 7857401"/>
              <a:gd name="f2586" fmla="val 4818107"/>
              <a:gd name="f2587" fmla="val 3844674"/>
              <a:gd name="f2588" fmla="val 4796067"/>
              <a:gd name="f2589" fmla="val 4800296"/>
              <a:gd name="f2590" fmla="val 4830605"/>
              <a:gd name="f2591" fmla="val 3829520"/>
              <a:gd name="f2592" fmla="val 3829990"/>
              <a:gd name="f2593" fmla="val 4832955"/>
              <a:gd name="f2594" fmla="val 3830225"/>
              <a:gd name="f2595" fmla="val 4835304"/>
              <a:gd name="f2596" fmla="val 4837654"/>
              <a:gd name="f2597" fmla="val 4839768"/>
              <a:gd name="f2598" fmla="val 4841883"/>
              <a:gd name="f2599" fmla="val 4843997"/>
              <a:gd name="f2600" fmla="val 4849166"/>
              <a:gd name="f2601" fmla="val 4854335"/>
              <a:gd name="f2602" fmla="val 4859504"/>
              <a:gd name="f2603" fmla="val 3829050"/>
              <a:gd name="f2604" fmla="val 4864673"/>
              <a:gd name="f2605" fmla="val 3828228"/>
              <a:gd name="f2606" fmla="val 4870547"/>
              <a:gd name="f2607" fmla="val 3827054"/>
              <a:gd name="f2608" fmla="val 4877125"/>
              <a:gd name="f2609" fmla="val 3730489"/>
              <a:gd name="f2610" fmla="val 4907434"/>
              <a:gd name="f2611" fmla="val 3822824"/>
              <a:gd name="f2612" fmla="val 3819066"/>
              <a:gd name="f2613" fmla="val 4938917"/>
              <a:gd name="f2614" fmla="val 3810372"/>
              <a:gd name="f2615" fmla="val 4965349"/>
              <a:gd name="f2616" fmla="val 3796745"/>
              <a:gd name="f2617" fmla="val 4986730"/>
              <a:gd name="f2618" fmla="val 3783117"/>
              <a:gd name="f2619" fmla="val 5008110"/>
              <a:gd name="f2620" fmla="val 3764322"/>
              <a:gd name="f2621" fmla="val 5024439"/>
              <a:gd name="f2622" fmla="val 3740356"/>
              <a:gd name="f2623" fmla="val 5035716"/>
              <a:gd name="f2624" fmla="val 3755511"/>
              <a:gd name="f2625" fmla="val 5061796"/>
              <a:gd name="f2626" fmla="val 3790283"/>
              <a:gd name="f2627" fmla="val 5046055"/>
              <a:gd name="f2628" fmla="val 3816245"/>
              <a:gd name="f2629" fmla="val 5017860"/>
              <a:gd name="f2630" fmla="val 3833397"/>
              <a:gd name="f2631" fmla="val 4977214"/>
              <a:gd name="f2632" fmla="val 3850549"/>
              <a:gd name="f2633" fmla="val 4936568"/>
              <a:gd name="f2634" fmla="val 3859359"/>
              <a:gd name="f2635" fmla="val 4882177"/>
              <a:gd name="f2636" fmla="val 4814041"/>
              <a:gd name="f2637" fmla="val 4789055"/>
              <a:gd name="f2638" fmla="val 4805619"/>
              <a:gd name="f2639" fmla="val 11676373"/>
              <a:gd name="f2640" fmla="val 4822065"/>
              <a:gd name="f2641" fmla="val 11681601"/>
              <a:gd name="f2642" fmla="val 4837631"/>
              <a:gd name="f2643" fmla="val 11685712"/>
              <a:gd name="f2644" fmla="val 4852315"/>
              <a:gd name="f2645" fmla="val 11689824"/>
              <a:gd name="f2646" fmla="val 4867000"/>
              <a:gd name="f2647" fmla="val 11692819"/>
              <a:gd name="f2648" fmla="val 4880333"/>
              <a:gd name="f2649" fmla="val 11694699"/>
              <a:gd name="f2650" fmla="val 4892316"/>
              <a:gd name="f2651" fmla="val 11719369"/>
              <a:gd name="f2652" fmla="val 4875752"/>
              <a:gd name="f2653" fmla="val 11718429"/>
              <a:gd name="f2654" fmla="val 4866588"/>
              <a:gd name="f2655" fmla="val 11715668"/>
              <a:gd name="f2656" fmla="val 4854665"/>
              <a:gd name="f2657" fmla="val 11711087"/>
              <a:gd name="f2658" fmla="val 4839981"/>
              <a:gd name="f2659" fmla="val 11706505"/>
              <a:gd name="f2660" fmla="val 4825296"/>
              <a:gd name="f2661" fmla="val 11700573"/>
              <a:gd name="f2662" fmla="val 4808321"/>
              <a:gd name="f2663" fmla="val 11777166"/>
              <a:gd name="f2664" fmla="val 4785178"/>
              <a:gd name="f2665" fmla="val 11774582"/>
              <a:gd name="f2666" fmla="val 4844151"/>
              <a:gd name="f2667" fmla="val 11766417"/>
              <a:gd name="f2668" fmla="val 4893197"/>
              <a:gd name="f2669" fmla="val 11752673"/>
              <a:gd name="f2670" fmla="val 4932316"/>
              <a:gd name="f2671" fmla="val 11738928"/>
              <a:gd name="f2672" fmla="val 4971435"/>
              <a:gd name="f2673" fmla="val 11719604"/>
              <a:gd name="f2674" fmla="val 5001685"/>
              <a:gd name="f2675" fmla="val 5023065"/>
              <a:gd name="f2676" fmla="val 11711263"/>
              <a:gd name="f2677" fmla="val 5049497"/>
              <a:gd name="f2678" fmla="val 11725595"/>
              <a:gd name="f2679" fmla="val 5038689"/>
              <a:gd name="f2680" fmla="val 11738341"/>
              <a:gd name="f2681" fmla="val 5024416"/>
              <a:gd name="f2682" fmla="val 11749501"/>
              <a:gd name="f2683" fmla="val 5006677"/>
              <a:gd name="f2684" fmla="val 11760661"/>
              <a:gd name="f2685" fmla="val 4988939"/>
              <a:gd name="f2686" fmla="val 11770118"/>
              <a:gd name="f2687" fmla="val 4968792"/>
              <a:gd name="f2688" fmla="val 11777871"/>
              <a:gd name="f2689" fmla="val 4946236"/>
              <a:gd name="f2690" fmla="val 11785625"/>
              <a:gd name="f2691" fmla="val 4923681"/>
              <a:gd name="f2692" fmla="val 11791851"/>
              <a:gd name="f2693" fmla="val 4899305"/>
              <a:gd name="f2694" fmla="val 11796550"/>
              <a:gd name="f2695" fmla="val 4873108"/>
              <a:gd name="f2696" fmla="val 11801249"/>
              <a:gd name="f2697" fmla="val 4846912"/>
              <a:gd name="f2698" fmla="val 11804421"/>
              <a:gd name="f2699" fmla="val 4819834"/>
              <a:gd name="f2700" fmla="val 11806065"/>
              <a:gd name="f2701" fmla="val 4791874"/>
              <a:gd name="f2702" fmla="val 307448"/>
              <a:gd name="f2703" fmla="val 4777806"/>
              <a:gd name="f2704" fmla="val 303923"/>
              <a:gd name="f2705" fmla="val 4811169"/>
              <a:gd name="f2706" fmla="val 298108"/>
              <a:gd name="f2707" fmla="val 4841066"/>
              <a:gd name="f2708" fmla="val 290003"/>
              <a:gd name="f2709" fmla="val 4867498"/>
              <a:gd name="f2710" fmla="val 281897"/>
              <a:gd name="f2711" fmla="val 4893930"/>
              <a:gd name="f2712" fmla="val 270795"/>
              <a:gd name="f2713" fmla="val 4916779"/>
              <a:gd name="f2714" fmla="val 4936045"/>
              <a:gd name="f2715" fmla="val 277491"/>
              <a:gd name="f2716" fmla="val 4955428"/>
              <a:gd name="f2717" fmla="val 295583"/>
              <a:gd name="f2718" fmla="val 4927704"/>
              <a:gd name="f2719" fmla="val 308387"/>
              <a:gd name="f2720" fmla="val 4898335"/>
              <a:gd name="f2721" fmla="val 315906"/>
              <a:gd name="f2722" fmla="val 4867322"/>
              <a:gd name="f2723" fmla="val 364188"/>
              <a:gd name="f2724" fmla="val 358549"/>
              <a:gd name="f2725" fmla="val 4951669"/>
              <a:gd name="f2726" fmla="val 331882"/>
              <a:gd name="f2727" fmla="val 5016867"/>
              <a:gd name="f2728" fmla="val 284188"/>
              <a:gd name="f2729" fmla="val 5062918"/>
              <a:gd name="f2730" fmla="val 300752"/>
              <a:gd name="f2731" fmla="val 5087588"/>
              <a:gd name="f2732" fmla="val 327301"/>
              <a:gd name="f2733" fmla="val 5062683"/>
              <a:gd name="f2734" fmla="val 348505"/>
              <a:gd name="f2735" fmla="val 5031258"/>
              <a:gd name="f2736" fmla="val 364364"/>
              <a:gd name="f2737" fmla="val 4993314"/>
              <a:gd name="f2738" fmla="val 380223"/>
              <a:gd name="f2739" fmla="val 4955369"/>
              <a:gd name="f2740" fmla="val 390620"/>
              <a:gd name="f2741" fmla="val 4909730"/>
              <a:gd name="f2742" fmla="val 395554"/>
              <a:gd name="f2743" fmla="val 4856397"/>
              <a:gd name="f2744" fmla="val 379342"/>
              <a:gd name="f2745" fmla="val 4832784"/>
              <a:gd name="f2746" fmla="val 4837013"/>
              <a:gd name="f2747" fmla="val 325891"/>
              <a:gd name="f2748" fmla="val 4826441"/>
              <a:gd name="f2749" fmla="val 328358"/>
              <a:gd name="f2750" fmla="val 4816925"/>
              <a:gd name="f2751" fmla="val 330003"/>
              <a:gd name="f2752" fmla="val 4808467"/>
              <a:gd name="f2753" fmla="val 331647"/>
              <a:gd name="f2754" fmla="val 4800009"/>
              <a:gd name="f2755" fmla="val 333410"/>
              <a:gd name="f2756" fmla="val 4792960"/>
              <a:gd name="f2757" fmla="val 335289"/>
              <a:gd name="f2758" fmla="val 4787321"/>
              <a:gd name="f2759" fmla="val 11326567"/>
              <a:gd name="f2760" fmla="val 4746261"/>
              <a:gd name="f2761" fmla="val 4750490"/>
              <a:gd name="f2762" fmla="val 4780799"/>
              <a:gd name="f2763" fmla="val 11311413"/>
              <a:gd name="f2764" fmla="val 11311883"/>
              <a:gd name="f2765" fmla="val 4783149"/>
              <a:gd name="f2766" fmla="val 11312118"/>
              <a:gd name="f2767" fmla="val 4785498"/>
              <a:gd name="f2768" fmla="val 4787848"/>
              <a:gd name="f2769" fmla="val 4789962"/>
              <a:gd name="f2770" fmla="val 4792077"/>
              <a:gd name="f2771" fmla="val 4794191"/>
              <a:gd name="f2772" fmla="val 4799360"/>
              <a:gd name="f2773" fmla="val 4804529"/>
              <a:gd name="f2774" fmla="val 4809698"/>
              <a:gd name="f2775" fmla="val 11310943"/>
              <a:gd name="f2776" fmla="val 4814867"/>
              <a:gd name="f2777" fmla="val 11310121"/>
              <a:gd name="f2778" fmla="val 4820741"/>
              <a:gd name="f2779" fmla="val 11308946"/>
              <a:gd name="f2780" fmla="val 4827319"/>
              <a:gd name="f2781" fmla="val 11212381"/>
              <a:gd name="f2782" fmla="val 4857628"/>
              <a:gd name="f2783" fmla="val 11304717"/>
              <a:gd name="f2784" fmla="val 11300957"/>
              <a:gd name="f2785" fmla="val 4889111"/>
              <a:gd name="f2786" fmla="val 11292264"/>
              <a:gd name="f2787" fmla="val 4915543"/>
              <a:gd name="f2788" fmla="val 11278637"/>
              <a:gd name="f2789" fmla="val 4936924"/>
              <a:gd name="f2790" fmla="val 11265010"/>
              <a:gd name="f2791" fmla="val 4958304"/>
              <a:gd name="f2792" fmla="val 11246214"/>
              <a:gd name="f2793" fmla="val 4974633"/>
              <a:gd name="f2794" fmla="val 11222249"/>
              <a:gd name="f2795" fmla="val 4985910"/>
              <a:gd name="f2796" fmla="val 11237404"/>
              <a:gd name="f2797" fmla="val 5011990"/>
              <a:gd name="f2798" fmla="val 11272176"/>
              <a:gd name="f2799" fmla="val 4996249"/>
              <a:gd name="f2800" fmla="val 11298138"/>
              <a:gd name="f2801" fmla="val 4968054"/>
              <a:gd name="f2802" fmla="val 11315289"/>
              <a:gd name="f2803" fmla="val 4927408"/>
              <a:gd name="f2804" fmla="val 11332441"/>
              <a:gd name="f2805" fmla="val 4886762"/>
              <a:gd name="f2806" fmla="val 11341251"/>
              <a:gd name="f2807" fmla="val 4832371"/>
              <a:gd name="f2808" fmla="val 4764235"/>
              <a:gd name="f2809" fmla="val 4774135"/>
              <a:gd name="f2810" fmla="val 4744582"/>
              <a:gd name="f2811" fmla="val 4752688"/>
              <a:gd name="f2812" fmla="val 4764620"/>
              <a:gd name="f2813" fmla="val 4821411"/>
              <a:gd name="f2814" fmla="val 4842204"/>
              <a:gd name="f2815" fmla="val 4727263"/>
              <a:gd name="f2816" fmla="val 4868284"/>
              <a:gd name="f2817" fmla="val 4768848"/>
              <a:gd name="f2818" fmla="val 4846434"/>
              <a:gd name="f2819" fmla="val 4793518"/>
              <a:gd name="f2820" fmla="val 4989518"/>
              <a:gd name="f2821" fmla="val 4816779"/>
              <a:gd name="f2822" fmla="val 4980002"/>
              <a:gd name="f2823" fmla="val 4789290"/>
              <a:gd name="f2824" fmla="val 4835508"/>
              <a:gd name="f2825" fmla="val 4829466"/>
              <a:gd name="f2826" fmla="val 4814715"/>
              <a:gd name="f2827" fmla="val 4810082"/>
              <a:gd name="f2828" fmla="val 4876742"/>
              <a:gd name="f2829" fmla="val 4828056"/>
              <a:gd name="f2830" fmla="val 4891896"/>
              <a:gd name="f2831" fmla="val 4858364"/>
              <a:gd name="f2832" fmla="val 4799561"/>
              <a:gd name="f2833" fmla="val 4847087"/>
              <a:gd name="f2834" fmla="val 4781587"/>
              <a:gd name="f2835" fmla="val 4785412"/>
              <a:gd name="f2836" fmla="val 4811896"/>
              <a:gd name="f2837" fmla="val 9133435"/>
              <a:gd name="f2838" fmla="val 4717345"/>
              <a:gd name="f2839" fmla="val 4721574"/>
              <a:gd name="f2840" fmla="val 4751883"/>
              <a:gd name="f2841" fmla="val 9118281"/>
              <a:gd name="f2842" fmla="val 9118751"/>
              <a:gd name="f2843" fmla="val 4754233"/>
              <a:gd name="f2844" fmla="val 9118986"/>
              <a:gd name="f2845" fmla="val 4756582"/>
              <a:gd name="f2846" fmla="val 4758932"/>
              <a:gd name="f2847" fmla="val 4761046"/>
              <a:gd name="f2848" fmla="val 4763161"/>
              <a:gd name="f2849" fmla="val 4765275"/>
              <a:gd name="f2850" fmla="val 4770444"/>
              <a:gd name="f2851" fmla="val 4775613"/>
              <a:gd name="f2852" fmla="val 4780782"/>
              <a:gd name="f2853" fmla="val 9117811"/>
              <a:gd name="f2854" fmla="val 4785951"/>
              <a:gd name="f2855" fmla="val 9116989"/>
              <a:gd name="f2856" fmla="val 4791825"/>
              <a:gd name="f2857" fmla="val 9115814"/>
              <a:gd name="f2858" fmla="val 4798403"/>
              <a:gd name="f2859" fmla="val 9019249"/>
              <a:gd name="f2860" fmla="val 4828712"/>
              <a:gd name="f2861" fmla="val 9111585"/>
              <a:gd name="f2862" fmla="val 9107825"/>
              <a:gd name="f2863" fmla="val 4860195"/>
              <a:gd name="f2864" fmla="val 9099132"/>
              <a:gd name="f2865" fmla="val 4886627"/>
              <a:gd name="f2866" fmla="val 9085505"/>
              <a:gd name="f2867" fmla="val 4908008"/>
              <a:gd name="f2868" fmla="val 9071878"/>
              <a:gd name="f2869" fmla="val 4929388"/>
              <a:gd name="f2870" fmla="val 9053082"/>
              <a:gd name="f2871" fmla="val 4945717"/>
              <a:gd name="f2872" fmla="val 9029117"/>
              <a:gd name="f2873" fmla="val 4956994"/>
              <a:gd name="f2874" fmla="val 9044272"/>
              <a:gd name="f2875" fmla="val 4983074"/>
              <a:gd name="f2876" fmla="val 9079044"/>
              <a:gd name="f2877" fmla="val 4967333"/>
              <a:gd name="f2878" fmla="val 9105006"/>
              <a:gd name="f2879" fmla="val 4939138"/>
              <a:gd name="f2880" fmla="val 9122157"/>
              <a:gd name="f2881" fmla="val 4898492"/>
              <a:gd name="f2882" fmla="val 9139309"/>
              <a:gd name="f2883" fmla="val 4857846"/>
              <a:gd name="f2884" fmla="val 9148119"/>
              <a:gd name="f2885" fmla="val 4803455"/>
              <a:gd name="f2886" fmla="val 4735319"/>
              <a:gd name="f2887" fmla="val 2432596"/>
              <a:gd name="f2888" fmla="val 2417442"/>
              <a:gd name="f2889" fmla="val 2417912"/>
              <a:gd name="f2890" fmla="val 2418147"/>
              <a:gd name="f2891" fmla="val 2416972"/>
              <a:gd name="f2892" fmla="val 2416149"/>
              <a:gd name="f2893" fmla="val 2414975"/>
              <a:gd name="f2894" fmla="val 2318410"/>
              <a:gd name="f2895" fmla="val 2410746"/>
              <a:gd name="f2896" fmla="val 2406986"/>
              <a:gd name="f2897" fmla="val 2398293"/>
              <a:gd name="f2898" fmla="val 2384666"/>
              <a:gd name="f2899" fmla="val 2371039"/>
              <a:gd name="f2900" fmla="val 2352243"/>
              <a:gd name="f2901" fmla="val 2328278"/>
              <a:gd name="f2902" fmla="val 2343433"/>
              <a:gd name="f2903" fmla="val 2378205"/>
              <a:gd name="f2904" fmla="val 2404167"/>
              <a:gd name="f2905" fmla="val 2421318"/>
              <a:gd name="f2906" fmla="val 2438470"/>
              <a:gd name="f2907" fmla="val 2447280"/>
              <a:gd name="f2908" fmla="val 4460161"/>
              <a:gd name="f2909" fmla="val 4476725"/>
              <a:gd name="f2910" fmla="val 7022218"/>
              <a:gd name="f2911" fmla="val 4493171"/>
              <a:gd name="f2912" fmla="val 7027446"/>
              <a:gd name="f2913" fmla="val 4508737"/>
              <a:gd name="f2914" fmla="val 7031557"/>
              <a:gd name="f2915" fmla="val 4523421"/>
              <a:gd name="f2916" fmla="val 7035669"/>
              <a:gd name="f2917" fmla="val 4538106"/>
              <a:gd name="f2918" fmla="val 7038665"/>
              <a:gd name="f2919" fmla="val 4551439"/>
              <a:gd name="f2920" fmla="val 7040544"/>
              <a:gd name="f2921" fmla="val 4563422"/>
              <a:gd name="f2922" fmla="val 7065214"/>
              <a:gd name="f2923" fmla="val 4546858"/>
              <a:gd name="f2924" fmla="val 7064274"/>
              <a:gd name="f2925" fmla="val 4537694"/>
              <a:gd name="f2926" fmla="val 7061514"/>
              <a:gd name="f2927" fmla="val 4525771"/>
              <a:gd name="f2928" fmla="val 7056932"/>
              <a:gd name="f2929" fmla="val 4511087"/>
              <a:gd name="f2930" fmla="val 7052350"/>
              <a:gd name="f2931" fmla="val 4496402"/>
              <a:gd name="f2932" fmla="val 7046418"/>
              <a:gd name="f2933" fmla="val 4479427"/>
              <a:gd name="f2934" fmla="val 7123012"/>
              <a:gd name="f2935" fmla="val 4456284"/>
              <a:gd name="f2936" fmla="val 7120427"/>
              <a:gd name="f2937" fmla="val 4515257"/>
              <a:gd name="f2938" fmla="val 7112263"/>
              <a:gd name="f2939" fmla="val 4564303"/>
              <a:gd name="f2940" fmla="val 7098518"/>
              <a:gd name="f2941" fmla="val 4603422"/>
              <a:gd name="f2942" fmla="val 7084774"/>
              <a:gd name="f2943" fmla="val 4642541"/>
              <a:gd name="f2944" fmla="val 7065449"/>
              <a:gd name="f2945" fmla="val 4672791"/>
              <a:gd name="f2946" fmla="val 4694171"/>
              <a:gd name="f2947" fmla="val 7057108"/>
              <a:gd name="f2948" fmla="val 4720603"/>
              <a:gd name="f2949" fmla="val 7071440"/>
              <a:gd name="f2950" fmla="val 4709795"/>
              <a:gd name="f2951" fmla="val 7084186"/>
              <a:gd name="f2952" fmla="val 4695522"/>
              <a:gd name="f2953" fmla="val 7095346"/>
              <a:gd name="f2954" fmla="val 4677783"/>
              <a:gd name="f2955" fmla="val 7106506"/>
              <a:gd name="f2956" fmla="val 4660045"/>
              <a:gd name="f2957" fmla="val 7115963"/>
              <a:gd name="f2958" fmla="val 4639898"/>
              <a:gd name="f2959" fmla="val 7123717"/>
              <a:gd name="f2960" fmla="val 4617342"/>
              <a:gd name="f2961" fmla="val 7131470"/>
              <a:gd name="f2962" fmla="val 4594787"/>
              <a:gd name="f2963" fmla="val 7137696"/>
              <a:gd name="f2964" fmla="val 4570411"/>
              <a:gd name="f2965" fmla="val 7142395"/>
              <a:gd name="f2966" fmla="val 4544214"/>
              <a:gd name="f2967" fmla="val 7147094"/>
              <a:gd name="f2968" fmla="val 4518018"/>
              <a:gd name="f2969" fmla="val 7150266"/>
              <a:gd name="f2970" fmla="val 4490940"/>
              <a:gd name="f2971" fmla="val 7151911"/>
              <a:gd name="f2972" fmla="val 4462980"/>
              <a:gd name="f2973" fmla="val 7885243"/>
              <a:gd name="f2974" fmla="val 4415688"/>
              <a:gd name="f2975" fmla="val 4423794"/>
              <a:gd name="f2976" fmla="val 7875727"/>
              <a:gd name="f2977" fmla="val 4492517"/>
              <a:gd name="f2978" fmla="val 4513310"/>
              <a:gd name="f2979" fmla="val 7838370"/>
              <a:gd name="f2980" fmla="val 4539390"/>
              <a:gd name="f2981" fmla="val 7879956"/>
              <a:gd name="f2982" fmla="val 4517540"/>
              <a:gd name="f2983" fmla="val 7904626"/>
              <a:gd name="f2984" fmla="val 4660624"/>
              <a:gd name="f2985" fmla="val 4651108"/>
              <a:gd name="f2986" fmla="val 7900397"/>
              <a:gd name="f2987" fmla="val 4506614"/>
              <a:gd name="f2988" fmla="val 7940574"/>
              <a:gd name="f2989" fmla="val 4485821"/>
              <a:gd name="f2990" fmla="val 7921190"/>
              <a:gd name="f2991" fmla="val 4547848"/>
              <a:gd name="f2992" fmla="val 7939164"/>
              <a:gd name="f2993" fmla="val 4563002"/>
              <a:gd name="f2994" fmla="val 7969472"/>
              <a:gd name="f2995" fmla="val 4470667"/>
              <a:gd name="f2996" fmla="val 7958195"/>
              <a:gd name="f2997" fmla="val 4452693"/>
              <a:gd name="f2998" fmla="val 7896520"/>
              <a:gd name="f2999" fmla="val 4483002"/>
              <a:gd name="f3000" fmla="val 4409779"/>
              <a:gd name="f3001" fmla="val 2061331"/>
              <a:gd name="f3002" fmla="val 2071786"/>
              <a:gd name="f3003" fmla="val 4413773"/>
              <a:gd name="f3004" fmla="val 4421761"/>
              <a:gd name="f3005" fmla="val 2086823"/>
              <a:gd name="f3006" fmla="val 4429750"/>
              <a:gd name="f3007" fmla="val 2090582"/>
              <a:gd name="f3008" fmla="val 4441145"/>
              <a:gd name="f3009" fmla="val 4455947"/>
              <a:gd name="f3010" fmla="val 4469339"/>
              <a:gd name="f3011" fmla="val 4479970"/>
              <a:gd name="f3012" fmla="val 4487841"/>
              <a:gd name="f3013" fmla="val 4495712"/>
              <a:gd name="f3014" fmla="val 4499647"/>
              <a:gd name="f3015" fmla="val 2035016"/>
              <a:gd name="f3016" fmla="val 2024678"/>
              <a:gd name="f3017" fmla="val 4495535"/>
              <a:gd name="f3018" fmla="val 2016925"/>
              <a:gd name="f3019" fmla="val 4487312"/>
              <a:gd name="f3020" fmla="val 2009172"/>
              <a:gd name="f3021" fmla="val 4479089"/>
              <a:gd name="f3022" fmla="val 4468164"/>
              <a:gd name="f3023" fmla="val 4454537"/>
              <a:gd name="f3024" fmla="val 2009230"/>
              <a:gd name="f3025" fmla="val 4430337"/>
              <a:gd name="f3026" fmla="val 2017101"/>
              <a:gd name="f3027" fmla="val 4422114"/>
              <a:gd name="f3028" fmla="val 2024972"/>
              <a:gd name="f3029" fmla="val 4413890"/>
              <a:gd name="f3030" fmla="val 2035251"/>
              <a:gd name="f3031" fmla="val 4406274"/>
              <a:gd name="f3032" fmla="val 4432706"/>
              <a:gd name="f3033" fmla="val 346567"/>
              <a:gd name="f3034" fmla="val 349034"/>
              <a:gd name="f3035" fmla="val 4478521"/>
              <a:gd name="f3036" fmla="val 347154"/>
              <a:gd name="f3037" fmla="val 345216"/>
              <a:gd name="f3038" fmla="val 4478462"/>
              <a:gd name="f3039" fmla="val 343219"/>
              <a:gd name="f3040" fmla="val 4478345"/>
              <a:gd name="f3041" fmla="val 341222"/>
              <a:gd name="f3042" fmla="val 4478227"/>
              <a:gd name="f3043" fmla="val 338108"/>
              <a:gd name="f3044" fmla="val 4478168"/>
              <a:gd name="f3045" fmla="val 333879"/>
              <a:gd name="f3046" fmla="val 311324"/>
              <a:gd name="f3047" fmla="val 292763"/>
              <a:gd name="f3048" fmla="val 4484747"/>
              <a:gd name="f3049" fmla="val 278196"/>
              <a:gd name="f3050" fmla="val 4497904"/>
              <a:gd name="f3051" fmla="val 263864"/>
              <a:gd name="f3052" fmla="val 4510826"/>
              <a:gd name="f3053" fmla="val 4527978"/>
              <a:gd name="f3054" fmla="val 4549358"/>
              <a:gd name="f3055" fmla="val 4574263"/>
              <a:gd name="f3056" fmla="val 267036"/>
              <a:gd name="f3057" fmla="val 4593881"/>
              <a:gd name="f3058" fmla="val 287712"/>
              <a:gd name="f3059" fmla="val 4608213"/>
              <a:gd name="f3060" fmla="val 4622545"/>
              <a:gd name="f3061" fmla="val 336934"/>
              <a:gd name="f3062" fmla="val 4629711"/>
              <a:gd name="f3063" fmla="val 381809"/>
              <a:gd name="f3064" fmla="val 4602222"/>
              <a:gd name="f3065" fmla="val 380400"/>
              <a:gd name="f3066" fmla="val 4602457"/>
              <a:gd name="f3067" fmla="val 378872"/>
              <a:gd name="f3068" fmla="val 4602574"/>
              <a:gd name="f3069" fmla="val 377228"/>
              <a:gd name="f3070" fmla="val 375583"/>
              <a:gd name="f3071" fmla="val 373234"/>
              <a:gd name="f3072" fmla="val 370179"/>
              <a:gd name="f3073" fmla="val 343865"/>
              <a:gd name="f3074" fmla="val 323659"/>
              <a:gd name="f3075" fmla="val 4597817"/>
              <a:gd name="f3076" fmla="val 309562"/>
              <a:gd name="f3077" fmla="val 4588301"/>
              <a:gd name="f3078" fmla="val 295465"/>
              <a:gd name="f3079" fmla="val 4578786"/>
              <a:gd name="f3080" fmla="val 4565217"/>
              <a:gd name="f3081" fmla="val 4547596"/>
              <a:gd name="f3082" fmla="val 4534204"/>
              <a:gd name="f3083" fmla="val 293292"/>
              <a:gd name="f3084" fmla="val 4523690"/>
              <a:gd name="f3085" fmla="val 303042"/>
              <a:gd name="f3086" fmla="val 4516054"/>
              <a:gd name="f3087" fmla="val 312793"/>
              <a:gd name="f3088" fmla="val 4508418"/>
              <a:gd name="f3089" fmla="val 326479"/>
              <a:gd name="f3090" fmla="val 4504600"/>
              <a:gd name="f3091" fmla="val 344100"/>
              <a:gd name="f3092" fmla="val 348564"/>
              <a:gd name="f3093" fmla="val 4504835"/>
              <a:gd name="f3094" fmla="val 4505305"/>
              <a:gd name="f3095" fmla="val 366068"/>
              <a:gd name="f3096" fmla="val 4505775"/>
              <a:gd name="f3097" fmla="val 373116"/>
              <a:gd name="f3098" fmla="val 4506597"/>
              <a:gd name="f3099" fmla="val 381104"/>
              <a:gd name="f3100" fmla="val 4507772"/>
              <a:gd name="f3101" fmla="val 9892847"/>
              <a:gd name="f3102" fmla="val 4394987"/>
              <a:gd name="f3103" fmla="val 4535252"/>
              <a:gd name="f3104" fmla="val 4568027"/>
              <a:gd name="f3105" fmla="val 9911878"/>
              <a:gd name="f3106" fmla="val 4617719"/>
              <a:gd name="f3107" fmla="val 9941481"/>
              <a:gd name="f3108" fmla="val 4494370"/>
              <a:gd name="f3109" fmla="val 4540891"/>
              <a:gd name="f3110" fmla="val 9855842"/>
              <a:gd name="f3111" fmla="val 9924565"/>
              <a:gd name="f3112" fmla="val 5656601"/>
              <a:gd name="f3113" fmla="val 5675632"/>
              <a:gd name="f3114" fmla="val 5705235"/>
              <a:gd name="f3115" fmla="val 5619596"/>
              <a:gd name="f3116" fmla="val 5688319"/>
              <a:gd name="f3117" fmla="val 660739"/>
              <a:gd name="f3118" fmla="val 679770"/>
              <a:gd name="f3119" fmla="val 709373"/>
              <a:gd name="f3120" fmla="val 623734"/>
              <a:gd name="f3121" fmla="val 692457"/>
              <a:gd name="f3122" fmla="val 6008643"/>
              <a:gd name="f3123" fmla="val 4394227"/>
              <a:gd name="f3124" fmla="val 4437223"/>
              <a:gd name="f3125" fmla="val 4476342"/>
              <a:gd name="f3126" fmla="val 6010053"/>
              <a:gd name="f3127" fmla="val 4429469"/>
              <a:gd name="f3128" fmla="val 4615197"/>
              <a:gd name="f3129" fmla="val 6042124"/>
              <a:gd name="f3130" fmla="val 2048644"/>
              <a:gd name="f3131" fmla="val 4383699"/>
              <a:gd name="f3132" fmla="val 2025148"/>
              <a:gd name="f3133" fmla="val 2006764"/>
              <a:gd name="f3134" fmla="val 4390454"/>
              <a:gd name="f3135" fmla="val 1993489"/>
              <a:gd name="f3136" fmla="val 4403964"/>
              <a:gd name="f3137" fmla="val 1980214"/>
              <a:gd name="f3138" fmla="val 4417473"/>
              <a:gd name="f3139" fmla="val 4435976"/>
              <a:gd name="f3140" fmla="val 4459471"/>
              <a:gd name="f3141" fmla="val 4469809"/>
              <a:gd name="f3142" fmla="val 1975221"/>
              <a:gd name="f3143" fmla="val 4480440"/>
              <a:gd name="f3144" fmla="val 1978511"/>
              <a:gd name="f3145" fmla="val 4491365"/>
              <a:gd name="f3146" fmla="val 1981800"/>
              <a:gd name="f3147" fmla="val 4502290"/>
              <a:gd name="f3148" fmla="val 1986969"/>
              <a:gd name="f3149" fmla="val 4513803"/>
              <a:gd name="f3150" fmla="val 1994018"/>
              <a:gd name="f3151" fmla="val 4525903"/>
              <a:gd name="f3152" fmla="val 4538003"/>
              <a:gd name="f3153" fmla="val 2010053"/>
              <a:gd name="f3154" fmla="val 4550866"/>
              <a:gd name="f3155" fmla="val 2020978"/>
              <a:gd name="f3156" fmla="val 4564493"/>
              <a:gd name="f3157" fmla="val 2031903"/>
              <a:gd name="f3158" fmla="val 4578121"/>
              <a:gd name="f3159" fmla="val 2045002"/>
              <a:gd name="f3160" fmla="val 4592687"/>
              <a:gd name="f3161" fmla="val 2060273"/>
              <a:gd name="f3162" fmla="val 4608194"/>
              <a:gd name="f3163" fmla="val 2102213"/>
              <a:gd name="f3164" fmla="val 2085296"/>
              <a:gd name="f3165" fmla="val 4591748"/>
              <a:gd name="f3166" fmla="val 2070670"/>
              <a:gd name="f3167" fmla="val 4576358"/>
              <a:gd name="f3168" fmla="val 2058335"/>
              <a:gd name="f3169" fmla="val 4562026"/>
              <a:gd name="f3170" fmla="val 2046000"/>
              <a:gd name="f3171" fmla="val 4547695"/>
              <a:gd name="f3172" fmla="val 2035369"/>
              <a:gd name="f3173" fmla="val 4534067"/>
              <a:gd name="f3174" fmla="val 4521145"/>
              <a:gd name="f3175" fmla="val 2034664"/>
              <a:gd name="f3176" fmla="val 4524904"/>
              <a:gd name="f3177" fmla="val 4526784"/>
              <a:gd name="f3178" fmla="val 2053577"/>
              <a:gd name="f3179" fmla="val 2063680"/>
              <a:gd name="f3180" fmla="val 2072961"/>
              <a:gd name="f3181" fmla="val 4525022"/>
              <a:gd name="f3182" fmla="val 2081419"/>
              <a:gd name="f3183" fmla="val 4521498"/>
              <a:gd name="f3184" fmla="val 2089877"/>
              <a:gd name="f3185" fmla="val 4517973"/>
              <a:gd name="f3186" fmla="val 4513039"/>
              <a:gd name="f3187" fmla="val 2103094"/>
              <a:gd name="f3188" fmla="val 4506696"/>
              <a:gd name="f3189" fmla="val 2109085"/>
              <a:gd name="f3190" fmla="val 4500352"/>
              <a:gd name="f3191" fmla="val 2113784"/>
              <a:gd name="f3192" fmla="val 4492892"/>
              <a:gd name="f3193" fmla="val 2117190"/>
              <a:gd name="f3194" fmla="val 4484317"/>
              <a:gd name="f3195" fmla="val 2120597"/>
              <a:gd name="f3196" fmla="val 4475741"/>
              <a:gd name="f3197" fmla="val 2122301"/>
              <a:gd name="f3198" fmla="val 4466402"/>
              <a:gd name="f3199" fmla="val 4456299"/>
              <a:gd name="f3200" fmla="val 4445256"/>
              <a:gd name="f3201" fmla="val 2120539"/>
              <a:gd name="f3202" fmla="val 4435271"/>
              <a:gd name="f3203" fmla="val 2117015"/>
              <a:gd name="f3204" fmla="val 4426343"/>
              <a:gd name="f3205" fmla="val 2113490"/>
              <a:gd name="f3206" fmla="val 4417415"/>
              <a:gd name="f3207" fmla="val 2108439"/>
              <a:gd name="f3208" fmla="val 2101860"/>
              <a:gd name="f3209" fmla="val 4403435"/>
              <a:gd name="f3210" fmla="val 2095281"/>
              <a:gd name="f3211" fmla="val 4397091"/>
              <a:gd name="f3212" fmla="val 2087469"/>
              <a:gd name="f3213" fmla="val 4392216"/>
              <a:gd name="f3214" fmla="val 2078423"/>
              <a:gd name="f3215" fmla="val 4388809"/>
              <a:gd name="f3216" fmla="val 2069378"/>
              <a:gd name="f3217" fmla="val 4385403"/>
              <a:gd name="f3218" fmla="val 2059451"/>
              <a:gd name="f3219" fmla="val 4377699"/>
              <a:gd name="f3220" fmla="val 4403778"/>
              <a:gd name="f3221" fmla="val 4405423"/>
              <a:gd name="f3222" fmla="val 11777578"/>
              <a:gd name="f3223" fmla="val 4407126"/>
              <a:gd name="f3224" fmla="val 11776990"/>
              <a:gd name="f3225" fmla="val 4408888"/>
              <a:gd name="f3226" fmla="val 11776403"/>
              <a:gd name="f3227" fmla="val 4410650"/>
              <a:gd name="f3228" fmla="val 11774993"/>
              <a:gd name="f3229" fmla="val 4413176"/>
              <a:gd name="f3230" fmla="val 11772761"/>
              <a:gd name="f3231" fmla="val 4416466"/>
              <a:gd name="f3232" fmla="val 11770529"/>
              <a:gd name="f3233" fmla="val 4419755"/>
              <a:gd name="f3234" fmla="val 11767181"/>
              <a:gd name="f3235" fmla="val 4424160"/>
              <a:gd name="f3236" fmla="val 11762717"/>
              <a:gd name="f3237" fmla="val 4429681"/>
              <a:gd name="f3238" fmla="val 11758253"/>
              <a:gd name="f3239" fmla="val 4435203"/>
              <a:gd name="f3240" fmla="val 11752262"/>
              <a:gd name="f3241" fmla="val 4442545"/>
              <a:gd name="f3242" fmla="val 11744743"/>
              <a:gd name="f3243" fmla="val 4451708"/>
              <a:gd name="f3244" fmla="val 11729942"/>
              <a:gd name="f3245" fmla="val 4469329"/>
              <a:gd name="f3246" fmla="val 11719016"/>
              <a:gd name="f3247" fmla="val 4487773"/>
              <a:gd name="f3248" fmla="val 11711968"/>
              <a:gd name="f3249" fmla="val 4507039"/>
              <a:gd name="f3250" fmla="val 11704919"/>
              <a:gd name="f3251" fmla="val 4526304"/>
              <a:gd name="f3252" fmla="val 11701395"/>
              <a:gd name="f3253" fmla="val 4547333"/>
              <a:gd name="f3254" fmla="val 4570123"/>
              <a:gd name="f3255" fmla="val 4598669"/>
              <a:gd name="f3256" fmla="val 11731704"/>
              <a:gd name="f3257" fmla="val 4568361"/>
              <a:gd name="f3258" fmla="val 4549330"/>
              <a:gd name="f3259" fmla="val 11734640"/>
              <a:gd name="f3260" fmla="val 4531826"/>
              <a:gd name="f3261" fmla="val 11740514"/>
              <a:gd name="f3262" fmla="val 4515849"/>
              <a:gd name="f3263" fmla="val 11746388"/>
              <a:gd name="f3264" fmla="val 4499873"/>
              <a:gd name="f3265" fmla="val 11755669"/>
              <a:gd name="f3266" fmla="val 4484131"/>
              <a:gd name="f3267" fmla="val 11768356"/>
              <a:gd name="f3268" fmla="val 4468624"/>
              <a:gd name="f3269" fmla="val 11772350"/>
              <a:gd name="f3270" fmla="val 4463691"/>
              <a:gd name="f3271" fmla="val 11775581"/>
              <a:gd name="f3272" fmla="val 4459755"/>
              <a:gd name="f3273" fmla="val 11778048"/>
              <a:gd name="f3274" fmla="val 4456818"/>
              <a:gd name="f3275" fmla="val 11780514"/>
              <a:gd name="f3276" fmla="val 4453881"/>
              <a:gd name="f3277" fmla="val 11782394"/>
              <a:gd name="f3278" fmla="val 4451649"/>
              <a:gd name="f3279" fmla="val 11783686"/>
              <a:gd name="f3280" fmla="val 4450122"/>
              <a:gd name="f3281" fmla="val 11784979"/>
              <a:gd name="f3282" fmla="val 4448595"/>
              <a:gd name="f3283" fmla="val 11785977"/>
              <a:gd name="f3284" fmla="val 4447479"/>
              <a:gd name="f3285" fmla="val 11786682"/>
              <a:gd name="f3286" fmla="val 4446774"/>
              <a:gd name="f3287" fmla="val 11787387"/>
              <a:gd name="f3288" fmla="val 4446069"/>
              <a:gd name="f3289" fmla="val 11787974"/>
              <a:gd name="f3290" fmla="val 4445365"/>
              <a:gd name="f3291" fmla="val 11788444"/>
              <a:gd name="f3292" fmla="val 4444659"/>
              <a:gd name="f3293" fmla="val 4423279"/>
              <a:gd name="f3294" fmla="val 11814876"/>
              <a:gd name="f3295" fmla="val 4404366"/>
              <a:gd name="f3296" fmla="val 4387919"/>
              <a:gd name="f3297" fmla="val 3774542"/>
              <a:gd name="f3298" fmla="val 4337134"/>
              <a:gd name="f3299" fmla="val 3771018"/>
              <a:gd name="f3300" fmla="val 4370497"/>
              <a:gd name="f3301" fmla="val 3765203"/>
              <a:gd name="f3302" fmla="val 4400394"/>
              <a:gd name="f3303" fmla="val 3757097"/>
              <a:gd name="f3304" fmla="val 4426826"/>
              <a:gd name="f3305" fmla="val 3748991"/>
              <a:gd name="f3306" fmla="val 4453258"/>
              <a:gd name="f3307" fmla="val 3737890"/>
              <a:gd name="f3308" fmla="val 4476107"/>
              <a:gd name="f3309" fmla="val 4495373"/>
              <a:gd name="f3310" fmla="val 3744586"/>
              <a:gd name="f3311" fmla="val 4514756"/>
              <a:gd name="f3312" fmla="val 3762677"/>
              <a:gd name="f3313" fmla="val 4487032"/>
              <a:gd name="f3314" fmla="val 3775482"/>
              <a:gd name="f3315" fmla="val 4457663"/>
              <a:gd name="f3316" fmla="val 3783000"/>
              <a:gd name="f3317" fmla="val 4426650"/>
              <a:gd name="f3318" fmla="val 3831282"/>
              <a:gd name="f3319" fmla="val 3825643"/>
              <a:gd name="f3320" fmla="val 4510997"/>
              <a:gd name="f3321" fmla="val 3798976"/>
              <a:gd name="f3322" fmla="val 4576195"/>
              <a:gd name="f3323" fmla="val 3751282"/>
              <a:gd name="f3324" fmla="val 4622246"/>
              <a:gd name="f3325" fmla="val 3767846"/>
              <a:gd name="f3326" fmla="val 4646916"/>
              <a:gd name="f3327" fmla="val 3794396"/>
              <a:gd name="f3328" fmla="val 4622011"/>
              <a:gd name="f3329" fmla="val 3815600"/>
              <a:gd name="f3330" fmla="val 4590586"/>
              <a:gd name="f3331" fmla="val 3831459"/>
              <a:gd name="f3332" fmla="val 4552642"/>
              <a:gd name="f3333" fmla="val 3847317"/>
              <a:gd name="f3334" fmla="val 4514697"/>
              <a:gd name="f3335" fmla="val 3857714"/>
              <a:gd name="f3336" fmla="val 4469058"/>
              <a:gd name="f3337" fmla="val 3862648"/>
              <a:gd name="f3338" fmla="val 4415725"/>
              <a:gd name="f3339" fmla="val 3846436"/>
              <a:gd name="f3340" fmla="val 4392112"/>
              <a:gd name="f3341" fmla="val 4396341"/>
              <a:gd name="f3342" fmla="val 3792985"/>
              <a:gd name="f3343" fmla="val 4385769"/>
              <a:gd name="f3344" fmla="val 3795452"/>
              <a:gd name="f3345" fmla="val 4376253"/>
              <a:gd name="f3346" fmla="val 3797098"/>
              <a:gd name="f3347" fmla="val 4367795"/>
              <a:gd name="f3348" fmla="val 3798742"/>
              <a:gd name="f3349" fmla="val 4359337"/>
              <a:gd name="f3350" fmla="val 3800505"/>
              <a:gd name="f3351" fmla="val 4352288"/>
              <a:gd name="f3352" fmla="val 3802384"/>
              <a:gd name="f3353" fmla="val 4346649"/>
              <a:gd name="f3354" fmla="val 4333579"/>
              <a:gd name="f3355" fmla="val 4806911"/>
              <a:gd name="f3356" fmla="val 4817366"/>
              <a:gd name="f3357" fmla="val 4337573"/>
              <a:gd name="f3358" fmla="val 4345561"/>
              <a:gd name="f3359" fmla="val 4832402"/>
              <a:gd name="f3360" fmla="val 4353550"/>
              <a:gd name="f3361" fmla="val 4836162"/>
              <a:gd name="f3362" fmla="val 4364945"/>
              <a:gd name="f3363" fmla="val 4379747"/>
              <a:gd name="f3364" fmla="val 4393139"/>
              <a:gd name="f3365" fmla="val 4403770"/>
              <a:gd name="f3366" fmla="val 4411641"/>
              <a:gd name="f3367" fmla="val 4419512"/>
              <a:gd name="f3368" fmla="val 4423447"/>
              <a:gd name="f3369" fmla="val 4780596"/>
              <a:gd name="f3370" fmla="val 4770259"/>
              <a:gd name="f3371" fmla="val 4419335"/>
              <a:gd name="f3372" fmla="val 4762505"/>
              <a:gd name="f3373" fmla="val 4411112"/>
              <a:gd name="f3374" fmla="val 4754752"/>
              <a:gd name="f3375" fmla="val 4402889"/>
              <a:gd name="f3376" fmla="val 4391964"/>
              <a:gd name="f3377" fmla="val 4378337"/>
              <a:gd name="f3378" fmla="val 4754811"/>
              <a:gd name="f3379" fmla="val 4354137"/>
              <a:gd name="f3380" fmla="val 4762682"/>
              <a:gd name="f3381" fmla="val 4345914"/>
              <a:gd name="f3382" fmla="val 4770553"/>
              <a:gd name="f3383" fmla="val 4337690"/>
              <a:gd name="f3384" fmla="val 4780832"/>
              <a:gd name="f3385" fmla="val 4794224"/>
              <a:gd name="f3386" fmla="val 4307499"/>
              <a:gd name="f3387" fmla="val 4770729"/>
              <a:gd name="f3388" fmla="val 4752344"/>
              <a:gd name="f3389" fmla="val 4314254"/>
              <a:gd name="f3390" fmla="val 4739069"/>
              <a:gd name="f3391" fmla="val 4327764"/>
              <a:gd name="f3392" fmla="val 4725795"/>
              <a:gd name="f3393" fmla="val 4341273"/>
              <a:gd name="f3394" fmla="val 4359776"/>
              <a:gd name="f3395" fmla="val 4383271"/>
              <a:gd name="f3396" fmla="val 4393609"/>
              <a:gd name="f3397" fmla="val 4720802"/>
              <a:gd name="f3398" fmla="val 4404240"/>
              <a:gd name="f3399" fmla="val 4724091"/>
              <a:gd name="f3400" fmla="val 4415165"/>
              <a:gd name="f3401" fmla="val 4727380"/>
              <a:gd name="f3402" fmla="val 4426090"/>
              <a:gd name="f3403" fmla="val 4732550"/>
              <a:gd name="f3404" fmla="val 4437603"/>
              <a:gd name="f3405" fmla="val 4739598"/>
              <a:gd name="f3406" fmla="val 4449703"/>
              <a:gd name="f3407" fmla="val 4461803"/>
              <a:gd name="f3408" fmla="val 4755633"/>
              <a:gd name="f3409" fmla="val 4474666"/>
              <a:gd name="f3410" fmla="val 4766559"/>
              <a:gd name="f3411" fmla="val 4488293"/>
              <a:gd name="f3412" fmla="val 4777483"/>
              <a:gd name="f3413" fmla="val 4501921"/>
              <a:gd name="f3414" fmla="val 4790582"/>
              <a:gd name="f3415" fmla="val 4516487"/>
              <a:gd name="f3416" fmla="val 4805853"/>
              <a:gd name="f3417" fmla="val 4531994"/>
              <a:gd name="f3418" fmla="val 4847792"/>
              <a:gd name="f3419" fmla="val 4830876"/>
              <a:gd name="f3420" fmla="val 4515548"/>
              <a:gd name="f3421" fmla="val 4816250"/>
              <a:gd name="f3422" fmla="val 4500158"/>
              <a:gd name="f3423" fmla="val 4803915"/>
              <a:gd name="f3424" fmla="val 4485826"/>
              <a:gd name="f3425" fmla="val 4791580"/>
              <a:gd name="f3426" fmla="val 4471495"/>
              <a:gd name="f3427" fmla="val 4780949"/>
              <a:gd name="f3428" fmla="val 4457867"/>
              <a:gd name="f3429" fmla="val 4444945"/>
              <a:gd name="f3430" fmla="val 4780244"/>
              <a:gd name="f3431" fmla="val 4448704"/>
              <a:gd name="f3432" fmla="val 4450584"/>
              <a:gd name="f3433" fmla="val 4799157"/>
              <a:gd name="f3434" fmla="val 4809260"/>
              <a:gd name="f3435" fmla="val 4818541"/>
              <a:gd name="f3436" fmla="val 4448822"/>
              <a:gd name="f3437" fmla="val 4827000"/>
              <a:gd name="f3438" fmla="val 4445298"/>
              <a:gd name="f3439" fmla="val 4835457"/>
              <a:gd name="f3440" fmla="val 4441773"/>
              <a:gd name="f3441" fmla="val 4436839"/>
              <a:gd name="f3442" fmla="val 4848674"/>
              <a:gd name="f3443" fmla="val 4430496"/>
              <a:gd name="f3444" fmla="val 4854664"/>
              <a:gd name="f3445" fmla="val 4424152"/>
              <a:gd name="f3446" fmla="val 4859363"/>
              <a:gd name="f3447" fmla="val 4416692"/>
              <a:gd name="f3448" fmla="val 4862771"/>
              <a:gd name="f3449" fmla="val 4408117"/>
              <a:gd name="f3450" fmla="val 4866177"/>
              <a:gd name="f3451" fmla="val 4399541"/>
              <a:gd name="f3452" fmla="val 4867881"/>
              <a:gd name="f3453" fmla="val 4390202"/>
              <a:gd name="f3454" fmla="val 4380099"/>
              <a:gd name="f3455" fmla="val 4369056"/>
              <a:gd name="f3456" fmla="val 4866118"/>
              <a:gd name="f3457" fmla="val 4359071"/>
              <a:gd name="f3458" fmla="val 4862593"/>
              <a:gd name="f3459" fmla="val 4350143"/>
              <a:gd name="f3460" fmla="val 4859071"/>
              <a:gd name="f3461" fmla="val 4341215"/>
              <a:gd name="f3462" fmla="val 4854018"/>
              <a:gd name="f3463" fmla="val 4847440"/>
              <a:gd name="f3464" fmla="val 4327235"/>
              <a:gd name="f3465" fmla="val 4840861"/>
              <a:gd name="f3466" fmla="val 4320891"/>
              <a:gd name="f3467" fmla="val 4833048"/>
              <a:gd name="f3468" fmla="val 4316016"/>
              <a:gd name="f3469" fmla="val 4824004"/>
              <a:gd name="f3470" fmla="val 4312609"/>
              <a:gd name="f3471" fmla="val 4814958"/>
              <a:gd name="f3472" fmla="val 4309203"/>
              <a:gd name="f3473" fmla="val 4805031"/>
              <a:gd name="f3474" fmla="val 11256434"/>
              <a:gd name="f3475" fmla="val 4287328"/>
              <a:gd name="f3476" fmla="val 11252910"/>
              <a:gd name="f3477" fmla="val 4320691"/>
              <a:gd name="f3478" fmla="val 11247095"/>
              <a:gd name="f3479" fmla="val 4350588"/>
              <a:gd name="f3480" fmla="val 11238989"/>
              <a:gd name="f3481" fmla="val 4377020"/>
              <a:gd name="f3482" fmla="val 11230884"/>
              <a:gd name="f3483" fmla="val 4403452"/>
              <a:gd name="f3484" fmla="val 11219782"/>
              <a:gd name="f3485" fmla="val 4426301"/>
              <a:gd name="f3486" fmla="val 4445567"/>
              <a:gd name="f3487" fmla="val 11226478"/>
              <a:gd name="f3488" fmla="val 4464950"/>
              <a:gd name="f3489" fmla="val 11244569"/>
              <a:gd name="f3490" fmla="val 4437226"/>
              <a:gd name="f3491" fmla="val 11257374"/>
              <a:gd name="f3492" fmla="val 4407857"/>
              <a:gd name="f3493" fmla="val 11264893"/>
              <a:gd name="f3494" fmla="val 4376844"/>
              <a:gd name="f3495" fmla="val 11313175"/>
              <a:gd name="f3496" fmla="val 11307536"/>
              <a:gd name="f3497" fmla="val 4461191"/>
              <a:gd name="f3498" fmla="val 11280869"/>
              <a:gd name="f3499" fmla="val 4526389"/>
              <a:gd name="f3500" fmla="val 11233174"/>
              <a:gd name="f3501" fmla="val 4572440"/>
              <a:gd name="f3502" fmla="val 11249738"/>
              <a:gd name="f3503" fmla="val 4597110"/>
              <a:gd name="f3504" fmla="val 11276288"/>
              <a:gd name="f3505" fmla="val 4572205"/>
              <a:gd name="f3506" fmla="val 11297492"/>
              <a:gd name="f3507" fmla="val 4540780"/>
              <a:gd name="f3508" fmla="val 11313351"/>
              <a:gd name="f3509" fmla="val 4502836"/>
              <a:gd name="f3510" fmla="val 11329210"/>
              <a:gd name="f3511" fmla="val 4464891"/>
              <a:gd name="f3512" fmla="val 11339607"/>
              <a:gd name="f3513" fmla="val 4419252"/>
              <a:gd name="f3514" fmla="val 11344541"/>
              <a:gd name="f3515" fmla="val 4365919"/>
              <a:gd name="f3516" fmla="val 11328329"/>
              <a:gd name="f3517" fmla="val 4342306"/>
              <a:gd name="f3518" fmla="val 4346535"/>
              <a:gd name="f3519" fmla="val 11274878"/>
              <a:gd name="f3520" fmla="val 4335963"/>
              <a:gd name="f3521" fmla="val 11277345"/>
              <a:gd name="f3522" fmla="val 4326447"/>
              <a:gd name="f3523" fmla="val 11278990"/>
              <a:gd name="f3524" fmla="val 4317989"/>
              <a:gd name="f3525" fmla="val 11280634"/>
              <a:gd name="f3526" fmla="val 4309531"/>
              <a:gd name="f3527" fmla="val 11282396"/>
              <a:gd name="f3528" fmla="val 4302482"/>
              <a:gd name="f3529" fmla="val 11284276"/>
              <a:gd name="f3530" fmla="val 4296843"/>
              <a:gd name="f3531" fmla="val 9063302"/>
              <a:gd name="f3532" fmla="val 4258412"/>
              <a:gd name="f3533" fmla="val 9059778"/>
              <a:gd name="f3534" fmla="val 4291775"/>
              <a:gd name="f3535" fmla="val 9053963"/>
              <a:gd name="f3536" fmla="val 4321672"/>
              <a:gd name="f3537" fmla="val 9045857"/>
              <a:gd name="f3538" fmla="val 4348104"/>
              <a:gd name="f3539" fmla="val 9037752"/>
              <a:gd name="f3540" fmla="val 4374536"/>
              <a:gd name="f3541" fmla="val 9026650"/>
              <a:gd name="f3542" fmla="val 4397385"/>
              <a:gd name="f3543" fmla="val 4416651"/>
              <a:gd name="f3544" fmla="val 9033346"/>
              <a:gd name="f3545" fmla="val 4436034"/>
              <a:gd name="f3546" fmla="val 9051437"/>
              <a:gd name="f3547" fmla="val 4408310"/>
              <a:gd name="f3548" fmla="val 9064242"/>
              <a:gd name="f3549" fmla="val 4378941"/>
              <a:gd name="f3550" fmla="val 9071761"/>
              <a:gd name="f3551" fmla="val 4347928"/>
              <a:gd name="f3552" fmla="val 9120043"/>
              <a:gd name="f3553" fmla="val 9114404"/>
              <a:gd name="f3554" fmla="val 4432275"/>
              <a:gd name="f3555" fmla="val 9087737"/>
              <a:gd name="f3556" fmla="val 4497473"/>
              <a:gd name="f3557" fmla="val 9040042"/>
              <a:gd name="f3558" fmla="val 4543524"/>
              <a:gd name="f3559" fmla="val 9056606"/>
              <a:gd name="f3560" fmla="val 4568194"/>
              <a:gd name="f3561" fmla="val 9083156"/>
              <a:gd name="f3562" fmla="val 4543289"/>
              <a:gd name="f3563" fmla="val 9104360"/>
              <a:gd name="f3564" fmla="val 4511864"/>
              <a:gd name="f3565" fmla="val 9120219"/>
              <a:gd name="f3566" fmla="val 4473920"/>
              <a:gd name="f3567" fmla="val 9136078"/>
              <a:gd name="f3568" fmla="val 4435975"/>
              <a:gd name="f3569" fmla="val 9146475"/>
              <a:gd name="f3570" fmla="val 4390336"/>
              <a:gd name="f3571" fmla="val 9151409"/>
              <a:gd name="f3572" fmla="val 4337003"/>
              <a:gd name="f3573" fmla="val 9135197"/>
              <a:gd name="f3574" fmla="val 4313390"/>
              <a:gd name="f3575" fmla="val 4317619"/>
              <a:gd name="f3576" fmla="val 9081746"/>
              <a:gd name="f3577" fmla="val 4307047"/>
              <a:gd name="f3578" fmla="val 9084213"/>
              <a:gd name="f3579" fmla="val 4297531"/>
              <a:gd name="f3580" fmla="val 9085858"/>
              <a:gd name="f3581" fmla="val 4289073"/>
              <a:gd name="f3582" fmla="val 9087502"/>
              <a:gd name="f3583" fmla="val 4280615"/>
              <a:gd name="f3584" fmla="val 9089264"/>
              <a:gd name="f3585" fmla="val 4273566"/>
              <a:gd name="f3586" fmla="val 9091144"/>
              <a:gd name="f3587" fmla="val 4267927"/>
              <a:gd name="f3588" fmla="val 2362464"/>
              <a:gd name="f3589" fmla="val 2358939"/>
              <a:gd name="f3590" fmla="val 2353124"/>
              <a:gd name="f3591" fmla="val 2345018"/>
              <a:gd name="f3592" fmla="val 2336913"/>
              <a:gd name="f3593" fmla="val 2325811"/>
              <a:gd name="f3594" fmla="val 2332507"/>
              <a:gd name="f3595" fmla="val 2350599"/>
              <a:gd name="f3596" fmla="val 2363403"/>
              <a:gd name="f3597" fmla="val 2370922"/>
              <a:gd name="f3598" fmla="val 2419204"/>
              <a:gd name="f3599" fmla="val 2413565"/>
              <a:gd name="f3600" fmla="val 2386898"/>
              <a:gd name="f3601" fmla="val 2339204"/>
              <a:gd name="f3602" fmla="val 2355768"/>
              <a:gd name="f3603" fmla="val 2382317"/>
              <a:gd name="f3604" fmla="val 2403521"/>
              <a:gd name="f3605" fmla="val 2419380"/>
              <a:gd name="f3606" fmla="val 2435239"/>
              <a:gd name="f3607" fmla="val 2445636"/>
              <a:gd name="f3608" fmla="val 2450570"/>
              <a:gd name="f3609" fmla="val 2434358"/>
              <a:gd name="f3610" fmla="val 2380907"/>
              <a:gd name="f3611" fmla="val 2383374"/>
              <a:gd name="f3612" fmla="val 2385019"/>
              <a:gd name="f3613" fmla="val 2386663"/>
              <a:gd name="f3614" fmla="val 2388425"/>
              <a:gd name="f3615" fmla="val 2390305"/>
              <a:gd name="f3616" fmla="val 4048805"/>
              <a:gd name="f3617" fmla="val 4074884"/>
              <a:gd name="f3618" fmla="val 4076529"/>
              <a:gd name="f3619" fmla="val 7123423"/>
              <a:gd name="f3620" fmla="val 4078232"/>
              <a:gd name="f3621" fmla="val 7122835"/>
              <a:gd name="f3622" fmla="val 4079994"/>
              <a:gd name="f3623" fmla="val 7122248"/>
              <a:gd name="f3624" fmla="val 4081756"/>
              <a:gd name="f3625" fmla="val 7120838"/>
              <a:gd name="f3626" fmla="val 4084282"/>
              <a:gd name="f3627" fmla="val 7118606"/>
              <a:gd name="f3628" fmla="val 4087572"/>
              <a:gd name="f3629" fmla="val 7116374"/>
              <a:gd name="f3630" fmla="val 4090861"/>
              <a:gd name="f3631" fmla="val 7113026"/>
              <a:gd name="f3632" fmla="val 4095266"/>
              <a:gd name="f3633" fmla="val 7108562"/>
              <a:gd name="f3634" fmla="val 4100787"/>
              <a:gd name="f3635" fmla="val 7104098"/>
              <a:gd name="f3636" fmla="val 4106309"/>
              <a:gd name="f3637" fmla="val 7098107"/>
              <a:gd name="f3638" fmla="val 4113651"/>
              <a:gd name="f3639" fmla="val 7090589"/>
              <a:gd name="f3640" fmla="val 4122814"/>
              <a:gd name="f3641" fmla="val 7075787"/>
              <a:gd name="f3642" fmla="val 4140435"/>
              <a:gd name="f3643" fmla="val 7064862"/>
              <a:gd name="f3644" fmla="val 4158879"/>
              <a:gd name="f3645" fmla="val 7057813"/>
              <a:gd name="f3646" fmla="val 4178145"/>
              <a:gd name="f3647" fmla="val 7050765"/>
              <a:gd name="f3648" fmla="val 4197410"/>
              <a:gd name="f3649" fmla="val 7047240"/>
              <a:gd name="f3650" fmla="val 4218439"/>
              <a:gd name="f3651" fmla="val 4241229"/>
              <a:gd name="f3652" fmla="val 4269775"/>
              <a:gd name="f3653" fmla="val 7077549"/>
              <a:gd name="f3654" fmla="val 4239467"/>
              <a:gd name="f3655" fmla="val 4220436"/>
              <a:gd name="f3656" fmla="val 7080486"/>
              <a:gd name="f3657" fmla="val 4202932"/>
              <a:gd name="f3658" fmla="val 7086359"/>
              <a:gd name="f3659" fmla="val 4186955"/>
              <a:gd name="f3660" fmla="val 7092233"/>
              <a:gd name="f3661" fmla="val 4170979"/>
              <a:gd name="f3662" fmla="val 7101514"/>
              <a:gd name="f3663" fmla="val 4155237"/>
              <a:gd name="f3664" fmla="val 7114201"/>
              <a:gd name="f3665" fmla="val 4139730"/>
              <a:gd name="f3666" fmla="val 7118195"/>
              <a:gd name="f3667" fmla="val 4134797"/>
              <a:gd name="f3668" fmla="val 7121426"/>
              <a:gd name="f3669" fmla="val 4130861"/>
              <a:gd name="f3670" fmla="val 7123893"/>
              <a:gd name="f3671" fmla="val 4127924"/>
              <a:gd name="f3672" fmla="val 7126360"/>
              <a:gd name="f3673" fmla="val 4124987"/>
              <a:gd name="f3674" fmla="val 7128239"/>
              <a:gd name="f3675" fmla="val 4122755"/>
              <a:gd name="f3676" fmla="val 7129532"/>
              <a:gd name="f3677" fmla="val 4121228"/>
              <a:gd name="f3678" fmla="val 7130824"/>
              <a:gd name="f3679" fmla="val 4119701"/>
              <a:gd name="f3680" fmla="val 7131822"/>
              <a:gd name="f3681" fmla="val 4118585"/>
              <a:gd name="f3682" fmla="val 7132527"/>
              <a:gd name="f3683" fmla="val 4117880"/>
              <a:gd name="f3684" fmla="val 7133232"/>
              <a:gd name="f3685" fmla="val 4117175"/>
              <a:gd name="f3686" fmla="val 7133819"/>
              <a:gd name="f3687" fmla="val 4116471"/>
              <a:gd name="f3688" fmla="val 7134289"/>
              <a:gd name="f3689" fmla="val 4115765"/>
              <a:gd name="f3690" fmla="val 4094385"/>
              <a:gd name="f3691" fmla="val 7160721"/>
              <a:gd name="f3692" fmla="val 4075472"/>
              <a:gd name="f3693" fmla="val 4059025"/>
              <a:gd name="f3694" fmla="val 378990"/>
              <a:gd name="f3695" fmla="val 4014302"/>
              <a:gd name="f3696" fmla="val 362308"/>
              <a:gd name="f3697" fmla="val 4106166"/>
              <a:gd name="f3698" fmla="val 322014"/>
              <a:gd name="f3699" fmla="val 4158443"/>
              <a:gd name="f3700" fmla="val 258108"/>
              <a:gd name="f3701" fmla="val 4171130"/>
              <a:gd name="f3702" fmla="val 266214"/>
              <a:gd name="f3703" fmla="val 4204258"/>
              <a:gd name="f3704" fmla="val 303806"/>
              <a:gd name="f3705" fmla="val 4193685"/>
              <a:gd name="f3706" fmla="val 333645"/>
              <a:gd name="f3707" fmla="val 4174537"/>
              <a:gd name="f3708" fmla="val 4146813"/>
              <a:gd name="f3709" fmla="val 377815"/>
              <a:gd name="f3710" fmla="val 4119089"/>
              <a:gd name="f3711" fmla="val 393439"/>
              <a:gd name="f3712" fmla="val 4082201"/>
              <a:gd name="f3713" fmla="val 402602"/>
              <a:gd name="f3714" fmla="val 4036152"/>
              <a:gd name="f3715" fmla="val 4004685"/>
              <a:gd name="f3716" fmla="val 7918018"/>
              <a:gd name="f3717" fmla="val 7928474"/>
              <a:gd name="f3718" fmla="val 4008680"/>
              <a:gd name="f3719" fmla="val 4016668"/>
              <a:gd name="f3720" fmla="val 7943510"/>
              <a:gd name="f3721" fmla="val 4024656"/>
              <a:gd name="f3722" fmla="val 7947270"/>
              <a:gd name="f3723" fmla="val 4036051"/>
              <a:gd name="f3724" fmla="val 4050853"/>
              <a:gd name="f3725" fmla="val 4064245"/>
              <a:gd name="f3726" fmla="val 4074876"/>
              <a:gd name="f3727" fmla="val 4082747"/>
              <a:gd name="f3728" fmla="val 4090618"/>
              <a:gd name="f3729" fmla="val 4094553"/>
              <a:gd name="f3730" fmla="val 7891704"/>
              <a:gd name="f3731" fmla="val 7881366"/>
              <a:gd name="f3732" fmla="val 4090442"/>
              <a:gd name="f3733" fmla="val 7873613"/>
              <a:gd name="f3734" fmla="val 4082218"/>
              <a:gd name="f3735" fmla="val 7865859"/>
              <a:gd name="f3736" fmla="val 4073995"/>
              <a:gd name="f3737" fmla="val 4063070"/>
              <a:gd name="f3738" fmla="val 4049443"/>
              <a:gd name="f3739" fmla="val 7865918"/>
              <a:gd name="f3740" fmla="val 4025243"/>
              <a:gd name="f3741" fmla="val 7873789"/>
              <a:gd name="f3742" fmla="val 4017020"/>
              <a:gd name="f3743" fmla="val 7881660"/>
              <a:gd name="f3744" fmla="val 4008797"/>
              <a:gd name="f3745" fmla="val 7891939"/>
              <a:gd name="f3746" fmla="val 7905331"/>
              <a:gd name="f3747" fmla="val 3978606"/>
              <a:gd name="f3748" fmla="val 7881836"/>
              <a:gd name="f3749" fmla="val 7863451"/>
              <a:gd name="f3750" fmla="val 3985361"/>
              <a:gd name="f3751" fmla="val 7850177"/>
              <a:gd name="f3752" fmla="val 3998870"/>
              <a:gd name="f3753" fmla="val 7836902"/>
              <a:gd name="f3754" fmla="val 4012379"/>
              <a:gd name="f3755" fmla="val 4030882"/>
              <a:gd name="f3756" fmla="val 4054377"/>
              <a:gd name="f3757" fmla="val 4064715"/>
              <a:gd name="f3758" fmla="val 7831909"/>
              <a:gd name="f3759" fmla="val 4075346"/>
              <a:gd name="f3760" fmla="val 7835198"/>
              <a:gd name="f3761" fmla="val 4086271"/>
              <a:gd name="f3762" fmla="val 7838488"/>
              <a:gd name="f3763" fmla="val 4097196"/>
              <a:gd name="f3764" fmla="val 7843657"/>
              <a:gd name="f3765" fmla="val 4108709"/>
              <a:gd name="f3766" fmla="val 7850705"/>
              <a:gd name="f3767" fmla="val 4120809"/>
              <a:gd name="f3768" fmla="val 4132909"/>
              <a:gd name="f3769" fmla="val 7866740"/>
              <a:gd name="f3770" fmla="val 4145773"/>
              <a:gd name="f3771" fmla="val 7877666"/>
              <a:gd name="f3772" fmla="val 4159400"/>
              <a:gd name="f3773" fmla="val 7888591"/>
              <a:gd name="f3774" fmla="val 4173027"/>
              <a:gd name="f3775" fmla="val 7901689"/>
              <a:gd name="f3776" fmla="val 4187593"/>
              <a:gd name="f3777" fmla="val 7916961"/>
              <a:gd name="f3778" fmla="val 4203100"/>
              <a:gd name="f3779" fmla="val 7958900"/>
              <a:gd name="f3780" fmla="val 7941983"/>
              <a:gd name="f3781" fmla="val 4186654"/>
              <a:gd name="f3782" fmla="val 7927358"/>
              <a:gd name="f3783" fmla="val 4171265"/>
              <a:gd name="f3784" fmla="val 7915023"/>
              <a:gd name="f3785" fmla="val 4156932"/>
              <a:gd name="f3786" fmla="val 7902688"/>
              <a:gd name="f3787" fmla="val 4142601"/>
              <a:gd name="f3788" fmla="val 7892056"/>
              <a:gd name="f3789" fmla="val 4128973"/>
              <a:gd name="f3790" fmla="val 4116051"/>
              <a:gd name="f3791" fmla="val 7891351"/>
              <a:gd name="f3792" fmla="val 4119810"/>
              <a:gd name="f3793" fmla="val 4121690"/>
              <a:gd name="f3794" fmla="val 7910265"/>
              <a:gd name="f3795" fmla="val 7920368"/>
              <a:gd name="f3796" fmla="val 7929648"/>
              <a:gd name="f3797" fmla="val 4119928"/>
              <a:gd name="f3798" fmla="val 7938107"/>
              <a:gd name="f3799" fmla="val 4116404"/>
              <a:gd name="f3800" fmla="val 7946565"/>
              <a:gd name="f3801" fmla="val 4112879"/>
              <a:gd name="f3802" fmla="val 4107945"/>
              <a:gd name="f3803" fmla="val 7959781"/>
              <a:gd name="f3804" fmla="val 4101602"/>
              <a:gd name="f3805" fmla="val 7965772"/>
              <a:gd name="f3806" fmla="val 4095258"/>
              <a:gd name="f3807" fmla="val 7970471"/>
              <a:gd name="f3808" fmla="val 4087798"/>
              <a:gd name="f3809" fmla="val 7973878"/>
              <a:gd name="f3810" fmla="val 4079223"/>
              <a:gd name="f3811" fmla="val 7977284"/>
              <a:gd name="f3812" fmla="val 4070648"/>
              <a:gd name="f3813" fmla="val 7978988"/>
              <a:gd name="f3814" fmla="val 4061308"/>
              <a:gd name="f3815" fmla="val 4051205"/>
              <a:gd name="f3816" fmla="val 4040163"/>
              <a:gd name="f3817" fmla="val 7977226"/>
              <a:gd name="f3818" fmla="val 4030177"/>
              <a:gd name="f3819" fmla="val 7973701"/>
              <a:gd name="f3820" fmla="val 4021249"/>
              <a:gd name="f3821" fmla="val 7970177"/>
              <a:gd name="f3822" fmla="val 4012321"/>
              <a:gd name="f3823" fmla="val 7965126"/>
              <a:gd name="f3824" fmla="val 7958547"/>
              <a:gd name="f3825" fmla="val 3998342"/>
              <a:gd name="f3826" fmla="val 7951969"/>
              <a:gd name="f3827" fmla="val 3991998"/>
              <a:gd name="f3828" fmla="val 7944156"/>
              <a:gd name="f3829" fmla="val 3987122"/>
              <a:gd name="f3830" fmla="val 7935111"/>
              <a:gd name="f3831" fmla="val 3983716"/>
              <a:gd name="f3832" fmla="val 7926065"/>
              <a:gd name="f3833" fmla="val 3980309"/>
              <a:gd name="f3834" fmla="val 7916139"/>
              <a:gd name="f3835" fmla="val 3965602"/>
              <a:gd name="f3836" fmla="val 3992034"/>
              <a:gd name="f3837" fmla="val 3813661"/>
              <a:gd name="f3838" fmla="val 3816128"/>
              <a:gd name="f3839" fmla="val 4037849"/>
              <a:gd name="f3840" fmla="val 3814248"/>
              <a:gd name="f3841" fmla="val 3812310"/>
              <a:gd name="f3842" fmla="val 4037790"/>
              <a:gd name="f3843" fmla="val 3810314"/>
              <a:gd name="f3844" fmla="val 4037673"/>
              <a:gd name="f3845" fmla="val 3808316"/>
              <a:gd name="f3846" fmla="val 4037555"/>
              <a:gd name="f3847" fmla="val 3805203"/>
              <a:gd name="f3848" fmla="val 4037496"/>
              <a:gd name="f3849" fmla="val 3800973"/>
              <a:gd name="f3850" fmla="val 3778418"/>
              <a:gd name="f3851" fmla="val 3759857"/>
              <a:gd name="f3852" fmla="val 4044075"/>
              <a:gd name="f3853" fmla="val 3745291"/>
              <a:gd name="f3854" fmla="val 4057232"/>
              <a:gd name="f3855" fmla="val 3730958"/>
              <a:gd name="f3856" fmla="val 4070154"/>
              <a:gd name="f3857" fmla="val 4087306"/>
              <a:gd name="f3858" fmla="val 4108686"/>
              <a:gd name="f3859" fmla="val 4133591"/>
              <a:gd name="f3860" fmla="val 3734130"/>
              <a:gd name="f3861" fmla="val 4153209"/>
              <a:gd name="f3862" fmla="val 3754806"/>
              <a:gd name="f3863" fmla="val 4167541"/>
              <a:gd name="f3864" fmla="val 4181873"/>
              <a:gd name="f3865" fmla="val 3804028"/>
              <a:gd name="f3866" fmla="val 4189039"/>
              <a:gd name="f3867" fmla="val 3848903"/>
              <a:gd name="f3868" fmla="val 4161550"/>
              <a:gd name="f3869" fmla="val 3847494"/>
              <a:gd name="f3870" fmla="val 4161785"/>
              <a:gd name="f3871" fmla="val 3845966"/>
              <a:gd name="f3872" fmla="val 4161902"/>
              <a:gd name="f3873" fmla="val 3844323"/>
              <a:gd name="f3874" fmla="val 3842677"/>
              <a:gd name="f3875" fmla="val 3840329"/>
              <a:gd name="f3876" fmla="val 3837274"/>
              <a:gd name="f3877" fmla="val 3810959"/>
              <a:gd name="f3878" fmla="val 3790753"/>
              <a:gd name="f3879" fmla="val 4157145"/>
              <a:gd name="f3880" fmla="val 3776656"/>
              <a:gd name="f3881" fmla="val 4147629"/>
              <a:gd name="f3882" fmla="val 3762560"/>
              <a:gd name="f3883" fmla="val 4138114"/>
              <a:gd name="f3884" fmla="val 4124545"/>
              <a:gd name="f3885" fmla="val 4106924"/>
              <a:gd name="f3886" fmla="val 4093532"/>
              <a:gd name="f3887" fmla="val 3760387"/>
              <a:gd name="f3888" fmla="val 4083018"/>
              <a:gd name="f3889" fmla="val 3770137"/>
              <a:gd name="f3890" fmla="val 4075382"/>
              <a:gd name="f3891" fmla="val 3779887"/>
              <a:gd name="f3892" fmla="val 4067746"/>
              <a:gd name="f3893" fmla="val 3793573"/>
              <a:gd name="f3894" fmla="val 4063929"/>
              <a:gd name="f3895" fmla="val 3811195"/>
              <a:gd name="f3896" fmla="val 3815659"/>
              <a:gd name="f3897" fmla="val 4064163"/>
              <a:gd name="f3898" fmla="val 4064633"/>
              <a:gd name="f3899" fmla="val 3833162"/>
              <a:gd name="f3900" fmla="val 4065103"/>
              <a:gd name="f3901" fmla="val 3840210"/>
              <a:gd name="f3902" fmla="val 4065926"/>
              <a:gd name="f3903" fmla="val 3848199"/>
              <a:gd name="f3904" fmla="val 4067100"/>
              <a:gd name="f3905" fmla="val 11735933"/>
              <a:gd name="f3906" fmla="val 3956837"/>
              <a:gd name="f3907" fmla="val 4097102"/>
              <a:gd name="f3908" fmla="val 4129877"/>
              <a:gd name="f3909" fmla="val 11754964"/>
              <a:gd name="f3910" fmla="val 4179569"/>
              <a:gd name="f3911" fmla="val 11784567"/>
              <a:gd name="f3912" fmla="val 4056220"/>
              <a:gd name="f3913" fmla="val 4102741"/>
              <a:gd name="f3914" fmla="val 11698928"/>
              <a:gd name="f3915" fmla="val 11767651"/>
              <a:gd name="f3916" fmla="val 274672"/>
              <a:gd name="f3917" fmla="val 3955094"/>
              <a:gd name="f3918" fmla="val 3979763"/>
              <a:gd name="f3919" fmla="val 263982"/>
              <a:gd name="f3920" fmla="val 3989866"/>
              <a:gd name="f3921" fmla="val 271089"/>
              <a:gd name="f3922" fmla="val 4000204"/>
              <a:gd name="f3923" fmla="val 278020"/>
              <a:gd name="f3924" fmla="val 4010777"/>
              <a:gd name="f3925" fmla="val 284951"/>
              <a:gd name="f3926" fmla="val 4021350"/>
              <a:gd name="f3927" fmla="val 291119"/>
              <a:gd name="f3928" fmla="val 4031687"/>
              <a:gd name="f3929" fmla="val 296522"/>
              <a:gd name="f3930" fmla="val 4041790"/>
              <a:gd name="f3931" fmla="val 4016769"/>
              <a:gd name="f3932" fmla="val 311207"/>
              <a:gd name="f3933" fmla="val 4007605"/>
              <a:gd name="f3934" fmla="val 305451"/>
              <a:gd name="f3935" fmla="val 3997737"/>
              <a:gd name="f3936" fmla="val 3987164"/>
              <a:gd name="f3937" fmla="val 291823"/>
              <a:gd name="f3938" fmla="val 3976592"/>
              <a:gd name="f3939" fmla="val 283835"/>
              <a:gd name="f3940" fmla="val 3965902"/>
              <a:gd name="f3941" fmla="val 9947825"/>
              <a:gd name="f3942" fmla="val 3941339"/>
              <a:gd name="f3943" fmla="val 3945568"/>
              <a:gd name="f3944" fmla="val 3975877"/>
              <a:gd name="f3945" fmla="val 9932671"/>
              <a:gd name="f3946" fmla="val 9933141"/>
              <a:gd name="f3947" fmla="val 3978227"/>
              <a:gd name="f3948" fmla="val 9933376"/>
              <a:gd name="f3949" fmla="val 3980576"/>
              <a:gd name="f3950" fmla="val 3982926"/>
              <a:gd name="f3951" fmla="val 3985040"/>
              <a:gd name="f3952" fmla="val 3987155"/>
              <a:gd name="f3953" fmla="val 3989269"/>
              <a:gd name="f3954" fmla="val 3994438"/>
              <a:gd name="f3955" fmla="val 3999607"/>
              <a:gd name="f3956" fmla="val 4004776"/>
              <a:gd name="f3957" fmla="val 9932201"/>
              <a:gd name="f3958" fmla="val 4009945"/>
              <a:gd name="f3959" fmla="val 9931379"/>
              <a:gd name="f3960" fmla="val 4015819"/>
              <a:gd name="f3961" fmla="val 9930204"/>
              <a:gd name="f3962" fmla="val 4022397"/>
              <a:gd name="f3963" fmla="val 9833639"/>
              <a:gd name="f3964" fmla="val 4052706"/>
              <a:gd name="f3965" fmla="val 9925975"/>
              <a:gd name="f3966" fmla="val 9922215"/>
              <a:gd name="f3967" fmla="val 4084189"/>
              <a:gd name="f3968" fmla="val 9913522"/>
              <a:gd name="f3969" fmla="val 4110621"/>
              <a:gd name="f3970" fmla="val 9899895"/>
              <a:gd name="f3971" fmla="val 4132002"/>
              <a:gd name="f3972" fmla="val 9886268"/>
              <a:gd name="f3973" fmla="val 4153382"/>
              <a:gd name="f3974" fmla="val 9867472"/>
              <a:gd name="f3975" fmla="val 4169711"/>
              <a:gd name="f3976" fmla="val 9843507"/>
              <a:gd name="f3977" fmla="val 4180988"/>
              <a:gd name="f3978" fmla="val 9858662"/>
              <a:gd name="f3979" fmla="val 4207068"/>
              <a:gd name="f3980" fmla="val 9893434"/>
              <a:gd name="f3981" fmla="val 4191327"/>
              <a:gd name="f3982" fmla="val 9919396"/>
              <a:gd name="f3983" fmla="val 4163132"/>
              <a:gd name="f3984" fmla="val 9936547"/>
              <a:gd name="f3985" fmla="val 4122486"/>
              <a:gd name="f3986" fmla="val 9953699"/>
              <a:gd name="f3987" fmla="val 4081840"/>
              <a:gd name="f3988" fmla="val 9962509"/>
              <a:gd name="f3989" fmla="val 4027449"/>
              <a:gd name="f3990" fmla="val 3959313"/>
              <a:gd name="f3991" fmla="val 5711579"/>
              <a:gd name="f3992" fmla="val 5696425"/>
              <a:gd name="f3993" fmla="val 5696894"/>
              <a:gd name="f3994" fmla="val 5697129"/>
              <a:gd name="f3995" fmla="val 3980577"/>
              <a:gd name="f3996" fmla="val 5695955"/>
              <a:gd name="f3997" fmla="val 5695133"/>
              <a:gd name="f3998" fmla="val 5693958"/>
              <a:gd name="f3999" fmla="val 5597394"/>
              <a:gd name="f4000" fmla="val 5689729"/>
              <a:gd name="f4001" fmla="val 5685969"/>
              <a:gd name="f4002" fmla="val 5677277"/>
              <a:gd name="f4003" fmla="val 4110622"/>
              <a:gd name="f4004" fmla="val 5663649"/>
              <a:gd name="f4005" fmla="val 5650022"/>
              <a:gd name="f4006" fmla="val 5631226"/>
              <a:gd name="f4007" fmla="val 5607261"/>
              <a:gd name="f4008" fmla="val 5622416"/>
              <a:gd name="f4009" fmla="val 5657188"/>
              <a:gd name="f4010" fmla="val 5683150"/>
              <a:gd name="f4011" fmla="val 4163133"/>
              <a:gd name="f4012" fmla="val 5700301"/>
              <a:gd name="f4013" fmla="val 5717453"/>
              <a:gd name="f4014" fmla="val 5726264"/>
              <a:gd name="f4015" fmla="val 715717"/>
              <a:gd name="f4016" fmla="val 700563"/>
              <a:gd name="f4017" fmla="val 701033"/>
              <a:gd name="f4018" fmla="val 701268"/>
              <a:gd name="f4019" fmla="val 700093"/>
              <a:gd name="f4020" fmla="val 699270"/>
              <a:gd name="f4021" fmla="val 698096"/>
              <a:gd name="f4022" fmla="val 601531"/>
              <a:gd name="f4023" fmla="val 693867"/>
              <a:gd name="f4024" fmla="val 690107"/>
              <a:gd name="f4025" fmla="val 681414"/>
              <a:gd name="f4026" fmla="val 667787"/>
              <a:gd name="f4027" fmla="val 654160"/>
              <a:gd name="f4028" fmla="val 635364"/>
              <a:gd name="f4029" fmla="val 611399"/>
              <a:gd name="f4030" fmla="val 626553"/>
              <a:gd name="f4031" fmla="val 661326"/>
              <a:gd name="f4032" fmla="val 687288"/>
              <a:gd name="f4033" fmla="val 704439"/>
              <a:gd name="f4034" fmla="val 721591"/>
              <a:gd name="f4035" fmla="val 730401"/>
              <a:gd name="f4036" fmla="val 3916660"/>
              <a:gd name="f4037" fmla="val 4011463"/>
              <a:gd name="f4038" fmla="val 4024150"/>
              <a:gd name="f4039" fmla="val 1977806"/>
              <a:gd name="f4040" fmla="val 4056926"/>
              <a:gd name="f4041" fmla="val 4041772"/>
              <a:gd name="f4042" fmla="val 4153491"/>
              <a:gd name="f4043" fmla="val 4173695"/>
              <a:gd name="f4044" fmla="val 2029143"/>
              <a:gd name="f4045" fmla="val 4183798"/>
              <a:gd name="f4046" fmla="val 2049348"/>
              <a:gd name="f4047" fmla="val 2115605"/>
              <a:gd name="f4048" fmla="val 2063093"/>
              <a:gd name="f4049" fmla="val 2052050"/>
              <a:gd name="f4050" fmla="val 4147969"/>
              <a:gd name="f4051" fmla="val 4136926"/>
              <a:gd name="f4052" fmla="val 4032256"/>
              <a:gd name="f4053" fmla="val 2094811"/>
              <a:gd name="f4054" fmla="val 4014283"/>
              <a:gd name="f4055" fmla="val 2092932"/>
              <a:gd name="f4056" fmla="val 4024385"/>
              <a:gd name="f4057" fmla="val 2089466"/>
              <a:gd name="f4058" fmla="val 4035898"/>
              <a:gd name="f4059" fmla="val 2084415"/>
              <a:gd name="f4060" fmla="val 4048820"/>
              <a:gd name="f4061" fmla="val 2079363"/>
              <a:gd name="f4062" fmla="val 4061742"/>
              <a:gd name="f4063" fmla="val 2072726"/>
              <a:gd name="f4064" fmla="val 4075957"/>
              <a:gd name="f4065" fmla="val 4091463"/>
              <a:gd name="f4066" fmla="val 2086705"/>
              <a:gd name="f4067" fmla="val 4106617"/>
              <a:gd name="f4068" fmla="val 2094929"/>
              <a:gd name="f4069" fmla="val 4090171"/>
              <a:gd name="f4070" fmla="val 2102271"/>
              <a:gd name="f4071" fmla="val 4073196"/>
              <a:gd name="f4072" fmla="val 2108733"/>
              <a:gd name="f4073" fmla="val 4055692"/>
              <a:gd name="f4074" fmla="val 2115194"/>
              <a:gd name="f4075" fmla="val 4038188"/>
              <a:gd name="f4076" fmla="val 2120656"/>
              <a:gd name="f4077" fmla="val 4020274"/>
              <a:gd name="f4078" fmla="val 2125120"/>
              <a:gd name="f4079" fmla="val 4001948"/>
              <a:gd name="f4080" fmla="val 3978687"/>
              <a:gd name="f4081" fmla="val 3915796"/>
              <a:gd name="f4082" fmla="val 3942228"/>
              <a:gd name="f4083" fmla="val 11295554"/>
              <a:gd name="f4084" fmla="val 11298021"/>
              <a:gd name="f4085" fmla="val 3988043"/>
              <a:gd name="f4086" fmla="val 11296141"/>
              <a:gd name="f4087" fmla="val 11294203"/>
              <a:gd name="f4088" fmla="val 3987984"/>
              <a:gd name="f4089" fmla="val 11292206"/>
              <a:gd name="f4090" fmla="val 3987867"/>
              <a:gd name="f4091" fmla="val 11290209"/>
              <a:gd name="f4092" fmla="val 3987749"/>
              <a:gd name="f4093" fmla="val 11287095"/>
              <a:gd name="f4094" fmla="val 3987690"/>
              <a:gd name="f4095" fmla="val 11282866"/>
              <a:gd name="f4096" fmla="val 11260311"/>
              <a:gd name="f4097" fmla="val 11241750"/>
              <a:gd name="f4098" fmla="val 3994269"/>
              <a:gd name="f4099" fmla="val 11227183"/>
              <a:gd name="f4100" fmla="val 4007426"/>
              <a:gd name="f4101" fmla="val 11212851"/>
              <a:gd name="f4102" fmla="val 4020348"/>
              <a:gd name="f4103" fmla="val 4037500"/>
              <a:gd name="f4104" fmla="val 4058880"/>
              <a:gd name="f4105" fmla="val 4083785"/>
              <a:gd name="f4106" fmla="val 11216023"/>
              <a:gd name="f4107" fmla="val 4103403"/>
              <a:gd name="f4108" fmla="val 11236699"/>
              <a:gd name="f4109" fmla="val 4117735"/>
              <a:gd name="f4110" fmla="val 4132067"/>
              <a:gd name="f4111" fmla="val 11285921"/>
              <a:gd name="f4112" fmla="val 4139233"/>
              <a:gd name="f4113" fmla="val 11330796"/>
              <a:gd name="f4114" fmla="val 4111744"/>
              <a:gd name="f4115" fmla="val 11329386"/>
              <a:gd name="f4116" fmla="val 4111979"/>
              <a:gd name="f4117" fmla="val 11327859"/>
              <a:gd name="f4118" fmla="val 4112096"/>
              <a:gd name="f4119" fmla="val 11326215"/>
              <a:gd name="f4120" fmla="val 11324570"/>
              <a:gd name="f4121" fmla="val 11322220"/>
              <a:gd name="f4122" fmla="val 11319166"/>
              <a:gd name="f4123" fmla="val 11292852"/>
              <a:gd name="f4124" fmla="val 11272646"/>
              <a:gd name="f4125" fmla="val 4107339"/>
              <a:gd name="f4126" fmla="val 11258549"/>
              <a:gd name="f4127" fmla="val 4097823"/>
              <a:gd name="f4128" fmla="val 11244452"/>
              <a:gd name="f4129" fmla="val 4088308"/>
              <a:gd name="f4130" fmla="val 4074739"/>
              <a:gd name="f4131" fmla="val 4057118"/>
              <a:gd name="f4132" fmla="val 4043726"/>
              <a:gd name="f4133" fmla="val 11242279"/>
              <a:gd name="f4134" fmla="val 4033212"/>
              <a:gd name="f4135" fmla="val 11252029"/>
              <a:gd name="f4136" fmla="val 4025576"/>
              <a:gd name="f4137" fmla="val 11261780"/>
              <a:gd name="f4138" fmla="val 4017940"/>
              <a:gd name="f4139" fmla="val 11275465"/>
              <a:gd name="f4140" fmla="val 4014123"/>
              <a:gd name="f4141" fmla="val 11293087"/>
              <a:gd name="f4142" fmla="val 11297551"/>
              <a:gd name="f4143" fmla="val 4014357"/>
              <a:gd name="f4144" fmla="val 4014827"/>
              <a:gd name="f4145" fmla="val 11315054"/>
              <a:gd name="f4146" fmla="val 4015297"/>
              <a:gd name="f4147" fmla="val 11322103"/>
              <a:gd name="f4148" fmla="val 4016119"/>
              <a:gd name="f4149" fmla="val 11330091"/>
              <a:gd name="f4150" fmla="val 4017294"/>
              <a:gd name="f4151" fmla="val 6036133"/>
              <a:gd name="f4152" fmla="val 3911329"/>
              <a:gd name="f4153" fmla="val 3985690"/>
              <a:gd name="f4154" fmla="val 5961771"/>
              <a:gd name="f4155" fmla="val 4015999"/>
              <a:gd name="f4156" fmla="val 6014870"/>
              <a:gd name="f4157" fmla="val 4071213"/>
              <a:gd name="f4158" fmla="val 5991022"/>
              <a:gd name="f4159" fmla="val 4117028"/>
              <a:gd name="f4160" fmla="val 4153444"/>
              <a:gd name="f4161" fmla="val 5974106"/>
              <a:gd name="f4162" fmla="val 4177057"/>
              <a:gd name="f4163" fmla="val 4162960"/>
              <a:gd name="f4164" fmla="val 6000244"/>
              <a:gd name="f4165" fmla="val 4147043"/>
              <a:gd name="f4166" fmla="val 6010231"/>
              <a:gd name="f4167" fmla="val 4129304"/>
              <a:gd name="f4168" fmla="val 6020215"/>
              <a:gd name="f4169" fmla="val 4111564"/>
              <a:gd name="f4170" fmla="val 6028849"/>
              <a:gd name="f4171" fmla="val 4091652"/>
              <a:gd name="f4172" fmla="val 4069567"/>
              <a:gd name="f4173" fmla="val 4172829"/>
              <a:gd name="f4174" fmla="val 4176587"/>
              <a:gd name="f4175" fmla="val 6035488"/>
              <a:gd name="f4176" fmla="val 4179113"/>
              <a:gd name="f4177" fmla="val 6034195"/>
              <a:gd name="f4178" fmla="val 4180405"/>
              <a:gd name="f4179" fmla="val 6032902"/>
              <a:gd name="f4180" fmla="val 4181697"/>
              <a:gd name="f4181" fmla="val 6030848"/>
              <a:gd name="f4182" fmla="val 4182343"/>
              <a:gd name="f4183" fmla="val 6011463"/>
              <a:gd name="f4184" fmla="val 4212652"/>
              <a:gd name="f4185" fmla="val 6034723"/>
              <a:gd name="f4186" fmla="val 6044827"/>
              <a:gd name="f4187" fmla="val 6052168"/>
              <a:gd name="f4188" fmla="val 4210361"/>
              <a:gd name="f4189" fmla="val 6056749"/>
              <a:gd name="f4190" fmla="val 4205779"/>
              <a:gd name="f4191" fmla="val 6061331"/>
              <a:gd name="f4192" fmla="val 4201198"/>
              <a:gd name="f4193" fmla="val 6063623"/>
              <a:gd name="f4194" fmla="val 4193856"/>
              <a:gd name="f4195" fmla="val 4183753"/>
              <a:gd name="f4196" fmla="val 6118952"/>
              <a:gd name="f4197" fmla="val 3886880"/>
              <a:gd name="f4198" fmla="val 3913312"/>
              <a:gd name="f4199" fmla="val 9102422"/>
              <a:gd name="f4200" fmla="val 9104889"/>
              <a:gd name="f4201" fmla="val 3959127"/>
              <a:gd name="f4202" fmla="val 9103009"/>
              <a:gd name="f4203" fmla="val 9101071"/>
              <a:gd name="f4204" fmla="val 3959068"/>
              <a:gd name="f4205" fmla="val 9099074"/>
              <a:gd name="f4206" fmla="val 3958951"/>
              <a:gd name="f4207" fmla="val 9097077"/>
              <a:gd name="f4208" fmla="val 3958833"/>
              <a:gd name="f4209" fmla="val 9093963"/>
              <a:gd name="f4210" fmla="val 3958774"/>
              <a:gd name="f4211" fmla="val 9089734"/>
              <a:gd name="f4212" fmla="val 9067179"/>
              <a:gd name="f4213" fmla="val 9048618"/>
              <a:gd name="f4214" fmla="val 3965353"/>
              <a:gd name="f4215" fmla="val 9034051"/>
              <a:gd name="f4216" fmla="val 3978510"/>
              <a:gd name="f4217" fmla="val 9019719"/>
              <a:gd name="f4218" fmla="val 3991432"/>
              <a:gd name="f4219" fmla="val 4008584"/>
              <a:gd name="f4220" fmla="val 4029964"/>
              <a:gd name="f4221" fmla="val 4054869"/>
              <a:gd name="f4222" fmla="val 9022891"/>
              <a:gd name="f4223" fmla="val 4074487"/>
              <a:gd name="f4224" fmla="val 9043567"/>
              <a:gd name="f4225" fmla="val 4088819"/>
              <a:gd name="f4226" fmla="val 4103151"/>
              <a:gd name="f4227" fmla="val 9092789"/>
              <a:gd name="f4228" fmla="val 4110317"/>
              <a:gd name="f4229" fmla="val 9137664"/>
              <a:gd name="f4230" fmla="val 4082828"/>
              <a:gd name="f4231" fmla="val 9136254"/>
              <a:gd name="f4232" fmla="val 4083063"/>
              <a:gd name="f4233" fmla="val 9134727"/>
              <a:gd name="f4234" fmla="val 4083180"/>
              <a:gd name="f4235" fmla="val 9133083"/>
              <a:gd name="f4236" fmla="val 9131438"/>
              <a:gd name="f4237" fmla="val 9129088"/>
              <a:gd name="f4238" fmla="val 9126034"/>
              <a:gd name="f4239" fmla="val 9099720"/>
              <a:gd name="f4240" fmla="val 9079514"/>
              <a:gd name="f4241" fmla="val 4078423"/>
              <a:gd name="f4242" fmla="val 9065417"/>
              <a:gd name="f4243" fmla="val 4068907"/>
              <a:gd name="f4244" fmla="val 9051320"/>
              <a:gd name="f4245" fmla="val 4059392"/>
              <a:gd name="f4246" fmla="val 4045823"/>
              <a:gd name="f4247" fmla="val 4028202"/>
              <a:gd name="f4248" fmla="val 4014810"/>
              <a:gd name="f4249" fmla="val 9049147"/>
              <a:gd name="f4250" fmla="val 4004296"/>
              <a:gd name="f4251" fmla="val 9058897"/>
              <a:gd name="f4252" fmla="val 3996660"/>
              <a:gd name="f4253" fmla="val 9068648"/>
              <a:gd name="f4254" fmla="val 3989024"/>
              <a:gd name="f4255" fmla="val 9082333"/>
              <a:gd name="f4256" fmla="val 3985207"/>
              <a:gd name="f4257" fmla="val 9099955"/>
              <a:gd name="f4258" fmla="val 9104419"/>
              <a:gd name="f4259" fmla="val 3985441"/>
              <a:gd name="f4260" fmla="val 3985911"/>
              <a:gd name="f4261" fmla="val 9121922"/>
              <a:gd name="f4262" fmla="val 3986381"/>
              <a:gd name="f4263" fmla="val 9128971"/>
              <a:gd name="f4264" fmla="val 3987203"/>
              <a:gd name="f4265" fmla="val 9136959"/>
              <a:gd name="f4266" fmla="val 3988378"/>
              <a:gd name="f4267" fmla="val 2401582"/>
              <a:gd name="f4268" fmla="val 2404049"/>
              <a:gd name="f4269" fmla="val 2402170"/>
              <a:gd name="f4270" fmla="val 2400232"/>
              <a:gd name="f4271" fmla="val 3959069"/>
              <a:gd name="f4272" fmla="val 2398234"/>
              <a:gd name="f4273" fmla="val 2396238"/>
              <a:gd name="f4274" fmla="val 2393125"/>
              <a:gd name="f4275" fmla="val 2388895"/>
              <a:gd name="f4276" fmla="val 2366340"/>
              <a:gd name="f4277" fmla="val 2347779"/>
              <a:gd name="f4278" fmla="val 2333212"/>
              <a:gd name="f4279" fmla="val 3978511"/>
              <a:gd name="f4280" fmla="val 2318880"/>
              <a:gd name="f4281" fmla="val 3991433"/>
              <a:gd name="f4282" fmla="val 2322052"/>
              <a:gd name="f4283" fmla="val 2342728"/>
              <a:gd name="f4284" fmla="val 2391950"/>
              <a:gd name="f4285" fmla="val 2436825"/>
              <a:gd name="f4286" fmla="val 2435415"/>
              <a:gd name="f4287" fmla="val 2433888"/>
              <a:gd name="f4288" fmla="val 2432243"/>
              <a:gd name="f4289" fmla="val 2430599"/>
              <a:gd name="f4290" fmla="val 2428249"/>
              <a:gd name="f4291" fmla="val 2425195"/>
              <a:gd name="f4292" fmla="val 2398881"/>
              <a:gd name="f4293" fmla="val 2378675"/>
              <a:gd name="f4294" fmla="val 2364578"/>
              <a:gd name="f4295" fmla="val 2350481"/>
              <a:gd name="f4296" fmla="val 2348308"/>
              <a:gd name="f4297" fmla="val 2358058"/>
              <a:gd name="f4298" fmla="val 2367808"/>
              <a:gd name="f4299" fmla="val 2381495"/>
              <a:gd name="f4300" fmla="val 2399116"/>
              <a:gd name="f4301" fmla="val 2403580"/>
              <a:gd name="f4302" fmla="val 2421083"/>
              <a:gd name="f4303" fmla="val 2428132"/>
              <a:gd name="f4304" fmla="val 2436120"/>
              <a:gd name="f4305" fmla="val 3840461"/>
              <a:gd name="f4306" fmla="val 3935263"/>
              <a:gd name="f4307" fmla="val 3947950"/>
              <a:gd name="f4308" fmla="val 4723386"/>
              <a:gd name="f4309" fmla="val 3980726"/>
              <a:gd name="f4310" fmla="val 3965571"/>
              <a:gd name="f4311" fmla="val 4077290"/>
              <a:gd name="f4312" fmla="val 4097495"/>
              <a:gd name="f4313" fmla="val 4774723"/>
              <a:gd name="f4314" fmla="val 4107598"/>
              <a:gd name="f4315" fmla="val 4794929"/>
              <a:gd name="f4316" fmla="val 4861184"/>
              <a:gd name="f4317" fmla="val 4808673"/>
              <a:gd name="f4318" fmla="val 4797630"/>
              <a:gd name="f4319" fmla="val 4071769"/>
              <a:gd name="f4320" fmla="val 4060726"/>
              <a:gd name="f4321" fmla="val 3956056"/>
              <a:gd name="f4322" fmla="val 4840391"/>
              <a:gd name="f4323" fmla="val 3938083"/>
              <a:gd name="f4324" fmla="val 4838511"/>
              <a:gd name="f4325" fmla="val 3948185"/>
              <a:gd name="f4326" fmla="val 4835047"/>
              <a:gd name="f4327" fmla="val 3959698"/>
              <a:gd name="f4328" fmla="val 4829995"/>
              <a:gd name="f4329" fmla="val 3972620"/>
              <a:gd name="f4330" fmla="val 4824943"/>
              <a:gd name="f4331" fmla="val 3985542"/>
              <a:gd name="f4332" fmla="val 4818305"/>
              <a:gd name="f4333" fmla="val 3999756"/>
              <a:gd name="f4334" fmla="val 4015263"/>
              <a:gd name="f4335" fmla="val 4832285"/>
              <a:gd name="f4336" fmla="val 4030417"/>
              <a:gd name="f4337" fmla="val 4840509"/>
              <a:gd name="f4338" fmla="val 4013971"/>
              <a:gd name="f4339" fmla="val 4847850"/>
              <a:gd name="f4340" fmla="val 3996996"/>
              <a:gd name="f4341" fmla="val 4854312"/>
              <a:gd name="f4342" fmla="val 3979492"/>
              <a:gd name="f4343" fmla="val 4860773"/>
              <a:gd name="f4344" fmla="val 3961988"/>
              <a:gd name="f4345" fmla="val 4866235"/>
              <a:gd name="f4346" fmla="val 3944073"/>
              <a:gd name="f4347" fmla="val 4870699"/>
              <a:gd name="f4348" fmla="val 3925747"/>
              <a:gd name="f4349" fmla="val 3902487"/>
              <a:gd name="f4350" fmla="val 7081778"/>
              <a:gd name="f4351" fmla="val 3627943"/>
              <a:gd name="f4352" fmla="val 3768208"/>
              <a:gd name="f4353" fmla="val 3800983"/>
              <a:gd name="f4354" fmla="val 7100809"/>
              <a:gd name="f4355" fmla="val 3850675"/>
              <a:gd name="f4356" fmla="val 7130413"/>
              <a:gd name="f4357" fmla="val 3727326"/>
              <a:gd name="f4358" fmla="val 3773847"/>
              <a:gd name="f4359" fmla="val 7044773"/>
              <a:gd name="f4360" fmla="val 7113496"/>
              <a:gd name="f4361" fmla="val 3846085"/>
              <a:gd name="f4362" fmla="val 3573629"/>
              <a:gd name="f4363" fmla="val 3829403"/>
              <a:gd name="f4364" fmla="val 3665494"/>
              <a:gd name="f4365" fmla="val 3789109"/>
              <a:gd name="f4366" fmla="val 3717771"/>
              <a:gd name="f4367" fmla="val 3725202"/>
              <a:gd name="f4368" fmla="val 3730458"/>
              <a:gd name="f4369" fmla="val 3733308"/>
              <a:gd name="f4370" fmla="val 3763586"/>
              <a:gd name="f4371" fmla="val 3770901"/>
              <a:gd name="f4372" fmla="val 3753014"/>
              <a:gd name="f4373" fmla="val 3800739"/>
              <a:gd name="f4374" fmla="val 3733865"/>
              <a:gd name="f4375" fmla="val 3706141"/>
              <a:gd name="f4376" fmla="val 3844909"/>
              <a:gd name="f4377" fmla="val 3678417"/>
              <a:gd name="f4378" fmla="val 3860534"/>
              <a:gd name="f4379" fmla="val 3641530"/>
              <a:gd name="f4380" fmla="val 3869697"/>
              <a:gd name="f4381" fmla="val 3595479"/>
              <a:gd name="f4382" fmla="val 311677"/>
              <a:gd name="f4383" fmla="val 3563483"/>
              <a:gd name="f4384" fmla="val 3571590"/>
              <a:gd name="f4385" fmla="val 302161"/>
              <a:gd name="f4386" fmla="val 3640312"/>
              <a:gd name="f4387" fmla="val 3661104"/>
              <a:gd name="f4388" fmla="val 264804"/>
              <a:gd name="f4389" fmla="val 3687184"/>
              <a:gd name="f4390" fmla="val 306390"/>
              <a:gd name="f4391" fmla="val 3665334"/>
              <a:gd name="f4392" fmla="val 331060"/>
              <a:gd name="f4393" fmla="val 3808419"/>
              <a:gd name="f4394" fmla="val 3798903"/>
              <a:gd name="f4395" fmla="val 326831"/>
              <a:gd name="f4396" fmla="val 3654409"/>
              <a:gd name="f4397" fmla="val 367007"/>
              <a:gd name="f4398" fmla="val 3633615"/>
              <a:gd name="f4399" fmla="val 347624"/>
              <a:gd name="f4400" fmla="val 3695642"/>
              <a:gd name="f4401" fmla="val 365598"/>
              <a:gd name="f4402" fmla="val 3710797"/>
              <a:gd name="f4403" fmla="val 395906"/>
              <a:gd name="f4404" fmla="val 3618461"/>
              <a:gd name="f4405" fmla="val 384629"/>
              <a:gd name="f4406" fmla="val 3600488"/>
              <a:gd name="f4407" fmla="val 322954"/>
              <a:gd name="f4408" fmla="val 3630796"/>
              <a:gd name="f4409" fmla="val 5970230"/>
              <a:gd name="f4410" fmla="val 3534863"/>
              <a:gd name="f4411" fmla="val 3565172"/>
              <a:gd name="f4412" fmla="val 6018513"/>
              <a:gd name="f4413" fmla="val 3700150"/>
              <a:gd name="f4414" fmla="val 6105208"/>
              <a:gd name="f4415" fmla="val 6094284"/>
              <a:gd name="f4416" fmla="val 11327977"/>
              <a:gd name="f4417" fmla="val 3523823"/>
              <a:gd name="f4418" fmla="val 11311295"/>
              <a:gd name="f4419" fmla="val 3615688"/>
              <a:gd name="f4420" fmla="val 11271001"/>
              <a:gd name="f4421" fmla="val 3667965"/>
              <a:gd name="f4422" fmla="val 11207095"/>
              <a:gd name="f4423" fmla="val 3680652"/>
              <a:gd name="f4424" fmla="val 11215201"/>
              <a:gd name="f4425" fmla="val 3713780"/>
              <a:gd name="f4426" fmla="val 11252793"/>
              <a:gd name="f4427" fmla="val 3703207"/>
              <a:gd name="f4428" fmla="val 11282631"/>
              <a:gd name="f4429" fmla="val 3684059"/>
              <a:gd name="f4430" fmla="val 3656335"/>
              <a:gd name="f4431" fmla="val 11326802"/>
              <a:gd name="f4432" fmla="val 3628611"/>
              <a:gd name="f4433" fmla="val 11342426"/>
              <a:gd name="f4434" fmla="val 3591724"/>
              <a:gd name="f4435" fmla="val 11351589"/>
              <a:gd name="f4436" fmla="val 3545674"/>
              <a:gd name="f4437" fmla="val 3514422"/>
              <a:gd name="f4438" fmla="val 3539091"/>
              <a:gd name="f4439" fmla="val 3731076"/>
              <a:gd name="f4440" fmla="val 3549194"/>
              <a:gd name="f4441" fmla="val 3738184"/>
              <a:gd name="f4442" fmla="val 3559532"/>
              <a:gd name="f4443" fmla="val 3745114"/>
              <a:gd name="f4444" fmla="val 3570105"/>
              <a:gd name="f4445" fmla="val 3752046"/>
              <a:gd name="f4446" fmla="val 3580678"/>
              <a:gd name="f4447" fmla="val 3758213"/>
              <a:gd name="f4448" fmla="val 3591016"/>
              <a:gd name="f4449" fmla="val 3763617"/>
              <a:gd name="f4450" fmla="val 3601118"/>
              <a:gd name="f4451" fmla="val 3576096"/>
              <a:gd name="f4452" fmla="val 3778301"/>
              <a:gd name="f4453" fmla="val 3566933"/>
              <a:gd name="f4454" fmla="val 3772545"/>
              <a:gd name="f4455" fmla="val 3557065"/>
              <a:gd name="f4456" fmla="val 3546492"/>
              <a:gd name="f4457" fmla="val 3758917"/>
              <a:gd name="f4458" fmla="val 3535919"/>
              <a:gd name="f4459" fmla="val 3750929"/>
              <a:gd name="f4460" fmla="val 3525229"/>
              <a:gd name="f4461" fmla="val 3511566"/>
              <a:gd name="f4462" fmla="val 3606368"/>
              <a:gd name="f4463" fmla="val 3619056"/>
              <a:gd name="f4464" fmla="val 7834494"/>
              <a:gd name="f4465" fmla="val 3651831"/>
              <a:gd name="f4466" fmla="val 3636678"/>
              <a:gd name="f4467" fmla="val 3748396"/>
              <a:gd name="f4468" fmla="val 3768601"/>
              <a:gd name="f4469" fmla="val 7885830"/>
              <a:gd name="f4470" fmla="val 3778704"/>
              <a:gd name="f4471" fmla="val 7906036"/>
              <a:gd name="f4472" fmla="val 7972292"/>
              <a:gd name="f4473" fmla="val 7919780"/>
              <a:gd name="f4474" fmla="val 7908738"/>
              <a:gd name="f4475" fmla="val 3742875"/>
              <a:gd name="f4476" fmla="val 3731832"/>
              <a:gd name="f4477" fmla="val 3627161"/>
              <a:gd name="f4478" fmla="val 7951499"/>
              <a:gd name="f4479" fmla="val 3609188"/>
              <a:gd name="f4480" fmla="val 7949619"/>
              <a:gd name="f4481" fmla="val 3619291"/>
              <a:gd name="f4482" fmla="val 7946154"/>
              <a:gd name="f4483" fmla="val 3630804"/>
              <a:gd name="f4484" fmla="val 7941102"/>
              <a:gd name="f4485" fmla="val 3643726"/>
              <a:gd name="f4486" fmla="val 7936051"/>
              <a:gd name="f4487" fmla="val 3656648"/>
              <a:gd name="f4488" fmla="val 7929413"/>
              <a:gd name="f4489" fmla="val 3670862"/>
              <a:gd name="f4490" fmla="val 3686369"/>
              <a:gd name="f4491" fmla="val 7943393"/>
              <a:gd name="f4492" fmla="val 3701523"/>
              <a:gd name="f4493" fmla="val 7951616"/>
              <a:gd name="f4494" fmla="val 3685077"/>
              <a:gd name="f4495" fmla="val 7958958"/>
              <a:gd name="f4496" fmla="val 3668102"/>
              <a:gd name="f4497" fmla="val 7965419"/>
              <a:gd name="f4498" fmla="val 3650598"/>
              <a:gd name="f4499" fmla="val 7971881"/>
              <a:gd name="f4500" fmla="val 3633094"/>
              <a:gd name="f4501" fmla="val 7977343"/>
              <a:gd name="f4502" fmla="val 3615179"/>
              <a:gd name="f4503" fmla="val 7981807"/>
              <a:gd name="f4504" fmla="val 3596853"/>
              <a:gd name="f4505" fmla="val 3573593"/>
              <a:gd name="f4506" fmla="val 2105737"/>
              <a:gd name="f4507" fmla="val 3504600"/>
              <a:gd name="f4508" fmla="val 3511296"/>
              <a:gd name="f4509" fmla="val 3541604"/>
              <a:gd name="f4510" fmla="val 2093401"/>
              <a:gd name="f4511" fmla="val 3537727"/>
              <a:gd name="f4512" fmla="val 3547830"/>
              <a:gd name="f4513" fmla="val 2086647"/>
              <a:gd name="f4514" fmla="val 3558110"/>
              <a:gd name="f4515" fmla="val 2081595"/>
              <a:gd name="f4516" fmla="val 3568564"/>
              <a:gd name="f4517" fmla="val 2076544"/>
              <a:gd name="f4518" fmla="val 3579020"/>
              <a:gd name="f4519" fmla="val 2069906"/>
              <a:gd name="f4520" fmla="val 3590239"/>
              <a:gd name="f4521" fmla="val 2061683"/>
              <a:gd name="f4522" fmla="val 3602222"/>
              <a:gd name="f4523" fmla="val 3560988"/>
              <a:gd name="f4524" fmla="val 2034194"/>
              <a:gd name="f4525" fmla="val 3623014"/>
              <a:gd name="f4526" fmla="val 3651443"/>
              <a:gd name="f4527" fmla="val 2030963"/>
              <a:gd name="f4528" fmla="val 3676407"/>
              <a:gd name="f4529" fmla="val 2024502"/>
              <a:gd name="f4530" fmla="val 3697905"/>
              <a:gd name="f4531" fmla="val 2018041"/>
              <a:gd name="f4532" fmla="val 3719402"/>
              <a:gd name="f4533" fmla="val 3737552"/>
              <a:gd name="f4534" fmla="val 3752354"/>
              <a:gd name="f4535" fmla="val 2013753"/>
              <a:gd name="f4536" fmla="val 3775615"/>
              <a:gd name="f4537" fmla="val 2030200"/>
              <a:gd name="f4538" fmla="val 3757993"/>
              <a:gd name="f4539" fmla="val 2042300"/>
              <a:gd name="f4540" fmla="val 3736202"/>
              <a:gd name="f4541" fmla="val 2050053"/>
              <a:gd name="f4542" fmla="val 3710240"/>
              <a:gd name="f4543" fmla="val 2057806"/>
              <a:gd name="f4544" fmla="val 3684278"/>
              <a:gd name="f4545" fmla="val 3654263"/>
              <a:gd name="f4546" fmla="val 3620195"/>
              <a:gd name="f4547" fmla="val 2074018"/>
              <a:gd name="f4548" fmla="val 3633940"/>
              <a:gd name="f4549" fmla="val 2078482"/>
              <a:gd name="f4550" fmla="val 3628066"/>
              <a:gd name="f4551" fmla="val 2082887"/>
              <a:gd name="f4552" fmla="val 3621605"/>
              <a:gd name="f4553" fmla="val 2087234"/>
              <a:gd name="f4554" fmla="val 3614556"/>
              <a:gd name="f4555" fmla="val 2091580"/>
              <a:gd name="f4556" fmla="val 3607508"/>
              <a:gd name="f4557" fmla="val 2095927"/>
              <a:gd name="f4558" fmla="val 3599813"/>
              <a:gd name="f4559" fmla="val 2100274"/>
              <a:gd name="f4560" fmla="val 3591472"/>
              <a:gd name="f4561" fmla="val 2104621"/>
              <a:gd name="f4562" fmla="val 3583132"/>
              <a:gd name="f4563" fmla="val 2108908"/>
              <a:gd name="f4564" fmla="val 3573968"/>
              <a:gd name="f4565" fmla="val 2113138"/>
              <a:gd name="f4566" fmla="val 3563983"/>
              <a:gd name="f4567" fmla="val 2117367"/>
              <a:gd name="f4568" fmla="val 3553997"/>
              <a:gd name="f4569" fmla="val 2121831"/>
              <a:gd name="f4570" fmla="val 3542897"/>
              <a:gd name="f4571" fmla="val 2126530"/>
              <a:gd name="f4572" fmla="val 3530679"/>
              <a:gd name="f4573" fmla="val 11790911"/>
              <a:gd name="f4574" fmla="val 3503189"/>
              <a:gd name="f4575" fmla="val 3507418"/>
              <a:gd name="f4576" fmla="val 11775757"/>
              <a:gd name="f4577" fmla="val 11776227"/>
              <a:gd name="f4578" fmla="val 3540077"/>
              <a:gd name="f4579" fmla="val 11776462"/>
              <a:gd name="f4580" fmla="val 3542426"/>
              <a:gd name="f4581" fmla="val 3544776"/>
              <a:gd name="f4582" fmla="val 3546890"/>
              <a:gd name="f4583" fmla="val 3549005"/>
              <a:gd name="f4584" fmla="val 3551119"/>
              <a:gd name="f4585" fmla="val 3556288"/>
              <a:gd name="f4586" fmla="val 3561457"/>
              <a:gd name="f4587" fmla="val 3566626"/>
              <a:gd name="f4588" fmla="val 11775287"/>
              <a:gd name="f4589" fmla="val 3571795"/>
              <a:gd name="f4590" fmla="val 11774465"/>
              <a:gd name="f4591" fmla="val 3577669"/>
              <a:gd name="f4592" fmla="val 11773290"/>
              <a:gd name="f4593" fmla="val 3584247"/>
              <a:gd name="f4594" fmla="val 11676725"/>
              <a:gd name="f4595" fmla="val 11769061"/>
              <a:gd name="f4596" fmla="val 11765301"/>
              <a:gd name="f4597" fmla="val 3646039"/>
              <a:gd name="f4598" fmla="val 11756608"/>
              <a:gd name="f4599" fmla="val 3672471"/>
              <a:gd name="f4600" fmla="val 11742981"/>
              <a:gd name="f4601" fmla="val 3693852"/>
              <a:gd name="f4602" fmla="val 11729354"/>
              <a:gd name="f4603" fmla="val 3715232"/>
              <a:gd name="f4604" fmla="val 11710558"/>
              <a:gd name="f4605" fmla="val 3731561"/>
              <a:gd name="f4606" fmla="val 11686593"/>
              <a:gd name="f4607" fmla="val 3742838"/>
              <a:gd name="f4608" fmla="val 11701748"/>
              <a:gd name="f4609" fmla="val 3768918"/>
              <a:gd name="f4610" fmla="val 11736520"/>
              <a:gd name="f4611" fmla="val 3753177"/>
              <a:gd name="f4612" fmla="val 11762482"/>
              <a:gd name="f4613" fmla="val 3724982"/>
              <a:gd name="f4614" fmla="val 11779633"/>
              <a:gd name="f4615" fmla="val 3684336"/>
              <a:gd name="f4616" fmla="val 11796785"/>
              <a:gd name="f4617" fmla="val 3643690"/>
              <a:gd name="f4618" fmla="val 11805595"/>
              <a:gd name="f4619" fmla="val 3589299"/>
              <a:gd name="f4620" fmla="val 3521163"/>
              <a:gd name="f4621" fmla="val 2434006"/>
              <a:gd name="f4622" fmla="val 3494907"/>
              <a:gd name="f4623" fmla="val 2417324"/>
              <a:gd name="f4624" fmla="val 3586772"/>
              <a:gd name="f4625" fmla="val 2377030"/>
              <a:gd name="f4626" fmla="val 3639049"/>
              <a:gd name="f4627" fmla="val 2313124"/>
              <a:gd name="f4628" fmla="val 3651736"/>
              <a:gd name="f4629" fmla="val 2321230"/>
              <a:gd name="f4630" fmla="val 3684864"/>
              <a:gd name="f4631" fmla="val 2358822"/>
              <a:gd name="f4632" fmla="val 3674292"/>
              <a:gd name="f4633" fmla="val 2388661"/>
              <a:gd name="f4634" fmla="val 3655143"/>
              <a:gd name="f4635" fmla="val 3627419"/>
              <a:gd name="f4636" fmla="val 2432831"/>
              <a:gd name="f4637" fmla="val 3599695"/>
              <a:gd name="f4638" fmla="val 2448455"/>
              <a:gd name="f4639" fmla="val 3562807"/>
              <a:gd name="f4640" fmla="val 2457618"/>
              <a:gd name="f4641" fmla="val 3516758"/>
              <a:gd name="f4642" fmla="val 9134845"/>
              <a:gd name="f4643" fmla="val 9118163"/>
              <a:gd name="f4644" fmla="val 9077869"/>
              <a:gd name="f4645" fmla="val 9013963"/>
              <a:gd name="f4646" fmla="val 9022069"/>
              <a:gd name="f4647" fmla="val 9059661"/>
              <a:gd name="f4648" fmla="val 9089499"/>
              <a:gd name="f4649" fmla="val 9133670"/>
              <a:gd name="f4650" fmla="val 9149294"/>
              <a:gd name="f4651" fmla="val 9158457"/>
              <a:gd name="f4652" fmla="val 5641446"/>
              <a:gd name="f4653" fmla="val 3482406"/>
              <a:gd name="f4654" fmla="val 5637922"/>
              <a:gd name="f4655" fmla="val 3515769"/>
              <a:gd name="f4656" fmla="val 5632107"/>
              <a:gd name="f4657" fmla="val 3545666"/>
              <a:gd name="f4658" fmla="val 5624002"/>
              <a:gd name="f4659" fmla="val 3572098"/>
              <a:gd name="f4660" fmla="val 5615896"/>
              <a:gd name="f4661" fmla="val 3598530"/>
              <a:gd name="f4662" fmla="val 5604794"/>
              <a:gd name="f4663" fmla="val 3621379"/>
              <a:gd name="f4664" fmla="val 3640645"/>
              <a:gd name="f4665" fmla="val 5611490"/>
              <a:gd name="f4666" fmla="val 3660028"/>
              <a:gd name="f4667" fmla="val 5629581"/>
              <a:gd name="f4668" fmla="val 3632304"/>
              <a:gd name="f4669" fmla="val 5642386"/>
              <a:gd name="f4670" fmla="val 3602936"/>
              <a:gd name="f4671" fmla="val 5649904"/>
              <a:gd name="f4672" fmla="val 3571922"/>
              <a:gd name="f4673" fmla="val 5698187"/>
              <a:gd name="f4674" fmla="val 5692548"/>
              <a:gd name="f4675" fmla="val 3656269"/>
              <a:gd name="f4676" fmla="val 5665881"/>
              <a:gd name="f4677" fmla="val 3721468"/>
              <a:gd name="f4678" fmla="val 5618186"/>
              <a:gd name="f4679" fmla="val 3767518"/>
              <a:gd name="f4680" fmla="val 5634751"/>
              <a:gd name="f4681" fmla="val 3792188"/>
              <a:gd name="f4682" fmla="val 5661299"/>
              <a:gd name="f4683" fmla="val 3767283"/>
              <a:gd name="f4684" fmla="val 5682504"/>
              <a:gd name="f4685" fmla="val 3735858"/>
              <a:gd name="f4686" fmla="val 5698363"/>
              <a:gd name="f4687" fmla="val 3697914"/>
              <a:gd name="f4688" fmla="val 5714222"/>
              <a:gd name="f4689" fmla="val 3659970"/>
              <a:gd name="f4690" fmla="val 5724619"/>
              <a:gd name="f4691" fmla="val 3614330"/>
              <a:gd name="f4692" fmla="val 5729552"/>
              <a:gd name="f4693" fmla="val 3560997"/>
              <a:gd name="f4694" fmla="val 5713341"/>
              <a:gd name="f4695" fmla="val 3537385"/>
              <a:gd name="f4696" fmla="val 3541614"/>
              <a:gd name="f4697" fmla="val 5659890"/>
              <a:gd name="f4698" fmla="val 3531042"/>
              <a:gd name="f4699" fmla="val 5662357"/>
              <a:gd name="f4700" fmla="val 3521525"/>
              <a:gd name="f4701" fmla="val 5664002"/>
              <a:gd name="f4702" fmla="val 3513067"/>
              <a:gd name="f4703" fmla="val 5665647"/>
              <a:gd name="f4704" fmla="val 3504609"/>
              <a:gd name="f4705" fmla="val 5667408"/>
              <a:gd name="f4706" fmla="val 3497561"/>
              <a:gd name="f4707" fmla="val 5669288"/>
              <a:gd name="f4708" fmla="val 3491921"/>
              <a:gd name="f4709" fmla="val 645584"/>
              <a:gd name="f4710" fmla="val 642060"/>
              <a:gd name="f4711" fmla="val 636245"/>
              <a:gd name="f4712" fmla="val 628139"/>
              <a:gd name="f4713" fmla="val 620033"/>
              <a:gd name="f4714" fmla="val 608932"/>
              <a:gd name="f4715" fmla="val 615628"/>
              <a:gd name="f4716" fmla="val 633719"/>
              <a:gd name="f4717" fmla="val 646524"/>
              <a:gd name="f4718" fmla="val 654042"/>
              <a:gd name="f4719" fmla="val 702325"/>
              <a:gd name="f4720" fmla="val 696686"/>
              <a:gd name="f4721" fmla="val 670019"/>
              <a:gd name="f4722" fmla="val 622324"/>
              <a:gd name="f4723" fmla="val 638888"/>
              <a:gd name="f4724" fmla="val 665438"/>
              <a:gd name="f4725" fmla="val 686642"/>
              <a:gd name="f4726" fmla="val 702501"/>
              <a:gd name="f4727" fmla="val 718360"/>
              <a:gd name="f4728" fmla="val 728757"/>
              <a:gd name="f4729" fmla="val 733691"/>
              <a:gd name="f4730" fmla="val 717479"/>
              <a:gd name="f4731" fmla="val 664028"/>
              <a:gd name="f4732" fmla="val 3531041"/>
              <a:gd name="f4733" fmla="val 666495"/>
              <a:gd name="f4734" fmla="val 668140"/>
              <a:gd name="f4735" fmla="val 669784"/>
              <a:gd name="f4736" fmla="val 671546"/>
              <a:gd name="f4737" fmla="val 673426"/>
              <a:gd name="f4738" fmla="val 9877692"/>
              <a:gd name="f4739" fmla="val 9874168"/>
              <a:gd name="f4740" fmla="val 9868353"/>
              <a:gd name="f4741" fmla="val 9860247"/>
              <a:gd name="f4742" fmla="val 9852142"/>
              <a:gd name="f4743" fmla="val 9841040"/>
              <a:gd name="f4744" fmla="val 9847736"/>
              <a:gd name="f4745" fmla="val 9865827"/>
              <a:gd name="f4746" fmla="val 9878632"/>
              <a:gd name="f4747" fmla="val 3602935"/>
              <a:gd name="f4748" fmla="val 9886151"/>
              <a:gd name="f4749" fmla="val 9934433"/>
              <a:gd name="f4750" fmla="val 9928794"/>
              <a:gd name="f4751" fmla="val 9902127"/>
              <a:gd name="f4752" fmla="val 3721467"/>
              <a:gd name="f4753" fmla="val 9854432"/>
              <a:gd name="f4754" fmla="val 9870996"/>
              <a:gd name="f4755" fmla="val 9897546"/>
              <a:gd name="f4756" fmla="val 9918750"/>
              <a:gd name="f4757" fmla="val 9934609"/>
              <a:gd name="f4758" fmla="val 9950468"/>
              <a:gd name="f4759" fmla="val 3659969"/>
              <a:gd name="f4760" fmla="val 9960865"/>
              <a:gd name="f4761" fmla="val 9965799"/>
              <a:gd name="f4762" fmla="val 9949587"/>
              <a:gd name="f4763" fmla="val 3537384"/>
              <a:gd name="f4764" fmla="val 3541613"/>
              <a:gd name="f4765" fmla="val 9896136"/>
              <a:gd name="f4766" fmla="val 9898603"/>
              <a:gd name="f4767" fmla="val 9900248"/>
              <a:gd name="f4768" fmla="val 9901892"/>
              <a:gd name="f4769" fmla="val 9903654"/>
              <a:gd name="f4770" fmla="val 3497560"/>
              <a:gd name="f4771" fmla="val 9905534"/>
              <a:gd name="f4772" fmla="val 3464615"/>
              <a:gd name="f4773" fmla="val 3489285"/>
              <a:gd name="f4774" fmla="val 11212969"/>
              <a:gd name="f4775" fmla="val 3499388"/>
              <a:gd name="f4776" fmla="val 11220076"/>
              <a:gd name="f4777" fmla="val 3509726"/>
              <a:gd name="f4778" fmla="val 11227007"/>
              <a:gd name="f4779" fmla="val 3520299"/>
              <a:gd name="f4780" fmla="val 11233938"/>
              <a:gd name="f4781" fmla="val 3530871"/>
              <a:gd name="f4782" fmla="val 11240105"/>
              <a:gd name="f4783" fmla="val 3541209"/>
              <a:gd name="f4784" fmla="val 11245509"/>
              <a:gd name="f4785" fmla="val 3551312"/>
              <a:gd name="f4786" fmla="val 3526290"/>
              <a:gd name="f4787" fmla="val 11260194"/>
              <a:gd name="f4788" fmla="val 3517127"/>
              <a:gd name="f4789" fmla="val 11254437"/>
              <a:gd name="f4790" fmla="val 3507259"/>
              <a:gd name="f4791" fmla="val 3496686"/>
              <a:gd name="f4792" fmla="val 11240810"/>
              <a:gd name="f4793" fmla="val 3486114"/>
              <a:gd name="f4794" fmla="val 11232822"/>
              <a:gd name="f4795" fmla="val 3475423"/>
              <a:gd name="f4796" fmla="val 3435699"/>
              <a:gd name="f4797" fmla="val 3460369"/>
              <a:gd name="f4798" fmla="val 9019837"/>
              <a:gd name="f4799" fmla="val 3470472"/>
              <a:gd name="f4800" fmla="val 9026944"/>
              <a:gd name="f4801" fmla="val 3480810"/>
              <a:gd name="f4802" fmla="val 9033875"/>
              <a:gd name="f4803" fmla="val 3491383"/>
              <a:gd name="f4804" fmla="val 9040806"/>
              <a:gd name="f4805" fmla="val 3501955"/>
              <a:gd name="f4806" fmla="val 9046973"/>
              <a:gd name="f4807" fmla="val 3512293"/>
              <a:gd name="f4808" fmla="val 9052377"/>
              <a:gd name="f4809" fmla="val 3522396"/>
              <a:gd name="f4810" fmla="val 3497374"/>
              <a:gd name="f4811" fmla="val 9067062"/>
              <a:gd name="f4812" fmla="val 3488211"/>
              <a:gd name="f4813" fmla="val 9061305"/>
              <a:gd name="f4814" fmla="val 3478343"/>
              <a:gd name="f4815" fmla="val 3467770"/>
              <a:gd name="f4816" fmla="val 9047678"/>
              <a:gd name="f4817" fmla="val 3457197"/>
              <a:gd name="f4818" fmla="val 9039690"/>
              <a:gd name="f4819" fmla="val 3446507"/>
              <a:gd name="f4820" fmla="val 3460370"/>
              <a:gd name="f4821" fmla="val 2318998"/>
              <a:gd name="f4822" fmla="val 3470473"/>
              <a:gd name="f4823" fmla="val 2326105"/>
              <a:gd name="f4824" fmla="val 2333036"/>
              <a:gd name="f4825" fmla="val 2339967"/>
              <a:gd name="f4826" fmla="val 2346134"/>
              <a:gd name="f4827" fmla="val 2351538"/>
              <a:gd name="f4828" fmla="val 2366223"/>
              <a:gd name="f4829" fmla="val 2360466"/>
              <a:gd name="f4830" fmla="val 3467771"/>
              <a:gd name="f4831" fmla="val 2346839"/>
              <a:gd name="f4832" fmla="val 3457198"/>
              <a:gd name="f4833" fmla="val 2338851"/>
              <a:gd name="f4834" fmla="val 4851316"/>
              <a:gd name="f4835" fmla="val 3428400"/>
              <a:gd name="f4836" fmla="val 3435095"/>
              <a:gd name="f4837" fmla="val 3465404"/>
              <a:gd name="f4838" fmla="val 4838982"/>
              <a:gd name="f4839" fmla="val 3461527"/>
              <a:gd name="f4840" fmla="val 3471630"/>
              <a:gd name="f4841" fmla="val 4832227"/>
              <a:gd name="f4842" fmla="val 3481909"/>
              <a:gd name="f4843" fmla="val 4827176"/>
              <a:gd name="f4844" fmla="val 3492364"/>
              <a:gd name="f4845" fmla="val 4822124"/>
              <a:gd name="f4846" fmla="val 3502820"/>
              <a:gd name="f4847" fmla="val 4815487"/>
              <a:gd name="f4848" fmla="val 3514038"/>
              <a:gd name="f4849" fmla="val 4807264"/>
              <a:gd name="f4850" fmla="val 3526022"/>
              <a:gd name="f4851" fmla="val 3484787"/>
              <a:gd name="f4852" fmla="val 4779775"/>
              <a:gd name="f4853" fmla="val 3546814"/>
              <a:gd name="f4854" fmla="val 3575243"/>
              <a:gd name="f4855" fmla="val 4776544"/>
              <a:gd name="f4856" fmla="val 3600206"/>
              <a:gd name="f4857" fmla="val 4770082"/>
              <a:gd name="f4858" fmla="val 3621704"/>
              <a:gd name="f4859" fmla="val 4763621"/>
              <a:gd name="f4860" fmla="val 3643202"/>
              <a:gd name="f4861" fmla="val 3661352"/>
              <a:gd name="f4862" fmla="val 3676154"/>
              <a:gd name="f4863" fmla="val 4759333"/>
              <a:gd name="f4864" fmla="val 3699414"/>
              <a:gd name="f4865" fmla="val 4775780"/>
              <a:gd name="f4866" fmla="val 3681793"/>
              <a:gd name="f4867" fmla="val 4787879"/>
              <a:gd name="f4868" fmla="val 3660002"/>
              <a:gd name="f4869" fmla="val 4795633"/>
              <a:gd name="f4870" fmla="val 3634039"/>
              <a:gd name="f4871" fmla="val 4803387"/>
              <a:gd name="f4872" fmla="val 3608077"/>
              <a:gd name="f4873" fmla="val 3578063"/>
              <a:gd name="f4874" fmla="val 3543995"/>
              <a:gd name="f4875" fmla="val 4819599"/>
              <a:gd name="f4876" fmla="val 3557739"/>
              <a:gd name="f4877" fmla="val 4824062"/>
              <a:gd name="f4878" fmla="val 3551866"/>
              <a:gd name="f4879" fmla="val 4828467"/>
              <a:gd name="f4880" fmla="val 3545405"/>
              <a:gd name="f4881" fmla="val 4832814"/>
              <a:gd name="f4882" fmla="val 3538356"/>
              <a:gd name="f4883" fmla="val 4837161"/>
              <a:gd name="f4884" fmla="val 3531307"/>
              <a:gd name="f4885" fmla="val 4841507"/>
              <a:gd name="f4886" fmla="val 3523613"/>
              <a:gd name="f4887" fmla="val 4845854"/>
              <a:gd name="f4888" fmla="val 3515272"/>
              <a:gd name="f4889" fmla="val 4850200"/>
              <a:gd name="f4890" fmla="val 3506932"/>
              <a:gd name="f4891" fmla="val 4854488"/>
              <a:gd name="f4892" fmla="val 3497768"/>
              <a:gd name="f4893" fmla="val 4858717"/>
              <a:gd name="f4894" fmla="val 3487783"/>
              <a:gd name="f4895" fmla="val 4862947"/>
              <a:gd name="f4896" fmla="val 3477798"/>
              <a:gd name="f4897" fmla="val 4867410"/>
              <a:gd name="f4898" fmla="val 3466696"/>
              <a:gd name="f4899" fmla="val 4872110"/>
              <a:gd name="f4900" fmla="val 3454479"/>
              <a:gd name="f4901" fmla="val 7136756"/>
              <a:gd name="f4902" fmla="val 3174295"/>
              <a:gd name="f4903" fmla="val 3178524"/>
              <a:gd name="f4904" fmla="val 3208833"/>
              <a:gd name="f4905" fmla="val 7121602"/>
              <a:gd name="f4906" fmla="val 7122072"/>
              <a:gd name="f4907" fmla="val 3211183"/>
              <a:gd name="f4908" fmla="val 7122307"/>
              <a:gd name="f4909" fmla="val 3213532"/>
              <a:gd name="f4910" fmla="val 3215882"/>
              <a:gd name="f4911" fmla="val 3217996"/>
              <a:gd name="f4912" fmla="val 3220111"/>
              <a:gd name="f4913" fmla="val 3222225"/>
              <a:gd name="f4914" fmla="val 3227394"/>
              <a:gd name="f4915" fmla="val 3232563"/>
              <a:gd name="f4916" fmla="val 3237732"/>
              <a:gd name="f4917" fmla="val 7121132"/>
              <a:gd name="f4918" fmla="val 3242901"/>
              <a:gd name="f4919" fmla="val 7120310"/>
              <a:gd name="f4920" fmla="val 3248775"/>
              <a:gd name="f4921" fmla="val 7119135"/>
              <a:gd name="f4922" fmla="val 3255353"/>
              <a:gd name="f4923" fmla="val 7022571"/>
              <a:gd name="f4924" fmla="val 3285662"/>
              <a:gd name="f4925" fmla="val 7114906"/>
              <a:gd name="f4926" fmla="val 7111147"/>
              <a:gd name="f4927" fmla="val 3317145"/>
              <a:gd name="f4928" fmla="val 7102454"/>
              <a:gd name="f4929" fmla="val 3343577"/>
              <a:gd name="f4930" fmla="val 7088826"/>
              <a:gd name="f4931" fmla="val 3364958"/>
              <a:gd name="f4932" fmla="val 7075199"/>
              <a:gd name="f4933" fmla="val 3386338"/>
              <a:gd name="f4934" fmla="val 7056403"/>
              <a:gd name="f4935" fmla="val 3402667"/>
              <a:gd name="f4936" fmla="val 7032438"/>
              <a:gd name="f4937" fmla="val 3413944"/>
              <a:gd name="f4938" fmla="val 7047593"/>
              <a:gd name="f4939" fmla="val 3440024"/>
              <a:gd name="f4940" fmla="val 7082365"/>
              <a:gd name="f4941" fmla="val 3424283"/>
              <a:gd name="f4942" fmla="val 7108327"/>
              <a:gd name="f4943" fmla="val 3396088"/>
              <a:gd name="f4944" fmla="val 7125479"/>
              <a:gd name="f4945" fmla="val 3355442"/>
              <a:gd name="f4946" fmla="val 7142630"/>
              <a:gd name="f4947" fmla="val 3314796"/>
              <a:gd name="f4948" fmla="val 7151441"/>
              <a:gd name="f4949" fmla="val 3260405"/>
              <a:gd name="f4950" fmla="val 3192269"/>
              <a:gd name="f4951" fmla="val 1989788"/>
              <a:gd name="f4952" fmla="val 3155622"/>
              <a:gd name="f4953" fmla="val 3182055"/>
              <a:gd name="f4954" fmla="val 2045119"/>
              <a:gd name="f4955" fmla="val 3285315"/>
              <a:gd name="f4956" fmla="val 3311395"/>
              <a:gd name="f4957" fmla="val 2108203"/>
              <a:gd name="f4958" fmla="val 2068379"/>
              <a:gd name="f4959" fmla="val 3152481"/>
              <a:gd name="f4960" fmla="val 344452"/>
              <a:gd name="f4961" fmla="val 354907"/>
              <a:gd name="f4962" fmla="val 3156474"/>
              <a:gd name="f4963" fmla="val 3164462"/>
              <a:gd name="f4964" fmla="val 369944"/>
              <a:gd name="f4965" fmla="val 3172451"/>
              <a:gd name="f4966" fmla="val 373704"/>
              <a:gd name="f4967" fmla="val 3183845"/>
              <a:gd name="f4968" fmla="val 3198648"/>
              <a:gd name="f4969" fmla="val 3212039"/>
              <a:gd name="f4970" fmla="val 3222671"/>
              <a:gd name="f4971" fmla="val 3230542"/>
              <a:gd name="f4972" fmla="val 3238413"/>
              <a:gd name="f4973" fmla="val 3242348"/>
              <a:gd name="f4974" fmla="val 318138"/>
              <a:gd name="f4975" fmla="val 307800"/>
              <a:gd name="f4976" fmla="val 3238236"/>
              <a:gd name="f4977" fmla="val 300047"/>
              <a:gd name="f4978" fmla="val 3230013"/>
              <a:gd name="f4979" fmla="val 292293"/>
              <a:gd name="f4980" fmla="val 3221791"/>
              <a:gd name="f4981" fmla="val 3210865"/>
              <a:gd name="f4982" fmla="val 3197238"/>
              <a:gd name="f4983" fmla="val 292352"/>
              <a:gd name="f4984" fmla="val 3173038"/>
              <a:gd name="f4985" fmla="val 300223"/>
              <a:gd name="f4986" fmla="val 3164815"/>
              <a:gd name="f4987" fmla="val 308094"/>
              <a:gd name="f4988" fmla="val 3156591"/>
              <a:gd name="f4989" fmla="val 331765"/>
              <a:gd name="f4990" fmla="val 3126400"/>
              <a:gd name="f4991" fmla="val 308270"/>
              <a:gd name="f4992" fmla="val 289885"/>
              <a:gd name="f4993" fmla="val 3133155"/>
              <a:gd name="f4994" fmla="val 276610"/>
              <a:gd name="f4995" fmla="val 3146664"/>
              <a:gd name="f4996" fmla="val 263336"/>
              <a:gd name="f4997" fmla="val 3160174"/>
              <a:gd name="f4998" fmla="val 3178676"/>
              <a:gd name="f4999" fmla="val 3202171"/>
              <a:gd name="f5000" fmla="val 3212509"/>
              <a:gd name="f5001" fmla="val 258343"/>
              <a:gd name="f5002" fmla="val 3223141"/>
              <a:gd name="f5003" fmla="val 261632"/>
              <a:gd name="f5004" fmla="val 3234066"/>
              <a:gd name="f5005" fmla="val 264922"/>
              <a:gd name="f5006" fmla="val 3244991"/>
              <a:gd name="f5007" fmla="val 270090"/>
              <a:gd name="f5008" fmla="val 3256504"/>
              <a:gd name="f5009" fmla="val 277139"/>
              <a:gd name="f5010" fmla="val 3268603"/>
              <a:gd name="f5011" fmla="val 3280704"/>
              <a:gd name="f5012" fmla="val 3293567"/>
              <a:gd name="f5013" fmla="val 304099"/>
              <a:gd name="f5014" fmla="val 3307194"/>
              <a:gd name="f5015" fmla="val 315025"/>
              <a:gd name="f5016" fmla="val 3320821"/>
              <a:gd name="f5017" fmla="val 328123"/>
              <a:gd name="f5018" fmla="val 3335388"/>
              <a:gd name="f5019" fmla="val 343395"/>
              <a:gd name="f5020" fmla="val 3350895"/>
              <a:gd name="f5021" fmla="val 385333"/>
              <a:gd name="f5022" fmla="val 368417"/>
              <a:gd name="f5023" fmla="val 3334448"/>
              <a:gd name="f5024" fmla="val 353791"/>
              <a:gd name="f5025" fmla="val 3319059"/>
              <a:gd name="f5026" fmla="val 341457"/>
              <a:gd name="f5027" fmla="val 3304727"/>
              <a:gd name="f5028" fmla="val 329122"/>
              <a:gd name="f5029" fmla="val 3290396"/>
              <a:gd name="f5030" fmla="val 318490"/>
              <a:gd name="f5031" fmla="val 3276768"/>
              <a:gd name="f5032" fmla="val 3263846"/>
              <a:gd name="f5033" fmla="val 317785"/>
              <a:gd name="f5034" fmla="val 3267605"/>
              <a:gd name="f5035" fmla="val 3269484"/>
              <a:gd name="f5036" fmla="val 336699"/>
              <a:gd name="f5037" fmla="val 346802"/>
              <a:gd name="f5038" fmla="val 356082"/>
              <a:gd name="f5039" fmla="val 3267722"/>
              <a:gd name="f5040" fmla="val 3264199"/>
              <a:gd name="f5041" fmla="val 372999"/>
              <a:gd name="f5042" fmla="val 3260674"/>
              <a:gd name="f5043" fmla="val 3255740"/>
              <a:gd name="f5044" fmla="val 386215"/>
              <a:gd name="f5045" fmla="val 3249397"/>
              <a:gd name="f5046" fmla="val 392206"/>
              <a:gd name="f5047" fmla="val 3243053"/>
              <a:gd name="f5048" fmla="val 396905"/>
              <a:gd name="f5049" fmla="val 3235593"/>
              <a:gd name="f5050" fmla="val 400312"/>
              <a:gd name="f5051" fmla="val 3227017"/>
              <a:gd name="f5052" fmla="val 403718"/>
              <a:gd name="f5053" fmla="val 3218442"/>
              <a:gd name="f5054" fmla="val 405422"/>
              <a:gd name="f5055" fmla="val 3209103"/>
              <a:gd name="f5056" fmla="val 3198999"/>
              <a:gd name="f5057" fmla="val 3187957"/>
              <a:gd name="f5058" fmla="val 403660"/>
              <a:gd name="f5059" fmla="val 3177972"/>
              <a:gd name="f5060" fmla="val 400135"/>
              <a:gd name="f5061" fmla="val 3169044"/>
              <a:gd name="f5062" fmla="val 396611"/>
              <a:gd name="f5063" fmla="val 3160116"/>
              <a:gd name="f5064" fmla="val 391560"/>
              <a:gd name="f5065" fmla="val 384981"/>
              <a:gd name="f5066" fmla="val 3146136"/>
              <a:gd name="f5067" fmla="val 378403"/>
              <a:gd name="f5068" fmla="val 3139793"/>
              <a:gd name="f5069" fmla="val 370590"/>
              <a:gd name="f5070" fmla="val 3134917"/>
              <a:gd name="f5071" fmla="val 361545"/>
              <a:gd name="f5072" fmla="val 3131510"/>
              <a:gd name="f5073" fmla="val 352499"/>
              <a:gd name="f5074" fmla="val 3128103"/>
              <a:gd name="f5075" fmla="val 342573"/>
              <a:gd name="f5076" fmla="val 3778771"/>
              <a:gd name="f5077" fmla="val 3122810"/>
              <a:gd name="f5078" fmla="val 3130916"/>
              <a:gd name="f5079" fmla="val 3769256"/>
              <a:gd name="f5080" fmla="val 3199639"/>
              <a:gd name="f5081" fmla="val 3220433"/>
              <a:gd name="f5082" fmla="val 3731898"/>
              <a:gd name="f5083" fmla="val 3246512"/>
              <a:gd name="f5084" fmla="val 3773485"/>
              <a:gd name="f5085" fmla="val 3224662"/>
              <a:gd name="f5086" fmla="val 3798154"/>
              <a:gd name="f5087" fmla="val 3367747"/>
              <a:gd name="f5088" fmla="val 3358231"/>
              <a:gd name="f5089" fmla="val 3793925"/>
              <a:gd name="f5090" fmla="val 3213737"/>
              <a:gd name="f5091" fmla="val 3834101"/>
              <a:gd name="f5092" fmla="val 3192944"/>
              <a:gd name="f5093" fmla="val 3814719"/>
              <a:gd name="f5094" fmla="val 3254970"/>
              <a:gd name="f5095" fmla="val 3270125"/>
              <a:gd name="f5096" fmla="val 3863001"/>
              <a:gd name="f5097" fmla="val 3177789"/>
              <a:gd name="f5098" fmla="val 3851723"/>
              <a:gd name="f5099" fmla="val 3159816"/>
              <a:gd name="f5100" fmla="val 3790049"/>
              <a:gd name="f5101" fmla="val 3190124"/>
              <a:gd name="f5102" fmla="val 3117877"/>
              <a:gd name="f5103" fmla="val 5976926"/>
              <a:gd name="f5104" fmla="val 3121637"/>
              <a:gd name="f5105" fmla="val 3129156"/>
              <a:gd name="f5106" fmla="val 3160873"/>
              <a:gd name="f5107" fmla="val 3155470"/>
              <a:gd name="f5108" fmla="val 3151534"/>
              <a:gd name="f5109" fmla="val 5985031"/>
              <a:gd name="f5110" fmla="val 3149067"/>
              <a:gd name="f5111" fmla="val 5994195"/>
              <a:gd name="f5112" fmla="val 3146600"/>
              <a:gd name="f5113" fmla="val 6003709"/>
              <a:gd name="f5114" fmla="val 3145367"/>
              <a:gd name="f5115" fmla="val 6013578"/>
              <a:gd name="f5116" fmla="val 6029084"/>
              <a:gd name="f5117" fmla="val 6041479"/>
              <a:gd name="f5118" fmla="val 3149539"/>
              <a:gd name="f5119" fmla="val 6050758"/>
              <a:gd name="f5120" fmla="val 3157878"/>
              <a:gd name="f5121" fmla="val 6060040"/>
              <a:gd name="f5122" fmla="val 3166219"/>
              <a:gd name="f5123" fmla="val 3177438"/>
              <a:gd name="f5124" fmla="val 3191535"/>
              <a:gd name="f5125" fmla="val 3205866"/>
              <a:gd name="f5126" fmla="val 6059688"/>
              <a:gd name="f5127" fmla="val 3216380"/>
              <a:gd name="f5128" fmla="val 3223077"/>
              <a:gd name="f5129" fmla="val 6039716"/>
              <a:gd name="f5130" fmla="val 3229773"/>
              <a:gd name="f5131" fmla="val 6024033"/>
              <a:gd name="f5132" fmla="val 3233121"/>
              <a:gd name="f5133" fmla="val 6002652"/>
              <a:gd name="f5134" fmla="val 6002417"/>
              <a:gd name="f5135" fmla="val 6001066"/>
              <a:gd name="f5136" fmla="val 3233003"/>
              <a:gd name="f5137" fmla="val 5998600"/>
              <a:gd name="f5138" fmla="val 3232768"/>
              <a:gd name="f5139" fmla="val 3232534"/>
              <a:gd name="f5140" fmla="val 5993726"/>
              <a:gd name="f5141" fmla="val 3232416"/>
              <a:gd name="f5142" fmla="val 5991375"/>
              <a:gd name="f5143" fmla="val 3254618"/>
              <a:gd name="f5144" fmla="val 6050583"/>
              <a:gd name="f5145" fmla="val 3315236"/>
              <a:gd name="f5146" fmla="val 3342020"/>
              <a:gd name="f5147" fmla="val 6088996"/>
              <a:gd name="f5148" fmla="val 3311712"/>
              <a:gd name="f5149" fmla="val 6032257"/>
              <a:gd name="f5150" fmla="val 3254971"/>
              <a:gd name="f5151" fmla="val 6052697"/>
              <a:gd name="f5152" fmla="val 3254031"/>
              <a:gd name="f5153" fmla="val 6068614"/>
              <a:gd name="f5154" fmla="val 3247746"/>
              <a:gd name="f5155" fmla="val 6080009"/>
              <a:gd name="f5156" fmla="val 3236116"/>
              <a:gd name="f5157" fmla="val 6091406"/>
              <a:gd name="f5158" fmla="val 3224486"/>
              <a:gd name="f5159" fmla="val 6097102"/>
              <a:gd name="f5160" fmla="val 3209038"/>
              <a:gd name="f5161" fmla="val 3189772"/>
              <a:gd name="f5162" fmla="val 3178730"/>
              <a:gd name="f5163" fmla="val 6095164"/>
              <a:gd name="f5164" fmla="val 3168803"/>
              <a:gd name="f5165" fmla="val 6091288"/>
              <a:gd name="f5166" fmla="val 3159993"/>
              <a:gd name="f5167" fmla="val 6087410"/>
              <a:gd name="f5168" fmla="val 3151182"/>
              <a:gd name="f5169" fmla="val 6081772"/>
              <a:gd name="f5170" fmla="val 3143663"/>
              <a:gd name="f5171" fmla="val 6074371"/>
              <a:gd name="f5172" fmla="val 3137438"/>
              <a:gd name="f5173" fmla="val 6066971"/>
              <a:gd name="f5174" fmla="val 3131211"/>
              <a:gd name="f5175" fmla="val 6057983"/>
              <a:gd name="f5176" fmla="val 3126395"/>
              <a:gd name="f5177" fmla="val 6047410"/>
              <a:gd name="f5178" fmla="val 3122988"/>
              <a:gd name="f5179" fmla="val 6036837"/>
              <a:gd name="f5180" fmla="val 3119581"/>
              <a:gd name="f5181" fmla="val 6024856"/>
              <a:gd name="f5182" fmla="val 3110875"/>
              <a:gd name="f5183" fmla="val 3137306"/>
              <a:gd name="f5184" fmla="val 5680565"/>
              <a:gd name="f5185" fmla="val 5683033"/>
              <a:gd name="f5186" fmla="val 3183122"/>
              <a:gd name="f5187" fmla="val 5681153"/>
              <a:gd name="f5188" fmla="val 5679215"/>
              <a:gd name="f5189" fmla="val 3183063"/>
              <a:gd name="f5190" fmla="val 5677217"/>
              <a:gd name="f5191" fmla="val 3182945"/>
              <a:gd name="f5192" fmla="val 5675220"/>
              <a:gd name="f5193" fmla="val 3182828"/>
              <a:gd name="f5194" fmla="val 5672107"/>
              <a:gd name="f5195" fmla="val 3182769"/>
              <a:gd name="f5196" fmla="val 5667878"/>
              <a:gd name="f5197" fmla="val 5645323"/>
              <a:gd name="f5198" fmla="val 5626762"/>
              <a:gd name="f5199" fmla="val 3189347"/>
              <a:gd name="f5200" fmla="val 5612195"/>
              <a:gd name="f5201" fmla="val 3202505"/>
              <a:gd name="f5202" fmla="val 5597863"/>
              <a:gd name="f5203" fmla="val 3215427"/>
              <a:gd name="f5204" fmla="val 3232578"/>
              <a:gd name="f5205" fmla="val 3253959"/>
              <a:gd name="f5206" fmla="val 3278864"/>
              <a:gd name="f5207" fmla="val 5601035"/>
              <a:gd name="f5208" fmla="val 3298482"/>
              <a:gd name="f5209" fmla="val 5621711"/>
              <a:gd name="f5210" fmla="val 3312813"/>
              <a:gd name="f5211" fmla="val 3327145"/>
              <a:gd name="f5212" fmla="val 5670933"/>
              <a:gd name="f5213" fmla="val 3334312"/>
              <a:gd name="f5214" fmla="val 5715807"/>
              <a:gd name="f5215" fmla="val 3306823"/>
              <a:gd name="f5216" fmla="val 5714399"/>
              <a:gd name="f5217" fmla="val 3307057"/>
              <a:gd name="f5218" fmla="val 5712871"/>
              <a:gd name="f5219" fmla="val 3307175"/>
              <a:gd name="f5220" fmla="val 5711226"/>
              <a:gd name="f5221" fmla="val 5709581"/>
              <a:gd name="f5222" fmla="val 5707233"/>
              <a:gd name="f5223" fmla="val 5704178"/>
              <a:gd name="f5224" fmla="val 5677864"/>
              <a:gd name="f5225" fmla="val 5657658"/>
              <a:gd name="f5226" fmla="val 3302418"/>
              <a:gd name="f5227" fmla="val 5643561"/>
              <a:gd name="f5228" fmla="val 3292902"/>
              <a:gd name="f5229" fmla="val 5629464"/>
              <a:gd name="f5230" fmla="val 3283386"/>
              <a:gd name="f5231" fmla="val 3269818"/>
              <a:gd name="f5232" fmla="val 3252197"/>
              <a:gd name="f5233" fmla="val 3238805"/>
              <a:gd name="f5234" fmla="val 5627290"/>
              <a:gd name="f5235" fmla="val 3228291"/>
              <a:gd name="f5236" fmla="val 5637041"/>
              <a:gd name="f5237" fmla="val 3220655"/>
              <a:gd name="f5238" fmla="val 5646791"/>
              <a:gd name="f5239" fmla="val 3213019"/>
              <a:gd name="f5240" fmla="val 5660477"/>
              <a:gd name="f5241" fmla="val 3209202"/>
              <a:gd name="f5242" fmla="val 5678099"/>
              <a:gd name="f5243" fmla="val 5682563"/>
              <a:gd name="f5244" fmla="val 3209436"/>
              <a:gd name="f5245" fmla="val 3209906"/>
              <a:gd name="f5246" fmla="val 5700067"/>
              <a:gd name="f5247" fmla="val 3210376"/>
              <a:gd name="f5248" fmla="val 5707115"/>
              <a:gd name="f5249" fmla="val 3211198"/>
              <a:gd name="f5250" fmla="val 5715104"/>
              <a:gd name="f5251" fmla="val 3212373"/>
              <a:gd name="f5252" fmla="val 3110874"/>
              <a:gd name="f5253" fmla="val 9916812"/>
              <a:gd name="f5254" fmla="val 9919279"/>
              <a:gd name="f5255" fmla="val 3183121"/>
              <a:gd name="f5256" fmla="val 9917399"/>
              <a:gd name="f5257" fmla="val 9915461"/>
              <a:gd name="f5258" fmla="val 3183062"/>
              <a:gd name="f5259" fmla="val 9913464"/>
              <a:gd name="f5260" fmla="val 9911467"/>
              <a:gd name="f5261" fmla="val 3182827"/>
              <a:gd name="f5262" fmla="val 9908353"/>
              <a:gd name="f5263" fmla="val 3182768"/>
              <a:gd name="f5264" fmla="val 9904124"/>
              <a:gd name="f5265" fmla="val 9881569"/>
              <a:gd name="f5266" fmla="val 9863008"/>
              <a:gd name="f5267" fmla="val 9848441"/>
              <a:gd name="f5268" fmla="val 3202504"/>
              <a:gd name="f5269" fmla="val 9834109"/>
              <a:gd name="f5270" fmla="val 3215426"/>
              <a:gd name="f5271" fmla="val 3253958"/>
              <a:gd name="f5272" fmla="val 3278863"/>
              <a:gd name="f5273" fmla="val 9837281"/>
              <a:gd name="f5274" fmla="val 3298481"/>
              <a:gd name="f5275" fmla="val 9857957"/>
              <a:gd name="f5276" fmla="val 9907179"/>
              <a:gd name="f5277" fmla="val 9952054"/>
              <a:gd name="f5278" fmla="val 3306822"/>
              <a:gd name="f5279" fmla="val 9950644"/>
              <a:gd name="f5280" fmla="val 9949117"/>
              <a:gd name="f5281" fmla="val 3307174"/>
              <a:gd name="f5282" fmla="val 9947473"/>
              <a:gd name="f5283" fmla="val 9945828"/>
              <a:gd name="f5284" fmla="val 9943478"/>
              <a:gd name="f5285" fmla="val 9940424"/>
              <a:gd name="f5286" fmla="val 9914110"/>
              <a:gd name="f5287" fmla="val 9893904"/>
              <a:gd name="f5288" fmla="val 3302417"/>
              <a:gd name="f5289" fmla="val 9879807"/>
              <a:gd name="f5290" fmla="val 3292901"/>
              <a:gd name="f5291" fmla="val 9865710"/>
              <a:gd name="f5292" fmla="val 3269817"/>
              <a:gd name="f5293" fmla="val 3252196"/>
              <a:gd name="f5294" fmla="val 3238804"/>
              <a:gd name="f5295" fmla="val 9863537"/>
              <a:gd name="f5296" fmla="val 3228290"/>
              <a:gd name="f5297" fmla="val 9873287"/>
              <a:gd name="f5298" fmla="val 3220654"/>
              <a:gd name="f5299" fmla="val 9883038"/>
              <a:gd name="f5300" fmla="val 9896723"/>
              <a:gd name="f5301" fmla="val 3209201"/>
              <a:gd name="f5302" fmla="val 9914345"/>
              <a:gd name="f5303" fmla="val 9918809"/>
              <a:gd name="f5304" fmla="val 3209435"/>
              <a:gd name="f5305" fmla="val 3209905"/>
              <a:gd name="f5306" fmla="val 9936312"/>
              <a:gd name="f5307" fmla="val 3210375"/>
              <a:gd name="f5308" fmla="val 9943361"/>
              <a:gd name="f5309" fmla="val 3211197"/>
              <a:gd name="f5310" fmla="val 9951349"/>
              <a:gd name="f5311" fmla="val 3212372"/>
              <a:gd name="f5312" fmla="val 684704"/>
              <a:gd name="f5313" fmla="val 687171"/>
              <a:gd name="f5314" fmla="val 685291"/>
              <a:gd name="f5315" fmla="val 683353"/>
              <a:gd name="f5316" fmla="val 681355"/>
              <a:gd name="f5317" fmla="val 679359"/>
              <a:gd name="f5318" fmla="val 676245"/>
              <a:gd name="f5319" fmla="val 672016"/>
              <a:gd name="f5320" fmla="val 649461"/>
              <a:gd name="f5321" fmla="val 630900"/>
              <a:gd name="f5322" fmla="val 616333"/>
              <a:gd name="f5323" fmla="val 602001"/>
              <a:gd name="f5324" fmla="val 605173"/>
              <a:gd name="f5325" fmla="val 625849"/>
              <a:gd name="f5326" fmla="val 675071"/>
              <a:gd name="f5327" fmla="val 719946"/>
              <a:gd name="f5328" fmla="val 718536"/>
              <a:gd name="f5329" fmla="val 717009"/>
              <a:gd name="f5330" fmla="val 715364"/>
              <a:gd name="f5331" fmla="val 713720"/>
              <a:gd name="f5332" fmla="val 711370"/>
              <a:gd name="f5333" fmla="val 708316"/>
              <a:gd name="f5334" fmla="val 682002"/>
              <a:gd name="f5335" fmla="val 661796"/>
              <a:gd name="f5336" fmla="val 647699"/>
              <a:gd name="f5337" fmla="val 633602"/>
              <a:gd name="f5338" fmla="val 631429"/>
              <a:gd name="f5339" fmla="val 641179"/>
              <a:gd name="f5340" fmla="val 650929"/>
              <a:gd name="f5341" fmla="val 664615"/>
              <a:gd name="f5342" fmla="val 682237"/>
              <a:gd name="f5343" fmla="val 686701"/>
              <a:gd name="f5344" fmla="val 704204"/>
              <a:gd name="f5345" fmla="val 711253"/>
              <a:gd name="f5346" fmla="val 719241"/>
              <a:gd name="f5347" fmla="val 7962424"/>
              <a:gd name="f5348" fmla="val 3099505"/>
              <a:gd name="f5349" fmla="val 7830265"/>
              <a:gd name="f5350" fmla="val 3106202"/>
              <a:gd name="f5351" fmla="val 3136510"/>
              <a:gd name="f5352" fmla="val 7950089"/>
              <a:gd name="f5353" fmla="val 3132633"/>
              <a:gd name="f5354" fmla="val 3142736"/>
              <a:gd name="f5355" fmla="val 7943334"/>
              <a:gd name="f5356" fmla="val 3153015"/>
              <a:gd name="f5357" fmla="val 7938283"/>
              <a:gd name="f5358" fmla="val 3163470"/>
              <a:gd name="f5359" fmla="val 7933231"/>
              <a:gd name="f5360" fmla="val 3173926"/>
              <a:gd name="f5361" fmla="val 7926594"/>
              <a:gd name="f5362" fmla="val 3185144"/>
              <a:gd name="f5363" fmla="val 7918371"/>
              <a:gd name="f5364" fmla="val 3197127"/>
              <a:gd name="f5365" fmla="val 3155893"/>
              <a:gd name="f5366" fmla="val 7890882"/>
              <a:gd name="f5367" fmla="val 3217920"/>
              <a:gd name="f5368" fmla="val 3246350"/>
              <a:gd name="f5369" fmla="val 7887651"/>
              <a:gd name="f5370" fmla="val 3271312"/>
              <a:gd name="f5371" fmla="val 7881190"/>
              <a:gd name="f5372" fmla="val 3292810"/>
              <a:gd name="f5373" fmla="val 7874729"/>
              <a:gd name="f5374" fmla="val 3314308"/>
              <a:gd name="f5375" fmla="val 3332458"/>
              <a:gd name="f5376" fmla="val 3347260"/>
              <a:gd name="f5377" fmla="val 7870441"/>
              <a:gd name="f5378" fmla="val 3370520"/>
              <a:gd name="f5379" fmla="val 7886887"/>
              <a:gd name="f5380" fmla="val 3352899"/>
              <a:gd name="f5381" fmla="val 7898987"/>
              <a:gd name="f5382" fmla="val 3331107"/>
              <a:gd name="f5383" fmla="val 7906741"/>
              <a:gd name="f5384" fmla="val 3305145"/>
              <a:gd name="f5385" fmla="val 7914494"/>
              <a:gd name="f5386" fmla="val 3279183"/>
              <a:gd name="f5387" fmla="val 3249168"/>
              <a:gd name="f5388" fmla="val 3215101"/>
              <a:gd name="f5389" fmla="val 7930706"/>
              <a:gd name="f5390" fmla="val 3228845"/>
              <a:gd name="f5391" fmla="val 7935170"/>
              <a:gd name="f5392" fmla="val 3222972"/>
              <a:gd name="f5393" fmla="val 7939575"/>
              <a:gd name="f5394" fmla="val 3216510"/>
              <a:gd name="f5395" fmla="val 7943922"/>
              <a:gd name="f5396" fmla="val 3209462"/>
              <a:gd name="f5397" fmla="val 7948268"/>
              <a:gd name="f5398" fmla="val 3202413"/>
              <a:gd name="f5399" fmla="val 7952615"/>
              <a:gd name="f5400" fmla="val 3194719"/>
              <a:gd name="f5401" fmla="val 7956961"/>
              <a:gd name="f5402" fmla="val 3186378"/>
              <a:gd name="f5403" fmla="val 7961308"/>
              <a:gd name="f5404" fmla="val 3178037"/>
              <a:gd name="f5405" fmla="val 7965596"/>
              <a:gd name="f5406" fmla="val 3168874"/>
              <a:gd name="f5407" fmla="val 7969825"/>
              <a:gd name="f5408" fmla="val 3158889"/>
              <a:gd name="f5409" fmla="val 7974054"/>
              <a:gd name="f5410" fmla="val 3148903"/>
              <a:gd name="f5411" fmla="val 7978518"/>
              <a:gd name="f5412" fmla="val 3137802"/>
              <a:gd name="f5413" fmla="val 7983217"/>
              <a:gd name="f5414" fmla="val 3125585"/>
              <a:gd name="f5415" fmla="val 4735368"/>
              <a:gd name="f5416" fmla="val 3079423"/>
              <a:gd name="f5417" fmla="val 3105854"/>
              <a:gd name="f5418" fmla="val 4790699"/>
              <a:gd name="f5419" fmla="val 3209115"/>
              <a:gd name="f5420" fmla="val 3235195"/>
              <a:gd name="f5421" fmla="val 4853783"/>
              <a:gd name="f5422" fmla="val 4813959"/>
              <a:gd name="f5423" fmla="val 11260664"/>
              <a:gd name="f5424" fmla="val 3073005"/>
              <a:gd name="f5425" fmla="val 3081111"/>
              <a:gd name="f5426" fmla="val 11251148"/>
              <a:gd name="f5427" fmla="val 3149833"/>
              <a:gd name="f5428" fmla="val 3170627"/>
              <a:gd name="f5429" fmla="val 11213791"/>
              <a:gd name="f5430" fmla="val 3196706"/>
              <a:gd name="f5431" fmla="val 11255377"/>
              <a:gd name="f5432" fmla="val 3174856"/>
              <a:gd name="f5433" fmla="val 11280047"/>
              <a:gd name="f5434" fmla="val 3317940"/>
              <a:gd name="f5435" fmla="val 3308425"/>
              <a:gd name="f5436" fmla="val 11275818"/>
              <a:gd name="f5437" fmla="val 3163931"/>
              <a:gd name="f5438" fmla="val 11315994"/>
              <a:gd name="f5439" fmla="val 3143137"/>
              <a:gd name="f5440" fmla="val 11296611"/>
              <a:gd name="f5441" fmla="val 3205164"/>
              <a:gd name="f5442" fmla="val 3220318"/>
              <a:gd name="f5443" fmla="val 11344893"/>
              <a:gd name="f5444" fmla="val 3127983"/>
              <a:gd name="f5445" fmla="val 11333616"/>
              <a:gd name="f5446" fmla="val 3110010"/>
              <a:gd name="f5447" fmla="val 11271941"/>
              <a:gd name="f5448" fmla="val 3140318"/>
              <a:gd name="f5449" fmla="val 11720778"/>
              <a:gd name="f5450" fmla="val 3044256"/>
              <a:gd name="f5451" fmla="val 11717254"/>
              <a:gd name="f5452" fmla="val 3077619"/>
              <a:gd name="f5453" fmla="val 11711439"/>
              <a:gd name="f5454" fmla="val 3107516"/>
              <a:gd name="f5455" fmla="val 11703333"/>
              <a:gd name="f5456" fmla="val 3133948"/>
              <a:gd name="f5457" fmla="val 11695228"/>
              <a:gd name="f5458" fmla="val 3160380"/>
              <a:gd name="f5459" fmla="val 11684126"/>
              <a:gd name="f5460" fmla="val 3183229"/>
              <a:gd name="f5461" fmla="val 3202495"/>
              <a:gd name="f5462" fmla="val 11690822"/>
              <a:gd name="f5463" fmla="val 3221878"/>
              <a:gd name="f5464" fmla="val 11708913"/>
              <a:gd name="f5465" fmla="val 3194154"/>
              <a:gd name="f5466" fmla="val 11721718"/>
              <a:gd name="f5467" fmla="val 3164785"/>
              <a:gd name="f5468" fmla="val 11729237"/>
              <a:gd name="f5469" fmla="val 3133772"/>
              <a:gd name="f5470" fmla="val 11777519"/>
              <a:gd name="f5471" fmla="val 11771880"/>
              <a:gd name="f5472" fmla="val 3218119"/>
              <a:gd name="f5473" fmla="val 11745213"/>
              <a:gd name="f5474" fmla="val 3283318"/>
              <a:gd name="f5475" fmla="val 11697518"/>
              <a:gd name="f5476" fmla="val 3329368"/>
              <a:gd name="f5477" fmla="val 11714082"/>
              <a:gd name="f5478" fmla="val 3354038"/>
              <a:gd name="f5479" fmla="val 11740632"/>
              <a:gd name="f5480" fmla="val 3329133"/>
              <a:gd name="f5481" fmla="val 11761836"/>
              <a:gd name="f5482" fmla="val 3297709"/>
              <a:gd name="f5483" fmla="val 11777695"/>
              <a:gd name="f5484" fmla="val 3259764"/>
              <a:gd name="f5485" fmla="val 11793554"/>
              <a:gd name="f5486" fmla="val 3221819"/>
              <a:gd name="f5487" fmla="val 11803951"/>
              <a:gd name="f5488" fmla="val 3176181"/>
              <a:gd name="f5489" fmla="val 11808885"/>
              <a:gd name="f5490" fmla="val 3122847"/>
              <a:gd name="f5491" fmla="val 11792673"/>
              <a:gd name="f5492" fmla="val 3099235"/>
              <a:gd name="f5493" fmla="val 3103464"/>
              <a:gd name="f5494" fmla="val 11739222"/>
              <a:gd name="f5495" fmla="val 3092891"/>
              <a:gd name="f5496" fmla="val 11741689"/>
              <a:gd name="f5497" fmla="val 3083375"/>
              <a:gd name="f5498" fmla="val 11743334"/>
              <a:gd name="f5499" fmla="val 3074917"/>
              <a:gd name="f5500" fmla="val 11744978"/>
              <a:gd name="f5501" fmla="val 3066459"/>
              <a:gd name="f5502" fmla="val 11746740"/>
              <a:gd name="f5503" fmla="val 3059410"/>
              <a:gd name="f5504" fmla="val 11748620"/>
              <a:gd name="f5505" fmla="val 3053771"/>
              <a:gd name="f5506" fmla="val 9067532"/>
              <a:gd name="f5507" fmla="val 3044089"/>
              <a:gd name="f5508" fmla="val 3052195"/>
              <a:gd name="f5509" fmla="val 9058016"/>
              <a:gd name="f5510" fmla="val 3120918"/>
              <a:gd name="f5511" fmla="val 3141711"/>
              <a:gd name="f5512" fmla="val 9020659"/>
              <a:gd name="f5513" fmla="val 3167790"/>
              <a:gd name="f5514" fmla="val 9062245"/>
              <a:gd name="f5515" fmla="val 3145940"/>
              <a:gd name="f5516" fmla="val 9086915"/>
              <a:gd name="f5517" fmla="val 3289024"/>
              <a:gd name="f5518" fmla="val 3279509"/>
              <a:gd name="f5519" fmla="val 9082686"/>
              <a:gd name="f5520" fmla="val 3135015"/>
              <a:gd name="f5521" fmla="val 9122862"/>
              <a:gd name="f5522" fmla="val 3114222"/>
              <a:gd name="f5523" fmla="val 9103479"/>
              <a:gd name="f5524" fmla="val 3176248"/>
              <a:gd name="f5525" fmla="val 3191402"/>
              <a:gd name="f5526" fmla="val 9151761"/>
              <a:gd name="f5527" fmla="val 3099067"/>
              <a:gd name="f5528" fmla="val 9140484"/>
              <a:gd name="f5529" fmla="val 3081093"/>
              <a:gd name="f5530" fmla="val 9078809"/>
              <a:gd name="f5531" fmla="val 3111403"/>
              <a:gd name="f5532" fmla="val 2366692"/>
              <a:gd name="f5533" fmla="val 2357177"/>
              <a:gd name="f5534" fmla="val 2319820"/>
              <a:gd name="f5535" fmla="val 2361406"/>
              <a:gd name="f5536" fmla="val 2386076"/>
              <a:gd name="f5537" fmla="val 2381846"/>
              <a:gd name="f5538" fmla="val 2422023"/>
              <a:gd name="f5539" fmla="val 2402640"/>
              <a:gd name="f5540" fmla="val 3176249"/>
              <a:gd name="f5541" fmla="val 3191403"/>
              <a:gd name="f5542" fmla="val 2450922"/>
              <a:gd name="f5543" fmla="val 3099068"/>
              <a:gd name="f5544" fmla="val 2439644"/>
              <a:gd name="f5545" fmla="val 3081094"/>
              <a:gd name="f5546" fmla="val 2377970"/>
              <a:gd name="f5547" fmla="val 7846476"/>
              <a:gd name="f5548" fmla="val 2750528"/>
              <a:gd name="f5549" fmla="val 2776960"/>
              <a:gd name="f5550" fmla="val 7901807"/>
              <a:gd name="f5551" fmla="val 2880221"/>
              <a:gd name="f5552" fmla="val 2906300"/>
              <a:gd name="f5553" fmla="val 7964891"/>
              <a:gd name="f5554" fmla="val 7925067"/>
              <a:gd name="f5555" fmla="val 5712989"/>
              <a:gd name="f5556" fmla="val 2718902"/>
              <a:gd name="f5557" fmla="val 5696308"/>
              <a:gd name="f5558" fmla="val 2810767"/>
              <a:gd name="f5559" fmla="val 5656013"/>
              <a:gd name="f5560" fmla="val 2863044"/>
              <a:gd name="f5561" fmla="val 5592107"/>
              <a:gd name="f5562" fmla="val 2875731"/>
              <a:gd name="f5563" fmla="val 5600213"/>
              <a:gd name="f5564" fmla="val 2908859"/>
              <a:gd name="f5565" fmla="val 5637805"/>
              <a:gd name="f5566" fmla="val 2898286"/>
              <a:gd name="f5567" fmla="val 5667643"/>
              <a:gd name="f5568" fmla="val 2879138"/>
              <a:gd name="f5569" fmla="val 2851414"/>
              <a:gd name="f5570" fmla="val 5711814"/>
              <a:gd name="f5571" fmla="val 2823690"/>
              <a:gd name="f5572" fmla="val 5727438"/>
              <a:gd name="f5573" fmla="val 2786802"/>
              <a:gd name="f5574" fmla="val 5736601"/>
              <a:gd name="f5575" fmla="val 2740753"/>
              <a:gd name="f5576" fmla="val 717127"/>
              <a:gd name="f5577" fmla="val 700445"/>
              <a:gd name="f5578" fmla="val 660151"/>
              <a:gd name="f5579" fmla="val 596245"/>
              <a:gd name="f5580" fmla="val 604351"/>
              <a:gd name="f5581" fmla="val 641943"/>
              <a:gd name="f5582" fmla="val 671781"/>
              <a:gd name="f5583" fmla="val 715952"/>
              <a:gd name="f5584" fmla="val 731576"/>
              <a:gd name="f5585" fmla="val 740739"/>
              <a:gd name="f5586" fmla="val 9949235"/>
              <a:gd name="f5587" fmla="val 2718901"/>
              <a:gd name="f5588" fmla="val 9932553"/>
              <a:gd name="f5589" fmla="val 9892259"/>
              <a:gd name="f5590" fmla="val 2863043"/>
              <a:gd name="f5591" fmla="val 9828353"/>
              <a:gd name="f5592" fmla="val 2875730"/>
              <a:gd name="f5593" fmla="val 9836459"/>
              <a:gd name="f5594" fmla="val 2908858"/>
              <a:gd name="f5595" fmla="val 9874051"/>
              <a:gd name="f5596" fmla="val 9903889"/>
              <a:gd name="f5597" fmla="val 2879137"/>
              <a:gd name="f5598" fmla="val 2851413"/>
              <a:gd name="f5599" fmla="val 9948060"/>
              <a:gd name="f5600" fmla="val 2823689"/>
              <a:gd name="f5601" fmla="val 9963684"/>
              <a:gd name="f5602" fmla="val 9972847"/>
              <a:gd name="f5603" fmla="val 2740752"/>
              <a:gd name="f5604" fmla="val 7066624"/>
              <a:gd name="f5605" fmla="val 2715362"/>
              <a:gd name="f5606" fmla="val 7063099"/>
              <a:gd name="f5607" fmla="val 2748725"/>
              <a:gd name="f5608" fmla="val 7057284"/>
              <a:gd name="f5609" fmla="val 2778622"/>
              <a:gd name="f5610" fmla="val 7049179"/>
              <a:gd name="f5611" fmla="val 2805054"/>
              <a:gd name="f5612" fmla="val 7041073"/>
              <a:gd name="f5613" fmla="val 2831486"/>
              <a:gd name="f5614" fmla="val 7029971"/>
              <a:gd name="f5615" fmla="val 2854335"/>
              <a:gd name="f5616" fmla="val 2873601"/>
              <a:gd name="f5617" fmla="val 7036668"/>
              <a:gd name="f5618" fmla="val 2892984"/>
              <a:gd name="f5619" fmla="val 7054759"/>
              <a:gd name="f5620" fmla="val 2865260"/>
              <a:gd name="f5621" fmla="val 7067563"/>
              <a:gd name="f5622" fmla="val 2835891"/>
              <a:gd name="f5623" fmla="val 7075082"/>
              <a:gd name="f5624" fmla="val 2804878"/>
              <a:gd name="f5625" fmla="val 7123364"/>
              <a:gd name="f5626" fmla="val 7117725"/>
              <a:gd name="f5627" fmla="val 2889225"/>
              <a:gd name="f5628" fmla="val 7091059"/>
              <a:gd name="f5629" fmla="val 2954423"/>
              <a:gd name="f5630" fmla="val 7043364"/>
              <a:gd name="f5631" fmla="val 3000474"/>
              <a:gd name="f5632" fmla="val 7059928"/>
              <a:gd name="f5633" fmla="val 3025144"/>
              <a:gd name="f5634" fmla="val 7086477"/>
              <a:gd name="f5635" fmla="val 3000239"/>
              <a:gd name="f5636" fmla="val 7107681"/>
              <a:gd name="f5637" fmla="val 2968814"/>
              <a:gd name="f5638" fmla="val 7123540"/>
              <a:gd name="f5639" fmla="val 2930870"/>
              <a:gd name="f5640" fmla="val 7139399"/>
              <a:gd name="f5641" fmla="val 2892925"/>
              <a:gd name="f5642" fmla="val 7149796"/>
              <a:gd name="f5643" fmla="val 2847286"/>
              <a:gd name="f5644" fmla="val 7154730"/>
              <a:gd name="f5645" fmla="val 2793953"/>
              <a:gd name="f5646" fmla="val 7138518"/>
              <a:gd name="f5647" fmla="val 2770340"/>
              <a:gd name="f5648" fmla="val 2774569"/>
              <a:gd name="f5649" fmla="val 7085067"/>
              <a:gd name="f5650" fmla="val 2763997"/>
              <a:gd name="f5651" fmla="val 7087534"/>
              <a:gd name="f5652" fmla="val 2754481"/>
              <a:gd name="f5653" fmla="val 7089179"/>
              <a:gd name="f5654" fmla="val 2746023"/>
              <a:gd name="f5655" fmla="val 7090824"/>
              <a:gd name="f5656" fmla="val 2737565"/>
              <a:gd name="f5657" fmla="val 7092586"/>
              <a:gd name="f5658" fmla="val 2730516"/>
              <a:gd name="f5659" fmla="val 7094465"/>
              <a:gd name="f5660" fmla="val 2724877"/>
              <a:gd name="f5661" fmla="val 2711808"/>
              <a:gd name="f5662" fmla="val 3811546"/>
              <a:gd name="f5663" fmla="val 3822002"/>
              <a:gd name="f5664" fmla="val 2715802"/>
              <a:gd name="f5665" fmla="val 2723790"/>
              <a:gd name="f5666" fmla="val 3837038"/>
              <a:gd name="f5667" fmla="val 2731778"/>
              <a:gd name="f5668" fmla="val 3840798"/>
              <a:gd name="f5669" fmla="val 2743174"/>
              <a:gd name="f5670" fmla="val 2757975"/>
              <a:gd name="f5671" fmla="val 2771367"/>
              <a:gd name="f5672" fmla="val 2781999"/>
              <a:gd name="f5673" fmla="val 2789869"/>
              <a:gd name="f5674" fmla="val 2797741"/>
              <a:gd name="f5675" fmla="val 2801676"/>
              <a:gd name="f5676" fmla="val 3785232"/>
              <a:gd name="f5677" fmla="val 3774895"/>
              <a:gd name="f5678" fmla="val 2797565"/>
              <a:gd name="f5679" fmla="val 3767141"/>
              <a:gd name="f5680" fmla="val 2789341"/>
              <a:gd name="f5681" fmla="val 3759387"/>
              <a:gd name="f5682" fmla="val 2781118"/>
              <a:gd name="f5683" fmla="val 2770193"/>
              <a:gd name="f5684" fmla="val 2756566"/>
              <a:gd name="f5685" fmla="val 3759447"/>
              <a:gd name="f5686" fmla="val 2732365"/>
              <a:gd name="f5687" fmla="val 3767317"/>
              <a:gd name="f5688" fmla="val 2724142"/>
              <a:gd name="f5689" fmla="val 3775188"/>
              <a:gd name="f5690" fmla="val 2715919"/>
              <a:gd name="f5691" fmla="val 2699473"/>
              <a:gd name="f5692" fmla="val 2729781"/>
              <a:gd name="f5693" fmla="val 6053049"/>
              <a:gd name="f5694" fmla="val 2858065"/>
              <a:gd name="f5695" fmla="val 2888373"/>
              <a:gd name="f5696" fmla="val 2905994"/>
              <a:gd name="f5697" fmla="val 6080538"/>
              <a:gd name="f5698" fmla="val 2687184"/>
              <a:gd name="f5699" fmla="val 2695290"/>
              <a:gd name="f5700" fmla="val 2764013"/>
              <a:gd name="f5701" fmla="val 2784805"/>
              <a:gd name="f5702" fmla="val 2810884"/>
              <a:gd name="f5703" fmla="val 2789034"/>
              <a:gd name="f5704" fmla="val 2932119"/>
              <a:gd name="f5705" fmla="val 2922604"/>
              <a:gd name="f5706" fmla="val 2778109"/>
              <a:gd name="f5707" fmla="val 2757316"/>
              <a:gd name="f5708" fmla="val 2819343"/>
              <a:gd name="f5709" fmla="val 2834497"/>
              <a:gd name="f5710" fmla="val 2742162"/>
              <a:gd name="f5711" fmla="val 2724188"/>
              <a:gd name="f5712" fmla="val 2754496"/>
              <a:gd name="f5713" fmla="val 3798859"/>
              <a:gd name="f5714" fmla="val 2685728"/>
              <a:gd name="f5715" fmla="val 3775364"/>
              <a:gd name="f5716" fmla="val 3756979"/>
              <a:gd name="f5717" fmla="val 2692483"/>
              <a:gd name="f5718" fmla="val 3743705"/>
              <a:gd name="f5719" fmla="val 2705992"/>
              <a:gd name="f5720" fmla="val 3730430"/>
              <a:gd name="f5721" fmla="val 2719502"/>
              <a:gd name="f5722" fmla="val 2738005"/>
              <a:gd name="f5723" fmla="val 2761500"/>
              <a:gd name="f5724" fmla="val 2771837"/>
              <a:gd name="f5725" fmla="val 3725438"/>
              <a:gd name="f5726" fmla="val 2782469"/>
              <a:gd name="f5727" fmla="val 3728727"/>
              <a:gd name="f5728" fmla="val 2793394"/>
              <a:gd name="f5729" fmla="val 3732017"/>
              <a:gd name="f5730" fmla="val 2804319"/>
              <a:gd name="f5731" fmla="val 3737185"/>
              <a:gd name="f5732" fmla="val 2815832"/>
              <a:gd name="f5733" fmla="val 3744233"/>
              <a:gd name="f5734" fmla="val 2827932"/>
              <a:gd name="f5735" fmla="val 2840031"/>
              <a:gd name="f5736" fmla="val 2852895"/>
              <a:gd name="f5737" fmla="val 3771194"/>
              <a:gd name="f5738" fmla="val 2866522"/>
              <a:gd name="f5739" fmla="val 3782119"/>
              <a:gd name="f5740" fmla="val 2880150"/>
              <a:gd name="f5741" fmla="val 3795217"/>
              <a:gd name="f5742" fmla="val 2894716"/>
              <a:gd name="f5743" fmla="val 3810489"/>
              <a:gd name="f5744" fmla="val 2910223"/>
              <a:gd name="f5745" fmla="val 3852428"/>
              <a:gd name="f5746" fmla="val 3835512"/>
              <a:gd name="f5747" fmla="val 2893777"/>
              <a:gd name="f5748" fmla="val 3820886"/>
              <a:gd name="f5749" fmla="val 2878387"/>
              <a:gd name="f5750" fmla="val 3808551"/>
              <a:gd name="f5751" fmla="val 2864055"/>
              <a:gd name="f5752" fmla="val 3796216"/>
              <a:gd name="f5753" fmla="val 2849723"/>
              <a:gd name="f5754" fmla="val 3785585"/>
              <a:gd name="f5755" fmla="val 2836096"/>
              <a:gd name="f5756" fmla="val 2823174"/>
              <a:gd name="f5757" fmla="val 3784880"/>
              <a:gd name="f5758" fmla="val 2826933"/>
              <a:gd name="f5759" fmla="val 2828812"/>
              <a:gd name="f5760" fmla="val 3803793"/>
              <a:gd name="f5761" fmla="val 3823177"/>
              <a:gd name="f5762" fmla="val 2827050"/>
              <a:gd name="f5763" fmla="val 2823526"/>
              <a:gd name="f5764" fmla="val 3840093"/>
              <a:gd name="f5765" fmla="val 2820002"/>
              <a:gd name="f5766" fmla="val 2815068"/>
              <a:gd name="f5767" fmla="val 3853309"/>
              <a:gd name="f5768" fmla="val 2808725"/>
              <a:gd name="f5769" fmla="val 3859300"/>
              <a:gd name="f5770" fmla="val 2802381"/>
              <a:gd name="f5771" fmla="val 3863999"/>
              <a:gd name="f5772" fmla="val 2794921"/>
              <a:gd name="f5773" fmla="val 3867406"/>
              <a:gd name="f5774" fmla="val 2786346"/>
              <a:gd name="f5775" fmla="val 3870813"/>
              <a:gd name="f5776" fmla="val 2777770"/>
              <a:gd name="f5777" fmla="val 3872516"/>
              <a:gd name="f5778" fmla="val 2768431"/>
              <a:gd name="f5779" fmla="val 2758328"/>
              <a:gd name="f5780" fmla="val 2747285"/>
              <a:gd name="f5781" fmla="val 3870754"/>
              <a:gd name="f5782" fmla="val 2737300"/>
              <a:gd name="f5783" fmla="val 3867230"/>
              <a:gd name="f5784" fmla="val 2728372"/>
              <a:gd name="f5785" fmla="val 3863705"/>
              <a:gd name="f5786" fmla="val 2719443"/>
              <a:gd name="f5787" fmla="val 3858654"/>
              <a:gd name="f5788" fmla="val 3852075"/>
              <a:gd name="f5789" fmla="val 2705464"/>
              <a:gd name="f5790" fmla="val 3845496"/>
              <a:gd name="f5791" fmla="val 2699120"/>
              <a:gd name="f5792" fmla="val 3837685"/>
              <a:gd name="f5793" fmla="val 2694245"/>
              <a:gd name="f5794" fmla="val 3828639"/>
              <a:gd name="f5795" fmla="val 2690838"/>
              <a:gd name="f5796" fmla="val 3819594"/>
              <a:gd name="f5797" fmla="val 2687431"/>
              <a:gd name="f5798" fmla="val 3809667"/>
              <a:gd name="f5799" fmla="val 2672724"/>
              <a:gd name="f5800" fmla="val 2699156"/>
              <a:gd name="f5801" fmla="val 11759898"/>
              <a:gd name="f5802" fmla="val 11762365"/>
              <a:gd name="f5803" fmla="val 2744971"/>
              <a:gd name="f5804" fmla="val 11760485"/>
              <a:gd name="f5805" fmla="val 11758547"/>
              <a:gd name="f5806" fmla="val 2744913"/>
              <a:gd name="f5807" fmla="val 11756550"/>
              <a:gd name="f5808" fmla="val 2744795"/>
              <a:gd name="f5809" fmla="val 11754553"/>
              <a:gd name="f5810" fmla="val 2744678"/>
              <a:gd name="f5811" fmla="val 11751439"/>
              <a:gd name="f5812" fmla="val 2744619"/>
              <a:gd name="f5813" fmla="val 11747210"/>
              <a:gd name="f5814" fmla="val 11724655"/>
              <a:gd name="f5815" fmla="val 11706094"/>
              <a:gd name="f5816" fmla="val 2751198"/>
              <a:gd name="f5817" fmla="val 11691527"/>
              <a:gd name="f5818" fmla="val 2764354"/>
              <a:gd name="f5819" fmla="val 11677195"/>
              <a:gd name="f5820" fmla="val 2777277"/>
              <a:gd name="f5821" fmla="val 2794428"/>
              <a:gd name="f5822" fmla="val 2815809"/>
              <a:gd name="f5823" fmla="val 2840713"/>
              <a:gd name="f5824" fmla="val 11680367"/>
              <a:gd name="f5825" fmla="val 2860332"/>
              <a:gd name="f5826" fmla="val 11701043"/>
              <a:gd name="f5827" fmla="val 2874664"/>
              <a:gd name="f5828" fmla="val 2888995"/>
              <a:gd name="f5829" fmla="val 11750265"/>
              <a:gd name="f5830" fmla="val 2896161"/>
              <a:gd name="f5831" fmla="val 11795140"/>
              <a:gd name="f5832" fmla="val 2868673"/>
              <a:gd name="f5833" fmla="val 11793730"/>
              <a:gd name="f5834" fmla="val 2868907"/>
              <a:gd name="f5835" fmla="val 11792203"/>
              <a:gd name="f5836" fmla="val 2869025"/>
              <a:gd name="f5837" fmla="val 11790559"/>
              <a:gd name="f5838" fmla="val 11788914"/>
              <a:gd name="f5839" fmla="val 11786564"/>
              <a:gd name="f5840" fmla="val 11783510"/>
              <a:gd name="f5841" fmla="val 11757196"/>
              <a:gd name="f5842" fmla="val 11736990"/>
              <a:gd name="f5843" fmla="val 2864267"/>
              <a:gd name="f5844" fmla="val 11722893"/>
              <a:gd name="f5845" fmla="val 2854751"/>
              <a:gd name="f5846" fmla="val 11708796"/>
              <a:gd name="f5847" fmla="val 2845236"/>
              <a:gd name="f5848" fmla="val 2831668"/>
              <a:gd name="f5849" fmla="val 2814046"/>
              <a:gd name="f5850" fmla="val 2800655"/>
              <a:gd name="f5851" fmla="val 11706623"/>
              <a:gd name="f5852" fmla="val 2790140"/>
              <a:gd name="f5853" fmla="val 11716373"/>
              <a:gd name="f5854" fmla="val 2782505"/>
              <a:gd name="f5855" fmla="val 11726124"/>
              <a:gd name="f5856" fmla="val 2774868"/>
              <a:gd name="f5857" fmla="val 11739809"/>
              <a:gd name="f5858" fmla="val 2771051"/>
              <a:gd name="f5859" fmla="val 11757431"/>
              <a:gd name="f5860" fmla="val 11761895"/>
              <a:gd name="f5861" fmla="val 2771285"/>
              <a:gd name="f5862" fmla="val 2771755"/>
              <a:gd name="f5863" fmla="val 11779398"/>
              <a:gd name="f5864" fmla="val 2772226"/>
              <a:gd name="f5865" fmla="val 11786447"/>
              <a:gd name="f5866" fmla="val 2773048"/>
              <a:gd name="f5867" fmla="val 11794435"/>
              <a:gd name="f5868" fmla="val 2774222"/>
              <a:gd name="f5869" fmla="val 2662002"/>
              <a:gd name="f5870" fmla="val 11293439"/>
              <a:gd name="f5871" fmla="val 11303894"/>
              <a:gd name="f5872" fmla="val 2665996"/>
              <a:gd name="f5873" fmla="val 2673984"/>
              <a:gd name="f5874" fmla="val 11318931"/>
              <a:gd name="f5875" fmla="val 2681972"/>
              <a:gd name="f5876" fmla="val 11322690"/>
              <a:gd name="f5877" fmla="val 2693367"/>
              <a:gd name="f5878" fmla="val 2708169"/>
              <a:gd name="f5879" fmla="val 2721561"/>
              <a:gd name="f5880" fmla="val 2732193"/>
              <a:gd name="f5881" fmla="val 2740064"/>
              <a:gd name="f5882" fmla="val 2747935"/>
              <a:gd name="f5883" fmla="val 2751869"/>
              <a:gd name="f5884" fmla="val 11267125"/>
              <a:gd name="f5885" fmla="val 11256787"/>
              <a:gd name="f5886" fmla="val 2747758"/>
              <a:gd name="f5887" fmla="val 11249034"/>
              <a:gd name="f5888" fmla="val 2739535"/>
              <a:gd name="f5889" fmla="val 11241280"/>
              <a:gd name="f5890" fmla="val 2731312"/>
              <a:gd name="f5891" fmla="val 2720387"/>
              <a:gd name="f5892" fmla="val 2706759"/>
              <a:gd name="f5893" fmla="val 11241339"/>
              <a:gd name="f5894" fmla="val 2682559"/>
              <a:gd name="f5895" fmla="val 11249210"/>
              <a:gd name="f5896" fmla="val 2674336"/>
              <a:gd name="f5897" fmla="val 11257081"/>
              <a:gd name="f5898" fmla="val 2666113"/>
              <a:gd name="f5899" fmla="val 2659695"/>
              <a:gd name="f5900" fmla="val 2684364"/>
              <a:gd name="f5901" fmla="val 5597980"/>
              <a:gd name="f5902" fmla="val 2694468"/>
              <a:gd name="f5903" fmla="val 5605088"/>
              <a:gd name="f5904" fmla="val 2704805"/>
              <a:gd name="f5905" fmla="val 5612019"/>
              <a:gd name="f5906" fmla="val 2715378"/>
              <a:gd name="f5907" fmla="val 5618950"/>
              <a:gd name="f5908" fmla="val 2725951"/>
              <a:gd name="f5909" fmla="val 5625117"/>
              <a:gd name="f5910" fmla="val 2736288"/>
              <a:gd name="f5911" fmla="val 5630521"/>
              <a:gd name="f5912" fmla="val 2746390"/>
              <a:gd name="f5913" fmla="val 2721369"/>
              <a:gd name="f5914" fmla="val 5645206"/>
              <a:gd name="f5915" fmla="val 2712206"/>
              <a:gd name="f5916" fmla="val 5639450"/>
              <a:gd name="f5917" fmla="val 2702338"/>
              <a:gd name="f5918" fmla="val 2691765"/>
              <a:gd name="f5919" fmla="val 5625823"/>
              <a:gd name="f5920" fmla="val 2681193"/>
              <a:gd name="f5921" fmla="val 5617834"/>
              <a:gd name="f5922" fmla="val 2670502"/>
              <a:gd name="f5923" fmla="val 602119"/>
              <a:gd name="f5924" fmla="val 2694467"/>
              <a:gd name="f5925" fmla="val 609226"/>
              <a:gd name="f5926" fmla="val 616157"/>
              <a:gd name="f5927" fmla="val 623088"/>
              <a:gd name="f5928" fmla="val 629255"/>
              <a:gd name="f5929" fmla="val 634659"/>
              <a:gd name="f5930" fmla="val 649344"/>
              <a:gd name="f5931" fmla="val 643587"/>
              <a:gd name="f5932" fmla="val 629960"/>
              <a:gd name="f5933" fmla="val 2681192"/>
              <a:gd name="f5934" fmla="val 621972"/>
              <a:gd name="f5935" fmla="val 2659694"/>
              <a:gd name="f5936" fmla="val 2684363"/>
              <a:gd name="f5937" fmla="val 9834227"/>
              <a:gd name="f5938" fmla="val 2694466"/>
              <a:gd name="f5939" fmla="val 9841334"/>
              <a:gd name="f5940" fmla="val 2704804"/>
              <a:gd name="f5941" fmla="val 9848265"/>
              <a:gd name="f5942" fmla="val 2715377"/>
              <a:gd name="f5943" fmla="val 9855196"/>
              <a:gd name="f5944" fmla="val 2725950"/>
              <a:gd name="f5945" fmla="val 9861363"/>
              <a:gd name="f5946" fmla="val 9866767"/>
              <a:gd name="f5947" fmla="val 2721368"/>
              <a:gd name="f5948" fmla="val 9881452"/>
              <a:gd name="f5949" fmla="val 2712205"/>
              <a:gd name="f5950" fmla="val 9875695"/>
              <a:gd name="f5951" fmla="val 2702337"/>
              <a:gd name="f5952" fmla="val 2691764"/>
              <a:gd name="f5953" fmla="val 9862068"/>
              <a:gd name="f5954" fmla="val 9854080"/>
              <a:gd name="f5955" fmla="val 2659361"/>
              <a:gd name="f5956" fmla="val 2754164"/>
              <a:gd name="f5957" fmla="val 2766851"/>
              <a:gd name="f5958" fmla="val 260928"/>
              <a:gd name="f5959" fmla="val 2799627"/>
              <a:gd name="f5960" fmla="val 2784473"/>
              <a:gd name="f5961" fmla="val 2896191"/>
              <a:gd name="f5962" fmla="val 2916396"/>
              <a:gd name="f5963" fmla="val 2926499"/>
              <a:gd name="f5964" fmla="val 332470"/>
              <a:gd name="f5965" fmla="val 398726"/>
              <a:gd name="f5966" fmla="val 346214"/>
              <a:gd name="f5967" fmla="val 335172"/>
              <a:gd name="f5968" fmla="val 2890670"/>
              <a:gd name="f5969" fmla="val 2879626"/>
              <a:gd name="f5970" fmla="val 2774957"/>
              <a:gd name="f5971" fmla="val 377933"/>
              <a:gd name="f5972" fmla="val 2756983"/>
              <a:gd name="f5973" fmla="val 376053"/>
              <a:gd name="f5974" fmla="val 2767086"/>
              <a:gd name="f5975" fmla="val 372587"/>
              <a:gd name="f5976" fmla="val 2778599"/>
              <a:gd name="f5977" fmla="val 367536"/>
              <a:gd name="f5978" fmla="val 2791520"/>
              <a:gd name="f5979" fmla="val 362485"/>
              <a:gd name="f5980" fmla="val 2804443"/>
              <a:gd name="f5981" fmla="val 355847"/>
              <a:gd name="f5982" fmla="val 2818657"/>
              <a:gd name="f5983" fmla="val 2834164"/>
              <a:gd name="f5984" fmla="val 369827"/>
              <a:gd name="f5985" fmla="val 2849319"/>
              <a:gd name="f5986" fmla="val 378050"/>
              <a:gd name="f5987" fmla="val 2832872"/>
              <a:gd name="f5988" fmla="val 385392"/>
              <a:gd name="f5989" fmla="val 2815898"/>
              <a:gd name="f5990" fmla="val 391853"/>
              <a:gd name="f5991" fmla="val 2798392"/>
              <a:gd name="f5992" fmla="val 398314"/>
              <a:gd name="f5993" fmla="val 2780888"/>
              <a:gd name="f5994" fmla="val 403777"/>
              <a:gd name="f5995" fmla="val 2762974"/>
              <a:gd name="f5996" fmla="val 408241"/>
              <a:gd name="f5997" fmla="val 2744648"/>
              <a:gd name="f5998" fmla="val 2721388"/>
              <a:gd name="f5999" fmla="val 11280752"/>
              <a:gd name="f6000" fmla="val 2635922"/>
              <a:gd name="f6001" fmla="val 11257257"/>
              <a:gd name="f6002" fmla="val 11238872"/>
              <a:gd name="f6003" fmla="val 2642677"/>
              <a:gd name="f6004" fmla="val 11225597"/>
              <a:gd name="f6005" fmla="val 2656186"/>
              <a:gd name="f6006" fmla="val 11212323"/>
              <a:gd name="f6007" fmla="val 2669696"/>
              <a:gd name="f6008" fmla="val 2688198"/>
              <a:gd name="f6009" fmla="val 2711693"/>
              <a:gd name="f6010" fmla="val 2722031"/>
              <a:gd name="f6011" fmla="val 11207330"/>
              <a:gd name="f6012" fmla="val 2732662"/>
              <a:gd name="f6013" fmla="val 11210619"/>
              <a:gd name="f6014" fmla="val 2743588"/>
              <a:gd name="f6015" fmla="val 11213908"/>
              <a:gd name="f6016" fmla="val 2754513"/>
              <a:gd name="f6017" fmla="val 11219077"/>
              <a:gd name="f6018" fmla="val 2766025"/>
              <a:gd name="f6019" fmla="val 11226126"/>
              <a:gd name="f6020" fmla="val 2778126"/>
              <a:gd name="f6021" fmla="val 2790225"/>
              <a:gd name="f6022" fmla="val 2803088"/>
              <a:gd name="f6023" fmla="val 11253086"/>
              <a:gd name="f6024" fmla="val 2816716"/>
              <a:gd name="f6025" fmla="val 11264012"/>
              <a:gd name="f6026" fmla="val 2830343"/>
              <a:gd name="f6027" fmla="val 11277110"/>
              <a:gd name="f6028" fmla="val 2844910"/>
              <a:gd name="f6029" fmla="val 11292382"/>
              <a:gd name="f6030" fmla="val 2860417"/>
              <a:gd name="f6031" fmla="val 11334320"/>
              <a:gd name="f6032" fmla="val 11317404"/>
              <a:gd name="f6033" fmla="val 2843970"/>
              <a:gd name="f6034" fmla="val 11302778"/>
              <a:gd name="f6035" fmla="val 2828580"/>
              <a:gd name="f6036" fmla="val 11290443"/>
              <a:gd name="f6037" fmla="val 2814249"/>
              <a:gd name="f6038" fmla="val 11278109"/>
              <a:gd name="f6039" fmla="val 2799917"/>
              <a:gd name="f6040" fmla="val 11267477"/>
              <a:gd name="f6041" fmla="val 2786290"/>
              <a:gd name="f6042" fmla="val 2773368"/>
              <a:gd name="f6043" fmla="val 11266772"/>
              <a:gd name="f6044" fmla="val 2777127"/>
              <a:gd name="f6045" fmla="val 2779006"/>
              <a:gd name="f6046" fmla="val 11285686"/>
              <a:gd name="f6047" fmla="val 11305069"/>
              <a:gd name="f6048" fmla="val 2777245"/>
              <a:gd name="f6049" fmla="val 2773720"/>
              <a:gd name="f6050" fmla="val 11321986"/>
              <a:gd name="f6051" fmla="val 2770195"/>
              <a:gd name="f6052" fmla="val 2765262"/>
              <a:gd name="f6053" fmla="val 11335201"/>
              <a:gd name="f6054" fmla="val 2758918"/>
              <a:gd name="f6055" fmla="val 11341193"/>
              <a:gd name="f6056" fmla="val 2752574"/>
              <a:gd name="f6057" fmla="val 11345892"/>
              <a:gd name="f6058" fmla="val 2745114"/>
              <a:gd name="f6059" fmla="val 11349298"/>
              <a:gd name="f6060" fmla="val 2736539"/>
              <a:gd name="f6061" fmla="val 11352705"/>
              <a:gd name="f6062" fmla="val 2727964"/>
              <a:gd name="f6063" fmla="val 11354409"/>
              <a:gd name="f6064" fmla="val 2718624"/>
              <a:gd name="f6065" fmla="val 2708522"/>
              <a:gd name="f6066" fmla="val 2697479"/>
              <a:gd name="f6067" fmla="val 11352646"/>
              <a:gd name="f6068" fmla="val 2687494"/>
              <a:gd name="f6069" fmla="val 11349122"/>
              <a:gd name="f6070" fmla="val 2678565"/>
              <a:gd name="f6071" fmla="val 11345598"/>
              <a:gd name="f6072" fmla="val 2669637"/>
              <a:gd name="f6073" fmla="val 11340547"/>
              <a:gd name="f6074" fmla="val 11333968"/>
              <a:gd name="f6075" fmla="val 2655658"/>
              <a:gd name="f6076" fmla="val 11327389"/>
              <a:gd name="f6077" fmla="val 2649314"/>
              <a:gd name="f6078" fmla="val 11319577"/>
              <a:gd name="f6079" fmla="val 2644439"/>
              <a:gd name="f6080" fmla="val 11310532"/>
              <a:gd name="f6081" fmla="val 2641032"/>
              <a:gd name="f6082" fmla="val 11301486"/>
              <a:gd name="f6083" fmla="val 2637626"/>
              <a:gd name="f6084" fmla="val 11291559"/>
              <a:gd name="f6085" fmla="val 2633086"/>
              <a:gd name="f6086" fmla="val 2399468"/>
              <a:gd name="f6087" fmla="val 2409923"/>
              <a:gd name="f6088" fmla="val 2637080"/>
              <a:gd name="f6089" fmla="val 2645068"/>
              <a:gd name="f6090" fmla="val 2424960"/>
              <a:gd name="f6091" fmla="val 2653057"/>
              <a:gd name="f6092" fmla="val 2428719"/>
              <a:gd name="f6093" fmla="val 2664451"/>
              <a:gd name="f6094" fmla="val 2679253"/>
              <a:gd name="f6095" fmla="val 2692646"/>
              <a:gd name="f6096" fmla="val 2703277"/>
              <a:gd name="f6097" fmla="val 2711148"/>
              <a:gd name="f6098" fmla="val 2719018"/>
              <a:gd name="f6099" fmla="val 2722954"/>
              <a:gd name="f6100" fmla="val 2373154"/>
              <a:gd name="f6101" fmla="val 2362816"/>
              <a:gd name="f6102" fmla="val 2718842"/>
              <a:gd name="f6103" fmla="val 2355063"/>
              <a:gd name="f6104" fmla="val 2710619"/>
              <a:gd name="f6105" fmla="val 2347309"/>
              <a:gd name="f6106" fmla="val 2702396"/>
              <a:gd name="f6107" fmla="val 2691471"/>
              <a:gd name="f6108" fmla="val 2677844"/>
              <a:gd name="f6109" fmla="val 2347368"/>
              <a:gd name="f6110" fmla="val 2653644"/>
              <a:gd name="f6111" fmla="val 2355239"/>
              <a:gd name="f6112" fmla="val 2645421"/>
              <a:gd name="f6113" fmla="val 2363109"/>
              <a:gd name="f6114" fmla="val 2637197"/>
              <a:gd name="f6115" fmla="val 2633085"/>
              <a:gd name="f6116" fmla="val 9100307"/>
              <a:gd name="f6117" fmla="val 9110762"/>
              <a:gd name="f6118" fmla="val 2637079"/>
              <a:gd name="f6119" fmla="val 9125799"/>
              <a:gd name="f6120" fmla="val 2653056"/>
              <a:gd name="f6121" fmla="val 9129558"/>
              <a:gd name="f6122" fmla="val 2692645"/>
              <a:gd name="f6123" fmla="val 2703276"/>
              <a:gd name="f6124" fmla="val 2711147"/>
              <a:gd name="f6125" fmla="val 2722953"/>
              <a:gd name="f6126" fmla="val 9073993"/>
              <a:gd name="f6127" fmla="val 9063655"/>
              <a:gd name="f6128" fmla="val 9055902"/>
              <a:gd name="f6129" fmla="val 9048148"/>
              <a:gd name="f6130" fmla="val 2691470"/>
              <a:gd name="f6131" fmla="val 2677843"/>
              <a:gd name="f6132" fmla="val 9048207"/>
              <a:gd name="f6133" fmla="val 2653643"/>
              <a:gd name="f6134" fmla="val 9056078"/>
              <a:gd name="f6135" fmla="val 2645420"/>
              <a:gd name="f6136" fmla="val 9063949"/>
              <a:gd name="f6137" fmla="val 2637196"/>
              <a:gd name="f6138" fmla="val 2610984"/>
              <a:gd name="f6139" fmla="val 2619089"/>
              <a:gd name="f6140" fmla="val 2687812"/>
              <a:gd name="f6141" fmla="val 2708606"/>
              <a:gd name="f6142" fmla="val 2734684"/>
              <a:gd name="f6143" fmla="val 2712834"/>
              <a:gd name="f6144" fmla="val 2855919"/>
              <a:gd name="f6145" fmla="val 2846403"/>
              <a:gd name="f6146" fmla="val 2701909"/>
              <a:gd name="f6147" fmla="val 2681115"/>
              <a:gd name="f6148" fmla="val 2743142"/>
              <a:gd name="f6149" fmla="val 2758296"/>
              <a:gd name="f6150" fmla="val 2665962"/>
              <a:gd name="f6151" fmla="val 2647988"/>
              <a:gd name="f6152" fmla="val 2678296"/>
              <a:gd name="f6153" fmla="val 2386781"/>
              <a:gd name="f6154" fmla="val 2607006"/>
              <a:gd name="f6155" fmla="val 2363286"/>
              <a:gd name="f6156" fmla="val 2344901"/>
              <a:gd name="f6157" fmla="val 2613761"/>
              <a:gd name="f6158" fmla="val 2331626"/>
              <a:gd name="f6159" fmla="val 2627271"/>
              <a:gd name="f6160" fmla="val 2318351"/>
              <a:gd name="f6161" fmla="val 2640780"/>
              <a:gd name="f6162" fmla="val 2659282"/>
              <a:gd name="f6163" fmla="val 2682778"/>
              <a:gd name="f6164" fmla="val 2693116"/>
              <a:gd name="f6165" fmla="val 2313359"/>
              <a:gd name="f6166" fmla="val 2703747"/>
              <a:gd name="f6167" fmla="val 2316648"/>
              <a:gd name="f6168" fmla="val 2714672"/>
              <a:gd name="f6169" fmla="val 2319937"/>
              <a:gd name="f6170" fmla="val 2725597"/>
              <a:gd name="f6171" fmla="val 2325107"/>
              <a:gd name="f6172" fmla="val 2737110"/>
              <a:gd name="f6173" fmla="val 2332155"/>
              <a:gd name="f6174" fmla="val 2749209"/>
              <a:gd name="f6175" fmla="val 2761310"/>
              <a:gd name="f6176" fmla="val 2774173"/>
              <a:gd name="f6177" fmla="val 2359116"/>
              <a:gd name="f6178" fmla="val 2787800"/>
              <a:gd name="f6179" fmla="val 2370040"/>
              <a:gd name="f6180" fmla="val 2801427"/>
              <a:gd name="f6181" fmla="val 2383139"/>
              <a:gd name="f6182" fmla="val 2815994"/>
              <a:gd name="f6183" fmla="val 2398411"/>
              <a:gd name="f6184" fmla="val 2831501"/>
              <a:gd name="f6185" fmla="val 2440349"/>
              <a:gd name="f6186" fmla="val 2423433"/>
              <a:gd name="f6187" fmla="val 2815054"/>
              <a:gd name="f6188" fmla="val 2408807"/>
              <a:gd name="f6189" fmla="val 2799666"/>
              <a:gd name="f6190" fmla="val 2396473"/>
              <a:gd name="f6191" fmla="val 2785333"/>
              <a:gd name="f6192" fmla="val 2384138"/>
              <a:gd name="f6193" fmla="val 2771001"/>
              <a:gd name="f6194" fmla="val 2373506"/>
              <a:gd name="f6195" fmla="val 2757374"/>
              <a:gd name="f6196" fmla="val 2744452"/>
              <a:gd name="f6197" fmla="val 2372801"/>
              <a:gd name="f6198" fmla="val 2748211"/>
              <a:gd name="f6199" fmla="val 2750091"/>
              <a:gd name="f6200" fmla="val 2391715"/>
              <a:gd name="f6201" fmla="val 2411098"/>
              <a:gd name="f6202" fmla="val 2748329"/>
              <a:gd name="f6203" fmla="val 2744804"/>
              <a:gd name="f6204" fmla="val 2428014"/>
              <a:gd name="f6205" fmla="val 2741280"/>
              <a:gd name="f6206" fmla="val 2736346"/>
              <a:gd name="f6207" fmla="val 2441231"/>
              <a:gd name="f6208" fmla="val 2730003"/>
              <a:gd name="f6209" fmla="val 2447221"/>
              <a:gd name="f6210" fmla="val 2723659"/>
              <a:gd name="f6211" fmla="val 2451921"/>
              <a:gd name="f6212" fmla="val 2716199"/>
              <a:gd name="f6213" fmla="val 2455327"/>
              <a:gd name="f6214" fmla="val 2707624"/>
              <a:gd name="f6215" fmla="val 2458734"/>
              <a:gd name="f6216" fmla="val 2699048"/>
              <a:gd name="f6217" fmla="val 2460437"/>
              <a:gd name="f6218" fmla="val 2689709"/>
              <a:gd name="f6219" fmla="val 2679605"/>
              <a:gd name="f6220" fmla="val 2668563"/>
              <a:gd name="f6221" fmla="val 2458675"/>
              <a:gd name="f6222" fmla="val 2658578"/>
              <a:gd name="f6223" fmla="val 2455151"/>
              <a:gd name="f6224" fmla="val 2649650"/>
              <a:gd name="f6225" fmla="val 2451627"/>
              <a:gd name="f6226" fmla="val 2640722"/>
              <a:gd name="f6227" fmla="val 2446575"/>
              <a:gd name="f6228" fmla="val 2439997"/>
              <a:gd name="f6229" fmla="val 2626743"/>
              <a:gd name="f6230" fmla="val 2433418"/>
              <a:gd name="f6231" fmla="val 2620398"/>
              <a:gd name="f6232" fmla="val 2425606"/>
              <a:gd name="f6233" fmla="val 2615523"/>
              <a:gd name="f6234" fmla="val 2416561"/>
              <a:gd name="f6235" fmla="val 2612116"/>
              <a:gd name="f6236" fmla="val 2407515"/>
              <a:gd name="f6237" fmla="val 2608710"/>
              <a:gd name="f6238" fmla="val 2397588"/>
              <a:gd name="f6239" fmla="val 9087620"/>
              <a:gd name="f6240" fmla="val 9064125"/>
              <a:gd name="f6241" fmla="val 9045740"/>
              <a:gd name="f6242" fmla="val 2613760"/>
              <a:gd name="f6243" fmla="val 9032465"/>
              <a:gd name="f6244" fmla="val 2627270"/>
              <a:gd name="f6245" fmla="val 9019191"/>
              <a:gd name="f6246" fmla="val 2682777"/>
              <a:gd name="f6247" fmla="val 2693115"/>
              <a:gd name="f6248" fmla="val 9014198"/>
              <a:gd name="f6249" fmla="val 9017487"/>
              <a:gd name="f6250" fmla="val 9020776"/>
              <a:gd name="f6251" fmla="val 2725596"/>
              <a:gd name="f6252" fmla="val 9025945"/>
              <a:gd name="f6253" fmla="val 2737109"/>
              <a:gd name="f6254" fmla="val 9032994"/>
              <a:gd name="f6255" fmla="val 2761309"/>
              <a:gd name="f6256" fmla="val 9059954"/>
              <a:gd name="f6257" fmla="val 2787799"/>
              <a:gd name="f6258" fmla="val 9070880"/>
              <a:gd name="f6259" fmla="val 9083978"/>
              <a:gd name="f6260" fmla="val 9099250"/>
              <a:gd name="f6261" fmla="val 2831500"/>
              <a:gd name="f6262" fmla="val 9141188"/>
              <a:gd name="f6263" fmla="val 9124272"/>
              <a:gd name="f6264" fmla="val 9109646"/>
              <a:gd name="f6265" fmla="val 2799665"/>
              <a:gd name="f6266" fmla="val 9097311"/>
              <a:gd name="f6267" fmla="val 2785332"/>
              <a:gd name="f6268" fmla="val 9084977"/>
              <a:gd name="f6269" fmla="val 9074345"/>
              <a:gd name="f6270" fmla="val 2757373"/>
              <a:gd name="f6271" fmla="val 2744451"/>
              <a:gd name="f6272" fmla="val 9073640"/>
              <a:gd name="f6273" fmla="val 2748210"/>
              <a:gd name="f6274" fmla="val 2750090"/>
              <a:gd name="f6275" fmla="val 9092554"/>
              <a:gd name="f6276" fmla="val 9111937"/>
              <a:gd name="f6277" fmla="val 2748328"/>
              <a:gd name="f6278" fmla="val 9128854"/>
              <a:gd name="f6279" fmla="val 2736345"/>
              <a:gd name="f6280" fmla="val 9142069"/>
              <a:gd name="f6281" fmla="val 2730002"/>
              <a:gd name="f6282" fmla="val 9148061"/>
              <a:gd name="f6283" fmla="val 9152760"/>
              <a:gd name="f6284" fmla="val 9156166"/>
              <a:gd name="f6285" fmla="val 2707623"/>
              <a:gd name="f6286" fmla="val 9159573"/>
              <a:gd name="f6287" fmla="val 2699047"/>
              <a:gd name="f6288" fmla="val 9161277"/>
              <a:gd name="f6289" fmla="val 2689708"/>
              <a:gd name="f6290" fmla="val 9159514"/>
              <a:gd name="f6291" fmla="val 2658577"/>
              <a:gd name="f6292" fmla="val 9155990"/>
              <a:gd name="f6293" fmla="val 2649649"/>
              <a:gd name="f6294" fmla="val 9152466"/>
              <a:gd name="f6295" fmla="val 2640721"/>
              <a:gd name="f6296" fmla="val 9147415"/>
              <a:gd name="f6297" fmla="val 9140836"/>
              <a:gd name="f6298" fmla="val 2626742"/>
              <a:gd name="f6299" fmla="val 9134257"/>
              <a:gd name="f6300" fmla="val 9126445"/>
              <a:gd name="f6301" fmla="val 9117400"/>
              <a:gd name="f6302" fmla="val 2612115"/>
              <a:gd name="f6303" fmla="val 9108354"/>
              <a:gd name="f6304" fmla="val 2608709"/>
              <a:gd name="f6305" fmla="val 9098427"/>
              <a:gd name="f6306" fmla="val 2343830"/>
              <a:gd name="f6307" fmla="val 2370262"/>
              <a:gd name="f6308" fmla="val 7105743"/>
              <a:gd name="f6309" fmla="val 7108210"/>
              <a:gd name="f6310" fmla="val 2416077"/>
              <a:gd name="f6311" fmla="val 7106330"/>
              <a:gd name="f6312" fmla="val 7104392"/>
              <a:gd name="f6313" fmla="val 2416018"/>
              <a:gd name="f6314" fmla="val 7102395"/>
              <a:gd name="f6315" fmla="val 2415901"/>
              <a:gd name="f6316" fmla="val 7100398"/>
              <a:gd name="f6317" fmla="val 2415783"/>
              <a:gd name="f6318" fmla="val 7097285"/>
              <a:gd name="f6319" fmla="val 2415724"/>
              <a:gd name="f6320" fmla="val 7093056"/>
              <a:gd name="f6321" fmla="val 7070500"/>
              <a:gd name="f6322" fmla="val 7051939"/>
              <a:gd name="f6323" fmla="val 2422303"/>
              <a:gd name="f6324" fmla="val 7037372"/>
              <a:gd name="f6325" fmla="val 2435460"/>
              <a:gd name="f6326" fmla="val 7023040"/>
              <a:gd name="f6327" fmla="val 2448382"/>
              <a:gd name="f6328" fmla="val 2465534"/>
              <a:gd name="f6329" fmla="val 2486914"/>
              <a:gd name="f6330" fmla="val 2511819"/>
              <a:gd name="f6331" fmla="val 7026212"/>
              <a:gd name="f6332" fmla="val 2531437"/>
              <a:gd name="f6333" fmla="val 7046888"/>
              <a:gd name="f6334" fmla="val 2545769"/>
              <a:gd name="f6335" fmla="val 2560101"/>
              <a:gd name="f6336" fmla="val 7096110"/>
              <a:gd name="f6337" fmla="val 2567267"/>
              <a:gd name="f6338" fmla="val 7140985"/>
              <a:gd name="f6339" fmla="val 2539778"/>
              <a:gd name="f6340" fmla="val 7139576"/>
              <a:gd name="f6341" fmla="val 2540013"/>
              <a:gd name="f6342" fmla="val 7138048"/>
              <a:gd name="f6343" fmla="val 2540130"/>
              <a:gd name="f6344" fmla="val 7136404"/>
              <a:gd name="f6345" fmla="val 7134759"/>
              <a:gd name="f6346" fmla="val 7132410"/>
              <a:gd name="f6347" fmla="val 7129355"/>
              <a:gd name="f6348" fmla="val 7103041"/>
              <a:gd name="f6349" fmla="val 7082835"/>
              <a:gd name="f6350" fmla="val 2535373"/>
              <a:gd name="f6351" fmla="val 7068738"/>
              <a:gd name="f6352" fmla="val 2525857"/>
              <a:gd name="f6353" fmla="val 7054641"/>
              <a:gd name="f6354" fmla="val 2516342"/>
              <a:gd name="f6355" fmla="val 2502773"/>
              <a:gd name="f6356" fmla="val 2485152"/>
              <a:gd name="f6357" fmla="val 2471760"/>
              <a:gd name="f6358" fmla="val 7052468"/>
              <a:gd name="f6359" fmla="val 2461246"/>
              <a:gd name="f6360" fmla="val 7062218"/>
              <a:gd name="f6361" fmla="val 2453610"/>
              <a:gd name="f6362" fmla="val 7071969"/>
              <a:gd name="f6363" fmla="val 2445974"/>
              <a:gd name="f6364" fmla="val 7085655"/>
              <a:gd name="f6365" fmla="val 2442157"/>
              <a:gd name="f6366" fmla="val 7103276"/>
              <a:gd name="f6367" fmla="val 7107740"/>
              <a:gd name="f6368" fmla="val 2442391"/>
              <a:gd name="f6369" fmla="val 2442861"/>
              <a:gd name="f6370" fmla="val 7125244"/>
              <a:gd name="f6371" fmla="val 2443331"/>
              <a:gd name="f6372" fmla="val 7132292"/>
              <a:gd name="f6373" fmla="val 2444153"/>
              <a:gd name="f6374" fmla="val 7140281"/>
              <a:gd name="f6375" fmla="val 2445328"/>
              <a:gd name="f6376" fmla="val 2282089"/>
              <a:gd name="f6377" fmla="val 2290194"/>
              <a:gd name="f6378" fmla="val 2358917"/>
              <a:gd name="f6379" fmla="val 2379711"/>
              <a:gd name="f6380" fmla="val 2405790"/>
              <a:gd name="f6381" fmla="val 2383940"/>
              <a:gd name="f6382" fmla="val 2527024"/>
              <a:gd name="f6383" fmla="val 2517509"/>
              <a:gd name="f6384" fmla="val 2373014"/>
              <a:gd name="f6385" fmla="val 2352221"/>
              <a:gd name="f6386" fmla="val 2414248"/>
              <a:gd name="f6387" fmla="val 2429402"/>
              <a:gd name="f6388" fmla="val 2337067"/>
              <a:gd name="f6389" fmla="val 2319093"/>
              <a:gd name="f6390" fmla="val 2349402"/>
              <a:gd name="f6391" fmla="val 11792321"/>
              <a:gd name="f6392" fmla="val 2280751"/>
              <a:gd name="f6393" fmla="val 11775639"/>
              <a:gd name="f6394" fmla="val 2372616"/>
              <a:gd name="f6395" fmla="val 11735345"/>
              <a:gd name="f6396" fmla="val 2424893"/>
              <a:gd name="f6397" fmla="val 11671439"/>
              <a:gd name="f6398" fmla="val 2437580"/>
              <a:gd name="f6399" fmla="val 11679545"/>
              <a:gd name="f6400" fmla="val 2470708"/>
              <a:gd name="f6401" fmla="val 11717137"/>
              <a:gd name="f6402" fmla="val 2460136"/>
              <a:gd name="f6403" fmla="val 11746975"/>
              <a:gd name="f6404" fmla="val 2440987"/>
              <a:gd name="f6405" fmla="val 2413263"/>
              <a:gd name="f6406" fmla="val 11791146"/>
              <a:gd name="f6407" fmla="val 2385540"/>
              <a:gd name="f6408" fmla="val 11806770"/>
              <a:gd name="f6409" fmla="val 2348652"/>
              <a:gd name="f6410" fmla="val 11815933"/>
              <a:gd name="f6411" fmla="val 2302602"/>
              <a:gd name="f6412" fmla="val 5645676"/>
              <a:gd name="f6413" fmla="val 2268084"/>
              <a:gd name="f6414" fmla="val 2276190"/>
              <a:gd name="f6415" fmla="val 5636160"/>
              <a:gd name="f6416" fmla="val 2344912"/>
              <a:gd name="f6417" fmla="val 2365706"/>
              <a:gd name="f6418" fmla="val 5598803"/>
              <a:gd name="f6419" fmla="val 2391786"/>
              <a:gd name="f6420" fmla="val 5640389"/>
              <a:gd name="f6421" fmla="val 2369935"/>
              <a:gd name="f6422" fmla="val 5665059"/>
              <a:gd name="f6423" fmla="val 2513020"/>
              <a:gd name="f6424" fmla="val 2503504"/>
              <a:gd name="f6425" fmla="val 5660830"/>
              <a:gd name="f6426" fmla="val 2359010"/>
              <a:gd name="f6427" fmla="val 5701007"/>
              <a:gd name="f6428" fmla="val 2338217"/>
              <a:gd name="f6429" fmla="val 5681623"/>
              <a:gd name="f6430" fmla="val 2400243"/>
              <a:gd name="f6431" fmla="val 2415397"/>
              <a:gd name="f6432" fmla="val 5729905"/>
              <a:gd name="f6433" fmla="val 2323063"/>
              <a:gd name="f6434" fmla="val 5718627"/>
              <a:gd name="f6435" fmla="val 2305089"/>
              <a:gd name="f6436" fmla="val 5656953"/>
              <a:gd name="f6437" fmla="val 2335397"/>
              <a:gd name="f6438" fmla="val 649813"/>
              <a:gd name="f6439" fmla="val 640298"/>
              <a:gd name="f6440" fmla="val 602941"/>
              <a:gd name="f6441" fmla="val 2391785"/>
              <a:gd name="f6442" fmla="val 644527"/>
              <a:gd name="f6443" fmla="val 669197"/>
              <a:gd name="f6444" fmla="val 2513019"/>
              <a:gd name="f6445" fmla="val 664968"/>
              <a:gd name="f6446" fmla="val 705144"/>
              <a:gd name="f6447" fmla="val 2338216"/>
              <a:gd name="f6448" fmla="val 685761"/>
              <a:gd name="f6449" fmla="val 734043"/>
              <a:gd name="f6450" fmla="val 722765"/>
              <a:gd name="f6451" fmla="val 661091"/>
              <a:gd name="f6452" fmla="val 9881922"/>
              <a:gd name="f6453" fmla="val 2268083"/>
              <a:gd name="f6454" fmla="val 2276189"/>
              <a:gd name="f6455" fmla="val 9872406"/>
              <a:gd name="f6456" fmla="val 2344911"/>
              <a:gd name="f6457" fmla="val 2365705"/>
              <a:gd name="f6458" fmla="val 9835049"/>
              <a:gd name="f6459" fmla="val 2391784"/>
              <a:gd name="f6460" fmla="val 9876635"/>
              <a:gd name="f6461" fmla="val 2369934"/>
              <a:gd name="f6462" fmla="val 9901305"/>
              <a:gd name="f6463" fmla="val 2503503"/>
              <a:gd name="f6464" fmla="val 9897076"/>
              <a:gd name="f6465" fmla="val 9937252"/>
              <a:gd name="f6466" fmla="val 2338215"/>
              <a:gd name="f6467" fmla="val 9917869"/>
              <a:gd name="f6468" fmla="val 2400242"/>
              <a:gd name="f6469" fmla="val 2415396"/>
              <a:gd name="f6470" fmla="val 9966151"/>
              <a:gd name="f6471" fmla="val 2323061"/>
              <a:gd name="f6472" fmla="val 9954874"/>
              <a:gd name="f6473" fmla="val 2305088"/>
              <a:gd name="f6474" fmla="val 9893199"/>
              <a:gd name="f6475" fmla="val 2335396"/>
              <a:gd name="f6476" fmla="val 388858"/>
              <a:gd name="f6477" fmla="val 2247300"/>
              <a:gd name="f6478" fmla="val 2253997"/>
              <a:gd name="f6479" fmla="val 2284305"/>
              <a:gd name="f6480" fmla="val 376523"/>
              <a:gd name="f6481" fmla="val 2280428"/>
              <a:gd name="f6482" fmla="val 2290531"/>
              <a:gd name="f6483" fmla="val 369768"/>
              <a:gd name="f6484" fmla="val 2300810"/>
              <a:gd name="f6485" fmla="val 2311265"/>
              <a:gd name="f6486" fmla="val 359665"/>
              <a:gd name="f6487" fmla="val 2321720"/>
              <a:gd name="f6488" fmla="val 353028"/>
              <a:gd name="f6489" fmla="val 2332939"/>
              <a:gd name="f6490" fmla="val 344805"/>
              <a:gd name="f6491" fmla="val 2344923"/>
              <a:gd name="f6492" fmla="val 2303688"/>
              <a:gd name="f6493" fmla="val 317315"/>
              <a:gd name="f6494" fmla="val 2365715"/>
              <a:gd name="f6495" fmla="val 2394144"/>
              <a:gd name="f6496" fmla="val 314085"/>
              <a:gd name="f6497" fmla="val 2419107"/>
              <a:gd name="f6498" fmla="val 307624"/>
              <a:gd name="f6499" fmla="val 2440605"/>
              <a:gd name="f6500" fmla="val 301163"/>
              <a:gd name="f6501" fmla="val 2462104"/>
              <a:gd name="f6502" fmla="val 2480254"/>
              <a:gd name="f6503" fmla="val 2495056"/>
              <a:gd name="f6504" fmla="val 296875"/>
              <a:gd name="f6505" fmla="val 2518316"/>
              <a:gd name="f6506" fmla="val 313321"/>
              <a:gd name="f6507" fmla="val 2500694"/>
              <a:gd name="f6508" fmla="val 325421"/>
              <a:gd name="f6509" fmla="val 2478903"/>
              <a:gd name="f6510" fmla="val 333175"/>
              <a:gd name="f6511" fmla="val 2452940"/>
              <a:gd name="f6512" fmla="val 340928"/>
              <a:gd name="f6513" fmla="val 2426978"/>
              <a:gd name="f6514" fmla="val 2396963"/>
              <a:gd name="f6515" fmla="val 2362895"/>
              <a:gd name="f6516" fmla="val 357139"/>
              <a:gd name="f6517" fmla="val 2376640"/>
              <a:gd name="f6518" fmla="val 361604"/>
              <a:gd name="f6519" fmla="val 2370767"/>
              <a:gd name="f6520" fmla="val 366009"/>
              <a:gd name="f6521" fmla="val 2364305"/>
              <a:gd name="f6522" fmla="val 2357257"/>
              <a:gd name="f6523" fmla="val 374702"/>
              <a:gd name="f6524" fmla="val 2350209"/>
              <a:gd name="f6525" fmla="val 379049"/>
              <a:gd name="f6526" fmla="val 2342514"/>
              <a:gd name="f6527" fmla="val 383395"/>
              <a:gd name="f6528" fmla="val 2334173"/>
              <a:gd name="f6529" fmla="val 387742"/>
              <a:gd name="f6530" fmla="val 2325833"/>
              <a:gd name="f6531" fmla="val 392030"/>
              <a:gd name="f6532" fmla="val 2316670"/>
              <a:gd name="f6533" fmla="val 396259"/>
              <a:gd name="f6534" fmla="val 2306684"/>
              <a:gd name="f6535" fmla="val 400488"/>
              <a:gd name="f6536" fmla="val 2296698"/>
              <a:gd name="f6537" fmla="val 404952"/>
              <a:gd name="f6538" fmla="val 2285598"/>
              <a:gd name="f6539" fmla="val 409651"/>
              <a:gd name="f6540" fmla="val 2273380"/>
              <a:gd name="f6541" fmla="val 2221544"/>
              <a:gd name="f6542" fmla="val 2246214"/>
              <a:gd name="f6543" fmla="val 11677313"/>
              <a:gd name="f6544" fmla="val 2256316"/>
              <a:gd name="f6545" fmla="val 11684420"/>
              <a:gd name="f6546" fmla="val 2266655"/>
              <a:gd name="f6547" fmla="val 11691351"/>
              <a:gd name="f6548" fmla="val 2277228"/>
              <a:gd name="f6549" fmla="val 11698282"/>
              <a:gd name="f6550" fmla="val 2287800"/>
              <a:gd name="f6551" fmla="val 11704449"/>
              <a:gd name="f6552" fmla="val 2298138"/>
              <a:gd name="f6553" fmla="val 11709853"/>
              <a:gd name="f6554" fmla="val 2308240"/>
              <a:gd name="f6555" fmla="val 2283218"/>
              <a:gd name="f6556" fmla="val 11724538"/>
              <a:gd name="f6557" fmla="val 2274055"/>
              <a:gd name="f6558" fmla="val 11718781"/>
              <a:gd name="f6559" fmla="val 2264188"/>
              <a:gd name="f6560" fmla="val 2253614"/>
              <a:gd name="f6561" fmla="val 11705154"/>
              <a:gd name="f6562" fmla="val 2243042"/>
              <a:gd name="f6563" fmla="val 11697166"/>
              <a:gd name="f6564" fmla="val 2232351"/>
              <a:gd name="f6565" fmla="val 6001948"/>
              <a:gd name="f6566" fmla="val 2218689"/>
              <a:gd name="f6567" fmla="val 2313492"/>
              <a:gd name="f6568" fmla="val 2326180"/>
              <a:gd name="f6569" fmla="val 5960714"/>
              <a:gd name="f6570" fmla="val 2358955"/>
              <a:gd name="f6571" fmla="val 2343801"/>
              <a:gd name="f6572" fmla="val 2455520"/>
              <a:gd name="f6573" fmla="val 2475725"/>
              <a:gd name="f6574" fmla="val 6012050"/>
              <a:gd name="f6575" fmla="val 2485828"/>
              <a:gd name="f6576" fmla="val 6098512"/>
              <a:gd name="f6577" fmla="val 6034958"/>
              <a:gd name="f6578" fmla="val 6029436"/>
              <a:gd name="f6579" fmla="val 2449998"/>
              <a:gd name="f6580" fmla="val 2438956"/>
              <a:gd name="f6581" fmla="val 2334286"/>
              <a:gd name="f6582" fmla="val 6077719"/>
              <a:gd name="f6583" fmla="val 2316311"/>
              <a:gd name="f6584" fmla="val 6075840"/>
              <a:gd name="f6585" fmla="val 2326414"/>
              <a:gd name="f6586" fmla="val 6072375"/>
              <a:gd name="f6587" fmla="val 2337926"/>
              <a:gd name="f6588" fmla="val 6067322"/>
              <a:gd name="f6589" fmla="val 2350849"/>
              <a:gd name="f6590" fmla="val 6062271"/>
              <a:gd name="f6591" fmla="val 2363771"/>
              <a:gd name="f6592" fmla="val 6055633"/>
              <a:gd name="f6593" fmla="val 2377985"/>
              <a:gd name="f6594" fmla="val 2393493"/>
              <a:gd name="f6595" fmla="val 6069614"/>
              <a:gd name="f6596" fmla="val 2408646"/>
              <a:gd name="f6597" fmla="val 6077836"/>
              <a:gd name="f6598" fmla="val 2392200"/>
              <a:gd name="f6599" fmla="val 6085179"/>
              <a:gd name="f6600" fmla="val 2375225"/>
              <a:gd name="f6601" fmla="val 6091641"/>
              <a:gd name="f6602" fmla="val 2357721"/>
              <a:gd name="f6603" fmla="val 6098101"/>
              <a:gd name="f6604" fmla="val 2340217"/>
              <a:gd name="f6605" fmla="val 6103563"/>
              <a:gd name="f6606" fmla="val 2322303"/>
              <a:gd name="f6607" fmla="val 6108027"/>
              <a:gd name="f6608" fmla="val 2303976"/>
              <a:gd name="f6609" fmla="val 6095692"/>
              <a:gd name="f6610" fmla="val 2280715"/>
              <a:gd name="f6611" fmla="val 2313491"/>
              <a:gd name="f6612" fmla="val 2326179"/>
              <a:gd name="f6613" fmla="val 3728021"/>
              <a:gd name="f6614" fmla="val 2358954"/>
              <a:gd name="f6615" fmla="val 2343800"/>
              <a:gd name="f6616" fmla="val 2455519"/>
              <a:gd name="f6617" fmla="val 2475724"/>
              <a:gd name="f6618" fmla="val 2485827"/>
              <a:gd name="f6619" fmla="val 3799564"/>
              <a:gd name="f6620" fmla="val 3865820"/>
              <a:gd name="f6621" fmla="val 3813308"/>
              <a:gd name="f6622" fmla="val 3802266"/>
              <a:gd name="f6623" fmla="val 2449997"/>
              <a:gd name="f6624" fmla="val 2438955"/>
              <a:gd name="f6625" fmla="val 2334284"/>
              <a:gd name="f6626" fmla="val 3845027"/>
              <a:gd name="f6627" fmla="val 3843147"/>
              <a:gd name="f6628" fmla="val 3839681"/>
              <a:gd name="f6629" fmla="val 3834631"/>
              <a:gd name="f6630" fmla="val 3829579"/>
              <a:gd name="f6631" fmla="val 2363770"/>
              <a:gd name="f6632" fmla="val 3822942"/>
              <a:gd name="f6633" fmla="val 2393492"/>
              <a:gd name="f6634" fmla="val 3836921"/>
              <a:gd name="f6635" fmla="val 3845144"/>
              <a:gd name="f6636" fmla="val 3852486"/>
              <a:gd name="f6637" fmla="val 3858948"/>
              <a:gd name="f6638" fmla="val 3865409"/>
              <a:gd name="f6639" fmla="val 3870872"/>
              <a:gd name="f6640" fmla="val 2322302"/>
              <a:gd name="f6641" fmla="val 3875336"/>
              <a:gd name="f6642" fmla="val 2204637"/>
              <a:gd name="f6643" fmla="val 2291335"/>
              <a:gd name="f6644" fmla="val 2033841"/>
              <a:gd name="f6645" fmla="val 2215915"/>
              <a:gd name="f6646" fmla="val 2006352"/>
              <a:gd name="f6647" fmla="val 2321643"/>
              <a:gd name="f6648" fmla="val 2394595"/>
              <a:gd name="f6649" fmla="val 2342435"/>
              <a:gd name="f6650" fmla="val 2370865"/>
              <a:gd name="f6651" fmla="val 2068497"/>
              <a:gd name="f6652" fmla="val 2396122"/>
              <a:gd name="f6653" fmla="val 2418207"/>
              <a:gd name="f6654" fmla="val 2440293"/>
              <a:gd name="f6655" fmla="val 2039128"/>
              <a:gd name="f6656" fmla="val 2459089"/>
              <a:gd name="f6657" fmla="val 2021507"/>
              <a:gd name="f6658" fmla="val 2474596"/>
              <a:gd name="f6659" fmla="val 2040890"/>
              <a:gd name="f6660" fmla="val 2499265"/>
              <a:gd name="f6661" fmla="val 2480939"/>
              <a:gd name="f6662" fmla="val 2076309"/>
              <a:gd name="f6663" fmla="val 2458794"/>
              <a:gd name="f6664" fmla="val 2085824"/>
              <a:gd name="f6665" fmla="val 2432833"/>
              <a:gd name="f6666" fmla="val 2095340"/>
              <a:gd name="f6667" fmla="val 2406871"/>
              <a:gd name="f6668" fmla="val 2100098"/>
              <a:gd name="f6669" fmla="val 2376268"/>
              <a:gd name="f6670" fmla="val 2341026"/>
              <a:gd name="f6671" fmla="val 2137102"/>
              <a:gd name="f6672" fmla="val 2168883"/>
              <a:gd name="f6673" fmla="val 2263685"/>
              <a:gd name="f6674" fmla="val 2276372"/>
              <a:gd name="f6675" fmla="val 11209914"/>
              <a:gd name="f6676" fmla="val 2309147"/>
              <a:gd name="f6677" fmla="val 2293994"/>
              <a:gd name="f6678" fmla="val 2405712"/>
              <a:gd name="f6679" fmla="val 2425918"/>
              <a:gd name="f6680" fmla="val 2436021"/>
              <a:gd name="f6681" fmla="val 11281457"/>
              <a:gd name="f6682" fmla="val 11347713"/>
              <a:gd name="f6683" fmla="val 11295201"/>
              <a:gd name="f6684" fmla="val 11284159"/>
              <a:gd name="f6685" fmla="val 2400191"/>
              <a:gd name="f6686" fmla="val 2389149"/>
              <a:gd name="f6687" fmla="val 2284478"/>
              <a:gd name="f6688" fmla="val 11326919"/>
              <a:gd name="f6689" fmla="val 2266505"/>
              <a:gd name="f6690" fmla="val 11325040"/>
              <a:gd name="f6691" fmla="val 2276608"/>
              <a:gd name="f6692" fmla="val 11321574"/>
              <a:gd name="f6693" fmla="val 2288120"/>
              <a:gd name="f6694" fmla="val 11316523"/>
              <a:gd name="f6695" fmla="val 2301042"/>
              <a:gd name="f6696" fmla="val 11311471"/>
              <a:gd name="f6697" fmla="val 2313964"/>
              <a:gd name="f6698" fmla="val 11304834"/>
              <a:gd name="f6699" fmla="val 2328179"/>
              <a:gd name="f6700" fmla="val 2343685"/>
              <a:gd name="f6701" fmla="val 11318814"/>
              <a:gd name="f6702" fmla="val 2358840"/>
              <a:gd name="f6703" fmla="val 11327037"/>
              <a:gd name="f6704" fmla="val 2342393"/>
              <a:gd name="f6705" fmla="val 11334379"/>
              <a:gd name="f6706" fmla="val 2325419"/>
              <a:gd name="f6707" fmla="val 11340840"/>
              <a:gd name="f6708" fmla="val 2307914"/>
              <a:gd name="f6709" fmla="val 11347301"/>
              <a:gd name="f6710" fmla="val 2290411"/>
              <a:gd name="f6711" fmla="val 11352764"/>
              <a:gd name="f6712" fmla="val 2272496"/>
              <a:gd name="f6713" fmla="val 11357228"/>
              <a:gd name="f6714" fmla="val 2254169"/>
              <a:gd name="f6715" fmla="val 2230909"/>
              <a:gd name="f6716" fmla="val 2139967"/>
              <a:gd name="f6717" fmla="val 2234769"/>
              <a:gd name="f6718" fmla="val 2247456"/>
              <a:gd name="f6719" fmla="val 9016782"/>
              <a:gd name="f6720" fmla="val 2280232"/>
              <a:gd name="f6721" fmla="val 2265077"/>
              <a:gd name="f6722" fmla="val 2376796"/>
              <a:gd name="f6723" fmla="val 2397001"/>
              <a:gd name="f6724" fmla="val 2407105"/>
              <a:gd name="f6725" fmla="val 9088325"/>
              <a:gd name="f6726" fmla="val 9154581"/>
              <a:gd name="f6727" fmla="val 9102069"/>
              <a:gd name="f6728" fmla="val 9091027"/>
              <a:gd name="f6729" fmla="val 2371275"/>
              <a:gd name="f6730" fmla="val 2360232"/>
              <a:gd name="f6731" fmla="val 2255562"/>
              <a:gd name="f6732" fmla="val 9133787"/>
              <a:gd name="f6733" fmla="val 2237588"/>
              <a:gd name="f6734" fmla="val 9131908"/>
              <a:gd name="f6735" fmla="val 2247691"/>
              <a:gd name="f6736" fmla="val 9128442"/>
              <a:gd name="f6737" fmla="val 2259204"/>
              <a:gd name="f6738" fmla="val 9123391"/>
              <a:gd name="f6739" fmla="val 2272126"/>
              <a:gd name="f6740" fmla="val 9118339"/>
              <a:gd name="f6741" fmla="val 2285048"/>
              <a:gd name="f6742" fmla="val 9111702"/>
              <a:gd name="f6743" fmla="val 2299262"/>
              <a:gd name="f6744" fmla="val 2314769"/>
              <a:gd name="f6745" fmla="val 9125682"/>
              <a:gd name="f6746" fmla="val 2329924"/>
              <a:gd name="f6747" fmla="val 9133905"/>
              <a:gd name="f6748" fmla="val 2313477"/>
              <a:gd name="f6749" fmla="val 9141247"/>
              <a:gd name="f6750" fmla="val 2296502"/>
              <a:gd name="f6751" fmla="val 9147708"/>
              <a:gd name="f6752" fmla="val 2278998"/>
              <a:gd name="f6753" fmla="val 9154169"/>
              <a:gd name="f6754" fmla="val 2261494"/>
              <a:gd name="f6755" fmla="val 9159632"/>
              <a:gd name="f6756" fmla="val 2243579"/>
              <a:gd name="f6757" fmla="val 9164096"/>
              <a:gd name="f6758" fmla="val 2225253"/>
              <a:gd name="f6759" fmla="val 2201994"/>
              <a:gd name="f6760" fmla="val 2234770"/>
              <a:gd name="f6761" fmla="val 2315943"/>
              <a:gd name="f6762" fmla="val 2280233"/>
              <a:gd name="f6763" fmla="val 2265078"/>
              <a:gd name="f6764" fmla="val 2397003"/>
              <a:gd name="f6765" fmla="val 2387486"/>
              <a:gd name="f6766" fmla="val 2453741"/>
              <a:gd name="f6767" fmla="val 2401230"/>
              <a:gd name="f6768" fmla="val 2390187"/>
              <a:gd name="f6769" fmla="val 2360233"/>
              <a:gd name="f6770" fmla="val 2432948"/>
              <a:gd name="f6771" fmla="val 2237589"/>
              <a:gd name="f6772" fmla="val 2431069"/>
              <a:gd name="f6773" fmla="val 2247692"/>
              <a:gd name="f6774" fmla="val 2427603"/>
              <a:gd name="f6775" fmla="val 2422552"/>
              <a:gd name="f6776" fmla="val 2417500"/>
              <a:gd name="f6777" fmla="val 2410863"/>
              <a:gd name="f6778" fmla="val 2299263"/>
              <a:gd name="f6779" fmla="val 2314770"/>
              <a:gd name="f6780" fmla="val 2424843"/>
              <a:gd name="f6781" fmla="val 2329925"/>
              <a:gd name="f6782" fmla="val 2433066"/>
              <a:gd name="f6783" fmla="val 2313478"/>
              <a:gd name="f6784" fmla="val 2440408"/>
              <a:gd name="f6785" fmla="val 2446869"/>
              <a:gd name="f6786" fmla="val 2453330"/>
              <a:gd name="f6787" fmla="val 2261495"/>
              <a:gd name="f6788" fmla="val 2458793"/>
              <a:gd name="f6789" fmla="val 2243580"/>
              <a:gd name="f6790" fmla="val 2463257"/>
              <a:gd name="f6791" fmla="val 2128437"/>
              <a:gd name="f6792" fmla="val 2215134"/>
              <a:gd name="f6793" fmla="val 4779422"/>
              <a:gd name="f6794" fmla="val 2139715"/>
              <a:gd name="f6795" fmla="val 4751933"/>
              <a:gd name="f6796" fmla="val 2245443"/>
              <a:gd name="f6797" fmla="val 2318395"/>
              <a:gd name="f6798" fmla="val 2266236"/>
              <a:gd name="f6799" fmla="val 2294665"/>
              <a:gd name="f6800" fmla="val 4814077"/>
              <a:gd name="f6801" fmla="val 2319921"/>
              <a:gd name="f6802" fmla="val 2342006"/>
              <a:gd name="f6803" fmla="val 2364093"/>
              <a:gd name="f6804" fmla="val 4784708"/>
              <a:gd name="f6805" fmla="val 2382889"/>
              <a:gd name="f6806" fmla="val 4767087"/>
              <a:gd name="f6807" fmla="val 2398396"/>
              <a:gd name="f6808" fmla="val 4786470"/>
              <a:gd name="f6809" fmla="val 2423065"/>
              <a:gd name="f6810" fmla="val 2404738"/>
              <a:gd name="f6811" fmla="val 4821888"/>
              <a:gd name="f6812" fmla="val 2382595"/>
              <a:gd name="f6813" fmla="val 4831405"/>
              <a:gd name="f6814" fmla="val 2356632"/>
              <a:gd name="f6815" fmla="val 4840920"/>
              <a:gd name="f6816" fmla="val 2330671"/>
              <a:gd name="f6817" fmla="val 4845678"/>
              <a:gd name="f6818" fmla="val 2300068"/>
              <a:gd name="f6819" fmla="val 2264826"/>
              <a:gd name="f6820" fmla="val 4882683"/>
              <a:gd name="f6821" fmla="val 7138166"/>
              <a:gd name="f6822" fmla="val 1951857"/>
              <a:gd name="f6823" fmla="val 7121485"/>
              <a:gd name="f6824" fmla="val 2043722"/>
              <a:gd name="f6825" fmla="val 7081191"/>
              <a:gd name="f6826" fmla="val 2095999"/>
              <a:gd name="f6827" fmla="val 7017284"/>
              <a:gd name="f6828" fmla="val 2108686"/>
              <a:gd name="f6829" fmla="val 7025390"/>
              <a:gd name="f6830" fmla="val 2141814"/>
              <a:gd name="f6831" fmla="val 7062982"/>
              <a:gd name="f6832" fmla="val 2131241"/>
              <a:gd name="f6833" fmla="val 7092821"/>
              <a:gd name="f6834" fmla="val 2112093"/>
              <a:gd name="f6835" fmla="val 2084369"/>
              <a:gd name="f6836" fmla="val 7136991"/>
              <a:gd name="f6837" fmla="val 2056645"/>
              <a:gd name="f6838" fmla="val 7152615"/>
              <a:gd name="f6839" fmla="val 2019757"/>
              <a:gd name="f6840" fmla="val 7161778"/>
              <a:gd name="f6841" fmla="val 1973707"/>
              <a:gd name="f6842" fmla="val 272910"/>
              <a:gd name="f6843" fmla="val 1898324"/>
              <a:gd name="f6844" fmla="val 1924756"/>
              <a:gd name="f6845" fmla="val 328241"/>
              <a:gd name="f6846" fmla="val 2028017"/>
              <a:gd name="f6847" fmla="val 2054096"/>
              <a:gd name="f6848" fmla="val 391325"/>
              <a:gd name="f6849" fmla="val 351501"/>
              <a:gd name="f6850" fmla="val 1892649"/>
              <a:gd name="f6851" fmla="val 1917319"/>
              <a:gd name="f6852" fmla="val 7023158"/>
              <a:gd name="f6853" fmla="val 1927422"/>
              <a:gd name="f6854" fmla="val 7030265"/>
              <a:gd name="f6855" fmla="val 1937760"/>
              <a:gd name="f6856" fmla="val 7037196"/>
              <a:gd name="f6857" fmla="val 1948333"/>
              <a:gd name="f6858" fmla="val 7044127"/>
              <a:gd name="f6859" fmla="val 1958905"/>
              <a:gd name="f6860" fmla="val 7050295"/>
              <a:gd name="f6861" fmla="val 1969243"/>
              <a:gd name="f6862" fmla="val 7055699"/>
              <a:gd name="f6863" fmla="val 1979346"/>
              <a:gd name="f6864" fmla="val 1954324"/>
              <a:gd name="f6865" fmla="val 7070383"/>
              <a:gd name="f6866" fmla="val 1945161"/>
              <a:gd name="f6867" fmla="val 7064627"/>
              <a:gd name="f6868" fmla="val 1935293"/>
              <a:gd name="f6869" fmla="val 1924720"/>
              <a:gd name="f6870" fmla="val 7051000"/>
              <a:gd name="f6871" fmla="val 1914147"/>
              <a:gd name="f6872" fmla="val 7043011"/>
              <a:gd name="f6873" fmla="val 1903457"/>
              <a:gd name="f6874" fmla="val 1857081"/>
              <a:gd name="f6875" fmla="val 5678452"/>
              <a:gd name="f6876" fmla="val 5688907"/>
              <a:gd name="f6877" fmla="val 1861075"/>
              <a:gd name="f6878" fmla="val 1869063"/>
              <a:gd name="f6879" fmla="val 5703943"/>
              <a:gd name="f6880" fmla="val 1877052"/>
              <a:gd name="f6881" fmla="val 5707703"/>
              <a:gd name="f6882" fmla="val 1888446"/>
              <a:gd name="f6883" fmla="val 1903248"/>
              <a:gd name="f6884" fmla="val 1916641"/>
              <a:gd name="f6885" fmla="val 1927272"/>
              <a:gd name="f6886" fmla="val 1935142"/>
              <a:gd name="f6887" fmla="val 1943014"/>
              <a:gd name="f6888" fmla="val 1946949"/>
              <a:gd name="f6889" fmla="val 5652137"/>
              <a:gd name="f6890" fmla="val 5641799"/>
              <a:gd name="f6891" fmla="val 1942837"/>
              <a:gd name="f6892" fmla="val 5634046"/>
              <a:gd name="f6893" fmla="val 1934614"/>
              <a:gd name="f6894" fmla="val 5626292"/>
              <a:gd name="f6895" fmla="val 1926391"/>
              <a:gd name="f6896" fmla="val 1915466"/>
              <a:gd name="f6897" fmla="val 1901839"/>
              <a:gd name="f6898" fmla="val 5626351"/>
              <a:gd name="f6899" fmla="val 1877639"/>
              <a:gd name="f6900" fmla="val 5634222"/>
              <a:gd name="f6901" fmla="val 1869416"/>
              <a:gd name="f6902" fmla="val 5642093"/>
              <a:gd name="f6903" fmla="val 1861192"/>
              <a:gd name="f6904" fmla="val 682589"/>
              <a:gd name="f6905" fmla="val 693044"/>
              <a:gd name="f6906" fmla="val 708081"/>
              <a:gd name="f6907" fmla="val 1877051"/>
              <a:gd name="f6908" fmla="val 711840"/>
              <a:gd name="f6909" fmla="val 1916640"/>
              <a:gd name="f6910" fmla="val 1943013"/>
              <a:gd name="f6911" fmla="val 656275"/>
              <a:gd name="f6912" fmla="val 645937"/>
              <a:gd name="f6913" fmla="val 638183"/>
              <a:gd name="f6914" fmla="val 630430"/>
              <a:gd name="f6915" fmla="val 630489"/>
              <a:gd name="f6916" fmla="val 1877638"/>
              <a:gd name="f6917" fmla="val 638360"/>
              <a:gd name="f6918" fmla="val 646230"/>
              <a:gd name="f6919" fmla="val 1857080"/>
              <a:gd name="f6920" fmla="val 9914697"/>
              <a:gd name="f6921" fmla="val 9925152"/>
              <a:gd name="f6922" fmla="val 1861074"/>
              <a:gd name="f6923" fmla="val 1869062"/>
              <a:gd name="f6924" fmla="val 9940189"/>
              <a:gd name="f6925" fmla="val 1877050"/>
              <a:gd name="f6926" fmla="val 9943948"/>
              <a:gd name="f6927" fmla="val 1888445"/>
              <a:gd name="f6928" fmla="val 1927271"/>
              <a:gd name="f6929" fmla="val 1946948"/>
              <a:gd name="f6930" fmla="val 9888383"/>
              <a:gd name="f6931" fmla="val 9878045"/>
              <a:gd name="f6932" fmla="val 1942836"/>
              <a:gd name="f6933" fmla="val 9870292"/>
              <a:gd name="f6934" fmla="val 1934613"/>
              <a:gd name="f6935" fmla="val 9862538"/>
              <a:gd name="f6936" fmla="val 1926390"/>
              <a:gd name="f6937" fmla="val 1915465"/>
              <a:gd name="f6938" fmla="val 1901838"/>
              <a:gd name="f6939" fmla="val 9862597"/>
              <a:gd name="f6940" fmla="val 9870468"/>
              <a:gd name="f6941" fmla="val 1869415"/>
              <a:gd name="f6942" fmla="val 9878339"/>
              <a:gd name="f6943" fmla="val 1861191"/>
              <a:gd name="f6944" fmla="val 5665764"/>
              <a:gd name="f6945" fmla="val 1831001"/>
              <a:gd name="f6946" fmla="val 5642269"/>
              <a:gd name="f6947" fmla="val 5623884"/>
              <a:gd name="f6948" fmla="val 1837756"/>
              <a:gd name="f6949" fmla="val 5610610"/>
              <a:gd name="f6950" fmla="val 1851265"/>
              <a:gd name="f6951" fmla="val 5597335"/>
              <a:gd name="f6952" fmla="val 1864775"/>
              <a:gd name="f6953" fmla="val 1883278"/>
              <a:gd name="f6954" fmla="val 1906773"/>
              <a:gd name="f6955" fmla="val 1917110"/>
              <a:gd name="f6956" fmla="val 5592342"/>
              <a:gd name="f6957" fmla="val 1927742"/>
              <a:gd name="f6958" fmla="val 5595631"/>
              <a:gd name="f6959" fmla="val 1938667"/>
              <a:gd name="f6960" fmla="val 5598920"/>
              <a:gd name="f6961" fmla="val 1949592"/>
              <a:gd name="f6962" fmla="val 5604089"/>
              <a:gd name="f6963" fmla="val 1961104"/>
              <a:gd name="f6964" fmla="val 5611138"/>
              <a:gd name="f6965" fmla="val 1973205"/>
              <a:gd name="f6966" fmla="val 1985305"/>
              <a:gd name="f6967" fmla="val 1998168"/>
              <a:gd name="f6968" fmla="val 5638098"/>
              <a:gd name="f6969" fmla="val 2011795"/>
              <a:gd name="f6970" fmla="val 5649024"/>
              <a:gd name="f6971" fmla="val 2025422"/>
              <a:gd name="f6972" fmla="val 5662122"/>
              <a:gd name="f6973" fmla="val 2039989"/>
              <a:gd name="f6974" fmla="val 5677394"/>
              <a:gd name="f6975" fmla="val 2055496"/>
              <a:gd name="f6976" fmla="val 5719333"/>
              <a:gd name="f6977" fmla="val 5702416"/>
              <a:gd name="f6978" fmla="val 2039049"/>
              <a:gd name="f6979" fmla="val 5687790"/>
              <a:gd name="f6980" fmla="val 2023660"/>
              <a:gd name="f6981" fmla="val 5675455"/>
              <a:gd name="f6982" fmla="val 2009328"/>
              <a:gd name="f6983" fmla="val 5663120"/>
              <a:gd name="f6984" fmla="val 1994996"/>
              <a:gd name="f6985" fmla="val 5652489"/>
              <a:gd name="f6986" fmla="val 1981369"/>
              <a:gd name="f6987" fmla="val 1968447"/>
              <a:gd name="f6988" fmla="val 5651784"/>
              <a:gd name="f6989" fmla="val 1972206"/>
              <a:gd name="f6990" fmla="val 1974086"/>
              <a:gd name="f6991" fmla="val 5670698"/>
              <a:gd name="f6992" fmla="val 5690081"/>
              <a:gd name="f6993" fmla="val 1972324"/>
              <a:gd name="f6994" fmla="val 1968799"/>
              <a:gd name="f6995" fmla="val 5706998"/>
              <a:gd name="f6996" fmla="val 1965275"/>
              <a:gd name="f6997" fmla="val 1960341"/>
              <a:gd name="f6998" fmla="val 5720213"/>
              <a:gd name="f6999" fmla="val 1953998"/>
              <a:gd name="f7000" fmla="val 5726204"/>
              <a:gd name="f7001" fmla="val 1947654"/>
              <a:gd name="f7002" fmla="val 5730903"/>
              <a:gd name="f7003" fmla="val 1940194"/>
              <a:gd name="f7004" fmla="val 5734310"/>
              <a:gd name="f7005" fmla="val 1931618"/>
              <a:gd name="f7006" fmla="val 5737717"/>
              <a:gd name="f7007" fmla="val 1923043"/>
              <a:gd name="f7008" fmla="val 5739421"/>
              <a:gd name="f7009" fmla="val 1913704"/>
              <a:gd name="f7010" fmla="val 1903601"/>
              <a:gd name="f7011" fmla="val 1892558"/>
              <a:gd name="f7012" fmla="val 5737659"/>
              <a:gd name="f7013" fmla="val 1882573"/>
              <a:gd name="f7014" fmla="val 5734133"/>
              <a:gd name="f7015" fmla="val 1873645"/>
              <a:gd name="f7016" fmla="val 5730610"/>
              <a:gd name="f7017" fmla="val 1864716"/>
              <a:gd name="f7018" fmla="val 5725559"/>
              <a:gd name="f7019" fmla="val 5718980"/>
              <a:gd name="f7020" fmla="val 1850737"/>
              <a:gd name="f7021" fmla="val 1844393"/>
              <a:gd name="f7022" fmla="val 5704589"/>
              <a:gd name="f7023" fmla="val 1839518"/>
              <a:gd name="f7024" fmla="val 5695543"/>
              <a:gd name="f7025" fmla="val 1836111"/>
              <a:gd name="f7026" fmla="val 5686498"/>
              <a:gd name="f7027" fmla="val 1832705"/>
              <a:gd name="f7028" fmla="val 5676572"/>
              <a:gd name="f7029" fmla="val 669902"/>
              <a:gd name="f7030" fmla="val 646407"/>
              <a:gd name="f7031" fmla="val 628022"/>
              <a:gd name="f7032" fmla="val 614747"/>
              <a:gd name="f7033" fmla="val 601472"/>
              <a:gd name="f7034" fmla="val 1883277"/>
              <a:gd name="f7035" fmla="val 596480"/>
              <a:gd name="f7036" fmla="val 599769"/>
              <a:gd name="f7037" fmla="val 603058"/>
              <a:gd name="f7038" fmla="val 608227"/>
              <a:gd name="f7039" fmla="val 615276"/>
              <a:gd name="f7040" fmla="val 1985304"/>
              <a:gd name="f7041" fmla="val 642236"/>
              <a:gd name="f7042" fmla="val 653162"/>
              <a:gd name="f7043" fmla="val 666260"/>
              <a:gd name="f7044" fmla="val 681532"/>
              <a:gd name="f7045" fmla="val 723470"/>
              <a:gd name="f7046" fmla="val 706554"/>
              <a:gd name="f7047" fmla="val 691928"/>
              <a:gd name="f7048" fmla="val 679593"/>
              <a:gd name="f7049" fmla="val 667258"/>
              <a:gd name="f7050" fmla="val 656627"/>
              <a:gd name="f7051" fmla="val 655922"/>
              <a:gd name="f7052" fmla="val 1974085"/>
              <a:gd name="f7053" fmla="val 674836"/>
              <a:gd name="f7054" fmla="val 694219"/>
              <a:gd name="f7055" fmla="val 711135"/>
              <a:gd name="f7056" fmla="val 724351"/>
              <a:gd name="f7057" fmla="val 730343"/>
              <a:gd name="f7058" fmla="val 735042"/>
              <a:gd name="f7059" fmla="val 738448"/>
              <a:gd name="f7060" fmla="val 741855"/>
              <a:gd name="f7061" fmla="val 743559"/>
              <a:gd name="f7062" fmla="val 1903600"/>
              <a:gd name="f7063" fmla="val 741796"/>
              <a:gd name="f7064" fmla="val 738272"/>
              <a:gd name="f7065" fmla="val 734748"/>
              <a:gd name="f7066" fmla="val 729696"/>
              <a:gd name="f7067" fmla="val 723118"/>
              <a:gd name="f7068" fmla="val 716539"/>
              <a:gd name="f7069" fmla="val 708727"/>
              <a:gd name="f7070" fmla="val 699682"/>
              <a:gd name="f7071" fmla="val 690636"/>
              <a:gd name="f7072" fmla="val 1832704"/>
              <a:gd name="f7073" fmla="val 680709"/>
              <a:gd name="f7074" fmla="val 9902010"/>
              <a:gd name="f7075" fmla="val 1831000"/>
              <a:gd name="f7076" fmla="val 9878515"/>
              <a:gd name="f7077" fmla="val 9860130"/>
              <a:gd name="f7078" fmla="val 1837755"/>
              <a:gd name="f7079" fmla="val 9846855"/>
              <a:gd name="f7080" fmla="val 1851264"/>
              <a:gd name="f7081" fmla="val 9833581"/>
              <a:gd name="f7082" fmla="val 1864774"/>
              <a:gd name="f7083" fmla="val 1906772"/>
              <a:gd name="f7084" fmla="val 1917109"/>
              <a:gd name="f7085" fmla="val 9828588"/>
              <a:gd name="f7086" fmla="val 1927741"/>
              <a:gd name="f7087" fmla="val 9831877"/>
              <a:gd name="f7088" fmla="val 1938666"/>
              <a:gd name="f7089" fmla="val 9835166"/>
              <a:gd name="f7090" fmla="val 1949591"/>
              <a:gd name="f7091" fmla="val 9840335"/>
              <a:gd name="f7092" fmla="val 9847384"/>
              <a:gd name="f7093" fmla="val 1973204"/>
              <a:gd name="f7094" fmla="val 1998167"/>
              <a:gd name="f7095" fmla="val 9874344"/>
              <a:gd name="f7096" fmla="val 2011794"/>
              <a:gd name="f7097" fmla="val 9885270"/>
              <a:gd name="f7098" fmla="val 2025421"/>
              <a:gd name="f7099" fmla="val 9898368"/>
              <a:gd name="f7100" fmla="val 2039988"/>
              <a:gd name="f7101" fmla="val 9913640"/>
              <a:gd name="f7102" fmla="val 2055495"/>
              <a:gd name="f7103" fmla="val 9955578"/>
              <a:gd name="f7104" fmla="val 9938662"/>
              <a:gd name="f7105" fmla="val 2039048"/>
              <a:gd name="f7106" fmla="val 9924036"/>
              <a:gd name="f7107" fmla="val 2023659"/>
              <a:gd name="f7108" fmla="val 9911701"/>
              <a:gd name="f7109" fmla="val 2009327"/>
              <a:gd name="f7110" fmla="val 9899367"/>
              <a:gd name="f7111" fmla="val 1994995"/>
              <a:gd name="f7112" fmla="val 9888735"/>
              <a:gd name="f7113" fmla="val 1981368"/>
              <a:gd name="f7114" fmla="val 1968446"/>
              <a:gd name="f7115" fmla="val 9888030"/>
              <a:gd name="f7116" fmla="val 1972205"/>
              <a:gd name="f7117" fmla="val 9906944"/>
              <a:gd name="f7118" fmla="val 9926327"/>
              <a:gd name="f7119" fmla="val 1972323"/>
              <a:gd name="f7120" fmla="val 1968798"/>
              <a:gd name="f7121" fmla="val 9943244"/>
              <a:gd name="f7122" fmla="val 1965274"/>
              <a:gd name="f7123" fmla="val 1960340"/>
              <a:gd name="f7124" fmla="val 9956459"/>
              <a:gd name="f7125" fmla="val 1953997"/>
              <a:gd name="f7126" fmla="val 9962451"/>
              <a:gd name="f7127" fmla="val 1947653"/>
              <a:gd name="f7128" fmla="val 9967150"/>
              <a:gd name="f7129" fmla="val 1940193"/>
              <a:gd name="f7130" fmla="val 9970556"/>
              <a:gd name="f7131" fmla="val 1931617"/>
              <a:gd name="f7132" fmla="val 9973963"/>
              <a:gd name="f7133" fmla="val 1923042"/>
              <a:gd name="f7134" fmla="val 9975667"/>
              <a:gd name="f7135" fmla="val 1913703"/>
              <a:gd name="f7136" fmla="val 1892557"/>
              <a:gd name="f7137" fmla="val 9973904"/>
              <a:gd name="f7138" fmla="val 1882572"/>
              <a:gd name="f7139" fmla="val 9970380"/>
              <a:gd name="f7140" fmla="val 1873644"/>
              <a:gd name="f7141" fmla="val 9966856"/>
              <a:gd name="f7142" fmla="val 1864715"/>
              <a:gd name="f7143" fmla="val 9961805"/>
              <a:gd name="f7144" fmla="val 9955226"/>
              <a:gd name="f7145" fmla="val 1850736"/>
              <a:gd name="f7146" fmla="val 9948647"/>
              <a:gd name="f7147" fmla="val 1844392"/>
              <a:gd name="f7148" fmla="val 9940835"/>
              <a:gd name="f7149" fmla="val 1839517"/>
              <a:gd name="f7150" fmla="val 9931790"/>
              <a:gd name="f7151" fmla="val 1836110"/>
              <a:gd name="f7152" fmla="val 9922744"/>
              <a:gd name="f7153" fmla="val 1832703"/>
              <a:gd name="f7154" fmla="val 9912817"/>
              <a:gd name="f7155" fmla="val 11725008"/>
              <a:gd name="f7156" fmla="val 1829933"/>
              <a:gd name="f7157" fmla="val 1838039"/>
              <a:gd name="f7158" fmla="val 11715492"/>
              <a:gd name="f7159" fmla="val 1906762"/>
              <a:gd name="f7160" fmla="val 1927555"/>
              <a:gd name="f7161" fmla="val 11678135"/>
              <a:gd name="f7162" fmla="val 1953634"/>
              <a:gd name="f7163" fmla="val 11719721"/>
              <a:gd name="f7164" fmla="val 1931784"/>
              <a:gd name="f7165" fmla="val 11744391"/>
              <a:gd name="f7166" fmla="val 2074869"/>
              <a:gd name="f7167" fmla="val 2065353"/>
              <a:gd name="f7168" fmla="val 11740162"/>
              <a:gd name="f7169" fmla="val 1920859"/>
              <a:gd name="f7170" fmla="val 11780338"/>
              <a:gd name="f7171" fmla="val 1900066"/>
              <a:gd name="f7172" fmla="val 11760955"/>
              <a:gd name="f7173" fmla="val 1962093"/>
              <a:gd name="f7174" fmla="val 1977247"/>
              <a:gd name="f7175" fmla="val 11809237"/>
              <a:gd name="f7176" fmla="val 1884912"/>
              <a:gd name="f7177" fmla="val 11797960"/>
              <a:gd name="f7178" fmla="val 1866938"/>
              <a:gd name="f7179" fmla="val 11736285"/>
              <a:gd name="f7180" fmla="val 1897247"/>
              <a:gd name="f7181" fmla="val 1821476"/>
              <a:gd name="f7182" fmla="val 2023034"/>
              <a:gd name="f7183" fmla="val 2005589"/>
              <a:gd name="f7184" fmla="val 1826939"/>
              <a:gd name="f7185" fmla="val 1992784"/>
              <a:gd name="f7186" fmla="val 1837864"/>
              <a:gd name="f7187" fmla="val 1979979"/>
              <a:gd name="f7188" fmla="val 1848789"/>
              <a:gd name="f7189" fmla="val 1863532"/>
              <a:gd name="f7190" fmla="val 1882093"/>
              <a:gd name="f7191" fmla="val 1894076"/>
              <a:gd name="f7192" fmla="val 1976866"/>
              <a:gd name="f7193" fmla="val 1904942"/>
              <a:gd name="f7194" fmla="val 1983445"/>
              <a:gd name="f7195" fmla="val 1914693"/>
              <a:gd name="f7196" fmla="val 1990023"/>
              <a:gd name="f7197" fmla="val 1924443"/>
              <a:gd name="f7198" fmla="val 1934370"/>
              <a:gd name="f7199" fmla="val 2016573"/>
              <a:gd name="f7200" fmla="val 1944473"/>
              <a:gd name="f7201" fmla="val 2037013"/>
              <a:gd name="f7202" fmla="val 1957865"/>
              <a:gd name="f7203" fmla="val 2044297"/>
              <a:gd name="f7204" fmla="val 1962799"/>
              <a:gd name="f7205" fmla="val 2050347"/>
              <a:gd name="f7206" fmla="val 1967321"/>
              <a:gd name="f7207" fmla="val 2055163"/>
              <a:gd name="f7208" fmla="val 1971433"/>
              <a:gd name="f7209" fmla="val 2059980"/>
              <a:gd name="f7210" fmla="val 1975545"/>
              <a:gd name="f7211" fmla="val 2063856"/>
              <a:gd name="f7212" fmla="val 1979715"/>
              <a:gd name="f7213" fmla="val 2066793"/>
              <a:gd name="f7214" fmla="val 1983944"/>
              <a:gd name="f7215" fmla="val 2069730"/>
              <a:gd name="f7216" fmla="val 1988173"/>
              <a:gd name="f7217" fmla="val 1992461"/>
              <a:gd name="f7218" fmla="val 1996808"/>
              <a:gd name="f7219" fmla="val 2074135"/>
              <a:gd name="f7220" fmla="val 2001155"/>
              <a:gd name="f7221" fmla="val 2074723"/>
              <a:gd name="f7222" fmla="val 2005912"/>
              <a:gd name="f7223" fmla="val 2011081"/>
              <a:gd name="f7224" fmla="val 2017425"/>
              <a:gd name="f7225" fmla="val 1977101"/>
              <a:gd name="f7226" fmla="val 2044209"/>
              <a:gd name="f7227" fmla="val 2107851"/>
              <a:gd name="f7228" fmla="val 2108086"/>
              <a:gd name="f7229" fmla="val 2042564"/>
              <a:gd name="f7230" fmla="val 2040919"/>
              <a:gd name="f7231" fmla="val 2039274"/>
              <a:gd name="f7232" fmla="val 2037395"/>
              <a:gd name="f7233" fmla="val 2034693"/>
              <a:gd name="f7234" fmla="val 2031169"/>
              <a:gd name="f7235" fmla="val 2008379"/>
              <a:gd name="f7236" fmla="val 2104797"/>
              <a:gd name="f7237" fmla="val 1990170"/>
              <a:gd name="f7238" fmla="val 1976543"/>
              <a:gd name="f7239" fmla="val 2091404"/>
              <a:gd name="f7240" fmla="val 1962916"/>
              <a:gd name="f7241" fmla="val 1950464"/>
              <a:gd name="f7242" fmla="val 1939186"/>
              <a:gd name="f7243" fmla="val 2038071"/>
              <a:gd name="f7244" fmla="val 1922270"/>
              <a:gd name="f7245" fmla="val 2026088"/>
              <a:gd name="f7246" fmla="val 1914047"/>
              <a:gd name="f7247" fmla="val 2017806"/>
              <a:gd name="f7248" fmla="val 1906704"/>
              <a:gd name="f7249" fmla="val 2013225"/>
              <a:gd name="f7250" fmla="val 1900243"/>
              <a:gd name="f7251" fmla="val 2008643"/>
              <a:gd name="f7252" fmla="val 1893782"/>
              <a:gd name="f7253" fmla="val 1886557"/>
              <a:gd name="f7254" fmla="val 1878569"/>
              <a:gd name="f7255" fmla="val 1874105"/>
              <a:gd name="f7256" fmla="val 2007292"/>
              <a:gd name="f7257" fmla="val 1869934"/>
              <a:gd name="f7258" fmla="val 1866058"/>
              <a:gd name="f7259" fmla="val 2011051"/>
              <a:gd name="f7260" fmla="val 1862181"/>
              <a:gd name="f7261" fmla="val 2013636"/>
              <a:gd name="f7262" fmla="val 1858833"/>
              <a:gd name="f7263" fmla="val 1856014"/>
              <a:gd name="f7264" fmla="val 2020214"/>
              <a:gd name="f7265" fmla="val 1853194"/>
              <a:gd name="f7266" fmla="val 2024150"/>
              <a:gd name="f7267" fmla="val 1850963"/>
              <a:gd name="f7268" fmla="val 2028731"/>
              <a:gd name="f7269" fmla="val 1849318"/>
              <a:gd name="f7270" fmla="val 2033313"/>
              <a:gd name="f7271" fmla="val 1847673"/>
              <a:gd name="f7272" fmla="val 2038306"/>
              <a:gd name="f7273" fmla="val 1846851"/>
              <a:gd name="f7274" fmla="val 2051463"/>
              <a:gd name="f7275" fmla="val 2060215"/>
              <a:gd name="f7276" fmla="val 1848848"/>
              <a:gd name="f7277" fmla="val 2069965"/>
              <a:gd name="f7278" fmla="val 1852842"/>
              <a:gd name="f7279" fmla="val 2079716"/>
              <a:gd name="f7280" fmla="val 1856836"/>
              <a:gd name="f7281" fmla="val 2091052"/>
              <a:gd name="f7282" fmla="val 1863180"/>
              <a:gd name="f7283" fmla="val 2103975"/>
              <a:gd name="f7284" fmla="val 1871873"/>
              <a:gd name="f7285" fmla="val 1837335"/>
              <a:gd name="f7286" fmla="val 1831931"/>
              <a:gd name="f7287" fmla="val 2086118"/>
              <a:gd name="f7288" fmla="val 1827937"/>
              <a:gd name="f7289" fmla="val 2076485"/>
              <a:gd name="f7290" fmla="val 1825353"/>
              <a:gd name="f7291" fmla="val 2066852"/>
              <a:gd name="f7292" fmla="val 1822769"/>
              <a:gd name="f7293" fmla="val 2056397"/>
              <a:gd name="f7294" fmla="val 3855952"/>
              <a:gd name="f7295" fmla="val 1806629"/>
              <a:gd name="f7296" fmla="val 1813325"/>
              <a:gd name="f7297" fmla="val 1843633"/>
              <a:gd name="f7298" fmla="val 3843617"/>
              <a:gd name="f7299" fmla="val 1839756"/>
              <a:gd name="f7300" fmla="val 1849859"/>
              <a:gd name="f7301" fmla="val 3836863"/>
              <a:gd name="f7302" fmla="val 1860138"/>
              <a:gd name="f7303" fmla="val 1870594"/>
              <a:gd name="f7304" fmla="val 3826760"/>
              <a:gd name="f7305" fmla="val 1881049"/>
              <a:gd name="f7306" fmla="val 3820122"/>
              <a:gd name="f7307" fmla="val 1892268"/>
              <a:gd name="f7308" fmla="val 3811899"/>
              <a:gd name="f7309" fmla="val 1904251"/>
              <a:gd name="f7310" fmla="val 1863016"/>
              <a:gd name="f7311" fmla="val 3784410"/>
              <a:gd name="f7312" fmla="val 1925043"/>
              <a:gd name="f7313" fmla="val 1953472"/>
              <a:gd name="f7314" fmla="val 3781180"/>
              <a:gd name="f7315" fmla="val 1978436"/>
              <a:gd name="f7316" fmla="val 3774718"/>
              <a:gd name="f7317" fmla="val 1999934"/>
              <a:gd name="f7318" fmla="val 3768257"/>
              <a:gd name="f7319" fmla="val 2021432"/>
              <a:gd name="f7320" fmla="val 2039581"/>
              <a:gd name="f7321" fmla="val 2054383"/>
              <a:gd name="f7322" fmla="val 3763969"/>
              <a:gd name="f7323" fmla="val 2077644"/>
              <a:gd name="f7324" fmla="val 3780415"/>
              <a:gd name="f7325" fmla="val 2060022"/>
              <a:gd name="f7326" fmla="val 3792515"/>
              <a:gd name="f7327" fmla="val 2038231"/>
              <a:gd name="f7328" fmla="val 3800269"/>
              <a:gd name="f7329" fmla="val 2012269"/>
              <a:gd name="f7330" fmla="val 3808022"/>
              <a:gd name="f7331" fmla="val 1986306"/>
              <a:gd name="f7332" fmla="val 1956292"/>
              <a:gd name="f7333" fmla="val 1922224"/>
              <a:gd name="f7334" fmla="val 3824234"/>
              <a:gd name="f7335" fmla="val 1935969"/>
              <a:gd name="f7336" fmla="val 3828698"/>
              <a:gd name="f7337" fmla="val 1930095"/>
              <a:gd name="f7338" fmla="val 3833103"/>
              <a:gd name="f7339" fmla="val 1923634"/>
              <a:gd name="f7340" fmla="val 1916585"/>
              <a:gd name="f7341" fmla="val 3841796"/>
              <a:gd name="f7342" fmla="val 1909537"/>
              <a:gd name="f7343" fmla="val 3846143"/>
              <a:gd name="f7344" fmla="val 1901842"/>
              <a:gd name="f7345" fmla="val 3850490"/>
              <a:gd name="f7346" fmla="val 1893501"/>
              <a:gd name="f7347" fmla="val 3854836"/>
              <a:gd name="f7348" fmla="val 1885161"/>
              <a:gd name="f7349" fmla="val 3859124"/>
              <a:gd name="f7350" fmla="val 1875997"/>
              <a:gd name="f7351" fmla="val 3863353"/>
              <a:gd name="f7352" fmla="val 1866012"/>
              <a:gd name="f7353" fmla="val 3867582"/>
              <a:gd name="f7354" fmla="val 1856027"/>
              <a:gd name="f7355" fmla="val 3872046"/>
              <a:gd name="f7356" fmla="val 1844925"/>
              <a:gd name="f7357" fmla="val 3876745"/>
              <a:gd name="f7358" fmla="val 1832708"/>
              <a:gd name="f7359" fmla="val 1799544"/>
              <a:gd name="f7360" fmla="val 1886240"/>
              <a:gd name="f7361" fmla="val 7890529"/>
              <a:gd name="f7362" fmla="val 1810821"/>
              <a:gd name="f7363" fmla="val 7863040"/>
              <a:gd name="f7364" fmla="val 1916549"/>
              <a:gd name="f7365" fmla="val 1989500"/>
              <a:gd name="f7366" fmla="val 1937342"/>
              <a:gd name="f7367" fmla="val 1965770"/>
              <a:gd name="f7368" fmla="val 7925184"/>
              <a:gd name="f7369" fmla="val 1991027"/>
              <a:gd name="f7370" fmla="val 2013113"/>
              <a:gd name="f7371" fmla="val 2035198"/>
              <a:gd name="f7372" fmla="val 7895816"/>
              <a:gd name="f7373" fmla="val 2053994"/>
              <a:gd name="f7374" fmla="val 7878194"/>
              <a:gd name="f7375" fmla="val 2069501"/>
              <a:gd name="f7376" fmla="val 7897578"/>
              <a:gd name="f7377" fmla="val 2094171"/>
              <a:gd name="f7378" fmla="val 2075845"/>
              <a:gd name="f7379" fmla="val 7932996"/>
              <a:gd name="f7380" fmla="val 2053701"/>
              <a:gd name="f7381" fmla="val 7942512"/>
              <a:gd name="f7382" fmla="val 2027739"/>
              <a:gd name="f7383" fmla="val 7952027"/>
              <a:gd name="f7384" fmla="val 2001777"/>
              <a:gd name="f7385" fmla="val 7956785"/>
              <a:gd name="f7386" fmla="val 1971174"/>
              <a:gd name="f7387" fmla="val 1935932"/>
              <a:gd name="f7388" fmla="val 7993790"/>
              <a:gd name="f7389" fmla="val 5999128"/>
              <a:gd name="f7390" fmla="val 1779141"/>
              <a:gd name="f7391" fmla="val 5994665"/>
              <a:gd name="f7392" fmla="val 1817906"/>
              <a:gd name="f7393" fmla="val 5988966"/>
              <a:gd name="f7394" fmla="val 1850683"/>
              <a:gd name="f7395" fmla="val 5982035"/>
              <a:gd name="f7396" fmla="val 1877467"/>
              <a:gd name="f7397" fmla="val 5975104"/>
              <a:gd name="f7398" fmla="val 1904252"/>
              <a:gd name="f7399" fmla="val 5966587"/>
              <a:gd name="f7400" fmla="val 1926102"/>
              <a:gd name="f7401" fmla="val 1943017"/>
              <a:gd name="f7402" fmla="val 5977278"/>
              <a:gd name="f7403" fmla="val 1960638"/>
              <a:gd name="f7404" fmla="val 1950536"/>
              <a:gd name="f7405" fmla="val 5989084"/>
              <a:gd name="f7406" fmla="val 1939845"/>
              <a:gd name="f7407" fmla="val 5993665"/>
              <a:gd name="f7408" fmla="val 1928569"/>
              <a:gd name="f7409" fmla="val 5998248"/>
              <a:gd name="f7410" fmla="val 1917290"/>
              <a:gd name="f7411" fmla="val 1904604"/>
              <a:gd name="f7412" fmla="val 6004767"/>
              <a:gd name="f7413" fmla="val 1890507"/>
              <a:gd name="f7414" fmla="val 6050231"/>
              <a:gd name="f7415" fmla="val 1931153"/>
              <a:gd name="f7416" fmla="val 6041654"/>
              <a:gd name="f7417" fmla="val 1965631"/>
              <a:gd name="f7418" fmla="val 6032962"/>
              <a:gd name="f7419" fmla="val 1993942"/>
              <a:gd name="f7420" fmla="val 6024268"/>
              <a:gd name="f7421" fmla="val 2022254"/>
              <a:gd name="f7422" fmla="val 6012169"/>
              <a:gd name="f7423" fmla="val 2044282"/>
              <a:gd name="f7424" fmla="val 5996661"/>
              <a:gd name="f7425" fmla="val 2060024"/>
              <a:gd name="f7426" fmla="val 2079053"/>
              <a:gd name="f7427" fmla="val 2059788"/>
              <a:gd name="f7428" fmla="val 6047998"/>
              <a:gd name="f7429" fmla="val 2034414"/>
              <a:gd name="f7430" fmla="val 2002931"/>
              <a:gd name="f7431" fmla="val 6067263"/>
              <a:gd name="f7432" fmla="val 1971446"/>
              <a:gd name="f7433" fmla="val 6073490"/>
              <a:gd name="f7434" fmla="val 1933973"/>
              <a:gd name="f7435" fmla="val 6076310"/>
              <a:gd name="f7436" fmla="val 6116133"/>
              <a:gd name="f7437" fmla="val 1860198"/>
              <a:gd name="f7438" fmla="val 6012874"/>
              <a:gd name="f7439" fmla="val 6016162"/>
              <a:gd name="f7440" fmla="val 1844456"/>
              <a:gd name="f7441" fmla="val 6018865"/>
              <a:gd name="f7442" fmla="val 1830301"/>
              <a:gd name="f7443" fmla="val 1817731"/>
              <a:gd name="f7444" fmla="val 6023093"/>
              <a:gd name="f7445" fmla="val 1805161"/>
              <a:gd name="f7446" fmla="val 6024622"/>
              <a:gd name="f7447" fmla="val 1795000"/>
              <a:gd name="f7448" fmla="val 6025561"/>
              <a:gd name="f7449" fmla="val 1787246"/>
              <a:gd name="f7450" fmla="val 11337845"/>
              <a:gd name="f7451" fmla="val 1756822"/>
              <a:gd name="f7452" fmla="val 1763519"/>
              <a:gd name="f7453" fmla="val 1793827"/>
              <a:gd name="f7454" fmla="val 11325510"/>
              <a:gd name="f7455" fmla="val 1789950"/>
              <a:gd name="f7456" fmla="val 1800053"/>
              <a:gd name="f7457" fmla="val 11318755"/>
              <a:gd name="f7458" fmla="val 1810332"/>
              <a:gd name="f7459" fmla="val 1820787"/>
              <a:gd name="f7460" fmla="val 11308652"/>
              <a:gd name="f7461" fmla="val 1831243"/>
              <a:gd name="f7462" fmla="val 11302015"/>
              <a:gd name="f7463" fmla="val 1842461"/>
              <a:gd name="f7464" fmla="val 11293792"/>
              <a:gd name="f7465" fmla="val 1854444"/>
              <a:gd name="f7466" fmla="val 1813210"/>
              <a:gd name="f7467" fmla="val 11266302"/>
              <a:gd name="f7468" fmla="val 1875237"/>
              <a:gd name="f7469" fmla="val 1903666"/>
              <a:gd name="f7470" fmla="val 11263072"/>
              <a:gd name="f7471" fmla="val 1928629"/>
              <a:gd name="f7472" fmla="val 11256611"/>
              <a:gd name="f7473" fmla="val 1950127"/>
              <a:gd name="f7474" fmla="val 11250150"/>
              <a:gd name="f7475" fmla="val 1971625"/>
              <a:gd name="f7476" fmla="val 1989775"/>
              <a:gd name="f7477" fmla="val 2004577"/>
              <a:gd name="f7478" fmla="val 11245862"/>
              <a:gd name="f7479" fmla="val 2027837"/>
              <a:gd name="f7480" fmla="val 11262308"/>
              <a:gd name="f7481" fmla="val 2010216"/>
              <a:gd name="f7482" fmla="val 11274408"/>
              <a:gd name="f7483" fmla="val 1988424"/>
              <a:gd name="f7484" fmla="val 11282161"/>
              <a:gd name="f7485" fmla="val 1962462"/>
              <a:gd name="f7486" fmla="val 11289915"/>
              <a:gd name="f7487" fmla="val 1936500"/>
              <a:gd name="f7488" fmla="val 1906485"/>
              <a:gd name="f7489" fmla="val 1872418"/>
              <a:gd name="f7490" fmla="val 11306126"/>
              <a:gd name="f7491" fmla="val 1886162"/>
              <a:gd name="f7492" fmla="val 11310590"/>
              <a:gd name="f7493" fmla="val 1880288"/>
              <a:gd name="f7494" fmla="val 11314996"/>
              <a:gd name="f7495" fmla="val 1873827"/>
              <a:gd name="f7496" fmla="val 1866779"/>
              <a:gd name="f7497" fmla="val 11323689"/>
              <a:gd name="f7498" fmla="val 1859730"/>
              <a:gd name="f7499" fmla="val 11328035"/>
              <a:gd name="f7500" fmla="val 1852036"/>
              <a:gd name="f7501" fmla="val 11332382"/>
              <a:gd name="f7502" fmla="val 1843695"/>
              <a:gd name="f7503" fmla="val 11336729"/>
              <a:gd name="f7504" fmla="val 1835354"/>
              <a:gd name="f7505" fmla="val 11341016"/>
              <a:gd name="f7506" fmla="val 1826191"/>
              <a:gd name="f7507" fmla="val 11345246"/>
              <a:gd name="f7508" fmla="val 1816206"/>
              <a:gd name="f7509" fmla="val 11349475"/>
              <a:gd name="f7510" fmla="val 1806221"/>
              <a:gd name="f7511" fmla="val 11353939"/>
              <a:gd name="f7512" fmla="val 1795119"/>
              <a:gd name="f7513" fmla="val 11358638"/>
              <a:gd name="f7514" fmla="val 1782902"/>
              <a:gd name="f7515" fmla="val 1745276"/>
              <a:gd name="f7516" fmla="val 4768614"/>
              <a:gd name="f7517" fmla="val 4751169"/>
              <a:gd name="f7518" fmla="val 1750738"/>
              <a:gd name="f7519" fmla="val 4738364"/>
              <a:gd name="f7520" fmla="val 1761664"/>
              <a:gd name="f7521" fmla="val 4725559"/>
              <a:gd name="f7522" fmla="val 1772589"/>
              <a:gd name="f7523" fmla="val 1787332"/>
              <a:gd name="f7524" fmla="val 1805893"/>
              <a:gd name="f7525" fmla="val 1817875"/>
              <a:gd name="f7526" fmla="val 4722446"/>
              <a:gd name="f7527" fmla="val 1828742"/>
              <a:gd name="f7528" fmla="val 4729025"/>
              <a:gd name="f7529" fmla="val 1838492"/>
              <a:gd name="f7530" fmla="val 4735604"/>
              <a:gd name="f7531" fmla="val 1848243"/>
              <a:gd name="f7532" fmla="val 1858169"/>
              <a:gd name="f7533" fmla="val 4762152"/>
              <a:gd name="f7534" fmla="val 1868272"/>
              <a:gd name="f7535" fmla="val 4782594"/>
              <a:gd name="f7536" fmla="val 1881664"/>
              <a:gd name="f7537" fmla="val 4789876"/>
              <a:gd name="f7538" fmla="val 1886599"/>
              <a:gd name="f7539" fmla="val 4795926"/>
              <a:gd name="f7540" fmla="val 1891121"/>
              <a:gd name="f7541" fmla="val 4800743"/>
              <a:gd name="f7542" fmla="val 1895232"/>
              <a:gd name="f7543" fmla="val 4805560"/>
              <a:gd name="f7544" fmla="val 1899345"/>
              <a:gd name="f7545" fmla="val 4809436"/>
              <a:gd name="f7546" fmla="val 1903514"/>
              <a:gd name="f7547" fmla="val 4812373"/>
              <a:gd name="f7548" fmla="val 1907744"/>
              <a:gd name="f7549" fmla="val 4815311"/>
              <a:gd name="f7550" fmla="val 1911973"/>
              <a:gd name="f7551" fmla="val 1916261"/>
              <a:gd name="f7552" fmla="val 1920607"/>
              <a:gd name="f7553" fmla="val 4819716"/>
              <a:gd name="f7554" fmla="val 1924954"/>
              <a:gd name="f7555" fmla="val 4820303"/>
              <a:gd name="f7556" fmla="val 1929712"/>
              <a:gd name="f7557" fmla="val 1934881"/>
              <a:gd name="f7558" fmla="val 1941224"/>
              <a:gd name="f7559" fmla="val 4722682"/>
              <a:gd name="f7560" fmla="val 1968009"/>
              <a:gd name="f7561" fmla="val 4853430"/>
              <a:gd name="f7562" fmla="val 4853666"/>
              <a:gd name="f7563" fmla="val 1966364"/>
              <a:gd name="f7564" fmla="val 1964719"/>
              <a:gd name="f7565" fmla="val 1963074"/>
              <a:gd name="f7566" fmla="val 1961195"/>
              <a:gd name="f7567" fmla="val 1958493"/>
              <a:gd name="f7568" fmla="val 1954969"/>
              <a:gd name="f7569" fmla="val 1932179"/>
              <a:gd name="f7570" fmla="val 4850377"/>
              <a:gd name="f7571" fmla="val 1913970"/>
              <a:gd name="f7572" fmla="val 1900343"/>
              <a:gd name="f7573" fmla="val 4836985"/>
              <a:gd name="f7574" fmla="val 1886716"/>
              <a:gd name="f7575" fmla="val 1874263"/>
              <a:gd name="f7576" fmla="val 1862986"/>
              <a:gd name="f7577" fmla="val 4783650"/>
              <a:gd name="f7578" fmla="val 1846070"/>
              <a:gd name="f7579" fmla="val 4771668"/>
              <a:gd name="f7580" fmla="val 1837846"/>
              <a:gd name="f7581" fmla="val 4763387"/>
              <a:gd name="f7582" fmla="val 1830504"/>
              <a:gd name="f7583" fmla="val 4758804"/>
              <a:gd name="f7584" fmla="val 1824043"/>
              <a:gd name="f7585" fmla="val 4754224"/>
              <a:gd name="f7586" fmla="val 1817581"/>
              <a:gd name="f7587" fmla="val 1810357"/>
              <a:gd name="f7588" fmla="val 1802369"/>
              <a:gd name="f7589" fmla="val 1797905"/>
              <a:gd name="f7590" fmla="val 4752872"/>
              <a:gd name="f7591" fmla="val 1793734"/>
              <a:gd name="f7592" fmla="val 1789857"/>
              <a:gd name="f7593" fmla="val 4756632"/>
              <a:gd name="f7594" fmla="val 1785981"/>
              <a:gd name="f7595" fmla="val 4759216"/>
              <a:gd name="f7596" fmla="val 1782633"/>
              <a:gd name="f7597" fmla="val 1779813"/>
              <a:gd name="f7598" fmla="val 4765795"/>
              <a:gd name="f7599" fmla="val 1776994"/>
              <a:gd name="f7600" fmla="val 4769730"/>
              <a:gd name="f7601" fmla="val 1774762"/>
              <a:gd name="f7602" fmla="val 4774311"/>
              <a:gd name="f7603" fmla="val 1773117"/>
              <a:gd name="f7604" fmla="val 4778894"/>
              <a:gd name="f7605" fmla="val 1771473"/>
              <a:gd name="f7606" fmla="val 4783886"/>
              <a:gd name="f7607" fmla="val 1770650"/>
              <a:gd name="f7608" fmla="val 4797043"/>
              <a:gd name="f7609" fmla="val 4805794"/>
              <a:gd name="f7610" fmla="val 1772647"/>
              <a:gd name="f7611" fmla="val 4815545"/>
              <a:gd name="f7612" fmla="val 1776642"/>
              <a:gd name="f7613" fmla="val 1780636"/>
              <a:gd name="f7614" fmla="val 4836632"/>
              <a:gd name="f7615" fmla="val 1786979"/>
              <a:gd name="f7616" fmla="val 4849554"/>
              <a:gd name="f7617" fmla="val 1795673"/>
              <a:gd name="f7618" fmla="val 1761135"/>
              <a:gd name="f7619" fmla="val 1755731"/>
              <a:gd name="f7620" fmla="val 4831698"/>
              <a:gd name="f7621" fmla="val 1751737"/>
              <a:gd name="f7622" fmla="val 4822066"/>
              <a:gd name="f7623" fmla="val 1749153"/>
              <a:gd name="f7624" fmla="val 4812432"/>
              <a:gd name="f7625" fmla="val 1746568"/>
              <a:gd name="f7626" fmla="val 4801977"/>
              <a:gd name="f7627" fmla="val 2443874"/>
              <a:gd name="f7628" fmla="val 1727907"/>
              <a:gd name="f7629" fmla="val 1734602"/>
              <a:gd name="f7630" fmla="val 1764911"/>
              <a:gd name="f7631" fmla="val 2431539"/>
              <a:gd name="f7632" fmla="val 1761034"/>
              <a:gd name="f7633" fmla="val 1771137"/>
              <a:gd name="f7634" fmla="val 2424784"/>
              <a:gd name="f7635" fmla="val 1781416"/>
              <a:gd name="f7636" fmla="val 1791872"/>
              <a:gd name="f7637" fmla="val 2414681"/>
              <a:gd name="f7638" fmla="val 1802327"/>
              <a:gd name="f7639" fmla="val 2408044"/>
              <a:gd name="f7640" fmla="val 1813546"/>
              <a:gd name="f7641" fmla="val 2399821"/>
              <a:gd name="f7642" fmla="val 1825529"/>
              <a:gd name="f7643" fmla="val 1784295"/>
              <a:gd name="f7644" fmla="val 2372331"/>
              <a:gd name="f7645" fmla="val 1846321"/>
              <a:gd name="f7646" fmla="val 1874751"/>
              <a:gd name="f7647" fmla="val 2369101"/>
              <a:gd name="f7648" fmla="val 1899714"/>
              <a:gd name="f7649" fmla="val 2362640"/>
              <a:gd name="f7650" fmla="val 1921212"/>
              <a:gd name="f7651" fmla="val 2356178"/>
              <a:gd name="f7652" fmla="val 1942710"/>
              <a:gd name="f7653" fmla="val 1960859"/>
              <a:gd name="f7654" fmla="val 1975661"/>
              <a:gd name="f7655" fmla="val 2351891"/>
              <a:gd name="f7656" fmla="val 1998922"/>
              <a:gd name="f7657" fmla="val 2368337"/>
              <a:gd name="f7658" fmla="val 1981300"/>
              <a:gd name="f7659" fmla="val 2380437"/>
              <a:gd name="f7660" fmla="val 1959509"/>
              <a:gd name="f7661" fmla="val 2388191"/>
              <a:gd name="f7662" fmla="val 1933547"/>
              <a:gd name="f7663" fmla="val 2395944"/>
              <a:gd name="f7664" fmla="val 1907585"/>
              <a:gd name="f7665" fmla="val 1877570"/>
              <a:gd name="f7666" fmla="val 1843502"/>
              <a:gd name="f7667" fmla="val 2412156"/>
              <a:gd name="f7668" fmla="val 1857247"/>
              <a:gd name="f7669" fmla="val 2416619"/>
              <a:gd name="f7670" fmla="val 1851373"/>
              <a:gd name="f7671" fmla="val 2421025"/>
              <a:gd name="f7672" fmla="val 1844912"/>
              <a:gd name="f7673" fmla="val 1837863"/>
              <a:gd name="f7674" fmla="val 2429718"/>
              <a:gd name="f7675" fmla="val 1830815"/>
              <a:gd name="f7676" fmla="val 2434065"/>
              <a:gd name="f7677" fmla="val 1823120"/>
              <a:gd name="f7678" fmla="val 2438411"/>
              <a:gd name="f7679" fmla="val 1814780"/>
              <a:gd name="f7680" fmla="val 2442757"/>
              <a:gd name="f7681" fmla="val 1806439"/>
              <a:gd name="f7682" fmla="val 2447045"/>
              <a:gd name="f7683" fmla="val 1797276"/>
              <a:gd name="f7684" fmla="val 2451274"/>
              <a:gd name="f7685" fmla="val 1787290"/>
              <a:gd name="f7686" fmla="val 2455504"/>
              <a:gd name="f7687" fmla="val 1777305"/>
              <a:gd name="f7688" fmla="val 2459968"/>
              <a:gd name="f7689" fmla="val 1766204"/>
              <a:gd name="f7690" fmla="val 2464667"/>
              <a:gd name="f7691" fmla="val 1753986"/>
              <a:gd name="f7692" fmla="val 9144713"/>
              <a:gd name="f7693" fmla="val 1727906"/>
              <a:gd name="f7694" fmla="val 9132378"/>
              <a:gd name="f7695" fmla="val 9125623"/>
              <a:gd name="f7696" fmla="val 1791871"/>
              <a:gd name="f7697" fmla="val 9115520"/>
              <a:gd name="f7698" fmla="val 9108883"/>
              <a:gd name="f7699" fmla="val 1813545"/>
              <a:gd name="f7700" fmla="val 9100660"/>
              <a:gd name="f7701" fmla="val 1825528"/>
              <a:gd name="f7702" fmla="val 1784294"/>
              <a:gd name="f7703" fmla="val 9073170"/>
              <a:gd name="f7704" fmla="val 1874750"/>
              <a:gd name="f7705" fmla="val 9069940"/>
              <a:gd name="f7706" fmla="val 1899713"/>
              <a:gd name="f7707" fmla="val 9063479"/>
              <a:gd name="f7708" fmla="val 1921211"/>
              <a:gd name="f7709" fmla="val 9057018"/>
              <a:gd name="f7710" fmla="val 1942709"/>
              <a:gd name="f7711" fmla="val 9052730"/>
              <a:gd name="f7712" fmla="val 1998921"/>
              <a:gd name="f7713" fmla="val 9069176"/>
              <a:gd name="f7714" fmla="val 9081276"/>
              <a:gd name="f7715" fmla="val 1959508"/>
              <a:gd name="f7716" fmla="val 9089029"/>
              <a:gd name="f7717" fmla="val 1933546"/>
              <a:gd name="f7718" fmla="val 9096783"/>
              <a:gd name="f7719" fmla="val 1907584"/>
              <a:gd name="f7720" fmla="val 1877569"/>
              <a:gd name="f7721" fmla="val 1843501"/>
              <a:gd name="f7722" fmla="val 9112994"/>
              <a:gd name="f7723" fmla="val 1857246"/>
              <a:gd name="f7724" fmla="val 9117458"/>
              <a:gd name="f7725" fmla="val 1851372"/>
              <a:gd name="f7726" fmla="val 9121864"/>
              <a:gd name="f7727" fmla="val 1844911"/>
              <a:gd name="f7728" fmla="val 9130557"/>
              <a:gd name="f7729" fmla="val 1830814"/>
              <a:gd name="f7730" fmla="val 9134903"/>
              <a:gd name="f7731" fmla="val 1823119"/>
              <a:gd name="f7732" fmla="val 9139250"/>
              <a:gd name="f7733" fmla="val 1814779"/>
              <a:gd name="f7734" fmla="val 9143597"/>
              <a:gd name="f7735" fmla="val 1806438"/>
              <a:gd name="f7736" fmla="val 9147884"/>
              <a:gd name="f7737" fmla="val 1797275"/>
              <a:gd name="f7738" fmla="val 9152114"/>
              <a:gd name="f7739" fmla="val 9156343"/>
              <a:gd name="f7740" fmla="val 1777304"/>
              <a:gd name="f7741" fmla="val 9160807"/>
              <a:gd name="f7742" fmla="val 1766203"/>
              <a:gd name="f7743" fmla="val 9165506"/>
              <a:gd name="f7744" fmla="val 1753985"/>
              <a:gd name="f7745" fmla="val 7070853"/>
              <a:gd name="f7746" fmla="val 1501039"/>
              <a:gd name="f7747" fmla="val 1509144"/>
              <a:gd name="f7748" fmla="val 7061337"/>
              <a:gd name="f7749" fmla="val 1577867"/>
              <a:gd name="f7750" fmla="val 1598661"/>
              <a:gd name="f7751" fmla="val 7023980"/>
              <a:gd name="f7752" fmla="val 1624740"/>
              <a:gd name="f7753" fmla="val 7065566"/>
              <a:gd name="f7754" fmla="val 1602890"/>
              <a:gd name="f7755" fmla="val 7090236"/>
              <a:gd name="f7756" fmla="val 1745974"/>
              <a:gd name="f7757" fmla="val 1736459"/>
              <a:gd name="f7758" fmla="val 7086007"/>
              <a:gd name="f7759" fmla="val 1591965"/>
              <a:gd name="f7760" fmla="val 7126184"/>
              <a:gd name="f7761" fmla="val 1571171"/>
              <a:gd name="f7762" fmla="val 7106800"/>
              <a:gd name="f7763" fmla="val 1633198"/>
              <a:gd name="f7764" fmla="val 1648352"/>
              <a:gd name="f7765" fmla="val 7155082"/>
              <a:gd name="f7766" fmla="val 1556017"/>
              <a:gd name="f7767" fmla="val 7143805"/>
              <a:gd name="f7768" fmla="val 1538043"/>
              <a:gd name="f7769" fmla="val 7082130"/>
              <a:gd name="f7770" fmla="val 1568352"/>
              <a:gd name="f7771" fmla="val 3740005"/>
              <a:gd name="f7772" fmla="val 1457652"/>
              <a:gd name="f7773" fmla="val 1484084"/>
              <a:gd name="f7774" fmla="val 3795335"/>
              <a:gd name="f7775" fmla="val 1587344"/>
              <a:gd name="f7776" fmla="val 1613423"/>
              <a:gd name="f7777" fmla="val 3858419"/>
              <a:gd name="f7778" fmla="val 3818595"/>
              <a:gd name="f7779" fmla="val 1429884"/>
              <a:gd name="f7780" fmla="val 1437990"/>
              <a:gd name="f7781" fmla="val 1506713"/>
              <a:gd name="f7782" fmla="val 1527506"/>
              <a:gd name="f7783" fmla="val 1553586"/>
              <a:gd name="f7784" fmla="val 1531735"/>
              <a:gd name="f7785" fmla="val 1674820"/>
              <a:gd name="f7786" fmla="val 1665305"/>
              <a:gd name="f7787" fmla="val 1520810"/>
              <a:gd name="f7788" fmla="val 1500017"/>
              <a:gd name="f7789" fmla="val 1562044"/>
              <a:gd name="f7790" fmla="val 1577198"/>
              <a:gd name="f7791" fmla="val 1484863"/>
              <a:gd name="f7792" fmla="val 1466889"/>
              <a:gd name="f7793" fmla="val 1497198"/>
              <a:gd name="f7794" fmla="val 1418930"/>
              <a:gd name="f7795" fmla="val 11757783"/>
              <a:gd name="f7796" fmla="val 11768238"/>
              <a:gd name="f7797" fmla="val 1422924"/>
              <a:gd name="f7798" fmla="val 1430912"/>
              <a:gd name="f7799" fmla="val 11783275"/>
              <a:gd name="f7800" fmla="val 1438901"/>
              <a:gd name="f7801" fmla="val 11787034"/>
              <a:gd name="f7802" fmla="val 1450296"/>
              <a:gd name="f7803" fmla="val 1465097"/>
              <a:gd name="f7804" fmla="val 1478490"/>
              <a:gd name="f7805" fmla="val 1489121"/>
              <a:gd name="f7806" fmla="val 1496992"/>
              <a:gd name="f7807" fmla="val 1504863"/>
              <a:gd name="f7808" fmla="val 1508798"/>
              <a:gd name="f7809" fmla="val 11731469"/>
              <a:gd name="f7810" fmla="val 11721131"/>
              <a:gd name="f7811" fmla="val 1504686"/>
              <a:gd name="f7812" fmla="val 11713378"/>
              <a:gd name="f7813" fmla="val 1496464"/>
              <a:gd name="f7814" fmla="val 11705624"/>
              <a:gd name="f7815" fmla="val 1488240"/>
              <a:gd name="f7816" fmla="val 1477315"/>
              <a:gd name="f7817" fmla="val 1463688"/>
              <a:gd name="f7818" fmla="val 11705683"/>
              <a:gd name="f7819" fmla="val 1439488"/>
              <a:gd name="f7820" fmla="val 11713554"/>
              <a:gd name="f7821" fmla="val 1431265"/>
              <a:gd name="f7822" fmla="val 11721425"/>
              <a:gd name="f7823" fmla="val 1423041"/>
              <a:gd name="f7824" fmla="val 1416381"/>
              <a:gd name="f7825" fmla="val 7879721"/>
              <a:gd name="f7826" fmla="val 7862276"/>
              <a:gd name="f7827" fmla="val 1421844"/>
              <a:gd name="f7828" fmla="val 7849472"/>
              <a:gd name="f7829" fmla="val 1432769"/>
              <a:gd name="f7830" fmla="val 7836667"/>
              <a:gd name="f7831" fmla="val 1443694"/>
              <a:gd name="f7832" fmla="val 1458437"/>
              <a:gd name="f7833" fmla="val 1476998"/>
              <a:gd name="f7834" fmla="val 1488981"/>
              <a:gd name="f7835" fmla="val 7833554"/>
              <a:gd name="f7836" fmla="val 1499847"/>
              <a:gd name="f7837" fmla="val 7840132"/>
              <a:gd name="f7838" fmla="val 1509597"/>
              <a:gd name="f7839" fmla="val 7846711"/>
              <a:gd name="f7840" fmla="val 1519348"/>
              <a:gd name="f7841" fmla="val 1529275"/>
              <a:gd name="f7842" fmla="val 7873260"/>
              <a:gd name="f7843" fmla="val 1539377"/>
              <a:gd name="f7844" fmla="val 7893701"/>
              <a:gd name="f7845" fmla="val 1552770"/>
              <a:gd name="f7846" fmla="val 7900984"/>
              <a:gd name="f7847" fmla="val 1557704"/>
              <a:gd name="f7848" fmla="val 7907034"/>
              <a:gd name="f7849" fmla="val 1562226"/>
              <a:gd name="f7850" fmla="val 7911851"/>
              <a:gd name="f7851" fmla="val 1566338"/>
              <a:gd name="f7852" fmla="val 7916667"/>
              <a:gd name="f7853" fmla="val 1570450"/>
              <a:gd name="f7854" fmla="val 7920544"/>
              <a:gd name="f7855" fmla="val 1574620"/>
              <a:gd name="f7856" fmla="val 7923481"/>
              <a:gd name="f7857" fmla="val 1578849"/>
              <a:gd name="f7858" fmla="val 7926418"/>
              <a:gd name="f7859" fmla="val 1583078"/>
              <a:gd name="f7860" fmla="val 1587366"/>
              <a:gd name="f7861" fmla="val 1591713"/>
              <a:gd name="f7862" fmla="val 7930823"/>
              <a:gd name="f7863" fmla="val 1596059"/>
              <a:gd name="f7864" fmla="val 7931410"/>
              <a:gd name="f7865" fmla="val 1600817"/>
              <a:gd name="f7866" fmla="val 1605986"/>
              <a:gd name="f7867" fmla="val 1612330"/>
              <a:gd name="f7868" fmla="val 7833789"/>
              <a:gd name="f7869" fmla="val 1639114"/>
              <a:gd name="f7870" fmla="val 7964538"/>
              <a:gd name="f7871" fmla="val 7964773"/>
              <a:gd name="f7872" fmla="val 1637469"/>
              <a:gd name="f7873" fmla="val 1635824"/>
              <a:gd name="f7874" fmla="val 1634180"/>
              <a:gd name="f7875" fmla="val 1632300"/>
              <a:gd name="f7876" fmla="val 1629598"/>
              <a:gd name="f7877" fmla="val 1626074"/>
              <a:gd name="f7878" fmla="val 1603284"/>
              <a:gd name="f7879" fmla="val 7961484"/>
              <a:gd name="f7880" fmla="val 1585075"/>
              <a:gd name="f7881" fmla="val 1571448"/>
              <a:gd name="f7882" fmla="val 7948092"/>
              <a:gd name="f7883" fmla="val 1557821"/>
              <a:gd name="f7884" fmla="val 1545369"/>
              <a:gd name="f7885" fmla="val 1534091"/>
              <a:gd name="f7886" fmla="val 7894758"/>
              <a:gd name="f7887" fmla="val 1517175"/>
              <a:gd name="f7888" fmla="val 7882776"/>
              <a:gd name="f7889" fmla="val 1508951"/>
              <a:gd name="f7890" fmla="val 7874494"/>
              <a:gd name="f7891" fmla="val 1501609"/>
              <a:gd name="f7892" fmla="val 7869912"/>
              <a:gd name="f7893" fmla="val 1495148"/>
              <a:gd name="f7894" fmla="val 7865331"/>
              <a:gd name="f7895" fmla="val 1488687"/>
              <a:gd name="f7896" fmla="val 1481462"/>
              <a:gd name="f7897" fmla="val 1473474"/>
              <a:gd name="f7898" fmla="val 1469010"/>
              <a:gd name="f7899" fmla="val 7863980"/>
              <a:gd name="f7900" fmla="val 1464840"/>
              <a:gd name="f7901" fmla="val 1460963"/>
              <a:gd name="f7902" fmla="val 7867739"/>
              <a:gd name="f7903" fmla="val 1457086"/>
              <a:gd name="f7904" fmla="val 7870323"/>
              <a:gd name="f7905" fmla="val 1453738"/>
              <a:gd name="f7906" fmla="val 1450919"/>
              <a:gd name="f7907" fmla="val 7876902"/>
              <a:gd name="f7908" fmla="val 1448099"/>
              <a:gd name="f7909" fmla="val 7880837"/>
              <a:gd name="f7910" fmla="val 1445867"/>
              <a:gd name="f7911" fmla="val 7885419"/>
              <a:gd name="f7912" fmla="val 1444223"/>
              <a:gd name="f7913" fmla="val 7890001"/>
              <a:gd name="f7914" fmla="val 1442578"/>
              <a:gd name="f7915" fmla="val 7894993"/>
              <a:gd name="f7916" fmla="val 1441756"/>
              <a:gd name="f7917" fmla="val 7908150"/>
              <a:gd name="f7918" fmla="val 7916902"/>
              <a:gd name="f7919" fmla="val 1443753"/>
              <a:gd name="f7920" fmla="val 7926653"/>
              <a:gd name="f7921" fmla="val 1447747"/>
              <a:gd name="f7922" fmla="val 7936403"/>
              <a:gd name="f7923" fmla="val 1451741"/>
              <a:gd name="f7924" fmla="val 7947739"/>
              <a:gd name="f7925" fmla="val 1458085"/>
              <a:gd name="f7926" fmla="val 7960662"/>
              <a:gd name="f7927" fmla="val 1466778"/>
              <a:gd name="f7928" fmla="val 1432240"/>
              <a:gd name="f7929" fmla="val 1426836"/>
              <a:gd name="f7930" fmla="val 7942806"/>
              <a:gd name="f7931" fmla="val 1422842"/>
              <a:gd name="f7932" fmla="val 7933173"/>
              <a:gd name="f7933" fmla="val 1420258"/>
              <a:gd name="f7934" fmla="val 7923540"/>
              <a:gd name="f7935" fmla="val 1417674"/>
              <a:gd name="f7936" fmla="val 7913084"/>
              <a:gd name="f7937" fmla="val 11221897"/>
              <a:gd name="f7938" fmla="val 1407845"/>
              <a:gd name="f7939" fmla="val 1434277"/>
              <a:gd name="f7940" fmla="val 11277228"/>
              <a:gd name="f7941" fmla="val 1537537"/>
              <a:gd name="f7942" fmla="val 1563617"/>
              <a:gd name="f7943" fmla="val 11340312"/>
              <a:gd name="f7944" fmla="val 11300488"/>
              <a:gd name="f7945" fmla="val 11745096"/>
              <a:gd name="f7946" fmla="val 1392850"/>
              <a:gd name="f7947" fmla="val 11721601"/>
              <a:gd name="f7948" fmla="val 11703216"/>
              <a:gd name="f7949" fmla="val 1399605"/>
              <a:gd name="f7950" fmla="val 11689941"/>
              <a:gd name="f7951" fmla="val 1413115"/>
              <a:gd name="f7952" fmla="val 11676667"/>
              <a:gd name="f7953" fmla="val 1426625"/>
              <a:gd name="f7954" fmla="val 1445127"/>
              <a:gd name="f7955" fmla="val 1468622"/>
              <a:gd name="f7956" fmla="val 1478960"/>
              <a:gd name="f7957" fmla="val 11671674"/>
              <a:gd name="f7958" fmla="val 1489591"/>
              <a:gd name="f7959" fmla="val 11674963"/>
              <a:gd name="f7960" fmla="val 1500516"/>
              <a:gd name="f7961" fmla="val 11678252"/>
              <a:gd name="f7962" fmla="val 1511441"/>
              <a:gd name="f7963" fmla="val 11683421"/>
              <a:gd name="f7964" fmla="val 1522954"/>
              <a:gd name="f7965" fmla="val 11690470"/>
              <a:gd name="f7966" fmla="val 1535054"/>
              <a:gd name="f7967" fmla="val 1547154"/>
              <a:gd name="f7968" fmla="val 1560017"/>
              <a:gd name="f7969" fmla="val 11717430"/>
              <a:gd name="f7970" fmla="val 1573644"/>
              <a:gd name="f7971" fmla="val 11728356"/>
              <a:gd name="f7972" fmla="val 1587272"/>
              <a:gd name="f7973" fmla="val 11741454"/>
              <a:gd name="f7974" fmla="val 1601838"/>
              <a:gd name="f7975" fmla="val 11756726"/>
              <a:gd name="f7976" fmla="val 1617345"/>
              <a:gd name="f7977" fmla="val 11798664"/>
              <a:gd name="f7978" fmla="val 11781748"/>
              <a:gd name="f7979" fmla="val 1600899"/>
              <a:gd name="f7980" fmla="val 11767122"/>
              <a:gd name="f7981" fmla="val 1585509"/>
              <a:gd name="f7982" fmla="val 11754787"/>
              <a:gd name="f7983" fmla="val 1571177"/>
              <a:gd name="f7984" fmla="val 11742453"/>
              <a:gd name="f7985" fmla="val 1556845"/>
              <a:gd name="f7986" fmla="val 11731821"/>
              <a:gd name="f7987" fmla="val 1543218"/>
              <a:gd name="f7988" fmla="val 1530296"/>
              <a:gd name="f7989" fmla="val 11731116"/>
              <a:gd name="f7990" fmla="val 1534055"/>
              <a:gd name="f7991" fmla="val 1535935"/>
              <a:gd name="f7992" fmla="val 11750030"/>
              <a:gd name="f7993" fmla="val 11769413"/>
              <a:gd name="f7994" fmla="val 1534173"/>
              <a:gd name="f7995" fmla="val 1530648"/>
              <a:gd name="f7996" fmla="val 11786330"/>
              <a:gd name="f7997" fmla="val 1527124"/>
              <a:gd name="f7998" fmla="val 1522190"/>
              <a:gd name="f7999" fmla="val 11799545"/>
              <a:gd name="f8000" fmla="val 1515847"/>
              <a:gd name="f8001" fmla="val 11805537"/>
              <a:gd name="f8002" fmla="val 1509503"/>
              <a:gd name="f8003" fmla="val 11810236"/>
              <a:gd name="f8004" fmla="val 1502043"/>
              <a:gd name="f8005" fmla="val 11813642"/>
              <a:gd name="f8006" fmla="val 1493468"/>
              <a:gd name="f8007" fmla="val 11817049"/>
              <a:gd name="f8008" fmla="val 1484892"/>
              <a:gd name="f8009" fmla="val 11818753"/>
              <a:gd name="f8010" fmla="val 1475553"/>
              <a:gd name="f8011" fmla="val 1465450"/>
              <a:gd name="f8012" fmla="val 1454407"/>
              <a:gd name="f8013" fmla="val 11816990"/>
              <a:gd name="f8014" fmla="val 1444422"/>
              <a:gd name="f8015" fmla="val 11813466"/>
              <a:gd name="f8016" fmla="val 1435494"/>
              <a:gd name="f8017" fmla="val 11809942"/>
              <a:gd name="f8018" fmla="val 1426566"/>
              <a:gd name="f8019" fmla="val 11804891"/>
              <a:gd name="f8020" fmla="val 11798312"/>
              <a:gd name="f8021" fmla="val 1412586"/>
              <a:gd name="f8022" fmla="val 11791733"/>
              <a:gd name="f8023" fmla="val 1406242"/>
              <a:gd name="f8024" fmla="val 11783921"/>
              <a:gd name="f8025" fmla="val 1401367"/>
              <a:gd name="f8026" fmla="val 11774876"/>
              <a:gd name="f8027" fmla="val 1397961"/>
              <a:gd name="f8028" fmla="val 11765830"/>
              <a:gd name="f8029" fmla="val 1394554"/>
              <a:gd name="f8030" fmla="val 11755903"/>
              <a:gd name="f8031" fmla="val 2327926"/>
              <a:gd name="f8032" fmla="val 1378929"/>
              <a:gd name="f8033" fmla="val 1405362"/>
              <a:gd name="f8034" fmla="val 2383256"/>
              <a:gd name="f8035" fmla="val 1508622"/>
              <a:gd name="f8036" fmla="val 1534701"/>
              <a:gd name="f8037" fmla="val 2446340"/>
              <a:gd name="f8038" fmla="val 2406517"/>
              <a:gd name="f8039" fmla="val 9028765"/>
              <a:gd name="f8040" fmla="val 1405361"/>
              <a:gd name="f8041" fmla="val 9084096"/>
              <a:gd name="f8042" fmla="val 1508621"/>
              <a:gd name="f8043" fmla="val 9147180"/>
              <a:gd name="f8044" fmla="val 9107356"/>
              <a:gd name="f8045" fmla="val 1363962"/>
              <a:gd name="f8046" fmla="val 1458764"/>
              <a:gd name="f8047" fmla="val 1471452"/>
              <a:gd name="f8048" fmla="val 5594927"/>
              <a:gd name="f8049" fmla="val 1504227"/>
              <a:gd name="f8050" fmla="val 1489073"/>
              <a:gd name="f8051" fmla="val 1600792"/>
              <a:gd name="f8052" fmla="val 1620997"/>
              <a:gd name="f8053" fmla="val 1631100"/>
              <a:gd name="f8054" fmla="val 5666468"/>
              <a:gd name="f8055" fmla="val 5732725"/>
              <a:gd name="f8056" fmla="val 5680213"/>
              <a:gd name="f8057" fmla="val 5669171"/>
              <a:gd name="f8058" fmla="val 1595270"/>
              <a:gd name="f8059" fmla="val 1584228"/>
              <a:gd name="f8060" fmla="val 1479557"/>
              <a:gd name="f8061" fmla="val 5711931"/>
              <a:gd name="f8062" fmla="val 1461584"/>
              <a:gd name="f8063" fmla="val 5710052"/>
              <a:gd name="f8064" fmla="val 1471686"/>
              <a:gd name="f8065" fmla="val 5706586"/>
              <a:gd name="f8066" fmla="val 1483199"/>
              <a:gd name="f8067" fmla="val 5701535"/>
              <a:gd name="f8068" fmla="val 1496121"/>
              <a:gd name="f8069" fmla="val 5696483"/>
              <a:gd name="f8070" fmla="val 1509044"/>
              <a:gd name="f8071" fmla="val 1523258"/>
              <a:gd name="f8072" fmla="val 1538765"/>
              <a:gd name="f8073" fmla="val 5703825"/>
              <a:gd name="f8074" fmla="val 1553919"/>
              <a:gd name="f8075" fmla="val 5712049"/>
              <a:gd name="f8076" fmla="val 1537473"/>
              <a:gd name="f8077" fmla="val 5719391"/>
              <a:gd name="f8078" fmla="val 1520498"/>
              <a:gd name="f8079" fmla="val 5725852"/>
              <a:gd name="f8080" fmla="val 1502994"/>
              <a:gd name="f8081" fmla="val 5732313"/>
              <a:gd name="f8082" fmla="val 1485490"/>
              <a:gd name="f8083" fmla="val 5737776"/>
              <a:gd name="f8084" fmla="val 1467575"/>
              <a:gd name="f8085" fmla="val 5742240"/>
              <a:gd name="f8086" fmla="val 1449249"/>
              <a:gd name="f8087" fmla="val 1425989"/>
              <a:gd name="f8088" fmla="val 1471451"/>
              <a:gd name="f8089" fmla="val 599064"/>
              <a:gd name="f8090" fmla="val 670607"/>
              <a:gd name="f8091" fmla="val 736862"/>
              <a:gd name="f8092" fmla="val 684351"/>
              <a:gd name="f8093" fmla="val 673308"/>
              <a:gd name="f8094" fmla="val 716069"/>
              <a:gd name="f8095" fmla="val 714190"/>
              <a:gd name="f8096" fmla="val 710724"/>
              <a:gd name="f8097" fmla="val 705673"/>
              <a:gd name="f8098" fmla="val 700621"/>
              <a:gd name="f8099" fmla="val 1509043"/>
              <a:gd name="f8100" fmla="val 693984"/>
              <a:gd name="f8101" fmla="val 707964"/>
              <a:gd name="f8102" fmla="val 716187"/>
              <a:gd name="f8103" fmla="val 1537472"/>
              <a:gd name="f8104" fmla="val 723529"/>
              <a:gd name="f8105" fmla="val 1520497"/>
              <a:gd name="f8106" fmla="val 729990"/>
              <a:gd name="f8107" fmla="val 1502993"/>
              <a:gd name="f8108" fmla="val 736451"/>
              <a:gd name="f8109" fmla="val 741914"/>
              <a:gd name="f8110" fmla="val 746378"/>
              <a:gd name="f8111" fmla="val 1449248"/>
              <a:gd name="f8112" fmla="val 1363961"/>
              <a:gd name="f8113" fmla="val 1458763"/>
              <a:gd name="f8114" fmla="val 9831172"/>
              <a:gd name="f8115" fmla="val 1504226"/>
              <a:gd name="f8116" fmla="val 1489072"/>
              <a:gd name="f8117" fmla="val 1600791"/>
              <a:gd name="f8118" fmla="val 1620996"/>
              <a:gd name="f8119" fmla="val 1631099"/>
              <a:gd name="f8120" fmla="val 9902715"/>
              <a:gd name="f8121" fmla="val 9968971"/>
              <a:gd name="f8122" fmla="val 9916459"/>
              <a:gd name="f8123" fmla="val 9905417"/>
              <a:gd name="f8124" fmla="val 1595269"/>
              <a:gd name="f8125" fmla="val 1584227"/>
              <a:gd name="f8126" fmla="val 1479556"/>
              <a:gd name="f8127" fmla="val 9948177"/>
              <a:gd name="f8128" fmla="val 1461583"/>
              <a:gd name="f8129" fmla="val 9946298"/>
              <a:gd name="f8130" fmla="val 9942832"/>
              <a:gd name="f8131" fmla="val 1483198"/>
              <a:gd name="f8132" fmla="val 9937781"/>
              <a:gd name="f8133" fmla="val 1496120"/>
              <a:gd name="f8134" fmla="val 9932729"/>
              <a:gd name="f8135" fmla="val 9926092"/>
              <a:gd name="f8136" fmla="val 1523257"/>
              <a:gd name="f8137" fmla="val 1538764"/>
              <a:gd name="f8138" fmla="val 9940072"/>
              <a:gd name="f8139" fmla="val 1553918"/>
              <a:gd name="f8140" fmla="val 9948295"/>
              <a:gd name="f8141" fmla="val 1537471"/>
              <a:gd name="f8142" fmla="val 9955637"/>
              <a:gd name="f8143" fmla="val 9962098"/>
              <a:gd name="f8144" fmla="val 9968559"/>
              <a:gd name="f8145" fmla="val 1485489"/>
              <a:gd name="f8146" fmla="val 9974022"/>
              <a:gd name="f8147" fmla="val 1467574"/>
              <a:gd name="f8148" fmla="val 9978486"/>
              <a:gd name="f8149" fmla="val 1425988"/>
              <a:gd name="f8150" fmla="val 6031905"/>
              <a:gd name="f8151" fmla="val 1347696"/>
              <a:gd name="f8152" fmla="val 1352982"/>
              <a:gd name="f8153" fmla="val 6016749"/>
              <a:gd name="f8154" fmla="val 1417828"/>
              <a:gd name="f8155" fmla="val 5968820"/>
              <a:gd name="f8156" fmla="val 1427344"/>
              <a:gd name="f8157" fmla="val 5971286"/>
              <a:gd name="f8158" fmla="val 6019570"/>
              <a:gd name="f8159" fmla="val 1446728"/>
              <a:gd name="f8160" fmla="val 1510164"/>
              <a:gd name="f8161" fmla="val 1523909"/>
              <a:gd name="f8162" fmla="val 5958951"/>
              <a:gd name="f8163" fmla="val 1554216"/>
              <a:gd name="f8164" fmla="val 1539063"/>
              <a:gd name="f8165" fmla="val 6040362"/>
              <a:gd name="f8166" fmla="val 1650429"/>
              <a:gd name="f8167" fmla="val 6067851"/>
              <a:gd name="f8168" fmla="val 1643732"/>
              <a:gd name="f8169" fmla="val 1533424"/>
              <a:gd name="f8170" fmla="val 6118600"/>
              <a:gd name="f8171" fmla="val 1519680"/>
              <a:gd name="f8172" fmla="val 1490781"/>
              <a:gd name="f8173" fmla="val 6051288"/>
              <a:gd name="f8174" fmla="val 1505935"/>
              <a:gd name="f8175" fmla="val 6044592"/>
              <a:gd name="f8176" fmla="val 1440030"/>
              <a:gd name="f8177" fmla="val 6093931"/>
              <a:gd name="f8178" fmla="val 1428754"/>
              <a:gd name="f8179" fmla="val 1398446"/>
              <a:gd name="f8180" fmla="val 1411132"/>
              <a:gd name="f8181" fmla="val 1097760"/>
              <a:gd name="f8182" fmla="val 1105043"/>
              <a:gd name="f8183" fmla="val 6057337"/>
              <a:gd name="f8184" fmla="val 1112268"/>
              <a:gd name="f8185" fmla="val 6063798"/>
              <a:gd name="f8186" fmla="val 1119434"/>
              <a:gd name="f8187" fmla="val 6070259"/>
              <a:gd name="f8188" fmla="val 1126601"/>
              <a:gd name="f8189" fmla="val 1135117"/>
              <a:gd name="f8190" fmla="val 1144985"/>
              <a:gd name="f8191" fmla="val 1156263"/>
              <a:gd name="f8192" fmla="val 6069731"/>
              <a:gd name="f8193" fmla="val 1165132"/>
              <a:gd name="f8194" fmla="val 6062214"/>
              <a:gd name="f8195" fmla="val 1171593"/>
              <a:gd name="f8196" fmla="val 1178054"/>
              <a:gd name="f8197" fmla="val 6044240"/>
              <a:gd name="f8198" fmla="val 1181285"/>
              <a:gd name="f8199" fmla="val 6017454"/>
              <a:gd name="f8200" fmla="val 6007000"/>
              <a:gd name="f8201" fmla="val 5991962"/>
              <a:gd name="f8202" fmla="val 5991434"/>
              <a:gd name="f8203" fmla="val 5997895"/>
              <a:gd name="f8204" fmla="val 6004357"/>
              <a:gd name="f8205" fmla="val 6015339"/>
              <a:gd name="f8206" fmla="val 1090035"/>
              <a:gd name="f8207" fmla="val 7103628"/>
              <a:gd name="f8208" fmla="val 7114084"/>
              <a:gd name="f8209" fmla="val 1094030"/>
              <a:gd name="f8210" fmla="val 1102018"/>
              <a:gd name="f8211" fmla="val 7129120"/>
              <a:gd name="f8212" fmla="val 1110006"/>
              <a:gd name="f8213" fmla="val 7132880"/>
              <a:gd name="f8214" fmla="val 1121401"/>
              <a:gd name="f8215" fmla="val 1136203"/>
              <a:gd name="f8216" fmla="val 1149595"/>
              <a:gd name="f8217" fmla="val 1160227"/>
              <a:gd name="f8218" fmla="val 1168097"/>
              <a:gd name="f8219" fmla="val 1175968"/>
              <a:gd name="f8220" fmla="val 1179903"/>
              <a:gd name="f8221" fmla="val 7077314"/>
              <a:gd name="f8222" fmla="val 7066976"/>
              <a:gd name="f8223" fmla="val 1175792"/>
              <a:gd name="f8224" fmla="val 7059223"/>
              <a:gd name="f8225" fmla="val 1167569"/>
              <a:gd name="f8226" fmla="val 7051469"/>
              <a:gd name="f8227" fmla="val 1159345"/>
              <a:gd name="f8228" fmla="val 1148420"/>
              <a:gd name="f8229" fmla="val 1134793"/>
              <a:gd name="f8230" fmla="val 7051528"/>
              <a:gd name="f8231" fmla="val 1110593"/>
              <a:gd name="f8232" fmla="val 7059399"/>
              <a:gd name="f8233" fmla="val 1102370"/>
              <a:gd name="f8234" fmla="val 7067270"/>
              <a:gd name="f8235" fmla="val 1094147"/>
              <a:gd name="f8236" fmla="val 7090941"/>
              <a:gd name="f8237" fmla="val 1063956"/>
              <a:gd name="f8238" fmla="val 7067446"/>
              <a:gd name="f8239" fmla="val 7049061"/>
              <a:gd name="f8240" fmla="val 1070711"/>
              <a:gd name="f8241" fmla="val 7035787"/>
              <a:gd name="f8242" fmla="val 1084220"/>
              <a:gd name="f8243" fmla="val 7022512"/>
              <a:gd name="f8244" fmla="val 1097730"/>
              <a:gd name="f8245" fmla="val 1116232"/>
              <a:gd name="f8246" fmla="val 1139727"/>
              <a:gd name="f8247" fmla="val 1150065"/>
              <a:gd name="f8248" fmla="val 7017519"/>
              <a:gd name="f8249" fmla="val 1160697"/>
              <a:gd name="f8250" fmla="val 7020808"/>
              <a:gd name="f8251" fmla="val 1171622"/>
              <a:gd name="f8252" fmla="val 7024098"/>
              <a:gd name="f8253" fmla="val 1182547"/>
              <a:gd name="f8254" fmla="val 7029267"/>
              <a:gd name="f8255" fmla="val 1194059"/>
              <a:gd name="f8256" fmla="val 7036315"/>
              <a:gd name="f8257" fmla="val 1206159"/>
              <a:gd name="f8258" fmla="val 1218259"/>
              <a:gd name="f8259" fmla="val 1231123"/>
              <a:gd name="f8260" fmla="val 7063276"/>
              <a:gd name="f8261" fmla="val 1244750"/>
              <a:gd name="f8262" fmla="val 7074201"/>
              <a:gd name="f8263" fmla="val 1258377"/>
              <a:gd name="f8264" fmla="val 7087299"/>
              <a:gd name="f8265" fmla="val 1272944"/>
              <a:gd name="f8266" fmla="val 7102571"/>
              <a:gd name="f8267" fmla="val 1288450"/>
              <a:gd name="f8268" fmla="val 7144510"/>
              <a:gd name="f8269" fmla="val 7127593"/>
              <a:gd name="f8270" fmla="val 1272004"/>
              <a:gd name="f8271" fmla="val 7112968"/>
              <a:gd name="f8272" fmla="val 1256615"/>
              <a:gd name="f8273" fmla="val 7100633"/>
              <a:gd name="f8274" fmla="val 1242283"/>
              <a:gd name="f8275" fmla="val 7088298"/>
              <a:gd name="f8276" fmla="val 1227951"/>
              <a:gd name="f8277" fmla="val 7077666"/>
              <a:gd name="f8278" fmla="val 1214324"/>
              <a:gd name="f8279" fmla="val 1201402"/>
              <a:gd name="f8280" fmla="val 7076961"/>
              <a:gd name="f8281" fmla="val 1205161"/>
              <a:gd name="f8282" fmla="val 1207040"/>
              <a:gd name="f8283" fmla="val 7095875"/>
              <a:gd name="f8284" fmla="val 7115258"/>
              <a:gd name="f8285" fmla="val 1205278"/>
              <a:gd name="f8286" fmla="val 1201754"/>
              <a:gd name="f8287" fmla="val 7132175"/>
              <a:gd name="f8288" fmla="val 1198230"/>
              <a:gd name="f8289" fmla="val 1193296"/>
              <a:gd name="f8290" fmla="val 7145391"/>
              <a:gd name="f8291" fmla="val 1186952"/>
              <a:gd name="f8292" fmla="val 7151382"/>
              <a:gd name="f8293" fmla="val 1180608"/>
              <a:gd name="f8294" fmla="val 7156081"/>
              <a:gd name="f8295" fmla="val 1173149"/>
              <a:gd name="f8296" fmla="val 7159488"/>
              <a:gd name="f8297" fmla="val 1164573"/>
              <a:gd name="f8298" fmla="val 7162894"/>
              <a:gd name="f8299" fmla="val 1155997"/>
              <a:gd name="f8300" fmla="val 7164598"/>
              <a:gd name="f8301" fmla="val 1146658"/>
              <a:gd name="f8302" fmla="val 1136555"/>
              <a:gd name="f8303" fmla="val 1125513"/>
              <a:gd name="f8304" fmla="val 7162836"/>
              <a:gd name="f8305" fmla="val 1115527"/>
              <a:gd name="f8306" fmla="val 7159311"/>
              <a:gd name="f8307" fmla="val 1106599"/>
              <a:gd name="f8308" fmla="val 7155787"/>
              <a:gd name="f8309" fmla="val 1097671"/>
              <a:gd name="f8310" fmla="val 7150736"/>
              <a:gd name="f8311" fmla="val 7144157"/>
              <a:gd name="f8312" fmla="val 1083692"/>
              <a:gd name="f8313" fmla="val 7137579"/>
              <a:gd name="f8314" fmla="val 1077348"/>
              <a:gd name="f8315" fmla="val 7129766"/>
              <a:gd name="f8316" fmla="val 1072472"/>
              <a:gd name="f8317" fmla="val 7120721"/>
              <a:gd name="f8318" fmla="val 1069066"/>
              <a:gd name="f8319" fmla="val 7111675"/>
              <a:gd name="f8320" fmla="val 1065659"/>
              <a:gd name="f8321" fmla="val 7101749"/>
              <a:gd name="f8322" fmla="val 1007539"/>
              <a:gd name="f8323" fmla="val 6049642"/>
              <a:gd name="f8324" fmla="val 1009772"/>
              <a:gd name="f8325" fmla="val 1014235"/>
              <a:gd name="f8326" fmla="val 6061390"/>
              <a:gd name="f8327" fmla="val 1018699"/>
              <a:gd name="f8328" fmla="val 6064327"/>
              <a:gd name="f8329" fmla="val 1024807"/>
              <a:gd name="f8330" fmla="val 1032562"/>
              <a:gd name="f8331" fmla="val 1039140"/>
              <a:gd name="f8332" fmla="val 6061448"/>
              <a:gd name="f8333" fmla="val 1045365"/>
              <a:gd name="f8334" fmla="val 6055692"/>
              <a:gd name="f8335" fmla="val 1051240"/>
              <a:gd name="f8336" fmla="val 6049936"/>
              <a:gd name="f8337" fmla="val 1057114"/>
              <a:gd name="f8338" fmla="val 1062283"/>
              <a:gd name="f8339" fmla="val 1066747"/>
              <a:gd name="f8340" fmla="val 6020039"/>
              <a:gd name="f8341" fmla="val 6011756"/>
              <a:gd name="f8342" fmla="val 6006000"/>
              <a:gd name="f8343" fmla="val 5997366"/>
              <a:gd name="f8344" fmla="val 1038904"/>
              <a:gd name="f8345" fmla="val 1031856"/>
              <a:gd name="f8346" fmla="val 1024572"/>
              <a:gd name="f8347" fmla="val 6000304"/>
              <a:gd name="f8348" fmla="val 6020274"/>
              <a:gd name="f8349" fmla="val 989212"/>
              <a:gd name="f8350" fmla="val 997318"/>
              <a:gd name="f8351" fmla="val 1066041"/>
              <a:gd name="f8352" fmla="val 1086834"/>
              <a:gd name="f8353" fmla="val 1112913"/>
              <a:gd name="f8354" fmla="val 1091063"/>
              <a:gd name="f8355" fmla="val 1234147"/>
              <a:gd name="f8356" fmla="val 1224632"/>
              <a:gd name="f8357" fmla="val 1080138"/>
              <a:gd name="f8358" fmla="val 1059345"/>
              <a:gd name="f8359" fmla="val 1121371"/>
              <a:gd name="f8360" fmla="val 1136526"/>
              <a:gd name="f8361" fmla="val 1044190"/>
              <a:gd name="f8362" fmla="val 1026217"/>
              <a:gd name="f8363" fmla="val 1056526"/>
              <a:gd name="f8364" fmla="val 981107"/>
              <a:gd name="f8365" fmla="val 5995545"/>
              <a:gd name="f8366" fmla="val 985512"/>
              <a:gd name="f8367" fmla="val 5984151"/>
              <a:gd name="f8368" fmla="val 994323"/>
              <a:gd name="f8369" fmla="val 5972756"/>
              <a:gd name="f8370" fmla="val 1003133"/>
              <a:gd name="f8371" fmla="val 5967057"/>
              <a:gd name="f8372" fmla="val 1015292"/>
              <a:gd name="f8373" fmla="val 1030799"/>
              <a:gd name="f8374" fmla="val 1049830"/>
              <a:gd name="f8375" fmla="val 5978922"/>
              <a:gd name="f8376" fmla="val 1066864"/>
              <a:gd name="f8377" fmla="val 1081901"/>
              <a:gd name="f8378" fmla="val 5986206"/>
              <a:gd name="f8379" fmla="val 1090829"/>
              <a:gd name="f8380" fmla="val 5974399"/>
              <a:gd name="f8381" fmla="val 1100286"/>
              <a:gd name="f8382" fmla="val 5967234"/>
              <a:gd name="f8383" fmla="val 1110271"/>
              <a:gd name="f8384" fmla="val 5960068"/>
              <a:gd name="f8385" fmla="val 1120256"/>
              <a:gd name="f8386" fmla="val 1132181"/>
              <a:gd name="f8387" fmla="val 1146042"/>
              <a:gd name="f8388" fmla="val 1166012"/>
              <a:gd name="f8389" fmla="val 1181401"/>
              <a:gd name="f8390" fmla="val 1192210"/>
              <a:gd name="f8391" fmla="val 1203018"/>
              <a:gd name="f8392" fmla="val 6006882"/>
              <a:gd name="f8393" fmla="val 1208422"/>
              <a:gd name="f8394" fmla="val 6054811"/>
              <a:gd name="f8395" fmla="val 6073197"/>
              <a:gd name="f8396" fmla="val 1203135"/>
              <a:gd name="f8397" fmla="val 6086001"/>
              <a:gd name="f8398" fmla="val 1192562"/>
              <a:gd name="f8399" fmla="val 6098805"/>
              <a:gd name="f8400" fmla="val 1181989"/>
              <a:gd name="f8401" fmla="val 1167188"/>
              <a:gd name="f8402" fmla="val 1148157"/>
              <a:gd name="f8403" fmla="val 1133355"/>
              <a:gd name="f8404" fmla="val 6101684"/>
              <a:gd name="f8405" fmla="val 1120844"/>
              <a:gd name="f8406" fmla="val 6094637"/>
              <a:gd name="f8407" fmla="val 1110623"/>
              <a:gd name="f8408" fmla="val 6087588"/>
              <a:gd name="f8409" fmla="val 1100403"/>
              <a:gd name="f8410" fmla="val 6075723"/>
              <a:gd name="f8411" fmla="val 6059040"/>
              <a:gd name="f8412" fmla="val 6082770"/>
              <a:gd name="f8413" fmla="val 1049361"/>
              <a:gd name="f8414" fmla="val 1029389"/>
              <a:gd name="f8415" fmla="val 1014587"/>
              <a:gd name="f8416" fmla="val 6088938"/>
              <a:gd name="f8417" fmla="val 1002840"/>
              <a:gd name="f8418" fmla="val 6077542"/>
              <a:gd name="f8419" fmla="val 994146"/>
              <a:gd name="f8420" fmla="val 6066148"/>
              <a:gd name="f8421" fmla="val 985454"/>
              <a:gd name="f8422" fmla="val 5722856"/>
              <a:gd name="f8423" fmla="val 951901"/>
              <a:gd name="f8424" fmla="val 5590698"/>
              <a:gd name="f8425" fmla="val 958597"/>
              <a:gd name="f8426" fmla="val 988906"/>
              <a:gd name="f8427" fmla="val 5710522"/>
              <a:gd name="f8428" fmla="val 985029"/>
              <a:gd name="f8429" fmla="val 995132"/>
              <a:gd name="f8430" fmla="val 5703767"/>
              <a:gd name="f8431" fmla="val 1005411"/>
              <a:gd name="f8432" fmla="val 1015866"/>
              <a:gd name="f8433" fmla="val 5693664"/>
              <a:gd name="f8434" fmla="val 1026321"/>
              <a:gd name="f8435" fmla="val 5687027"/>
              <a:gd name="f8436" fmla="val 1037541"/>
              <a:gd name="f8437" fmla="val 5678803"/>
              <a:gd name="f8438" fmla="val 1049523"/>
              <a:gd name="f8439" fmla="val 1008289"/>
              <a:gd name="f8440" fmla="val 5651315"/>
              <a:gd name="f8441" fmla="val 1070316"/>
              <a:gd name="f8442" fmla="val 1098745"/>
              <a:gd name="f8443" fmla="val 5648084"/>
              <a:gd name="f8444" fmla="val 1123708"/>
              <a:gd name="f8445" fmla="val 5641623"/>
              <a:gd name="f8446" fmla="val 1145207"/>
              <a:gd name="f8447" fmla="val 5635162"/>
              <a:gd name="f8448" fmla="val 1166704"/>
              <a:gd name="f8449" fmla="val 1184854"/>
              <a:gd name="f8450" fmla="val 1199656"/>
              <a:gd name="f8451" fmla="val 5630873"/>
              <a:gd name="f8452" fmla="val 1222916"/>
              <a:gd name="f8453" fmla="val 5647320"/>
              <a:gd name="f8454" fmla="val 1205295"/>
              <a:gd name="f8455" fmla="val 5659421"/>
              <a:gd name="f8456" fmla="val 1183503"/>
              <a:gd name="f8457" fmla="val 5667173"/>
              <a:gd name="f8458" fmla="val 1157542"/>
              <a:gd name="f8459" fmla="val 5674927"/>
              <a:gd name="f8460" fmla="val 1131579"/>
              <a:gd name="f8461" fmla="val 1101564"/>
              <a:gd name="f8462" fmla="val 1067496"/>
              <a:gd name="f8463" fmla="val 5691138"/>
              <a:gd name="f8464" fmla="val 1081241"/>
              <a:gd name="f8465" fmla="val 5695603"/>
              <a:gd name="f8466" fmla="val 1075368"/>
              <a:gd name="f8467" fmla="val 5700007"/>
              <a:gd name="f8468" fmla="val 1068906"/>
              <a:gd name="f8469" fmla="val 1061858"/>
              <a:gd name="f8470" fmla="val 5708701"/>
              <a:gd name="f8471" fmla="val 1054809"/>
              <a:gd name="f8472" fmla="val 5713047"/>
              <a:gd name="f8473" fmla="val 1047115"/>
              <a:gd name="f8474" fmla="val 5717394"/>
              <a:gd name="f8475" fmla="val 1038774"/>
              <a:gd name="f8476" fmla="val 5721740"/>
              <a:gd name="f8477" fmla="val 1030433"/>
              <a:gd name="f8478" fmla="val 5726029"/>
              <a:gd name="f8479" fmla="val 1021270"/>
              <a:gd name="f8480" fmla="val 5730257"/>
              <a:gd name="f8481" fmla="val 1011285"/>
              <a:gd name="f8482" fmla="val 5734486"/>
              <a:gd name="f8483" fmla="val 1001299"/>
              <a:gd name="f8484" fmla="val 5738951"/>
              <a:gd name="f8485" fmla="val 990198"/>
              <a:gd name="f8486" fmla="val 5743649"/>
              <a:gd name="f8487" fmla="val 977981"/>
              <a:gd name="f8488" fmla="val 726995"/>
              <a:gd name="f8489" fmla="val 714660"/>
              <a:gd name="f8490" fmla="val 995131"/>
              <a:gd name="f8491" fmla="val 707905"/>
              <a:gd name="f8492" fmla="val 697802"/>
              <a:gd name="f8493" fmla="val 691165"/>
              <a:gd name="f8494" fmla="val 1037540"/>
              <a:gd name="f8495" fmla="val 682942"/>
              <a:gd name="f8496" fmla="val 655452"/>
              <a:gd name="f8497" fmla="val 1070315"/>
              <a:gd name="f8498" fmla="val 652222"/>
              <a:gd name="f8499" fmla="val 645761"/>
              <a:gd name="f8500" fmla="val 1145206"/>
              <a:gd name="f8501" fmla="val 639300"/>
              <a:gd name="f8502" fmla="val 635012"/>
              <a:gd name="f8503" fmla="val 1222915"/>
              <a:gd name="f8504" fmla="val 651458"/>
              <a:gd name="f8505" fmla="val 663558"/>
              <a:gd name="f8506" fmla="val 671311"/>
              <a:gd name="f8507" fmla="val 1157541"/>
              <a:gd name="f8508" fmla="val 679065"/>
              <a:gd name="f8509" fmla="val 1131578"/>
              <a:gd name="f8510" fmla="val 695276"/>
              <a:gd name="f8511" fmla="val 699740"/>
              <a:gd name="f8512" fmla="val 1075367"/>
              <a:gd name="f8513" fmla="val 704146"/>
              <a:gd name="f8514" fmla="val 712839"/>
              <a:gd name="f8515" fmla="val 717185"/>
              <a:gd name="f8516" fmla="val 1047114"/>
              <a:gd name="f8517" fmla="val 721532"/>
              <a:gd name="f8518" fmla="val 725879"/>
              <a:gd name="f8519" fmla="val 730166"/>
              <a:gd name="f8520" fmla="val 734395"/>
              <a:gd name="f8521" fmla="val 1011284"/>
              <a:gd name="f8522" fmla="val 738625"/>
              <a:gd name="f8523" fmla="val 743089"/>
              <a:gd name="f8524" fmla="val 747788"/>
              <a:gd name="f8525" fmla="val 977980"/>
              <a:gd name="f8526" fmla="val 9959103"/>
              <a:gd name="f8527" fmla="val 951900"/>
              <a:gd name="f8528" fmla="val 958596"/>
              <a:gd name="f8529" fmla="val 988905"/>
              <a:gd name="f8530" fmla="val 9946768"/>
              <a:gd name="f8531" fmla="val 985028"/>
              <a:gd name="f8532" fmla="val 9940013"/>
              <a:gd name="f8533" fmla="val 1005410"/>
              <a:gd name="f8534" fmla="val 1015865"/>
              <a:gd name="f8535" fmla="val 9929910"/>
              <a:gd name="f8536" fmla="val 1026320"/>
              <a:gd name="f8537" fmla="val 9923273"/>
              <a:gd name="f8538" fmla="val 1037539"/>
              <a:gd name="f8539" fmla="val 9915050"/>
              <a:gd name="f8540" fmla="val 1049522"/>
              <a:gd name="f8541" fmla="val 1008288"/>
              <a:gd name="f8542" fmla="val 9887560"/>
              <a:gd name="f8543" fmla="val 1098744"/>
              <a:gd name="f8544" fmla="val 9884330"/>
              <a:gd name="f8545" fmla="val 1123707"/>
              <a:gd name="f8546" fmla="val 9877869"/>
              <a:gd name="f8547" fmla="val 9871408"/>
              <a:gd name="f8548" fmla="val 1166703"/>
              <a:gd name="f8549" fmla="val 1184853"/>
              <a:gd name="f8550" fmla="val 1199655"/>
              <a:gd name="f8551" fmla="val 9867120"/>
              <a:gd name="f8552" fmla="val 9883566"/>
              <a:gd name="f8553" fmla="val 1205294"/>
              <a:gd name="f8554" fmla="val 9895666"/>
              <a:gd name="f8555" fmla="val 1183502"/>
              <a:gd name="f8556" fmla="val 9903419"/>
              <a:gd name="f8557" fmla="val 1157540"/>
              <a:gd name="f8558" fmla="val 9911173"/>
              <a:gd name="f8559" fmla="val 1101563"/>
              <a:gd name="f8560" fmla="val 1067495"/>
              <a:gd name="f8561" fmla="val 9927384"/>
              <a:gd name="f8562" fmla="val 1081240"/>
              <a:gd name="f8563" fmla="val 9931848"/>
              <a:gd name="f8564" fmla="val 9936254"/>
              <a:gd name="f8565" fmla="val 1068905"/>
              <a:gd name="f8566" fmla="val 1061857"/>
              <a:gd name="f8567" fmla="val 9944947"/>
              <a:gd name="f8568" fmla="val 1054808"/>
              <a:gd name="f8569" fmla="val 9949293"/>
              <a:gd name="f8570" fmla="val 1047113"/>
              <a:gd name="f8571" fmla="val 9953640"/>
              <a:gd name="f8572" fmla="val 1038773"/>
              <a:gd name="f8573" fmla="val 9957987"/>
              <a:gd name="f8574" fmla="val 1030432"/>
              <a:gd name="f8575" fmla="val 9962274"/>
              <a:gd name="f8576" fmla="val 1021269"/>
              <a:gd name="f8577" fmla="val 9966504"/>
              <a:gd name="f8578" fmla="val 9970733"/>
              <a:gd name="f8579" fmla="val 1001298"/>
              <a:gd name="f8580" fmla="val 9975197"/>
              <a:gd name="f8581" fmla="val 990197"/>
              <a:gd name="f8582" fmla="val 9979896"/>
              <a:gd name="f8583" fmla="val 947339"/>
              <a:gd name="f8584" fmla="val 1034035"/>
              <a:gd name="f8585" fmla="val 316963"/>
              <a:gd name="f8586" fmla="val 958616"/>
              <a:gd name="f8587" fmla="val 289474"/>
              <a:gd name="f8588" fmla="val 1064344"/>
              <a:gd name="f8589" fmla="val 1137295"/>
              <a:gd name="f8590" fmla="val 1085137"/>
              <a:gd name="f8591" fmla="val 1113566"/>
              <a:gd name="f8592" fmla="val 351618"/>
              <a:gd name="f8593" fmla="val 1138823"/>
              <a:gd name="f8594" fmla="val 1160908"/>
              <a:gd name="f8595" fmla="val 1182993"/>
              <a:gd name="f8596" fmla="val 322250"/>
              <a:gd name="f8597" fmla="val 1201790"/>
              <a:gd name="f8598" fmla="val 304628"/>
              <a:gd name="f8599" fmla="val 1217296"/>
              <a:gd name="f8600" fmla="val 324012"/>
              <a:gd name="f8601" fmla="val 1241966"/>
              <a:gd name="f8602" fmla="val 1223640"/>
              <a:gd name="f8603" fmla="val 1201496"/>
              <a:gd name="f8604" fmla="val 368946"/>
              <a:gd name="f8605" fmla="val 1175534"/>
              <a:gd name="f8606" fmla="val 378461"/>
              <a:gd name="f8607" fmla="val 1149572"/>
              <a:gd name="f8608" fmla="val 1118969"/>
              <a:gd name="f8609" fmla="val 1083727"/>
              <a:gd name="f8610" fmla="val 420224"/>
              <a:gd name="f8611" fmla="val 939406"/>
              <a:gd name="f8612" fmla="val 947512"/>
              <a:gd name="f8613" fmla="val 1016235"/>
              <a:gd name="f8614" fmla="val 1037028"/>
              <a:gd name="f8615" fmla="val 1063107"/>
              <a:gd name="f8616" fmla="val 1041257"/>
              <a:gd name="f8617" fmla="val 1184341"/>
              <a:gd name="f8618" fmla="val 1174826"/>
              <a:gd name="f8619" fmla="val 1030332"/>
              <a:gd name="f8620" fmla="val 1009538"/>
              <a:gd name="f8621" fmla="val 1071565"/>
              <a:gd name="f8622" fmla="val 1086720"/>
              <a:gd name="f8623" fmla="val 994384"/>
              <a:gd name="f8624" fmla="val 976410"/>
              <a:gd name="f8625" fmla="val 1006719"/>
              <a:gd name="f8626" fmla="val 925811"/>
              <a:gd name="f8627" fmla="val 1020613"/>
              <a:gd name="f8628" fmla="val 1033301"/>
              <a:gd name="f8629" fmla="val 11674258"/>
              <a:gd name="f8630" fmla="val 1066076"/>
              <a:gd name="f8631" fmla="val 1050922"/>
              <a:gd name="f8632" fmla="val 1162641"/>
              <a:gd name="f8633" fmla="val 1182846"/>
              <a:gd name="f8634" fmla="val 1192949"/>
              <a:gd name="f8635" fmla="val 11745801"/>
              <a:gd name="f8636" fmla="val 11812057"/>
              <a:gd name="f8637" fmla="val 11759545"/>
              <a:gd name="f8638" fmla="val 11748503"/>
              <a:gd name="f8639" fmla="val 1157119"/>
              <a:gd name="f8640" fmla="val 1146076"/>
              <a:gd name="f8641" fmla="val 1041407"/>
              <a:gd name="f8642" fmla="val 11791263"/>
              <a:gd name="f8643" fmla="val 1023433"/>
              <a:gd name="f8644" fmla="val 11789384"/>
              <a:gd name="f8645" fmla="val 1033536"/>
              <a:gd name="f8646" fmla="val 11785918"/>
              <a:gd name="f8647" fmla="val 1045049"/>
              <a:gd name="f8648" fmla="val 11780867"/>
              <a:gd name="f8649" fmla="val 1057971"/>
              <a:gd name="f8650" fmla="val 11775815"/>
              <a:gd name="f8651" fmla="val 1070893"/>
              <a:gd name="f8652" fmla="val 11769178"/>
              <a:gd name="f8653" fmla="val 1085107"/>
              <a:gd name="f8654" fmla="val 1100614"/>
              <a:gd name="f8655" fmla="val 11783158"/>
              <a:gd name="f8656" fmla="val 1115768"/>
              <a:gd name="f8657" fmla="val 11791381"/>
              <a:gd name="f8658" fmla="val 1099322"/>
              <a:gd name="f8659" fmla="val 11798723"/>
              <a:gd name="f8660" fmla="val 1082347"/>
              <a:gd name="f8661" fmla="val 11805184"/>
              <a:gd name="f8662" fmla="val 1064843"/>
              <a:gd name="f8663" fmla="val 11811645"/>
              <a:gd name="f8664" fmla="val 1047339"/>
              <a:gd name="f8665" fmla="val 11817108"/>
              <a:gd name="f8666" fmla="val 1029424"/>
              <a:gd name="f8667" fmla="val 11821572"/>
              <a:gd name="f8668" fmla="val 1011098"/>
              <a:gd name="f8669" fmla="val 987838"/>
              <a:gd name="f8670" fmla="val 910490"/>
              <a:gd name="f8671" fmla="val 918596"/>
              <a:gd name="f8672" fmla="val 987319"/>
              <a:gd name="f8673" fmla="val 1008112"/>
              <a:gd name="f8674" fmla="val 1034192"/>
              <a:gd name="f8675" fmla="val 1012341"/>
              <a:gd name="f8676" fmla="val 1155426"/>
              <a:gd name="f8677" fmla="val 1145910"/>
              <a:gd name="f8678" fmla="val 1001416"/>
              <a:gd name="f8679" fmla="val 980623"/>
              <a:gd name="f8680" fmla="val 1042650"/>
              <a:gd name="f8681" fmla="val 1057804"/>
              <a:gd name="f8682" fmla="val 965469"/>
              <a:gd name="f8683" fmla="val 947495"/>
              <a:gd name="f8684" fmla="val 977804"/>
              <a:gd name="f8685" fmla="val 918595"/>
              <a:gd name="f8686" fmla="val 987318"/>
              <a:gd name="f8687" fmla="val 1008111"/>
              <a:gd name="f8688" fmla="val 1034191"/>
              <a:gd name="f8689" fmla="val 1012340"/>
              <a:gd name="f8690" fmla="val 1155425"/>
              <a:gd name="f8691" fmla="val 1145909"/>
              <a:gd name="f8692" fmla="val 1001415"/>
              <a:gd name="f8693" fmla="val 980622"/>
              <a:gd name="f8694" fmla="val 1042649"/>
              <a:gd name="f8695" fmla="val 1057803"/>
              <a:gd name="f8696" fmla="val 965468"/>
              <a:gd name="f8697" fmla="val 947494"/>
              <a:gd name="f8698" fmla="val 977803"/>
              <a:gd name="f8699" fmla="val 5606909"/>
              <a:gd name="f8700" fmla="val 602924"/>
              <a:gd name="f8701" fmla="val 629356"/>
              <a:gd name="f8702" fmla="val 5662239"/>
              <a:gd name="f8703" fmla="val 732617"/>
              <a:gd name="f8704" fmla="val 758696"/>
              <a:gd name="f8705" fmla="val 5725324"/>
              <a:gd name="f8706" fmla="val 5685499"/>
              <a:gd name="f8707" fmla="val 611047"/>
              <a:gd name="f8708" fmla="val 666377"/>
              <a:gd name="f8709" fmla="val 729462"/>
              <a:gd name="f8710" fmla="val 689637"/>
              <a:gd name="f8711" fmla="val 9843155"/>
              <a:gd name="f8712" fmla="val 602923"/>
              <a:gd name="f8713" fmla="val 629355"/>
              <a:gd name="f8714" fmla="val 9898486"/>
              <a:gd name="f8715" fmla="val 732615"/>
              <a:gd name="f8716" fmla="val 758695"/>
              <a:gd name="f8717" fmla="val 9961570"/>
              <a:gd name="f8718" fmla="val 9921746"/>
              <a:gd name="f8719" fmla="val 5964943"/>
              <a:gd name="f8720" fmla="val 601821"/>
              <a:gd name="f8721" fmla="val 627902"/>
              <a:gd name="f8722" fmla="val 736801"/>
              <a:gd name="f8723" fmla="val 762879"/>
              <a:gd name="f8724" fmla="val 6065384"/>
              <a:gd name="f8725" fmla="val 596917"/>
              <a:gd name="f8726" fmla="val 691719"/>
              <a:gd name="f8727" fmla="val 704406"/>
              <a:gd name="f8728" fmla="val 7020104"/>
              <a:gd name="f8729" fmla="val 737182"/>
              <a:gd name="f8730" fmla="val 722028"/>
              <a:gd name="f8731" fmla="val 833746"/>
              <a:gd name="f8732" fmla="val 853952"/>
              <a:gd name="f8733" fmla="val 864055"/>
              <a:gd name="f8734" fmla="val 7091646"/>
              <a:gd name="f8735" fmla="val 7157902"/>
              <a:gd name="f8736" fmla="val 7105390"/>
              <a:gd name="f8737" fmla="val 7094348"/>
              <a:gd name="f8738" fmla="val 828225"/>
              <a:gd name="f8739" fmla="val 817182"/>
              <a:gd name="f8740" fmla="val 712512"/>
              <a:gd name="f8741" fmla="val 7137109"/>
              <a:gd name="f8742" fmla="val 694539"/>
              <a:gd name="f8743" fmla="val 7135229"/>
              <a:gd name="f8744" fmla="val 704641"/>
              <a:gd name="f8745" fmla="val 7131764"/>
              <a:gd name="f8746" fmla="val 716154"/>
              <a:gd name="f8747" fmla="val 7126712"/>
              <a:gd name="f8748" fmla="val 729076"/>
              <a:gd name="f8749" fmla="val 7121661"/>
              <a:gd name="f8750" fmla="val 741998"/>
              <a:gd name="f8751" fmla="val 7115023"/>
              <a:gd name="f8752" fmla="val 756213"/>
              <a:gd name="f8753" fmla="val 771719"/>
              <a:gd name="f8754" fmla="val 7129003"/>
              <a:gd name="f8755" fmla="val 786874"/>
              <a:gd name="f8756" fmla="val 7137226"/>
              <a:gd name="f8757" fmla="val 770427"/>
              <a:gd name="f8758" fmla="val 7144568"/>
              <a:gd name="f8759" fmla="val 753452"/>
              <a:gd name="f8760" fmla="val 7151029"/>
              <a:gd name="f8761" fmla="val 735948"/>
              <a:gd name="f8762" fmla="val 7157491"/>
              <a:gd name="f8763" fmla="val 718444"/>
              <a:gd name="f8764" fmla="val 7162953"/>
              <a:gd name="f8765" fmla="val 700530"/>
              <a:gd name="f8766" fmla="val 7167417"/>
              <a:gd name="f8767" fmla="val 682203"/>
              <a:gd name="f8768" fmla="val 658944"/>
              <a:gd name="f8769" fmla="val 564177"/>
              <a:gd name="f8770" fmla="val 306155"/>
              <a:gd name="f8771" fmla="val 288710"/>
              <a:gd name="f8772" fmla="val 569639"/>
              <a:gd name="f8773" fmla="val 275906"/>
              <a:gd name="f8774" fmla="val 580564"/>
              <a:gd name="f8775" fmla="val 263101"/>
              <a:gd name="f8776" fmla="val 591489"/>
              <a:gd name="f8777" fmla="val 606232"/>
              <a:gd name="f8778" fmla="val 624793"/>
              <a:gd name="f8779" fmla="val 636776"/>
              <a:gd name="f8780" fmla="val 259988"/>
              <a:gd name="f8781" fmla="val 647642"/>
              <a:gd name="f8782" fmla="val 266566"/>
              <a:gd name="f8783" fmla="val 657393"/>
              <a:gd name="f8784" fmla="val 273145"/>
              <a:gd name="f8785" fmla="val 667143"/>
              <a:gd name="f8786" fmla="val 677070"/>
              <a:gd name="f8787" fmla="val 299694"/>
              <a:gd name="f8788" fmla="val 687173"/>
              <a:gd name="f8789" fmla="val 320135"/>
              <a:gd name="f8790" fmla="val 700565"/>
              <a:gd name="f8791" fmla="val 327418"/>
              <a:gd name="f8792" fmla="val 705499"/>
              <a:gd name="f8793" fmla="val 333468"/>
              <a:gd name="f8794" fmla="val 710022"/>
              <a:gd name="f8795" fmla="val 338285"/>
              <a:gd name="f8796" fmla="val 714133"/>
              <a:gd name="f8797" fmla="val 343101"/>
              <a:gd name="f8798" fmla="val 718245"/>
              <a:gd name="f8799" fmla="val 346978"/>
              <a:gd name="f8800" fmla="val 722415"/>
              <a:gd name="f8801" fmla="val 349915"/>
              <a:gd name="f8802" fmla="val 726644"/>
              <a:gd name="f8803" fmla="val 352852"/>
              <a:gd name="f8804" fmla="val 730873"/>
              <a:gd name="f8805" fmla="val 735161"/>
              <a:gd name="f8806" fmla="val 739508"/>
              <a:gd name="f8807" fmla="val 357257"/>
              <a:gd name="f8808" fmla="val 743854"/>
              <a:gd name="f8809" fmla="val 357844"/>
              <a:gd name="f8810" fmla="val 748612"/>
              <a:gd name="f8811" fmla="val 753781"/>
              <a:gd name="f8812" fmla="val 760125"/>
              <a:gd name="f8813" fmla="val 260223"/>
              <a:gd name="f8814" fmla="val 786909"/>
              <a:gd name="f8815" fmla="val 390972"/>
              <a:gd name="f8816" fmla="val 391207"/>
              <a:gd name="f8817" fmla="val 785265"/>
              <a:gd name="f8818" fmla="val 783620"/>
              <a:gd name="f8819" fmla="val 781975"/>
              <a:gd name="f8820" fmla="val 780095"/>
              <a:gd name="f8821" fmla="val 777393"/>
              <a:gd name="f8822" fmla="val 773869"/>
              <a:gd name="f8823" fmla="val 751079"/>
              <a:gd name="f8824" fmla="val 732870"/>
              <a:gd name="f8825" fmla="val 719244"/>
              <a:gd name="f8826" fmla="val 374526"/>
              <a:gd name="f8827" fmla="val 705616"/>
              <a:gd name="f8828" fmla="val 693164"/>
              <a:gd name="f8829" fmla="val 681886"/>
              <a:gd name="f8830" fmla="val 321192"/>
              <a:gd name="f8831" fmla="val 664970"/>
              <a:gd name="f8832" fmla="val 309210"/>
              <a:gd name="f8833" fmla="val 656747"/>
              <a:gd name="f8834" fmla="val 300928"/>
              <a:gd name="f8835" fmla="val 649404"/>
              <a:gd name="f8836" fmla="val 296346"/>
              <a:gd name="f8837" fmla="val 642943"/>
              <a:gd name="f8838" fmla="val 291765"/>
              <a:gd name="f8839" fmla="val 636482"/>
              <a:gd name="f8840" fmla="val 629258"/>
              <a:gd name="f8841" fmla="val 621269"/>
              <a:gd name="f8842" fmla="val 616805"/>
              <a:gd name="f8843" fmla="val 290414"/>
              <a:gd name="f8844" fmla="val 612635"/>
              <a:gd name="f8845" fmla="val 608758"/>
              <a:gd name="f8846" fmla="val 294173"/>
              <a:gd name="f8847" fmla="val 604882"/>
              <a:gd name="f8848" fmla="val 296757"/>
              <a:gd name="f8849" fmla="val 601533"/>
              <a:gd name="f8850" fmla="val 598714"/>
              <a:gd name="f8851" fmla="val 303336"/>
              <a:gd name="f8852" fmla="val 595895"/>
              <a:gd name="f8853" fmla="val 307271"/>
              <a:gd name="f8854" fmla="val 593663"/>
              <a:gd name="f8855" fmla="val 311853"/>
              <a:gd name="f8856" fmla="val 592018"/>
              <a:gd name="f8857" fmla="val 316434"/>
              <a:gd name="f8858" fmla="val 590373"/>
              <a:gd name="f8859" fmla="val 321427"/>
              <a:gd name="f8860" fmla="val 589551"/>
              <a:gd name="f8861" fmla="val 334584"/>
              <a:gd name="f8862" fmla="val 343336"/>
              <a:gd name="f8863" fmla="val 591548"/>
              <a:gd name="f8864" fmla="val 595542"/>
              <a:gd name="f8865" fmla="val 362837"/>
              <a:gd name="f8866" fmla="val 599536"/>
              <a:gd name="f8867" fmla="val 374173"/>
              <a:gd name="f8868" fmla="val 605880"/>
              <a:gd name="f8869" fmla="val 387096"/>
              <a:gd name="f8870" fmla="val 614573"/>
              <a:gd name="f8871" fmla="val 580036"/>
              <a:gd name="f8872" fmla="val 574632"/>
              <a:gd name="f8873" fmla="val 369239"/>
              <a:gd name="f8874" fmla="val 570637"/>
              <a:gd name="f8875" fmla="val 359606"/>
              <a:gd name="f8876" fmla="val 568053"/>
              <a:gd name="f8877" fmla="val 349974"/>
              <a:gd name="f8878" fmla="val 565468"/>
              <a:gd name="f8879" fmla="val 339518"/>
              <a:gd name="f8880" fmla="val 11802189"/>
              <a:gd name="f8881" fmla="val 513750"/>
              <a:gd name="f8882" fmla="val 520446"/>
              <a:gd name="f8883" fmla="val 550755"/>
              <a:gd name="f8884" fmla="val 11789854"/>
              <a:gd name="f8885" fmla="val 546878"/>
              <a:gd name="f8886" fmla="val 556981"/>
              <a:gd name="f8887" fmla="val 11783099"/>
              <a:gd name="f8888" fmla="val 567260"/>
              <a:gd name="f8889" fmla="val 577715"/>
              <a:gd name="f8890" fmla="val 11772996"/>
              <a:gd name="f8891" fmla="val 588171"/>
              <a:gd name="f8892" fmla="val 11766359"/>
              <a:gd name="f8893" fmla="val 599390"/>
              <a:gd name="f8894" fmla="val 11758136"/>
              <a:gd name="f8895" fmla="val 611372"/>
              <a:gd name="f8896" fmla="val 570138"/>
              <a:gd name="f8897" fmla="val 11730646"/>
              <a:gd name="f8898" fmla="val 632165"/>
              <a:gd name="f8899" fmla="val 660594"/>
              <a:gd name="f8900" fmla="val 11727416"/>
              <a:gd name="f8901" fmla="val 685557"/>
              <a:gd name="f8902" fmla="val 11720955"/>
              <a:gd name="f8903" fmla="val 707055"/>
              <a:gd name="f8904" fmla="val 11714494"/>
              <a:gd name="f8905" fmla="val 728553"/>
              <a:gd name="f8906" fmla="val 746703"/>
              <a:gd name="f8907" fmla="val 761505"/>
              <a:gd name="f8908" fmla="val 11710206"/>
              <a:gd name="f8909" fmla="val 784765"/>
              <a:gd name="f8910" fmla="val 11726652"/>
              <a:gd name="f8911" fmla="val 767144"/>
              <a:gd name="f8912" fmla="val 11738752"/>
              <a:gd name="f8913" fmla="val 745352"/>
              <a:gd name="f8914" fmla="val 11746505"/>
              <a:gd name="f8915" fmla="val 719390"/>
              <a:gd name="f8916" fmla="val 11754259"/>
              <a:gd name="f8917" fmla="val 693428"/>
              <a:gd name="f8918" fmla="val 663413"/>
              <a:gd name="f8919" fmla="val 629345"/>
              <a:gd name="f8920" fmla="val 11770470"/>
              <a:gd name="f8921" fmla="val 643090"/>
              <a:gd name="f8922" fmla="val 11774934"/>
              <a:gd name="f8923" fmla="val 637216"/>
              <a:gd name="f8924" fmla="val 11779340"/>
              <a:gd name="f8925" fmla="val 630755"/>
              <a:gd name="f8926" fmla="val 623707"/>
              <a:gd name="f8927" fmla="val 11788033"/>
              <a:gd name="f8928" fmla="val 616658"/>
              <a:gd name="f8929" fmla="val 11792379"/>
              <a:gd name="f8930" fmla="val 608964"/>
              <a:gd name="f8931" fmla="val 11796726"/>
              <a:gd name="f8932" fmla="val 600623"/>
              <a:gd name="f8933" fmla="val 11801073"/>
              <a:gd name="f8934" fmla="val 592282"/>
              <a:gd name="f8935" fmla="val 11805360"/>
              <a:gd name="f8936" fmla="val 583119"/>
              <a:gd name="f8937" fmla="val 11809590"/>
              <a:gd name="f8938" fmla="val 573134"/>
              <a:gd name="f8939" fmla="val 11813819"/>
              <a:gd name="f8940" fmla="val 563149"/>
              <a:gd name="f8941" fmla="val 11818283"/>
              <a:gd name="f8942" fmla="val 552047"/>
              <a:gd name="f8943" fmla="val 11822982"/>
              <a:gd name="f8944" fmla="val 539830"/>
              <a:gd name="f8945" fmla="val 506666"/>
              <a:gd name="f8946" fmla="val 593363"/>
              <a:gd name="f8947" fmla="val 3784057"/>
              <a:gd name="f8948" fmla="val 517944"/>
              <a:gd name="f8949" fmla="val 3756568"/>
              <a:gd name="f8950" fmla="val 623671"/>
              <a:gd name="f8951" fmla="val 696623"/>
              <a:gd name="f8952" fmla="val 644464"/>
              <a:gd name="f8953" fmla="val 672893"/>
              <a:gd name="f8954" fmla="val 3818713"/>
              <a:gd name="f8955" fmla="val 698151"/>
              <a:gd name="f8956" fmla="val 720236"/>
              <a:gd name="f8957" fmla="val 742321"/>
              <a:gd name="f8958" fmla="val 3789343"/>
              <a:gd name="f8959" fmla="val 761117"/>
              <a:gd name="f8960" fmla="val 3771722"/>
              <a:gd name="f8961" fmla="val 776624"/>
              <a:gd name="f8962" fmla="val 3791106"/>
              <a:gd name="f8963" fmla="val 801293"/>
              <a:gd name="f8964" fmla="val 782968"/>
              <a:gd name="f8965" fmla="val 760823"/>
              <a:gd name="f8966" fmla="val 3836040"/>
              <a:gd name="f8967" fmla="val 734861"/>
              <a:gd name="f8968" fmla="val 3845555"/>
              <a:gd name="f8969" fmla="val 708899"/>
              <a:gd name="f8970" fmla="val 678297"/>
              <a:gd name="f8971" fmla="val 643055"/>
              <a:gd name="f8972" fmla="val 3887318"/>
              <a:gd name="f8973" fmla="val 456860"/>
              <a:gd name="f8974" fmla="val 543557"/>
              <a:gd name="f8975" fmla="val 11265950"/>
              <a:gd name="f8976" fmla="val 468138"/>
              <a:gd name="f8977" fmla="val 11238461"/>
              <a:gd name="f8978" fmla="val 573865"/>
              <a:gd name="f8979" fmla="val 646817"/>
              <a:gd name="f8980" fmla="val 594658"/>
              <a:gd name="f8981" fmla="val 623087"/>
              <a:gd name="f8982" fmla="val 11300605"/>
              <a:gd name="f8983" fmla="val 648344"/>
              <a:gd name="f8984" fmla="val 670429"/>
              <a:gd name="f8985" fmla="val 692515"/>
              <a:gd name="f8986" fmla="val 11271236"/>
              <a:gd name="f8987" fmla="val 711311"/>
              <a:gd name="f8988" fmla="val 11253615"/>
              <a:gd name="f8989" fmla="val 726817"/>
              <a:gd name="f8990" fmla="val 11272998"/>
              <a:gd name="f8991" fmla="val 751487"/>
              <a:gd name="f8992" fmla="val 733161"/>
              <a:gd name="f8993" fmla="val 711017"/>
              <a:gd name="f8994" fmla="val 11317933"/>
              <a:gd name="f8995" fmla="val 685055"/>
              <a:gd name="f8996" fmla="val 11327448"/>
              <a:gd name="f8997" fmla="val 659093"/>
              <a:gd name="f8998" fmla="val 628491"/>
              <a:gd name="f8999" fmla="val 593248"/>
              <a:gd name="f9000" fmla="val 11369210"/>
              <a:gd name="f9001" fmla="val 427944"/>
              <a:gd name="f9002" fmla="val 514641"/>
              <a:gd name="f9003" fmla="val 2371979"/>
              <a:gd name="f9004" fmla="val 439222"/>
              <a:gd name="f9005" fmla="val 2344490"/>
              <a:gd name="f9006" fmla="val 544950"/>
              <a:gd name="f9007" fmla="val 617901"/>
              <a:gd name="f9008" fmla="val 565743"/>
              <a:gd name="f9009" fmla="val 594171"/>
              <a:gd name="f9010" fmla="val 2406634"/>
              <a:gd name="f9011" fmla="val 619429"/>
              <a:gd name="f9012" fmla="val 641514"/>
              <a:gd name="f9013" fmla="val 663599"/>
              <a:gd name="f9014" fmla="val 2377265"/>
              <a:gd name="f9015" fmla="val 682395"/>
              <a:gd name="f9016" fmla="val 2359644"/>
              <a:gd name="f9017" fmla="val 697902"/>
              <a:gd name="f9018" fmla="val 2379027"/>
              <a:gd name="f9019" fmla="val 722572"/>
              <a:gd name="f9020" fmla="val 704246"/>
              <a:gd name="f9021" fmla="val 682102"/>
              <a:gd name="f9022" fmla="val 2423961"/>
              <a:gd name="f9023" fmla="val 656139"/>
              <a:gd name="f9024" fmla="val 2433477"/>
              <a:gd name="f9025" fmla="val 630177"/>
              <a:gd name="f9026" fmla="val 599575"/>
              <a:gd name="f9027" fmla="val 564333"/>
              <a:gd name="f9028" fmla="val 2475240"/>
              <a:gd name="f9029" fmla="val 514640"/>
              <a:gd name="f9030" fmla="val 9072818"/>
              <a:gd name="f9031" fmla="val 439221"/>
              <a:gd name="f9032" fmla="val 9045329"/>
              <a:gd name="f9033" fmla="val 544949"/>
              <a:gd name="f9034" fmla="val 565742"/>
              <a:gd name="f9035" fmla="val 9107473"/>
              <a:gd name="f9036" fmla="val 619428"/>
              <a:gd name="f9037" fmla="val 641513"/>
              <a:gd name="f9038" fmla="val 9078104"/>
              <a:gd name="f9039" fmla="val 682394"/>
              <a:gd name="f9040" fmla="val 9060483"/>
              <a:gd name="f9041" fmla="val 697901"/>
              <a:gd name="f9042" fmla="val 9079866"/>
              <a:gd name="f9043" fmla="val 722571"/>
              <a:gd name="f9044" fmla="val 704245"/>
              <a:gd name="f9045" fmla="val 682101"/>
              <a:gd name="f9046" fmla="val 9124801"/>
              <a:gd name="f9047" fmla="val 9134316"/>
              <a:gd name="f9048" fmla="val 564332"/>
              <a:gd name="f9049" fmla="val 9176078"/>
              <a:gd name="f9050" fmla="val 7148034"/>
              <a:gd name="f9051" fmla="val 184856"/>
              <a:gd name="f9052" fmla="val 7015875"/>
              <a:gd name="f9053" fmla="val 191552"/>
              <a:gd name="f9054" fmla="val 221860"/>
              <a:gd name="f9055" fmla="val 7135699"/>
              <a:gd name="f9056" fmla="val 217984"/>
              <a:gd name="f9057" fmla="val 228086"/>
              <a:gd name="f9058" fmla="val 7128944"/>
              <a:gd name="f9059" fmla="val 238366"/>
              <a:gd name="f9060" fmla="val 248821"/>
              <a:gd name="f9061" fmla="val 7118841"/>
              <a:gd name="f9062" fmla="val 259276"/>
              <a:gd name="f9063" fmla="val 7112204"/>
              <a:gd name="f9064" fmla="val 270495"/>
              <a:gd name="f9065" fmla="val 7103981"/>
              <a:gd name="f9066" fmla="val 282478"/>
              <a:gd name="f9067" fmla="val 241244"/>
              <a:gd name="f9068" fmla="val 7076492"/>
              <a:gd name="f9069" fmla="val 303270"/>
              <a:gd name="f9070" fmla="val 331700"/>
              <a:gd name="f9071" fmla="val 7073261"/>
              <a:gd name="f9072" fmla="val 356663"/>
              <a:gd name="f9073" fmla="val 7066800"/>
              <a:gd name="f9074" fmla="val 378161"/>
              <a:gd name="f9075" fmla="val 7060339"/>
              <a:gd name="f9076" fmla="val 399659"/>
              <a:gd name="f9077" fmla="val 417808"/>
              <a:gd name="f9078" fmla="val 432610"/>
              <a:gd name="f9079" fmla="val 7056051"/>
              <a:gd name="f9080" fmla="val 455871"/>
              <a:gd name="f9081" fmla="val 7072497"/>
              <a:gd name="f9082" fmla="val 438249"/>
              <a:gd name="f9083" fmla="val 7084597"/>
              <a:gd name="f9084" fmla="val 416458"/>
              <a:gd name="f9085" fmla="val 7092351"/>
              <a:gd name="f9086" fmla="val 390496"/>
              <a:gd name="f9087" fmla="val 7100104"/>
              <a:gd name="f9088" fmla="val 364534"/>
              <a:gd name="f9089" fmla="val 334519"/>
              <a:gd name="f9090" fmla="val 300451"/>
              <a:gd name="f9091" fmla="val 7116316"/>
              <a:gd name="f9092" fmla="val 314196"/>
              <a:gd name="f9093" fmla="val 7120780"/>
              <a:gd name="f9094" fmla="val 308322"/>
              <a:gd name="f9095" fmla="val 7125185"/>
              <a:gd name="f9096" fmla="val 301861"/>
              <a:gd name="f9097" fmla="val 294812"/>
              <a:gd name="f9098" fmla="val 7133878"/>
              <a:gd name="f9099" fmla="val 287764"/>
              <a:gd name="f9100" fmla="val 7138225"/>
              <a:gd name="f9101" fmla="val 280069"/>
              <a:gd name="f9102" fmla="val 7142571"/>
              <a:gd name="f9103" fmla="val 271728"/>
              <a:gd name="f9104" fmla="val 7146918"/>
              <a:gd name="f9105" fmla="val 263388"/>
              <a:gd name="f9106" fmla="val 7151206"/>
              <a:gd name="f9107" fmla="val 254225"/>
              <a:gd name="f9108" fmla="val 7155435"/>
              <a:gd name="f9109" fmla="val 244239"/>
              <a:gd name="f9110" fmla="val 7159664"/>
              <a:gd name="f9111" fmla="val 234254"/>
              <a:gd name="f9112" fmla="val 7164128"/>
              <a:gd name="f9113" fmla="val 223153"/>
              <a:gd name="f9114" fmla="val 7168827"/>
              <a:gd name="f9115" fmla="val 210935"/>
              <a:gd name="f9116" fmla="val 11686241"/>
              <a:gd name="f9117" fmla="val 164773"/>
              <a:gd name="f9118" fmla="val 191205"/>
              <a:gd name="f9119" fmla="val 11741572"/>
              <a:gd name="f9120" fmla="val 294466"/>
              <a:gd name="f9121" fmla="val 320545"/>
              <a:gd name="f9122" fmla="val 11804656"/>
              <a:gd name="f9123" fmla="val 11764832"/>
              <a:gd name="f9124" fmla="val 134485"/>
              <a:gd name="f9125" fmla="val 142590"/>
              <a:gd name="f9126" fmla="val 211313"/>
              <a:gd name="f9127" fmla="val 232106"/>
              <a:gd name="f9128" fmla="val 258186"/>
              <a:gd name="f9129" fmla="val 236336"/>
              <a:gd name="f9130" fmla="val 379420"/>
              <a:gd name="f9131" fmla="val 369905"/>
              <a:gd name="f9132" fmla="val 225410"/>
              <a:gd name="f9133" fmla="val 204617"/>
              <a:gd name="f9134" fmla="val 266644"/>
              <a:gd name="f9135" fmla="val 281798"/>
              <a:gd name="f9136" fmla="val 189463"/>
              <a:gd name="f9137" fmla="val 171490"/>
              <a:gd name="f9138" fmla="val 201798"/>
              <a:gd name="f9139" fmla="val 134484"/>
              <a:gd name="f9140" fmla="val 236335"/>
              <a:gd name="f9141" fmla="val 171489"/>
              <a:gd name="f9142" fmla="val 142589"/>
              <a:gd name="f9143" fmla="val 211312"/>
              <a:gd name="f9144" fmla="val 232105"/>
              <a:gd name="f9145" fmla="val 258185"/>
              <a:gd name="f9146" fmla="val 379419"/>
              <a:gd name="f9147" fmla="val 369904"/>
              <a:gd name="f9148" fmla="val 225409"/>
              <a:gd name="f9149" fmla="val 204616"/>
              <a:gd name="f9150" fmla="val 266643"/>
              <a:gd name="f9151" fmla="val 281797"/>
              <a:gd name="f9152" fmla="val 189462"/>
              <a:gd name="f9153" fmla="val 171488"/>
              <a:gd name="f9154" fmla="val 201797"/>
              <a:gd name="f9155" fmla="val 123504"/>
              <a:gd name="f9156" fmla="val 3773250"/>
              <a:gd name="f9157" fmla="val 3755804"/>
              <a:gd name="f9158" fmla="val 128967"/>
              <a:gd name="f9159" fmla="val 3743000"/>
              <a:gd name="f9160" fmla="val 139892"/>
              <a:gd name="f9161" fmla="val 3730195"/>
              <a:gd name="f9162" fmla="val 150817"/>
              <a:gd name="f9163" fmla="val 165560"/>
              <a:gd name="f9164" fmla="val 184121"/>
              <a:gd name="f9165" fmla="val 196104"/>
              <a:gd name="f9166" fmla="val 3727082"/>
              <a:gd name="f9167" fmla="val 206970"/>
              <a:gd name="f9168" fmla="val 3733660"/>
              <a:gd name="f9169" fmla="val 216721"/>
              <a:gd name="f9170" fmla="val 3740239"/>
              <a:gd name="f9171" fmla="val 226471"/>
              <a:gd name="f9172" fmla="val 236398"/>
              <a:gd name="f9173" fmla="val 3766788"/>
              <a:gd name="f9174" fmla="val 246500"/>
              <a:gd name="f9175" fmla="val 3787229"/>
              <a:gd name="f9176" fmla="val 259892"/>
              <a:gd name="f9177" fmla="val 3794513"/>
              <a:gd name="f9178" fmla="val 264826"/>
              <a:gd name="f9179" fmla="val 3800563"/>
              <a:gd name="f9180" fmla="val 269349"/>
              <a:gd name="f9181" fmla="val 3805379"/>
              <a:gd name="f9182" fmla="val 273461"/>
              <a:gd name="f9183" fmla="val 3810195"/>
              <a:gd name="f9184" fmla="val 277572"/>
              <a:gd name="f9185" fmla="val 3814072"/>
              <a:gd name="f9186" fmla="val 281743"/>
              <a:gd name="f9187" fmla="val 3817009"/>
              <a:gd name="f9188" fmla="val 285972"/>
              <a:gd name="f9189" fmla="val 3819946"/>
              <a:gd name="f9190" fmla="val 290201"/>
              <a:gd name="f9191" fmla="val 294489"/>
              <a:gd name="f9192" fmla="val 298836"/>
              <a:gd name="f9193" fmla="val 3824351"/>
              <a:gd name="f9194" fmla="val 303182"/>
              <a:gd name="f9195" fmla="val 3824939"/>
              <a:gd name="f9196" fmla="val 307940"/>
              <a:gd name="f9197" fmla="val 313109"/>
              <a:gd name="f9198" fmla="val 319452"/>
              <a:gd name="f9199" fmla="val 3727317"/>
              <a:gd name="f9200" fmla="val 346237"/>
              <a:gd name="f9201" fmla="val 3858067"/>
              <a:gd name="f9202" fmla="val 3858301"/>
              <a:gd name="f9203" fmla="val 344592"/>
              <a:gd name="f9204" fmla="val 342947"/>
              <a:gd name="f9205" fmla="val 341303"/>
              <a:gd name="f9206" fmla="val 339423"/>
              <a:gd name="f9207" fmla="val 336721"/>
              <a:gd name="f9208" fmla="val 333197"/>
              <a:gd name="f9209" fmla="val 310407"/>
              <a:gd name="f9210" fmla="val 292198"/>
              <a:gd name="f9211" fmla="val 278571"/>
              <a:gd name="f9212" fmla="val 3841621"/>
              <a:gd name="f9213" fmla="val 264944"/>
              <a:gd name="f9214" fmla="val 252492"/>
              <a:gd name="f9215" fmla="val 241214"/>
              <a:gd name="f9216" fmla="val 3788287"/>
              <a:gd name="f9217" fmla="val 224297"/>
              <a:gd name="f9218" fmla="val 3776305"/>
              <a:gd name="f9219" fmla="val 216074"/>
              <a:gd name="f9220" fmla="val 3768022"/>
              <a:gd name="f9221" fmla="val 208732"/>
              <a:gd name="f9222" fmla="val 3763441"/>
              <a:gd name="f9223" fmla="val 202271"/>
              <a:gd name="f9224" fmla="val 3758859"/>
              <a:gd name="f9225" fmla="val 195810"/>
              <a:gd name="f9226" fmla="val 188585"/>
              <a:gd name="f9227" fmla="val 180597"/>
              <a:gd name="f9228" fmla="val 176133"/>
              <a:gd name="f9229" fmla="val 3757508"/>
              <a:gd name="f9230" fmla="val 171962"/>
              <a:gd name="f9231" fmla="val 168086"/>
              <a:gd name="f9232" fmla="val 3761268"/>
              <a:gd name="f9233" fmla="val 164209"/>
              <a:gd name="f9234" fmla="val 3763852"/>
              <a:gd name="f9235" fmla="val 160861"/>
              <a:gd name="f9236" fmla="val 158042"/>
              <a:gd name="f9237" fmla="val 3770430"/>
              <a:gd name="f9238" fmla="val 155222"/>
              <a:gd name="f9239" fmla="val 3774365"/>
              <a:gd name="f9240" fmla="val 152990"/>
              <a:gd name="f9241" fmla="val 3778948"/>
              <a:gd name="f9242" fmla="val 151346"/>
              <a:gd name="f9243" fmla="val 3783528"/>
              <a:gd name="f9244" fmla="val 149701"/>
              <a:gd name="f9245" fmla="val 3788521"/>
              <a:gd name="f9246" fmla="val 148879"/>
              <a:gd name="f9247" fmla="val 3801678"/>
              <a:gd name="f9248" fmla="val 3810431"/>
              <a:gd name="f9249" fmla="val 150876"/>
              <a:gd name="f9250" fmla="val 154870"/>
              <a:gd name="f9251" fmla="val 3829931"/>
              <a:gd name="f9252" fmla="val 158864"/>
              <a:gd name="f9253" fmla="val 3841268"/>
              <a:gd name="f9254" fmla="val 165208"/>
              <a:gd name="f9255" fmla="val 3854190"/>
              <a:gd name="f9256" fmla="val 173901"/>
              <a:gd name="f9257" fmla="val 139363"/>
              <a:gd name="f9258" fmla="val 133959"/>
              <a:gd name="f9259" fmla="val 3836334"/>
              <a:gd name="f9260" fmla="val 129965"/>
              <a:gd name="f9261" fmla="val 3826701"/>
              <a:gd name="f9262" fmla="val 127381"/>
              <a:gd name="f9263" fmla="val 3817068"/>
              <a:gd name="f9264" fmla="val 124796"/>
              <a:gd name="f9265" fmla="val 74166"/>
              <a:gd name="f9266" fmla="val 149936"/>
              <a:gd name="f9267" fmla="val 179892"/>
              <a:gd name="f9268" fmla="val 215135"/>
              <a:gd name="f9269" fmla="val 6001771"/>
              <a:gd name="f9270" fmla="val 246149"/>
              <a:gd name="f9271" fmla="val 5992960"/>
              <a:gd name="f9272" fmla="val 272933"/>
              <a:gd name="f9273" fmla="val 299718"/>
              <a:gd name="f9274" fmla="val 5971991"/>
              <a:gd name="f9275" fmla="val 323330"/>
              <a:gd name="f9276" fmla="val 343770"/>
              <a:gd name="f9277" fmla="val 365973"/>
              <a:gd name="f9278" fmla="val 342714"/>
              <a:gd name="f9279" fmla="val 315635"/>
              <a:gd name="f9280" fmla="val 284739"/>
              <a:gd name="f9281" fmla="val 6027439"/>
              <a:gd name="f9282" fmla="val 253843"/>
              <a:gd name="f9283" fmla="val 6033196"/>
              <a:gd name="f9284" fmla="val 218542"/>
              <a:gd name="f9285" fmla="val 6035075"/>
              <a:gd name="f9286" fmla="val 178835"/>
              <a:gd name="f9287" fmla="val 6063975"/>
              <a:gd name="f9288" fmla="val 205619"/>
              <a:gd name="f9289" fmla="val 6063858"/>
              <a:gd name="f9290" fmla="val 227470"/>
              <a:gd name="f9291" fmla="val 244387"/>
              <a:gd name="f9292" fmla="val 6063388"/>
              <a:gd name="f9293" fmla="val 261302"/>
              <a:gd name="f9294" fmla="val 6063035"/>
              <a:gd name="f9295" fmla="val 274694"/>
              <a:gd name="f9296" fmla="val 6062565"/>
              <a:gd name="f9297" fmla="val 284563"/>
              <a:gd name="f9298" fmla="val 294431"/>
              <a:gd name="f9299" fmla="val 6061625"/>
              <a:gd name="f9300" fmla="val 301655"/>
              <a:gd name="f9301" fmla="val 6061155"/>
              <a:gd name="f9302" fmla="val 306237"/>
              <a:gd name="f9303" fmla="val 6060685"/>
              <a:gd name="f9304" fmla="val 310818"/>
              <a:gd name="f9305" fmla="val 6060215"/>
              <a:gd name="f9306" fmla="val 314167"/>
              <a:gd name="f9307" fmla="val 316282"/>
              <a:gd name="f9308" fmla="val 6058805"/>
              <a:gd name="f9309" fmla="val 320981"/>
              <a:gd name="f9310" fmla="val 6056984"/>
              <a:gd name="f9311" fmla="val 324210"/>
              <a:gd name="f9312" fmla="val 6054283"/>
              <a:gd name="f9313" fmla="val 325973"/>
              <a:gd name="f9314" fmla="val 6051581"/>
              <a:gd name="f9315" fmla="val 327735"/>
              <a:gd name="f9316" fmla="val 6047880"/>
              <a:gd name="f9317" fmla="val 328616"/>
              <a:gd name="f9318" fmla="val 6043181"/>
              <a:gd name="f9319" fmla="val 360334"/>
              <a:gd name="f9320" fmla="val 6058688"/>
              <a:gd name="f9321" fmla="val 6067381"/>
              <a:gd name="f9322" fmla="val 356868"/>
              <a:gd name="f9323" fmla="val 349937"/>
              <a:gd name="f9324" fmla="val 6079598"/>
              <a:gd name="f9325" fmla="val 343006"/>
              <a:gd name="f9326" fmla="val 6084122"/>
              <a:gd name="f9327" fmla="val 334079"/>
              <a:gd name="f9328" fmla="val 6087058"/>
              <a:gd name="f9329" fmla="val 323154"/>
              <a:gd name="f9330" fmla="val 6089995"/>
              <a:gd name="f9331" fmla="val 312228"/>
              <a:gd name="f9332" fmla="val 6091698"/>
              <a:gd name="f9333" fmla="val 300069"/>
              <a:gd name="f9334" fmla="val 6092168"/>
              <a:gd name="f9335" fmla="val 286677"/>
              <a:gd name="f9336" fmla="val 6092638"/>
              <a:gd name="f9337" fmla="val 273286"/>
              <a:gd name="f9338" fmla="val 6092873"/>
              <a:gd name="f9339" fmla="val 260246"/>
              <a:gd name="f9340" fmla="val 247558"/>
              <a:gd name="f9341" fmla="val 148528"/>
              <a:gd name="f9342" fmla="val 6036485"/>
              <a:gd name="f9343" fmla="val 73698"/>
              <a:gd name="f9344" fmla="val 11255142"/>
              <a:gd name="f9345" fmla="val 11237697"/>
              <a:gd name="f9346" fmla="val 79160"/>
              <a:gd name="f9347" fmla="val 11224892"/>
              <a:gd name="f9348" fmla="val 90086"/>
              <a:gd name="f9349" fmla="val 11212088"/>
              <a:gd name="f9350" fmla="val 101011"/>
              <a:gd name="f9351" fmla="val 115754"/>
              <a:gd name="f9352" fmla="val 134315"/>
              <a:gd name="f9353" fmla="val 146297"/>
              <a:gd name="f9354" fmla="val 11208975"/>
              <a:gd name="f9355" fmla="val 157164"/>
              <a:gd name="f9356" fmla="val 11215553"/>
              <a:gd name="f9357" fmla="val 166914"/>
              <a:gd name="f9358" fmla="val 11222132"/>
              <a:gd name="f9359" fmla="val 176664"/>
              <a:gd name="f9360" fmla="val 186591"/>
              <a:gd name="f9361" fmla="val 11248681"/>
              <a:gd name="f9362" fmla="val 196694"/>
              <a:gd name="f9363" fmla="val 11269122"/>
              <a:gd name="f9364" fmla="val 210086"/>
              <a:gd name="f9365" fmla="val 11276405"/>
              <a:gd name="f9366" fmla="val 215020"/>
              <a:gd name="f9367" fmla="val 11282455"/>
              <a:gd name="f9368" fmla="val 219543"/>
              <a:gd name="f9369" fmla="val 11287272"/>
              <a:gd name="f9370" fmla="val 223654"/>
              <a:gd name="f9371" fmla="val 11292088"/>
              <a:gd name="f9372" fmla="val 227766"/>
              <a:gd name="f9373" fmla="val 11295965"/>
              <a:gd name="f9374" fmla="val 231937"/>
              <a:gd name="f9375" fmla="val 11298902"/>
              <a:gd name="f9376" fmla="val 236166"/>
              <a:gd name="f9377" fmla="val 11301839"/>
              <a:gd name="f9378" fmla="val 240395"/>
              <a:gd name="f9379" fmla="val 244682"/>
              <a:gd name="f9380" fmla="val 249029"/>
              <a:gd name="f9381" fmla="val 11306244"/>
              <a:gd name="f9382" fmla="val 253376"/>
              <a:gd name="f9383" fmla="val 11306831"/>
              <a:gd name="f9384" fmla="val 258133"/>
              <a:gd name="f9385" fmla="val 263302"/>
              <a:gd name="f9386" fmla="val 269646"/>
              <a:gd name="f9387" fmla="val 11209210"/>
              <a:gd name="f9388" fmla="val 296430"/>
              <a:gd name="f9389" fmla="val 11339959"/>
              <a:gd name="f9390" fmla="val 11340194"/>
              <a:gd name="f9391" fmla="val 294786"/>
              <a:gd name="f9392" fmla="val 293141"/>
              <a:gd name="f9393" fmla="val 291496"/>
              <a:gd name="f9394" fmla="val 289617"/>
              <a:gd name="f9395" fmla="val 286915"/>
              <a:gd name="f9396" fmla="val 283391"/>
              <a:gd name="f9397" fmla="val 260600"/>
              <a:gd name="f9398" fmla="val 242392"/>
              <a:gd name="f9399" fmla="val 228765"/>
              <a:gd name="f9400" fmla="val 11323513"/>
              <a:gd name="f9401" fmla="val 215138"/>
              <a:gd name="f9402" fmla="val 202685"/>
              <a:gd name="f9403" fmla="val 191408"/>
              <a:gd name="f9404" fmla="val 11270179"/>
              <a:gd name="f9405" fmla="val 174491"/>
              <a:gd name="f9406" fmla="val 11258197"/>
              <a:gd name="f9407" fmla="val 166268"/>
              <a:gd name="f9408" fmla="val 11249915"/>
              <a:gd name="f9409" fmla="val 158926"/>
              <a:gd name="f9410" fmla="val 11245333"/>
              <a:gd name="f9411" fmla="val 152464"/>
              <a:gd name="f9412" fmla="val 11240752"/>
              <a:gd name="f9413" fmla="val 146004"/>
              <a:gd name="f9414" fmla="val 138779"/>
              <a:gd name="f9415" fmla="val 130791"/>
              <a:gd name="f9416" fmla="val 126327"/>
              <a:gd name="f9417" fmla="val 11239401"/>
              <a:gd name="f9418" fmla="val 122156"/>
              <a:gd name="f9419" fmla="val 118279"/>
              <a:gd name="f9420" fmla="val 11243160"/>
              <a:gd name="f9421" fmla="val 114403"/>
              <a:gd name="f9422" fmla="val 11245744"/>
              <a:gd name="f9423" fmla="val 111055"/>
              <a:gd name="f9424" fmla="val 108235"/>
              <a:gd name="f9425" fmla="val 11252323"/>
              <a:gd name="f9426" fmla="val 105416"/>
              <a:gd name="f9427" fmla="val 11256258"/>
              <a:gd name="f9428" fmla="val 103184"/>
              <a:gd name="f9429" fmla="val 11260840"/>
              <a:gd name="f9430" fmla="val 101539"/>
              <a:gd name="f9431" fmla="val 11265421"/>
              <a:gd name="f9432" fmla="val 99895"/>
              <a:gd name="f9433" fmla="val 11270414"/>
              <a:gd name="f9434" fmla="val 99072"/>
              <a:gd name="f9435" fmla="val 11283571"/>
              <a:gd name="f9436" fmla="val 11292323"/>
              <a:gd name="f9437" fmla="val 101069"/>
              <a:gd name="f9438" fmla="val 105064"/>
              <a:gd name="f9439" fmla="val 11311824"/>
              <a:gd name="f9440" fmla="val 109058"/>
              <a:gd name="f9441" fmla="val 11323160"/>
              <a:gd name="f9442" fmla="val 115401"/>
              <a:gd name="f9443" fmla="val 11336082"/>
              <a:gd name="f9444" fmla="val 124094"/>
              <a:gd name="f9445" fmla="val 89557"/>
              <a:gd name="f9446" fmla="val 84153"/>
              <a:gd name="f9447" fmla="val 11318226"/>
              <a:gd name="f9448" fmla="val 80159"/>
              <a:gd name="f9449" fmla="val 11308593"/>
              <a:gd name="f9450" fmla="val 77574"/>
              <a:gd name="f9451" fmla="val 11298960"/>
              <a:gd name="f9452" fmla="val 74990"/>
              <a:gd name="f9453" fmla="val 44782"/>
              <a:gd name="f9454" fmla="val 2361171"/>
              <a:gd name="f9455" fmla="val 2343726"/>
              <a:gd name="f9456" fmla="val 50245"/>
              <a:gd name="f9457" fmla="val 2330921"/>
              <a:gd name="f9458" fmla="val 61170"/>
              <a:gd name="f9459" fmla="val 2318117"/>
              <a:gd name="f9460" fmla="val 72095"/>
              <a:gd name="f9461" fmla="val 86838"/>
              <a:gd name="f9462" fmla="val 105399"/>
              <a:gd name="f9463" fmla="val 117382"/>
              <a:gd name="f9464" fmla="val 2315003"/>
              <a:gd name="f9465" fmla="val 128248"/>
              <a:gd name="f9466" fmla="val 2321582"/>
              <a:gd name="f9467" fmla="val 137999"/>
              <a:gd name="f9468" fmla="val 2328161"/>
              <a:gd name="f9469" fmla="val 147749"/>
              <a:gd name="f9470" fmla="val 157676"/>
              <a:gd name="f9471" fmla="val 2354710"/>
              <a:gd name="f9472" fmla="val 167779"/>
              <a:gd name="f9473" fmla="val 2375151"/>
              <a:gd name="f9474" fmla="val 181171"/>
              <a:gd name="f9475" fmla="val 2382434"/>
              <a:gd name="f9476" fmla="val 186105"/>
              <a:gd name="f9477" fmla="val 2388484"/>
              <a:gd name="f9478" fmla="val 190627"/>
              <a:gd name="f9479" fmla="val 2393300"/>
              <a:gd name="f9480" fmla="val 194739"/>
              <a:gd name="f9481" fmla="val 2398117"/>
              <a:gd name="f9482" fmla="val 198851"/>
              <a:gd name="f9483" fmla="val 2401994"/>
              <a:gd name="f9484" fmla="val 203021"/>
              <a:gd name="f9485" fmla="val 2404931"/>
              <a:gd name="f9486" fmla="val 207250"/>
              <a:gd name="f9487" fmla="val 2407867"/>
              <a:gd name="f9488" fmla="val 211479"/>
              <a:gd name="f9489" fmla="val 215767"/>
              <a:gd name="f9490" fmla="val 220114"/>
              <a:gd name="f9491" fmla="val 2412273"/>
              <a:gd name="f9492" fmla="val 224460"/>
              <a:gd name="f9493" fmla="val 2412860"/>
              <a:gd name="f9494" fmla="val 229218"/>
              <a:gd name="f9495" fmla="val 234387"/>
              <a:gd name="f9496" fmla="val 240730"/>
              <a:gd name="f9497" fmla="val 2315238"/>
              <a:gd name="f9498" fmla="val 267515"/>
              <a:gd name="f9499" fmla="val 2445988"/>
              <a:gd name="f9500" fmla="val 2446223"/>
              <a:gd name="f9501" fmla="val 265870"/>
              <a:gd name="f9502" fmla="val 264225"/>
              <a:gd name="f9503" fmla="val 262581"/>
              <a:gd name="f9504" fmla="val 260701"/>
              <a:gd name="f9505" fmla="val 257999"/>
              <a:gd name="f9506" fmla="val 254475"/>
              <a:gd name="f9507" fmla="val 231685"/>
              <a:gd name="f9508" fmla="val 213476"/>
              <a:gd name="f9509" fmla="val 199849"/>
              <a:gd name="f9510" fmla="val 2429542"/>
              <a:gd name="f9511" fmla="val 186222"/>
              <a:gd name="f9512" fmla="val 173769"/>
              <a:gd name="f9513" fmla="val 162492"/>
              <a:gd name="f9514" fmla="val 2376208"/>
              <a:gd name="f9515" fmla="val 145576"/>
              <a:gd name="f9516" fmla="val 2364225"/>
              <a:gd name="f9517" fmla="val 137352"/>
              <a:gd name="f9518" fmla="val 2355943"/>
              <a:gd name="f9519" fmla="val 130010"/>
              <a:gd name="f9520" fmla="val 2351362"/>
              <a:gd name="f9521" fmla="val 123549"/>
              <a:gd name="f9522" fmla="val 2346781"/>
              <a:gd name="f9523" fmla="val 117088"/>
              <a:gd name="f9524" fmla="val 109863"/>
              <a:gd name="f9525" fmla="val 101875"/>
              <a:gd name="f9526" fmla="val 97411"/>
              <a:gd name="f9527" fmla="val 2345430"/>
              <a:gd name="f9528" fmla="val 93240"/>
              <a:gd name="f9529" fmla="val 89364"/>
              <a:gd name="f9530" fmla="val 2349189"/>
              <a:gd name="f9531" fmla="val 85487"/>
              <a:gd name="f9532" fmla="val 2351773"/>
              <a:gd name="f9533" fmla="val 82139"/>
              <a:gd name="f9534" fmla="val 79320"/>
              <a:gd name="f9535" fmla="val 2358352"/>
              <a:gd name="f9536" fmla="val 76500"/>
              <a:gd name="f9537" fmla="val 2362287"/>
              <a:gd name="f9538" fmla="val 74268"/>
              <a:gd name="f9539" fmla="val 2366869"/>
              <a:gd name="f9540" fmla="val 72624"/>
              <a:gd name="f9541" fmla="val 2371450"/>
              <a:gd name="f9542" fmla="val 70979"/>
              <a:gd name="f9543" fmla="val 2376443"/>
              <a:gd name="f9544" fmla="val 70157"/>
              <a:gd name="f9545" fmla="val 2389600"/>
              <a:gd name="f9546" fmla="val 2398352"/>
              <a:gd name="f9547" fmla="val 72154"/>
              <a:gd name="f9548" fmla="val 76148"/>
              <a:gd name="f9549" fmla="val 2417853"/>
              <a:gd name="f9550" fmla="val 80142"/>
              <a:gd name="f9551" fmla="val 2429189"/>
              <a:gd name="f9552" fmla="val 86486"/>
              <a:gd name="f9553" fmla="val 2442112"/>
              <a:gd name="f9554" fmla="val 95179"/>
              <a:gd name="f9555" fmla="val 60641"/>
              <a:gd name="f9556" fmla="val 55237"/>
              <a:gd name="f9557" fmla="val 2424255"/>
              <a:gd name="f9558" fmla="val 51243"/>
              <a:gd name="f9559" fmla="val 2414622"/>
              <a:gd name="f9560" fmla="val 48659"/>
              <a:gd name="f9561" fmla="val 2404990"/>
              <a:gd name="f9562" fmla="val 46074"/>
              <a:gd name="f9563" fmla="val 44781"/>
              <a:gd name="f9564" fmla="val 9062010"/>
              <a:gd name="f9565" fmla="val 9044565"/>
              <a:gd name="f9566" fmla="val 50244"/>
              <a:gd name="f9567" fmla="val 9031760"/>
              <a:gd name="f9568" fmla="val 61169"/>
              <a:gd name="f9569" fmla="val 9018956"/>
              <a:gd name="f9570" fmla="val 72094"/>
              <a:gd name="f9571" fmla="val 86837"/>
              <a:gd name="f9572" fmla="val 105398"/>
              <a:gd name="f9573" fmla="val 117381"/>
              <a:gd name="f9574" fmla="val 9015843"/>
              <a:gd name="f9575" fmla="val 128247"/>
              <a:gd name="f9576" fmla="val 9022421"/>
              <a:gd name="f9577" fmla="val 137998"/>
              <a:gd name="f9578" fmla="val 9029000"/>
              <a:gd name="f9579" fmla="val 147748"/>
              <a:gd name="f9580" fmla="val 157675"/>
              <a:gd name="f9581" fmla="val 9055549"/>
              <a:gd name="f9582" fmla="val 167778"/>
              <a:gd name="f9583" fmla="val 9075990"/>
              <a:gd name="f9584" fmla="val 181170"/>
              <a:gd name="f9585" fmla="val 9083273"/>
              <a:gd name="f9586" fmla="val 186104"/>
              <a:gd name="f9587" fmla="val 9089323"/>
              <a:gd name="f9588" fmla="val 9094140"/>
              <a:gd name="f9589" fmla="val 194738"/>
              <a:gd name="f9590" fmla="val 9098956"/>
              <a:gd name="f9591" fmla="val 198850"/>
              <a:gd name="f9592" fmla="val 9102833"/>
              <a:gd name="f9593" fmla="val 203020"/>
              <a:gd name="f9594" fmla="val 9105770"/>
              <a:gd name="f9595" fmla="val 207249"/>
              <a:gd name="f9596" fmla="val 9108707"/>
              <a:gd name="f9597" fmla="val 211478"/>
              <a:gd name="f9598" fmla="val 215766"/>
              <a:gd name="f9599" fmla="val 220113"/>
              <a:gd name="f9600" fmla="val 9113112"/>
              <a:gd name="f9601" fmla="val 9113699"/>
              <a:gd name="f9602" fmla="val 229217"/>
              <a:gd name="f9603" fmla="val 234386"/>
              <a:gd name="f9604" fmla="val 9016078"/>
              <a:gd name="f9605" fmla="val 267514"/>
              <a:gd name="f9606" fmla="val 9146827"/>
              <a:gd name="f9607" fmla="val 9147062"/>
              <a:gd name="f9608" fmla="val 265869"/>
              <a:gd name="f9609" fmla="val 262580"/>
              <a:gd name="f9610" fmla="val 254474"/>
              <a:gd name="f9611" fmla="val 231684"/>
              <a:gd name="f9612" fmla="val 199848"/>
              <a:gd name="f9613" fmla="val 9130381"/>
              <a:gd name="f9614" fmla="val 186221"/>
              <a:gd name="f9615" fmla="val 162491"/>
              <a:gd name="f9616" fmla="val 9077047"/>
              <a:gd name="f9617" fmla="val 145575"/>
              <a:gd name="f9618" fmla="val 9065065"/>
              <a:gd name="f9619" fmla="val 9056783"/>
              <a:gd name="f9620" fmla="val 130009"/>
              <a:gd name="f9621" fmla="val 9052201"/>
              <a:gd name="f9622" fmla="val 123548"/>
              <a:gd name="f9623" fmla="val 9047620"/>
              <a:gd name="f9624" fmla="val 117087"/>
              <a:gd name="f9625" fmla="val 101874"/>
              <a:gd name="f9626" fmla="val 97410"/>
              <a:gd name="f9627" fmla="val 9046269"/>
              <a:gd name="f9628" fmla="val 89363"/>
              <a:gd name="f9629" fmla="val 9050028"/>
              <a:gd name="f9630" fmla="val 9052612"/>
              <a:gd name="f9631" fmla="val 79319"/>
              <a:gd name="f9632" fmla="val 9059191"/>
              <a:gd name="f9633" fmla="val 9063126"/>
              <a:gd name="f9634" fmla="val 9067708"/>
              <a:gd name="f9635" fmla="val 72623"/>
              <a:gd name="f9636" fmla="val 9072289"/>
              <a:gd name="f9637" fmla="val 70978"/>
              <a:gd name="f9638" fmla="val 9077282"/>
              <a:gd name="f9639" fmla="val 70156"/>
              <a:gd name="f9640" fmla="val 9090439"/>
              <a:gd name="f9641" fmla="val 9099191"/>
              <a:gd name="f9642" fmla="val 72153"/>
              <a:gd name="f9643" fmla="val 76147"/>
              <a:gd name="f9644" fmla="val 9118692"/>
              <a:gd name="f9645" fmla="val 80141"/>
              <a:gd name="f9646" fmla="val 9130028"/>
              <a:gd name="f9647" fmla="val 86485"/>
              <a:gd name="f9648" fmla="val 9142950"/>
              <a:gd name="f9649" fmla="val 95178"/>
              <a:gd name="f9650" fmla="val 9125094"/>
              <a:gd name="f9651" fmla="val 9115461"/>
              <a:gd name="f9652" fmla="val 48658"/>
              <a:gd name="f9653" fmla="val 9105828"/>
              <a:gd name="f9654" fmla="*/ f0 1 12191998"/>
              <a:gd name="f9655" fmla="*/ f1 1 6829083"/>
              <a:gd name="f9656" fmla="+- f4 0 f2"/>
              <a:gd name="f9657" fmla="+- f3 0 f2"/>
              <a:gd name="f9658" fmla="*/ f9657 1 12191998"/>
              <a:gd name="f9659" fmla="*/ f9656 1 6829083"/>
              <a:gd name="f9660" fmla="*/ f2 1 f9658"/>
              <a:gd name="f9661" fmla="*/ f3 1 f9658"/>
              <a:gd name="f9662" fmla="*/ f2 1 f9659"/>
              <a:gd name="f9663" fmla="*/ f4 1 f9659"/>
              <a:gd name="f9664" fmla="*/ f9660 f9654 1"/>
              <a:gd name="f9665" fmla="*/ f9661 f9654 1"/>
              <a:gd name="f9666" fmla="*/ f9663 f9655 1"/>
              <a:gd name="f9667" fmla="*/ f9662 f9655 1"/>
            </a:gdLst>
            <a:ahLst/>
            <a:cxnLst>
              <a:cxn ang="3cd4">
                <a:pos x="hc" y="t"/>
              </a:cxn>
              <a:cxn ang="0">
                <a:pos x="r" y="vc"/>
              </a:cxn>
              <a:cxn ang="cd4">
                <a:pos x="hc" y="b"/>
              </a:cxn>
              <a:cxn ang="cd2">
                <a:pos x="l" y="vc"/>
              </a:cxn>
            </a:cxnLst>
            <a:rect l="f9664" t="f9667" r="f9665" b="f9666"/>
            <a:pathLst>
              <a:path w="12191998" h="6829083">
                <a:moveTo>
                  <a:pt x="f5" y="f6"/>
                </a:moveTo>
                <a:cubicBezTo>
                  <a:pt x="f7" y="f8"/>
                  <a:pt x="f9" y="f10"/>
                  <a:pt x="f11" y="f12"/>
                </a:cubicBezTo>
                <a:lnTo>
                  <a:pt x="f13" y="f14"/>
                </a:lnTo>
                <a:cubicBezTo>
                  <a:pt x="f15" y="f16"/>
                  <a:pt x="f17" y="f18"/>
                  <a:pt x="f19" y="f20"/>
                </a:cubicBezTo>
                <a:cubicBezTo>
                  <a:pt x="f21" y="f22"/>
                  <a:pt x="f23" y="f24"/>
                  <a:pt x="f25" y="f26"/>
                </a:cubicBezTo>
                <a:close/>
                <a:moveTo>
                  <a:pt x="f27" y="f28"/>
                </a:moveTo>
                <a:lnTo>
                  <a:pt x="f29" y="f30"/>
                </a:lnTo>
                <a:lnTo>
                  <a:pt x="f29" y="f31"/>
                </a:lnTo>
                <a:lnTo>
                  <a:pt x="f32" y="f31"/>
                </a:lnTo>
                <a:lnTo>
                  <a:pt x="f32" y="f33"/>
                </a:lnTo>
                <a:lnTo>
                  <a:pt x="f34" y="f33"/>
                </a:lnTo>
                <a:lnTo>
                  <a:pt x="f34" y="f35"/>
                </a:lnTo>
                <a:lnTo>
                  <a:pt x="f32" y="f35"/>
                </a:lnTo>
                <a:lnTo>
                  <a:pt x="f32" y="f36"/>
                </a:lnTo>
                <a:lnTo>
                  <a:pt x="f37" y="f36"/>
                </a:lnTo>
                <a:lnTo>
                  <a:pt x="f38" y="f28"/>
                </a:lnTo>
                <a:close/>
                <a:moveTo>
                  <a:pt x="f39" y="f40"/>
                </a:moveTo>
                <a:lnTo>
                  <a:pt x="f41" y="f42"/>
                </a:lnTo>
                <a:cubicBezTo>
                  <a:pt x="f43" y="f44"/>
                  <a:pt x="f45" y="f46"/>
                  <a:pt x="f47" y="f48"/>
                </a:cubicBezTo>
                <a:cubicBezTo>
                  <a:pt x="f49" y="f50"/>
                  <a:pt x="f51" y="f52"/>
                  <a:pt x="f53" y="f54"/>
                </a:cubicBezTo>
                <a:lnTo>
                  <a:pt x="f55" y="f56"/>
                </a:lnTo>
                <a:cubicBezTo>
                  <a:pt x="f57" y="f58"/>
                  <a:pt x="f59" y="f60"/>
                  <a:pt x="f61" y="f62"/>
                </a:cubicBezTo>
                <a:cubicBezTo>
                  <a:pt x="f63" y="f64"/>
                  <a:pt x="f65" y="f66"/>
                  <a:pt x="f39" y="f40"/>
                </a:cubicBezTo>
                <a:close/>
                <a:moveTo>
                  <a:pt x="f67" y="f68"/>
                </a:moveTo>
                <a:cubicBezTo>
                  <a:pt x="f69" y="f70"/>
                  <a:pt x="f71" y="f72"/>
                  <a:pt x="f73" y="f74"/>
                </a:cubicBezTo>
                <a:cubicBezTo>
                  <a:pt x="f75" y="f76"/>
                  <a:pt x="f77" y="f78"/>
                  <a:pt x="f53" y="f79"/>
                </a:cubicBezTo>
                <a:lnTo>
                  <a:pt x="f80" y="f81"/>
                </a:lnTo>
                <a:cubicBezTo>
                  <a:pt x="f82" y="f83"/>
                  <a:pt x="f84" y="f85"/>
                  <a:pt x="f86" y="f87"/>
                </a:cubicBezTo>
                <a:cubicBezTo>
                  <a:pt x="f88" y="f89"/>
                  <a:pt x="f90" y="f91"/>
                  <a:pt x="f92" y="f93"/>
                </a:cubicBezTo>
                <a:cubicBezTo>
                  <a:pt x="f94" y="f95"/>
                  <a:pt x="f96" y="f97"/>
                  <a:pt x="f98" y="f99"/>
                </a:cubicBezTo>
                <a:cubicBezTo>
                  <a:pt x="f100" y="f101"/>
                  <a:pt x="f102" y="f103"/>
                  <a:pt x="f104" y="f105"/>
                </a:cubicBezTo>
                <a:close/>
                <a:moveTo>
                  <a:pt x="f106" y="f107"/>
                </a:moveTo>
                <a:lnTo>
                  <a:pt x="f108" y="f109"/>
                </a:lnTo>
                <a:lnTo>
                  <a:pt x="f110" y="f111"/>
                </a:lnTo>
                <a:lnTo>
                  <a:pt x="f112" y="f113"/>
                </a:lnTo>
                <a:cubicBezTo>
                  <a:pt x="f114" y="f115"/>
                  <a:pt x="f116" y="f117"/>
                  <a:pt x="f118" y="f119"/>
                </a:cubicBezTo>
                <a:cubicBezTo>
                  <a:pt x="f120" y="f121"/>
                  <a:pt x="f122" y="f123"/>
                  <a:pt x="f124" y="f125"/>
                </a:cubicBezTo>
                <a:lnTo>
                  <a:pt x="f126" y="f127"/>
                </a:lnTo>
                <a:cubicBezTo>
                  <a:pt x="f128" y="f129"/>
                  <a:pt x="f130" y="f131"/>
                  <a:pt x="f132" y="f133"/>
                </a:cubicBezTo>
                <a:cubicBezTo>
                  <a:pt x="f134" y="f135"/>
                  <a:pt x="f136" y="f137"/>
                  <a:pt x="f138" y="f139"/>
                </a:cubicBezTo>
                <a:cubicBezTo>
                  <a:pt x="f140" y="f141"/>
                  <a:pt x="f142" y="f143"/>
                  <a:pt x="f144" y="f145"/>
                </a:cubicBezTo>
                <a:cubicBezTo>
                  <a:pt x="f146" y="f147"/>
                  <a:pt x="f148" y="f149"/>
                  <a:pt x="f150" y="f151"/>
                </a:cubicBezTo>
                <a:lnTo>
                  <a:pt x="f152" y="f153"/>
                </a:lnTo>
                <a:cubicBezTo>
                  <a:pt x="f154" y="f155"/>
                  <a:pt x="f156" y="f157"/>
                  <a:pt x="f158" y="f159"/>
                </a:cubicBezTo>
                <a:cubicBezTo>
                  <a:pt x="f160" y="f161"/>
                  <a:pt x="f162" y="f163"/>
                  <a:pt x="f164" y="f165"/>
                </a:cubicBezTo>
                <a:cubicBezTo>
                  <a:pt x="f166" y="f167"/>
                  <a:pt x="f168" y="f169"/>
                  <a:pt x="f170" y="f171"/>
                </a:cubicBezTo>
                <a:cubicBezTo>
                  <a:pt x="f172" y="f173"/>
                  <a:pt x="f174" y="f175"/>
                  <a:pt x="f176" y="f177"/>
                </a:cubicBezTo>
                <a:close/>
                <a:moveTo>
                  <a:pt x="f178" y="f179"/>
                </a:moveTo>
                <a:lnTo>
                  <a:pt x="f180" y="f181"/>
                </a:lnTo>
                <a:cubicBezTo>
                  <a:pt x="f182" y="f183"/>
                  <a:pt x="f184" y="f185"/>
                  <a:pt x="f186" y="f187"/>
                </a:cubicBezTo>
                <a:cubicBezTo>
                  <a:pt x="f188" y="f189"/>
                  <a:pt x="f190" y="f191"/>
                  <a:pt x="f192" y="f193"/>
                </a:cubicBezTo>
                <a:lnTo>
                  <a:pt x="f194" y="f195"/>
                </a:lnTo>
                <a:cubicBezTo>
                  <a:pt x="f196" y="f197"/>
                  <a:pt x="f198" y="f199"/>
                  <a:pt x="f200" y="f201"/>
                </a:cubicBezTo>
                <a:cubicBezTo>
                  <a:pt x="f202" y="f203"/>
                  <a:pt x="f204" y="f205"/>
                  <a:pt x="f178" y="f179"/>
                </a:cubicBezTo>
                <a:close/>
                <a:moveTo>
                  <a:pt x="f206" y="f207"/>
                </a:moveTo>
                <a:lnTo>
                  <a:pt x="f208" y="f209"/>
                </a:lnTo>
                <a:lnTo>
                  <a:pt x="f208" y="f210"/>
                </a:lnTo>
                <a:lnTo>
                  <a:pt x="f211" y="f210"/>
                </a:lnTo>
                <a:cubicBezTo>
                  <a:pt x="f212" y="f213"/>
                  <a:pt x="f214" y="f215"/>
                  <a:pt x="f214" y="f216"/>
                </a:cubicBezTo>
                <a:cubicBezTo>
                  <a:pt x="f214" y="f217"/>
                  <a:pt x="f214" y="f218"/>
                  <a:pt x="f214" y="f219"/>
                </a:cubicBezTo>
                <a:cubicBezTo>
                  <a:pt x="f214" y="f220"/>
                  <a:pt x="f212" y="f221"/>
                  <a:pt x="f211" y="f222"/>
                </a:cubicBezTo>
                <a:cubicBezTo>
                  <a:pt x="f223" y="f224"/>
                  <a:pt x="f225" y="f226"/>
                  <a:pt x="f227" y="f228"/>
                </a:cubicBezTo>
                <a:lnTo>
                  <a:pt x="f229" y="f228"/>
                </a:lnTo>
                <a:lnTo>
                  <a:pt x="f229" y="f230"/>
                </a:lnTo>
                <a:lnTo>
                  <a:pt x="f231" y="f230"/>
                </a:lnTo>
                <a:cubicBezTo>
                  <a:pt x="f232" y="f233"/>
                  <a:pt x="f234" y="f235"/>
                  <a:pt x="f236" y="f237"/>
                </a:cubicBezTo>
                <a:cubicBezTo>
                  <a:pt x="f238" y="f239"/>
                  <a:pt x="f240" y="f241"/>
                  <a:pt x="f242" y="f243"/>
                </a:cubicBezTo>
                <a:lnTo>
                  <a:pt x="f244" y="f245"/>
                </a:lnTo>
                <a:cubicBezTo>
                  <a:pt x="f246" y="f247"/>
                  <a:pt x="f248" y="f249"/>
                  <a:pt x="f250" y="f251"/>
                </a:cubicBezTo>
                <a:cubicBezTo>
                  <a:pt x="f252" y="f253"/>
                  <a:pt x="f254" y="f255"/>
                  <a:pt x="f256" y="f257"/>
                </a:cubicBezTo>
                <a:close/>
                <a:moveTo>
                  <a:pt x="f258" y="f259"/>
                </a:moveTo>
                <a:lnTo>
                  <a:pt x="f260" y="f261"/>
                </a:lnTo>
                <a:lnTo>
                  <a:pt x="f262" y="f263"/>
                </a:lnTo>
                <a:lnTo>
                  <a:pt x="f264" y="f265"/>
                </a:lnTo>
                <a:cubicBezTo>
                  <a:pt x="f266" y="f267"/>
                  <a:pt x="f268" y="f269"/>
                  <a:pt x="f270" y="f271"/>
                </a:cubicBezTo>
                <a:cubicBezTo>
                  <a:pt x="f272" y="f273"/>
                  <a:pt x="f274" y="f275"/>
                  <a:pt x="f276" y="f277"/>
                </a:cubicBezTo>
                <a:lnTo>
                  <a:pt x="f278" y="f279"/>
                </a:lnTo>
                <a:cubicBezTo>
                  <a:pt x="f280" y="f281"/>
                  <a:pt x="f282" y="f283"/>
                  <a:pt x="f284" y="f285"/>
                </a:cubicBezTo>
                <a:cubicBezTo>
                  <a:pt x="f286" y="f287"/>
                  <a:pt x="f288" y="f289"/>
                  <a:pt x="f290" y="f291"/>
                </a:cubicBezTo>
                <a:cubicBezTo>
                  <a:pt x="f292" y="f293"/>
                  <a:pt x="f294" y="f295"/>
                  <a:pt x="f296" y="f297"/>
                </a:cubicBezTo>
                <a:cubicBezTo>
                  <a:pt x="f298" y="f299"/>
                  <a:pt x="f300" y="f301"/>
                  <a:pt x="f302" y="f303"/>
                </a:cubicBezTo>
                <a:lnTo>
                  <a:pt x="f304" y="f305"/>
                </a:lnTo>
                <a:cubicBezTo>
                  <a:pt x="f306" y="f307"/>
                  <a:pt x="f308" y="f309"/>
                  <a:pt x="f310" y="f311"/>
                </a:cubicBezTo>
                <a:cubicBezTo>
                  <a:pt x="f312" y="f313"/>
                  <a:pt x="f314" y="f315"/>
                  <a:pt x="f316" y="f317"/>
                </a:cubicBezTo>
                <a:cubicBezTo>
                  <a:pt x="f318" y="f319"/>
                  <a:pt x="f320" y="f321"/>
                  <a:pt x="f322" y="f323"/>
                </a:cubicBezTo>
                <a:cubicBezTo>
                  <a:pt x="f324" y="f325"/>
                  <a:pt x="f326" y="f327"/>
                  <a:pt x="f328" y="f329"/>
                </a:cubicBezTo>
                <a:close/>
                <a:moveTo>
                  <a:pt x="f330" y="f331"/>
                </a:moveTo>
                <a:lnTo>
                  <a:pt x="f332" y="f333"/>
                </a:lnTo>
                <a:lnTo>
                  <a:pt x="f334" y="f335"/>
                </a:lnTo>
                <a:lnTo>
                  <a:pt x="f336" y="f337"/>
                </a:lnTo>
                <a:cubicBezTo>
                  <a:pt x="f338" y="f339"/>
                  <a:pt x="f340" y="f341"/>
                  <a:pt x="f342" y="f343"/>
                </a:cubicBezTo>
                <a:cubicBezTo>
                  <a:pt x="f344" y="f345"/>
                  <a:pt x="f346" y="f347"/>
                  <a:pt x="f348" y="f349"/>
                </a:cubicBezTo>
                <a:lnTo>
                  <a:pt x="f350" y="f351"/>
                </a:lnTo>
                <a:cubicBezTo>
                  <a:pt x="f352" y="f353"/>
                  <a:pt x="f354" y="f355"/>
                  <a:pt x="f356" y="f357"/>
                </a:cubicBezTo>
                <a:cubicBezTo>
                  <a:pt x="f358" y="f359"/>
                  <a:pt x="f360" y="f361"/>
                  <a:pt x="f362" y="f363"/>
                </a:cubicBezTo>
                <a:cubicBezTo>
                  <a:pt x="f364" y="f365"/>
                  <a:pt x="f366" y="f367"/>
                  <a:pt x="f368" y="f369"/>
                </a:cubicBezTo>
                <a:cubicBezTo>
                  <a:pt x="f370" y="f371"/>
                  <a:pt x="f372" y="f373"/>
                  <a:pt x="f374" y="f375"/>
                </a:cubicBezTo>
                <a:lnTo>
                  <a:pt x="f376" y="f377"/>
                </a:lnTo>
                <a:cubicBezTo>
                  <a:pt x="f378" y="f379"/>
                  <a:pt x="f380" y="f381"/>
                  <a:pt x="f382" y="f383"/>
                </a:cubicBezTo>
                <a:cubicBezTo>
                  <a:pt x="f384" y="f385"/>
                  <a:pt x="f386" y="f387"/>
                  <a:pt x="f388" y="f389"/>
                </a:cubicBezTo>
                <a:cubicBezTo>
                  <a:pt x="f390" y="f391"/>
                  <a:pt x="f392" y="f393"/>
                  <a:pt x="f394" y="f395"/>
                </a:cubicBezTo>
                <a:cubicBezTo>
                  <a:pt x="f396" y="f397"/>
                  <a:pt x="f398" y="f399"/>
                  <a:pt x="f400" y="f401"/>
                </a:cubicBezTo>
                <a:close/>
                <a:moveTo>
                  <a:pt x="f402" y="f331"/>
                </a:moveTo>
                <a:lnTo>
                  <a:pt x="f403" y="f333"/>
                </a:lnTo>
                <a:lnTo>
                  <a:pt x="f404" y="f335"/>
                </a:lnTo>
                <a:lnTo>
                  <a:pt x="f405" y="f337"/>
                </a:lnTo>
                <a:cubicBezTo>
                  <a:pt x="f406" y="f339"/>
                  <a:pt x="f407" y="f341"/>
                  <a:pt x="f408" y="f343"/>
                </a:cubicBezTo>
                <a:cubicBezTo>
                  <a:pt x="f409" y="f345"/>
                  <a:pt x="f410" y="f347"/>
                  <a:pt x="f411" y="f349"/>
                </a:cubicBezTo>
                <a:lnTo>
                  <a:pt x="f412" y="f351"/>
                </a:lnTo>
                <a:cubicBezTo>
                  <a:pt x="f413" y="f353"/>
                  <a:pt x="f414" y="f355"/>
                  <a:pt x="f415" y="f357"/>
                </a:cubicBezTo>
                <a:cubicBezTo>
                  <a:pt x="f416" y="f359"/>
                  <a:pt x="f417" y="f361"/>
                  <a:pt x="f418" y="f363"/>
                </a:cubicBezTo>
                <a:cubicBezTo>
                  <a:pt x="f419" y="f365"/>
                  <a:pt x="f420" y="f367"/>
                  <a:pt x="f421" y="f369"/>
                </a:cubicBezTo>
                <a:cubicBezTo>
                  <a:pt x="f422" y="f371"/>
                  <a:pt x="f423" y="f373"/>
                  <a:pt x="f424" y="f375"/>
                </a:cubicBezTo>
                <a:lnTo>
                  <a:pt x="f425" y="f377"/>
                </a:lnTo>
                <a:cubicBezTo>
                  <a:pt x="f426" y="f379"/>
                  <a:pt x="f427" y="f381"/>
                  <a:pt x="f428" y="f383"/>
                </a:cubicBezTo>
                <a:cubicBezTo>
                  <a:pt x="f429" y="f385"/>
                  <a:pt x="f430" y="f387"/>
                  <a:pt x="f431" y="f389"/>
                </a:cubicBezTo>
                <a:cubicBezTo>
                  <a:pt x="f432" y="f391"/>
                  <a:pt x="f433" y="f393"/>
                  <a:pt x="f434" y="f395"/>
                </a:cubicBezTo>
                <a:cubicBezTo>
                  <a:pt x="f435" y="f397"/>
                  <a:pt x="f436" y="f399"/>
                  <a:pt x="f437" y="f401"/>
                </a:cubicBezTo>
                <a:close/>
                <a:moveTo>
                  <a:pt x="f438" y="f439"/>
                </a:moveTo>
                <a:lnTo>
                  <a:pt x="f440" y="f441"/>
                </a:lnTo>
                <a:lnTo>
                  <a:pt x="f440" y="f442"/>
                </a:lnTo>
                <a:lnTo>
                  <a:pt x="f443" y="f442"/>
                </a:lnTo>
                <a:cubicBezTo>
                  <a:pt x="f444" y="f445"/>
                  <a:pt x="f446" y="f447"/>
                  <a:pt x="f446" y="f448"/>
                </a:cubicBezTo>
                <a:cubicBezTo>
                  <a:pt x="f446" y="f449"/>
                  <a:pt x="f446" y="f450"/>
                  <a:pt x="f446" y="f451"/>
                </a:cubicBezTo>
                <a:cubicBezTo>
                  <a:pt x="f446" y="f452"/>
                  <a:pt x="f444" y="f453"/>
                  <a:pt x="f443" y="f454"/>
                </a:cubicBezTo>
                <a:cubicBezTo>
                  <a:pt x="f455" y="f456"/>
                  <a:pt x="f457" y="f458"/>
                  <a:pt x="f459" y="f460"/>
                </a:cubicBezTo>
                <a:lnTo>
                  <a:pt x="f461" y="f460"/>
                </a:lnTo>
                <a:lnTo>
                  <a:pt x="f461" y="f462"/>
                </a:lnTo>
                <a:lnTo>
                  <a:pt x="f463" y="f462"/>
                </a:lnTo>
                <a:cubicBezTo>
                  <a:pt x="f464" y="f465"/>
                  <a:pt x="f466" y="f467"/>
                  <a:pt x="f468" y="f469"/>
                </a:cubicBezTo>
                <a:cubicBezTo>
                  <a:pt x="f470" y="f471"/>
                  <a:pt x="f472" y="f473"/>
                  <a:pt x="f474" y="f475"/>
                </a:cubicBezTo>
                <a:lnTo>
                  <a:pt x="f476" y="f477"/>
                </a:lnTo>
                <a:cubicBezTo>
                  <a:pt x="f478" y="f479"/>
                  <a:pt x="f480" y="f481"/>
                  <a:pt x="f482" y="f483"/>
                </a:cubicBezTo>
                <a:cubicBezTo>
                  <a:pt x="f484" y="f485"/>
                  <a:pt x="f486" y="f487"/>
                  <a:pt x="f488" y="f489"/>
                </a:cubicBezTo>
                <a:close/>
                <a:moveTo>
                  <a:pt x="f41" y="f490"/>
                </a:moveTo>
                <a:lnTo>
                  <a:pt x="f41" y="f491"/>
                </a:lnTo>
                <a:lnTo>
                  <a:pt x="f92" y="f491"/>
                </a:lnTo>
                <a:cubicBezTo>
                  <a:pt x="f92" y="f492"/>
                  <a:pt x="f493" y="f494"/>
                  <a:pt x="f495" y="f496"/>
                </a:cubicBezTo>
                <a:cubicBezTo>
                  <a:pt x="f497" y="f498"/>
                  <a:pt x="f499" y="f500"/>
                  <a:pt x="f501" y="f502"/>
                </a:cubicBezTo>
                <a:cubicBezTo>
                  <a:pt x="f503" y="f504"/>
                  <a:pt x="f505" y="f506"/>
                  <a:pt x="f507" y="f508"/>
                </a:cubicBezTo>
                <a:cubicBezTo>
                  <a:pt x="f509" y="f510"/>
                  <a:pt x="f511" y="f512"/>
                  <a:pt x="f513" y="f514"/>
                </a:cubicBezTo>
                <a:cubicBezTo>
                  <a:pt x="f515" y="f516"/>
                  <a:pt x="f517" y="f518"/>
                  <a:pt x="f519" y="f520"/>
                </a:cubicBezTo>
                <a:cubicBezTo>
                  <a:pt x="f521" y="f522"/>
                  <a:pt x="f523" y="f524"/>
                  <a:pt x="f523" y="f525"/>
                </a:cubicBezTo>
                <a:lnTo>
                  <a:pt x="f523" y="f526"/>
                </a:lnTo>
                <a:lnTo>
                  <a:pt x="f527" y="f526"/>
                </a:lnTo>
                <a:lnTo>
                  <a:pt x="f527" y="f528"/>
                </a:lnTo>
                <a:cubicBezTo>
                  <a:pt x="f527" y="f529"/>
                  <a:pt x="f530" y="f531"/>
                  <a:pt x="f532" y="f533"/>
                </a:cubicBezTo>
                <a:cubicBezTo>
                  <a:pt x="f534" y="f535"/>
                  <a:pt x="f536" y="f537"/>
                  <a:pt x="f538" y="f539"/>
                </a:cubicBezTo>
                <a:cubicBezTo>
                  <a:pt x="f540" y="f541"/>
                  <a:pt x="f542" y="f543"/>
                  <a:pt x="f544" y="f545"/>
                </a:cubicBezTo>
                <a:cubicBezTo>
                  <a:pt x="f546" y="f547"/>
                  <a:pt x="f548" y="f549"/>
                  <a:pt x="f550" y="f551"/>
                </a:cubicBezTo>
                <a:cubicBezTo>
                  <a:pt x="f552" y="f553"/>
                  <a:pt x="f554" y="f555"/>
                  <a:pt x="f556" y="f557"/>
                </a:cubicBezTo>
                <a:cubicBezTo>
                  <a:pt x="f558" y="f559"/>
                  <a:pt x="f560" y="f561"/>
                  <a:pt x="f562" y="f563"/>
                </a:cubicBezTo>
                <a:cubicBezTo>
                  <a:pt x="f104" y="f564"/>
                  <a:pt x="f565" y="f566"/>
                  <a:pt x="f565" y="f567"/>
                </a:cubicBezTo>
                <a:lnTo>
                  <a:pt x="f565" y="f490"/>
                </a:lnTo>
                <a:close/>
                <a:moveTo>
                  <a:pt x="f568" y="f569"/>
                </a:moveTo>
                <a:lnTo>
                  <a:pt x="f568" y="f570"/>
                </a:lnTo>
                <a:lnTo>
                  <a:pt x="f571" y="f570"/>
                </a:lnTo>
                <a:lnTo>
                  <a:pt x="f572" y="f573"/>
                </a:lnTo>
                <a:cubicBezTo>
                  <a:pt x="f574" y="f573"/>
                  <a:pt x="f575" y="f576"/>
                  <a:pt x="f577" y="f578"/>
                </a:cubicBezTo>
                <a:cubicBezTo>
                  <a:pt x="f579" y="f580"/>
                  <a:pt x="f581" y="f582"/>
                  <a:pt x="f583" y="f582"/>
                </a:cubicBezTo>
                <a:cubicBezTo>
                  <a:pt x="f584" y="f582"/>
                  <a:pt x="f585" y="f586"/>
                  <a:pt x="f587" y="f588"/>
                </a:cubicBezTo>
                <a:cubicBezTo>
                  <a:pt x="f589" y="f590"/>
                  <a:pt x="f180" y="f591"/>
                  <a:pt x="f180" y="f592"/>
                </a:cubicBezTo>
                <a:cubicBezTo>
                  <a:pt x="f180" y="f593"/>
                  <a:pt x="f594" y="f595"/>
                  <a:pt x="f596" y="f597"/>
                </a:cubicBezTo>
                <a:cubicBezTo>
                  <a:pt x="f598" y="f599"/>
                  <a:pt x="f600" y="f601"/>
                  <a:pt x="f602" y="f601"/>
                </a:cubicBezTo>
                <a:lnTo>
                  <a:pt x="f603" y="f601"/>
                </a:lnTo>
                <a:lnTo>
                  <a:pt x="f603" y="f604"/>
                </a:lnTo>
                <a:cubicBezTo>
                  <a:pt x="f605" y="f606"/>
                  <a:pt x="f607" y="f608"/>
                  <a:pt x="f609" y="f608"/>
                </a:cubicBezTo>
                <a:cubicBezTo>
                  <a:pt x="f610" y="f608"/>
                  <a:pt x="f611" y="f608"/>
                  <a:pt x="f612" y="f608"/>
                </a:cubicBezTo>
                <a:cubicBezTo>
                  <a:pt x="f613" y="f608"/>
                  <a:pt x="f614" y="f615"/>
                  <a:pt x="f616" y="f617"/>
                </a:cubicBezTo>
                <a:cubicBezTo>
                  <a:pt x="f618" y="f619"/>
                  <a:pt x="f620" y="f621"/>
                  <a:pt x="f620" y="f622"/>
                </a:cubicBezTo>
                <a:cubicBezTo>
                  <a:pt x="f620" y="f623"/>
                  <a:pt x="f624" y="f625"/>
                  <a:pt x="f626" y="f627"/>
                </a:cubicBezTo>
                <a:cubicBezTo>
                  <a:pt x="f628" y="f629"/>
                  <a:pt x="f630" y="f631"/>
                  <a:pt x="f632" y="f631"/>
                </a:cubicBezTo>
                <a:cubicBezTo>
                  <a:pt x="f633" y="f631"/>
                  <a:pt x="f634" y="f635"/>
                  <a:pt x="f636" y="f637"/>
                </a:cubicBezTo>
                <a:cubicBezTo>
                  <a:pt x="f638" y="f639"/>
                  <a:pt x="f640" y="f641"/>
                  <a:pt x="f642" y="f643"/>
                </a:cubicBezTo>
                <a:lnTo>
                  <a:pt x="f644" y="f569"/>
                </a:lnTo>
                <a:close/>
                <a:moveTo>
                  <a:pt x="f645" y="f646"/>
                </a:moveTo>
                <a:lnTo>
                  <a:pt x="f29" y="f647"/>
                </a:lnTo>
                <a:lnTo>
                  <a:pt x="f29" y="f648"/>
                </a:lnTo>
                <a:lnTo>
                  <a:pt x="f649" y="f648"/>
                </a:lnTo>
                <a:cubicBezTo>
                  <a:pt x="f650" y="f651"/>
                  <a:pt x="f652" y="f653"/>
                  <a:pt x="f652" y="f654"/>
                </a:cubicBezTo>
                <a:cubicBezTo>
                  <a:pt x="f652" y="f655"/>
                  <a:pt x="f652" y="f656"/>
                  <a:pt x="f652" y="f657"/>
                </a:cubicBezTo>
                <a:cubicBezTo>
                  <a:pt x="f652" y="f658"/>
                  <a:pt x="f650" y="f659"/>
                  <a:pt x="f649" y="f660"/>
                </a:cubicBezTo>
                <a:cubicBezTo>
                  <a:pt x="f661" y="f662"/>
                  <a:pt x="f663" y="f664"/>
                  <a:pt x="f665" y="f666"/>
                </a:cubicBezTo>
                <a:lnTo>
                  <a:pt x="f667" y="f666"/>
                </a:lnTo>
                <a:lnTo>
                  <a:pt x="f667" y="f668"/>
                </a:lnTo>
                <a:lnTo>
                  <a:pt x="f669" y="f668"/>
                </a:lnTo>
                <a:cubicBezTo>
                  <a:pt x="f670" y="f671"/>
                  <a:pt x="f672" y="f673"/>
                  <a:pt x="f674" y="f675"/>
                </a:cubicBezTo>
                <a:cubicBezTo>
                  <a:pt x="f676" y="f677"/>
                  <a:pt x="f678" y="f679"/>
                  <a:pt x="f680" y="f681"/>
                </a:cubicBezTo>
                <a:lnTo>
                  <a:pt x="f682" y="f683"/>
                </a:lnTo>
                <a:cubicBezTo>
                  <a:pt x="f684" y="f685"/>
                  <a:pt x="f686" y="f687"/>
                  <a:pt x="f688" y="f689"/>
                </a:cubicBezTo>
                <a:cubicBezTo>
                  <a:pt x="f690" y="f691"/>
                  <a:pt x="f692" y="f693"/>
                  <a:pt x="f694" y="f695"/>
                </a:cubicBezTo>
                <a:close/>
                <a:moveTo>
                  <a:pt x="f122" y="f696"/>
                </a:moveTo>
                <a:lnTo>
                  <a:pt x="f124" y="f697"/>
                </a:lnTo>
                <a:cubicBezTo>
                  <a:pt x="f698" y="f699"/>
                  <a:pt x="f700" y="f701"/>
                  <a:pt x="f702" y="f703"/>
                </a:cubicBezTo>
                <a:cubicBezTo>
                  <a:pt x="f704" y="f705"/>
                  <a:pt x="f706" y="f707"/>
                  <a:pt x="f708" y="f709"/>
                </a:cubicBezTo>
                <a:lnTo>
                  <a:pt x="f710" y="f711"/>
                </a:lnTo>
                <a:cubicBezTo>
                  <a:pt x="f712" y="f713"/>
                  <a:pt x="f714" y="f715"/>
                  <a:pt x="f716" y="f717"/>
                </a:cubicBezTo>
                <a:cubicBezTo>
                  <a:pt x="f718" y="f719"/>
                  <a:pt x="f720" y="f721"/>
                  <a:pt x="f122" y="f696"/>
                </a:cubicBezTo>
                <a:close/>
                <a:moveTo>
                  <a:pt x="f722" y="f723"/>
                </a:moveTo>
                <a:cubicBezTo>
                  <a:pt x="f724" y="f725"/>
                  <a:pt x="f726" y="f727"/>
                  <a:pt x="f728" y="f729"/>
                </a:cubicBezTo>
                <a:cubicBezTo>
                  <a:pt x="f730" y="f731"/>
                  <a:pt x="f732" y="f733"/>
                  <a:pt x="f708" y="f734"/>
                </a:cubicBezTo>
                <a:lnTo>
                  <a:pt x="f735" y="f736"/>
                </a:lnTo>
                <a:cubicBezTo>
                  <a:pt x="f737" y="f738"/>
                  <a:pt x="f739" y="f740"/>
                  <a:pt x="f741" y="f742"/>
                </a:cubicBezTo>
                <a:cubicBezTo>
                  <a:pt x="f743" y="f744"/>
                  <a:pt x="f745" y="f746"/>
                  <a:pt x="f747" y="f748"/>
                </a:cubicBezTo>
                <a:cubicBezTo>
                  <a:pt x="f749" y="f750"/>
                  <a:pt x="f751" y="f752"/>
                  <a:pt x="f753" y="f754"/>
                </a:cubicBezTo>
                <a:cubicBezTo>
                  <a:pt x="f755" y="f756"/>
                  <a:pt x="f757" y="f758"/>
                  <a:pt x="f759" y="f760"/>
                </a:cubicBezTo>
                <a:close/>
                <a:moveTo>
                  <a:pt x="f761" y="f762"/>
                </a:moveTo>
                <a:cubicBezTo>
                  <a:pt x="f763" y="f764"/>
                  <a:pt x="f765" y="f766"/>
                  <a:pt x="f767" y="f768"/>
                </a:cubicBezTo>
                <a:cubicBezTo>
                  <a:pt x="f769" y="f770"/>
                  <a:pt x="f771" y="f772"/>
                  <a:pt x="f208" y="f773"/>
                </a:cubicBezTo>
                <a:lnTo>
                  <a:pt x="f774" y="f775"/>
                </a:lnTo>
                <a:cubicBezTo>
                  <a:pt x="f776" y="f777"/>
                  <a:pt x="f778" y="f779"/>
                  <a:pt x="f780" y="f781"/>
                </a:cubicBezTo>
                <a:lnTo>
                  <a:pt x="f782" y="f781"/>
                </a:lnTo>
                <a:cubicBezTo>
                  <a:pt x="f783" y="f784"/>
                  <a:pt x="f785" y="f786"/>
                  <a:pt x="f787" y="f788"/>
                </a:cubicBezTo>
                <a:lnTo>
                  <a:pt x="f789" y="f790"/>
                </a:lnTo>
                <a:cubicBezTo>
                  <a:pt x="f791" y="f792"/>
                  <a:pt x="f793" y="f794"/>
                  <a:pt x="f795" y="f796"/>
                </a:cubicBezTo>
                <a:cubicBezTo>
                  <a:pt x="f797" y="f798"/>
                  <a:pt x="f799" y="f800"/>
                  <a:pt x="f801" y="f802"/>
                </a:cubicBezTo>
                <a:lnTo>
                  <a:pt x="f803" y="f804"/>
                </a:lnTo>
                <a:lnTo>
                  <a:pt x="f805" y="f806"/>
                </a:lnTo>
                <a:cubicBezTo>
                  <a:pt x="f807" y="f808"/>
                  <a:pt x="f809" y="f810"/>
                  <a:pt x="f811" y="f812"/>
                </a:cubicBezTo>
                <a:cubicBezTo>
                  <a:pt x="f813" y="f814"/>
                  <a:pt x="f815" y="f816"/>
                  <a:pt x="f817" y="f818"/>
                </a:cubicBezTo>
                <a:close/>
                <a:moveTo>
                  <a:pt x="f274" y="f819"/>
                </a:moveTo>
                <a:lnTo>
                  <a:pt x="f276" y="f820"/>
                </a:lnTo>
                <a:cubicBezTo>
                  <a:pt x="f821" y="f822"/>
                  <a:pt x="f823" y="f824"/>
                  <a:pt x="f825" y="f826"/>
                </a:cubicBezTo>
                <a:cubicBezTo>
                  <a:pt x="f827" y="f828"/>
                  <a:pt x="f829" y="f830"/>
                  <a:pt x="f831" y="f832"/>
                </a:cubicBezTo>
                <a:lnTo>
                  <a:pt x="f833" y="f834"/>
                </a:lnTo>
                <a:cubicBezTo>
                  <a:pt x="f835" y="f836"/>
                  <a:pt x="f837" y="f838"/>
                  <a:pt x="f839" y="f840"/>
                </a:cubicBezTo>
                <a:cubicBezTo>
                  <a:pt x="f841" y="f842"/>
                  <a:pt x="f843" y="f844"/>
                  <a:pt x="f274" y="f819"/>
                </a:cubicBezTo>
                <a:close/>
                <a:moveTo>
                  <a:pt x="f845" y="f846"/>
                </a:moveTo>
                <a:cubicBezTo>
                  <a:pt x="f847" y="f848"/>
                  <a:pt x="f849" y="f850"/>
                  <a:pt x="f851" y="f852"/>
                </a:cubicBezTo>
                <a:cubicBezTo>
                  <a:pt x="f853" y="f854"/>
                  <a:pt x="f855" y="f856"/>
                  <a:pt x="f831" y="f857"/>
                </a:cubicBezTo>
                <a:lnTo>
                  <a:pt x="f858" y="f859"/>
                </a:lnTo>
                <a:cubicBezTo>
                  <a:pt x="f860" y="f861"/>
                  <a:pt x="f862" y="f863"/>
                  <a:pt x="f864" y="f865"/>
                </a:cubicBezTo>
                <a:cubicBezTo>
                  <a:pt x="f866" y="f867"/>
                  <a:pt x="f868" y="f869"/>
                  <a:pt x="f870" y="f871"/>
                </a:cubicBezTo>
                <a:cubicBezTo>
                  <a:pt x="f872" y="f873"/>
                  <a:pt x="f874" y="f875"/>
                  <a:pt x="f876" y="f877"/>
                </a:cubicBezTo>
                <a:cubicBezTo>
                  <a:pt x="f878" y="f879"/>
                  <a:pt x="f880" y="f881"/>
                  <a:pt x="f882" y="f883"/>
                </a:cubicBezTo>
                <a:close/>
                <a:moveTo>
                  <a:pt x="f346" y="f884"/>
                </a:moveTo>
                <a:lnTo>
                  <a:pt x="f348" y="f885"/>
                </a:lnTo>
                <a:cubicBezTo>
                  <a:pt x="f886" y="f887"/>
                  <a:pt x="f888" y="f889"/>
                  <a:pt x="f890" y="f891"/>
                </a:cubicBezTo>
                <a:cubicBezTo>
                  <a:pt x="f892" y="f893"/>
                  <a:pt x="f894" y="f895"/>
                  <a:pt x="f896" y="f897"/>
                </a:cubicBezTo>
                <a:lnTo>
                  <a:pt x="f898" y="f899"/>
                </a:lnTo>
                <a:cubicBezTo>
                  <a:pt x="f900" y="f901"/>
                  <a:pt x="f902" y="f903"/>
                  <a:pt x="f904" y="f905"/>
                </a:cubicBezTo>
                <a:cubicBezTo>
                  <a:pt x="f906" y="f907"/>
                  <a:pt x="f908" y="f909"/>
                  <a:pt x="f346" y="f884"/>
                </a:cubicBezTo>
                <a:close/>
                <a:moveTo>
                  <a:pt x="f410" y="f884"/>
                </a:moveTo>
                <a:lnTo>
                  <a:pt x="f411" y="f885"/>
                </a:lnTo>
                <a:cubicBezTo>
                  <a:pt x="f910" y="f887"/>
                  <a:pt x="f911" y="f889"/>
                  <a:pt x="f912" y="f891"/>
                </a:cubicBezTo>
                <a:cubicBezTo>
                  <a:pt x="f913" y="f893"/>
                  <a:pt x="f914" y="f895"/>
                  <a:pt x="f915" y="f897"/>
                </a:cubicBezTo>
                <a:lnTo>
                  <a:pt x="f916" y="f899"/>
                </a:lnTo>
                <a:cubicBezTo>
                  <a:pt x="f917" y="f901"/>
                  <a:pt x="f918" y="f903"/>
                  <a:pt x="f919" y="f905"/>
                </a:cubicBezTo>
                <a:cubicBezTo>
                  <a:pt x="f920" y="f907"/>
                  <a:pt x="f921" y="f909"/>
                  <a:pt x="f410" y="f884"/>
                </a:cubicBezTo>
                <a:close/>
                <a:moveTo>
                  <a:pt x="f922" y="f923"/>
                </a:moveTo>
                <a:cubicBezTo>
                  <a:pt x="f924" y="f925"/>
                  <a:pt x="f926" y="f927"/>
                  <a:pt x="f928" y="f929"/>
                </a:cubicBezTo>
                <a:cubicBezTo>
                  <a:pt x="f930" y="f931"/>
                  <a:pt x="f932" y="f933"/>
                  <a:pt x="f896" y="f934"/>
                </a:cubicBezTo>
                <a:lnTo>
                  <a:pt x="f935" y="f936"/>
                </a:lnTo>
                <a:cubicBezTo>
                  <a:pt x="f937" y="f938"/>
                  <a:pt x="f939" y="f940"/>
                  <a:pt x="f941" y="f942"/>
                </a:cubicBezTo>
                <a:cubicBezTo>
                  <a:pt x="f943" y="f944"/>
                  <a:pt x="f945" y="f946"/>
                  <a:pt x="f947" y="f948"/>
                </a:cubicBezTo>
                <a:cubicBezTo>
                  <a:pt x="f949" y="f950"/>
                  <a:pt x="f951" y="f952"/>
                  <a:pt x="f953" y="f954"/>
                </a:cubicBezTo>
                <a:cubicBezTo>
                  <a:pt x="f955" y="f956"/>
                  <a:pt x="f957" y="f958"/>
                  <a:pt x="f959" y="f960"/>
                </a:cubicBezTo>
                <a:close/>
                <a:moveTo>
                  <a:pt x="f961" y="f923"/>
                </a:moveTo>
                <a:cubicBezTo>
                  <a:pt x="f962" y="f925"/>
                  <a:pt x="f963" y="f927"/>
                  <a:pt x="f964" y="f929"/>
                </a:cubicBezTo>
                <a:cubicBezTo>
                  <a:pt x="f965" y="f931"/>
                  <a:pt x="f966" y="f933"/>
                  <a:pt x="f915" y="f934"/>
                </a:cubicBezTo>
                <a:lnTo>
                  <a:pt x="f967" y="f936"/>
                </a:lnTo>
                <a:cubicBezTo>
                  <a:pt x="f968" y="f938"/>
                  <a:pt x="f969" y="f940"/>
                  <a:pt x="f970" y="f942"/>
                </a:cubicBezTo>
                <a:cubicBezTo>
                  <a:pt x="f971" y="f944"/>
                  <a:pt x="f972" y="f946"/>
                  <a:pt x="f973" y="f948"/>
                </a:cubicBezTo>
                <a:cubicBezTo>
                  <a:pt x="f974" y="f950"/>
                  <a:pt x="f975" y="f952"/>
                  <a:pt x="f976" y="f954"/>
                </a:cubicBezTo>
                <a:cubicBezTo>
                  <a:pt x="f977" y="f956"/>
                  <a:pt x="f978" y="f958"/>
                  <a:pt x="f979" y="f960"/>
                </a:cubicBezTo>
                <a:close/>
                <a:moveTo>
                  <a:pt x="f980" y="f981"/>
                </a:moveTo>
                <a:cubicBezTo>
                  <a:pt x="f982" y="f983"/>
                  <a:pt x="f984" y="f985"/>
                  <a:pt x="f986" y="f987"/>
                </a:cubicBezTo>
                <a:cubicBezTo>
                  <a:pt x="f988" y="f989"/>
                  <a:pt x="f990" y="f991"/>
                  <a:pt x="f440" y="f992"/>
                </a:cubicBezTo>
                <a:lnTo>
                  <a:pt x="f993" y="f994"/>
                </a:lnTo>
                <a:cubicBezTo>
                  <a:pt x="f995" y="f996"/>
                  <a:pt x="f997" y="f998"/>
                  <a:pt x="f999" y="f1000"/>
                </a:cubicBezTo>
                <a:lnTo>
                  <a:pt x="f1001" y="f1000"/>
                </a:lnTo>
                <a:cubicBezTo>
                  <a:pt x="f1002" y="f1003"/>
                  <a:pt x="f1004" y="f1005"/>
                  <a:pt x="f1006" y="f1007"/>
                </a:cubicBezTo>
                <a:lnTo>
                  <a:pt x="f1008" y="f1009"/>
                </a:lnTo>
                <a:cubicBezTo>
                  <a:pt x="f1010" y="f1011"/>
                  <a:pt x="f1012" y="f1013"/>
                  <a:pt x="f1014" y="f1015"/>
                </a:cubicBezTo>
                <a:cubicBezTo>
                  <a:pt x="f1016" y="f1017"/>
                  <a:pt x="f1018" y="f1019"/>
                  <a:pt x="f1020" y="f1021"/>
                </a:cubicBezTo>
                <a:lnTo>
                  <a:pt x="f1022" y="f1023"/>
                </a:lnTo>
                <a:lnTo>
                  <a:pt x="f1024" y="f1025"/>
                </a:lnTo>
                <a:cubicBezTo>
                  <a:pt x="f1026" y="f1027"/>
                  <a:pt x="f1028" y="f1029"/>
                  <a:pt x="f1030" y="f1031"/>
                </a:cubicBezTo>
                <a:cubicBezTo>
                  <a:pt x="f1032" y="f1033"/>
                  <a:pt x="f1034" y="f1035"/>
                  <a:pt x="f1036" y="f1037"/>
                </a:cubicBezTo>
                <a:close/>
                <a:moveTo>
                  <a:pt x="f1038" y="f1039"/>
                </a:moveTo>
                <a:lnTo>
                  <a:pt x="f41" y="f1040"/>
                </a:lnTo>
                <a:lnTo>
                  <a:pt x="f41" y="f1041"/>
                </a:lnTo>
                <a:lnTo>
                  <a:pt x="f1042" y="f1041"/>
                </a:lnTo>
                <a:lnTo>
                  <a:pt x="f1042" y="f1043"/>
                </a:lnTo>
                <a:lnTo>
                  <a:pt x="f1044" y="f1043"/>
                </a:lnTo>
                <a:lnTo>
                  <a:pt x="f1044" y="f1045"/>
                </a:lnTo>
                <a:lnTo>
                  <a:pt x="f1042" y="f1045"/>
                </a:lnTo>
                <a:lnTo>
                  <a:pt x="f1042" y="f1046"/>
                </a:lnTo>
                <a:lnTo>
                  <a:pt x="f1047" y="f1046"/>
                </a:lnTo>
                <a:lnTo>
                  <a:pt x="f1048" y="f1039"/>
                </a:lnTo>
                <a:close/>
                <a:moveTo>
                  <a:pt x="f124" y="f1049"/>
                </a:moveTo>
                <a:lnTo>
                  <a:pt x="f124" y="f1050"/>
                </a:lnTo>
                <a:lnTo>
                  <a:pt x="f747" y="f1050"/>
                </a:lnTo>
                <a:cubicBezTo>
                  <a:pt x="f747" y="f1051"/>
                  <a:pt x="f1052" y="f1053"/>
                  <a:pt x="f1054" y="f1055"/>
                </a:cubicBezTo>
                <a:cubicBezTo>
                  <a:pt x="f1056" y="f1057"/>
                  <a:pt x="f1058" y="f1059"/>
                  <a:pt x="f1060" y="f1061"/>
                </a:cubicBezTo>
                <a:cubicBezTo>
                  <a:pt x="f1062" y="f1063"/>
                  <a:pt x="f1064" y="f1065"/>
                  <a:pt x="f1066" y="f1067"/>
                </a:cubicBezTo>
                <a:cubicBezTo>
                  <a:pt x="f1068" y="f1069"/>
                  <a:pt x="f1070" y="f1071"/>
                  <a:pt x="f1072" y="f1073"/>
                </a:cubicBezTo>
                <a:cubicBezTo>
                  <a:pt x="f1074" y="f1075"/>
                  <a:pt x="f1076" y="f1077"/>
                  <a:pt x="f1078" y="f1079"/>
                </a:cubicBezTo>
                <a:cubicBezTo>
                  <a:pt x="f1080" y="f1081"/>
                  <a:pt x="f1082" y="f1083"/>
                  <a:pt x="f1082" y="f1084"/>
                </a:cubicBezTo>
                <a:lnTo>
                  <a:pt x="f1082" y="f1085"/>
                </a:lnTo>
                <a:lnTo>
                  <a:pt x="f1086" y="f1085"/>
                </a:lnTo>
                <a:lnTo>
                  <a:pt x="f1086" y="f1087"/>
                </a:lnTo>
                <a:cubicBezTo>
                  <a:pt x="f1086" y="f1088"/>
                  <a:pt x="f1089" y="f1090"/>
                  <a:pt x="f1091" y="f1092"/>
                </a:cubicBezTo>
                <a:cubicBezTo>
                  <a:pt x="f1093" y="f1094"/>
                  <a:pt x="f1095" y="f1096"/>
                  <a:pt x="f1097" y="f1098"/>
                </a:cubicBezTo>
                <a:cubicBezTo>
                  <a:pt x="f1099" y="f1100"/>
                  <a:pt x="f1101" y="f1102"/>
                  <a:pt x="f1103" y="f1104"/>
                </a:cubicBezTo>
                <a:cubicBezTo>
                  <a:pt x="f1105" y="f1106"/>
                  <a:pt x="f1107" y="f1108"/>
                  <a:pt x="f1109" y="f1110"/>
                </a:cubicBezTo>
                <a:cubicBezTo>
                  <a:pt x="f1111" y="f1112"/>
                  <a:pt x="f1113" y="f1114"/>
                  <a:pt x="f1115" y="f1116"/>
                </a:cubicBezTo>
                <a:cubicBezTo>
                  <a:pt x="f1117" y="f1118"/>
                  <a:pt x="f1119" y="f1120"/>
                  <a:pt x="f1121" y="f1122"/>
                </a:cubicBezTo>
                <a:cubicBezTo>
                  <a:pt x="f759" y="f1123"/>
                  <a:pt x="f1124" y="f1125"/>
                  <a:pt x="f1124" y="f1126"/>
                </a:cubicBezTo>
                <a:lnTo>
                  <a:pt x="f1124" y="f1049"/>
                </a:lnTo>
                <a:close/>
                <a:moveTo>
                  <a:pt x="f1127" y="f1128"/>
                </a:moveTo>
                <a:lnTo>
                  <a:pt x="f180" y="f1129"/>
                </a:lnTo>
                <a:lnTo>
                  <a:pt x="f180" y="f1130"/>
                </a:lnTo>
                <a:lnTo>
                  <a:pt x="f1131" y="f1130"/>
                </a:lnTo>
                <a:lnTo>
                  <a:pt x="f1131" y="f1085"/>
                </a:lnTo>
                <a:lnTo>
                  <a:pt x="f1132" y="f1085"/>
                </a:lnTo>
                <a:lnTo>
                  <a:pt x="f1132" y="f1133"/>
                </a:lnTo>
                <a:lnTo>
                  <a:pt x="f1131" y="f1133"/>
                </a:lnTo>
                <a:lnTo>
                  <a:pt x="f1131" y="f1134"/>
                </a:lnTo>
                <a:lnTo>
                  <a:pt x="f1135" y="f1134"/>
                </a:lnTo>
                <a:lnTo>
                  <a:pt x="f1136" y="f1128"/>
                </a:lnTo>
                <a:close/>
                <a:moveTo>
                  <a:pt x="f229" y="f1137"/>
                </a:moveTo>
                <a:lnTo>
                  <a:pt x="f229" y="f1138"/>
                </a:lnTo>
                <a:lnTo>
                  <a:pt x="f1139" y="f1138"/>
                </a:lnTo>
                <a:lnTo>
                  <a:pt x="f1140" y="f1141"/>
                </a:lnTo>
                <a:cubicBezTo>
                  <a:pt x="f1142" y="f1141"/>
                  <a:pt x="f1143" y="f1144"/>
                  <a:pt x="f1145" y="f1146"/>
                </a:cubicBezTo>
                <a:cubicBezTo>
                  <a:pt x="f1147" y="f1148"/>
                  <a:pt x="f1149" y="f1150"/>
                  <a:pt x="f1151" y="f1150"/>
                </a:cubicBezTo>
                <a:cubicBezTo>
                  <a:pt x="f1152" y="f1150"/>
                  <a:pt x="f1153" y="f1154"/>
                  <a:pt x="f1155" y="f1156"/>
                </a:cubicBezTo>
                <a:cubicBezTo>
                  <a:pt x="f1157" y="f1158"/>
                  <a:pt x="f208" y="f1159"/>
                  <a:pt x="f208" y="f1160"/>
                </a:cubicBezTo>
                <a:cubicBezTo>
                  <a:pt x="f208" y="f1161"/>
                  <a:pt x="f1162" y="f1163"/>
                  <a:pt x="f1164" y="f1165"/>
                </a:cubicBezTo>
                <a:cubicBezTo>
                  <a:pt x="f778" y="f1166"/>
                  <a:pt x="f1167" y="f1168"/>
                  <a:pt x="f1169" y="f1168"/>
                </a:cubicBezTo>
                <a:lnTo>
                  <a:pt x="f1170" y="f1168"/>
                </a:lnTo>
                <a:lnTo>
                  <a:pt x="f1170" y="f1171"/>
                </a:lnTo>
                <a:cubicBezTo>
                  <a:pt x="f1172" y="f1173"/>
                  <a:pt x="f1174" y="f1175"/>
                  <a:pt x="f1176" y="f1175"/>
                </a:cubicBezTo>
                <a:cubicBezTo>
                  <a:pt x="f1177" y="f1175"/>
                  <a:pt x="f1178" y="f1175"/>
                  <a:pt x="f1179" y="f1175"/>
                </a:cubicBezTo>
                <a:cubicBezTo>
                  <a:pt x="f1180" y="f1175"/>
                  <a:pt x="f1181" y="f1182"/>
                  <a:pt x="f1183" y="f1184"/>
                </a:cubicBezTo>
                <a:cubicBezTo>
                  <a:pt x="f1185" y="f1186"/>
                  <a:pt x="f244" y="f1187"/>
                  <a:pt x="f244" y="f1188"/>
                </a:cubicBezTo>
                <a:cubicBezTo>
                  <a:pt x="f244" y="f1189"/>
                  <a:pt x="f1190" y="f1191"/>
                  <a:pt x="f1192" y="f1193"/>
                </a:cubicBezTo>
                <a:cubicBezTo>
                  <a:pt x="f1194" y="f1195"/>
                  <a:pt x="f1196" y="f1197"/>
                  <a:pt x="f1198" y="f1197"/>
                </a:cubicBezTo>
                <a:cubicBezTo>
                  <a:pt x="f1199" y="f1197"/>
                  <a:pt x="f1200" y="f1201"/>
                  <a:pt x="f227" y="f1202"/>
                </a:cubicBezTo>
                <a:cubicBezTo>
                  <a:pt x="f1203" y="f1204"/>
                  <a:pt x="f1205" y="f1206"/>
                  <a:pt x="f1207" y="f1208"/>
                </a:cubicBezTo>
                <a:lnTo>
                  <a:pt x="f1209" y="f1137"/>
                </a:lnTo>
                <a:close/>
                <a:moveTo>
                  <a:pt x="f1210" y="f1211"/>
                </a:moveTo>
                <a:lnTo>
                  <a:pt x="f1212" y="f1213"/>
                </a:lnTo>
                <a:lnTo>
                  <a:pt x="f1214" y="f1215"/>
                </a:lnTo>
                <a:lnTo>
                  <a:pt x="f1216" y="f1217"/>
                </a:lnTo>
                <a:cubicBezTo>
                  <a:pt x="f1218" y="f1219"/>
                  <a:pt x="f1220" y="f1221"/>
                  <a:pt x="f1222" y="f1223"/>
                </a:cubicBezTo>
                <a:cubicBezTo>
                  <a:pt x="f1224" y="f1225"/>
                  <a:pt x="f1226" y="f1227"/>
                  <a:pt x="f1228" y="f1229"/>
                </a:cubicBezTo>
                <a:lnTo>
                  <a:pt x="f1230" y="f1231"/>
                </a:ln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1255"/>
                </a:cubicBezTo>
                <a:lnTo>
                  <a:pt x="f1256" y="f1257"/>
                </a:lnTo>
                <a:cubicBezTo>
                  <a:pt x="f1258" y="f1259"/>
                  <a:pt x="f1260" y="f1261"/>
                  <a:pt x="f1262" y="f1263"/>
                </a:cubicBezTo>
                <a:cubicBezTo>
                  <a:pt x="f1264" y="f1265"/>
                  <a:pt x="f1266" y="f1267"/>
                  <a:pt x="f1268" y="f1269"/>
                </a:cubicBezTo>
                <a:cubicBezTo>
                  <a:pt x="f1270" y="f1271"/>
                  <a:pt x="f1272" y="f1273"/>
                  <a:pt x="f1274" y="f1275"/>
                </a:cubicBezTo>
                <a:cubicBezTo>
                  <a:pt x="f1276" y="f1277"/>
                  <a:pt x="f1278" y="f1279"/>
                  <a:pt x="f1280" y="f1281"/>
                </a:cubicBezTo>
                <a:close/>
                <a:moveTo>
                  <a:pt x="f1282" y="f1211"/>
                </a:moveTo>
                <a:lnTo>
                  <a:pt x="f1283" y="f1213"/>
                </a:lnTo>
                <a:lnTo>
                  <a:pt x="f1284" y="f1215"/>
                </a:lnTo>
                <a:lnTo>
                  <a:pt x="f1285" y="f1217"/>
                </a:lnTo>
                <a:cubicBezTo>
                  <a:pt x="f1286" y="f1219"/>
                  <a:pt x="f1287" y="f1221"/>
                  <a:pt x="f1288" y="f1223"/>
                </a:cubicBezTo>
                <a:cubicBezTo>
                  <a:pt x="f1289" y="f1225"/>
                  <a:pt x="f1290" y="f1227"/>
                  <a:pt x="f1291" y="f1229"/>
                </a:cubicBezTo>
                <a:lnTo>
                  <a:pt x="f1292" y="f1231"/>
                </a:lnTo>
                <a:cubicBezTo>
                  <a:pt x="f1293" y="f1233"/>
                  <a:pt x="f1294" y="f1235"/>
                  <a:pt x="f1295" y="f1237"/>
                </a:cubicBezTo>
                <a:cubicBezTo>
                  <a:pt x="f1296" y="f1239"/>
                  <a:pt x="f1297" y="f1241"/>
                  <a:pt x="f1298" y="f1243"/>
                </a:cubicBezTo>
                <a:cubicBezTo>
                  <a:pt x="f1299" y="f1245"/>
                  <a:pt x="f1300" y="f1247"/>
                  <a:pt x="f1301" y="f1249"/>
                </a:cubicBezTo>
                <a:cubicBezTo>
                  <a:pt x="f1302" y="f1251"/>
                  <a:pt x="f1303" y="f1253"/>
                  <a:pt x="f1304" y="f1255"/>
                </a:cubicBezTo>
                <a:lnTo>
                  <a:pt x="f1305" y="f1257"/>
                </a:lnTo>
                <a:cubicBezTo>
                  <a:pt x="f1306" y="f1259"/>
                  <a:pt x="f1307" y="f1261"/>
                  <a:pt x="f1308" y="f1263"/>
                </a:cubicBezTo>
                <a:cubicBezTo>
                  <a:pt x="f1309" y="f1265"/>
                  <a:pt x="f1310" y="f1267"/>
                  <a:pt x="f1311" y="f1269"/>
                </a:cubicBezTo>
                <a:cubicBezTo>
                  <a:pt x="f1312" y="f1271"/>
                  <a:pt x="f1313" y="f1273"/>
                  <a:pt x="f1314" y="f1275"/>
                </a:cubicBezTo>
                <a:cubicBezTo>
                  <a:pt x="f1315" y="f1277"/>
                  <a:pt x="f1316" y="f1279"/>
                  <a:pt x="f1317" y="f1281"/>
                </a:cubicBezTo>
                <a:close/>
                <a:moveTo>
                  <a:pt x="f1318" y="f1211"/>
                </a:moveTo>
                <a:lnTo>
                  <a:pt x="f1319" y="f1213"/>
                </a:lnTo>
                <a:lnTo>
                  <a:pt x="f1320" y="f1215"/>
                </a:lnTo>
                <a:lnTo>
                  <a:pt x="f1321" y="f1217"/>
                </a:lnTo>
                <a:cubicBezTo>
                  <a:pt x="f1322" y="f1219"/>
                  <a:pt x="f1323" y="f1221"/>
                  <a:pt x="f1324" y="f1223"/>
                </a:cubicBezTo>
                <a:cubicBezTo>
                  <a:pt x="f1325" y="f1225"/>
                  <a:pt x="f1326" y="f1227"/>
                  <a:pt x="f1327" y="f1229"/>
                </a:cubicBezTo>
                <a:lnTo>
                  <a:pt x="f1328" y="f1231"/>
                </a:lnTo>
                <a:cubicBezTo>
                  <a:pt x="f1329" y="f1233"/>
                  <a:pt x="f1330" y="f1235"/>
                  <a:pt x="f1331" y="f1237"/>
                </a:cubicBezTo>
                <a:cubicBezTo>
                  <a:pt x="f1332" y="f1239"/>
                  <a:pt x="f1333" y="f1241"/>
                  <a:pt x="f1334" y="f1243"/>
                </a:cubicBezTo>
                <a:cubicBezTo>
                  <a:pt x="f1335" y="f1245"/>
                  <a:pt x="f1336" y="f1247"/>
                  <a:pt x="f1337" y="f1249"/>
                </a:cubicBezTo>
                <a:cubicBezTo>
                  <a:pt x="f1338" y="f1251"/>
                  <a:pt x="f1339" y="f1253"/>
                  <a:pt x="f1340" y="f1255"/>
                </a:cubicBezTo>
                <a:lnTo>
                  <a:pt x="f1341" y="f1257"/>
                </a:lnTo>
                <a:cubicBezTo>
                  <a:pt x="f1342" y="f1259"/>
                  <a:pt x="f1343" y="f1261"/>
                  <a:pt x="f1344" y="f1263"/>
                </a:cubicBezTo>
                <a:cubicBezTo>
                  <a:pt x="f1345" y="f1265"/>
                  <a:pt x="f1346" y="f1267"/>
                  <a:pt x="f1347" y="f1269"/>
                </a:cubicBezTo>
                <a:cubicBezTo>
                  <a:pt x="f1348" y="f1271"/>
                  <a:pt x="f1349" y="f1273"/>
                  <a:pt x="f1350" y="f1275"/>
                </a:cubicBezTo>
                <a:cubicBezTo>
                  <a:pt x="f1351" y="f1277"/>
                  <a:pt x="f1352" y="f1279"/>
                  <a:pt x="f1353" y="f1281"/>
                </a:cubicBezTo>
                <a:close/>
                <a:moveTo>
                  <a:pt x="f1354" y="f1355"/>
                </a:moveTo>
                <a:cubicBezTo>
                  <a:pt x="f1356" y="f1357"/>
                  <a:pt x="f1358" y="f1359"/>
                  <a:pt x="f1360" y="f1361"/>
                </a:cubicBezTo>
                <a:cubicBezTo>
                  <a:pt x="f1362" y="f1363"/>
                  <a:pt x="f1364" y="f1365"/>
                  <a:pt x="f29" y="f1366"/>
                </a:cubicBezTo>
                <a:lnTo>
                  <a:pt x="f1367" y="f1368"/>
                </a:lnTo>
                <a:cubicBezTo>
                  <a:pt x="f1369" y="f1370"/>
                  <a:pt x="f1371" y="f1372"/>
                  <a:pt x="f1373" y="f1374"/>
                </a:cubicBezTo>
                <a:lnTo>
                  <a:pt x="f1375" y="f1374"/>
                </a:lnTo>
                <a:cubicBezTo>
                  <a:pt x="f1376" y="f1377"/>
                  <a:pt x="f1378" y="f1379"/>
                  <a:pt x="f1380" y="f1381"/>
                </a:cubicBezTo>
                <a:lnTo>
                  <a:pt x="f1382" y="f1383"/>
                </a:lnTo>
                <a:cubicBezTo>
                  <a:pt x="f1384" y="f1385"/>
                  <a:pt x="f1386" y="f1387"/>
                  <a:pt x="f1388" y="f1389"/>
                </a:cubicBezTo>
                <a:cubicBezTo>
                  <a:pt x="f1390" y="f1391"/>
                  <a:pt x="f1392" y="f1393"/>
                  <a:pt x="f1394" y="f1395"/>
                </a:cubicBezTo>
                <a:lnTo>
                  <a:pt x="f1396" y="f1397"/>
                </a:lnTo>
                <a:lnTo>
                  <a:pt x="f27" y="f1398"/>
                </a:lnTo>
                <a:cubicBezTo>
                  <a:pt x="f1399" y="f1400"/>
                  <a:pt x="f1401" y="f1402"/>
                  <a:pt x="f1403" y="f1404"/>
                </a:cubicBezTo>
                <a:cubicBezTo>
                  <a:pt x="f1405" y="f1406"/>
                  <a:pt x="f1407" y="f1408"/>
                  <a:pt x="f1409" y="f1410"/>
                </a:cubicBezTo>
                <a:close/>
                <a:moveTo>
                  <a:pt x="f276" y="f1411"/>
                </a:moveTo>
                <a:lnTo>
                  <a:pt x="f276" y="f1412"/>
                </a:lnTo>
                <a:lnTo>
                  <a:pt x="f870" y="f1412"/>
                </a:lnTo>
                <a:cubicBezTo>
                  <a:pt x="f870"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4" y="f1446"/>
                </a:cubicBezTo>
                <a:lnTo>
                  <a:pt x="f1444" y="f1447"/>
                </a:lnTo>
                <a:lnTo>
                  <a:pt x="f1448" y="f1447"/>
                </a:lnTo>
                <a:lnTo>
                  <a:pt x="f1448" y="f1449"/>
                </a:lnTo>
                <a:cubicBezTo>
                  <a:pt x="f1448" y="f1450"/>
                  <a:pt x="f1451" y="f1452"/>
                  <a:pt x="f1453" y="f1454"/>
                </a:cubicBezTo>
                <a:cubicBezTo>
                  <a:pt x="f1455" y="f1456"/>
                  <a:pt x="f1457" y="f1458"/>
                  <a:pt x="f1459" y="f1460"/>
                </a:cubicBezTo>
                <a:cubicBezTo>
                  <a:pt x="f1461" y="f1462"/>
                  <a:pt x="f1463" y="f1464"/>
                  <a:pt x="f1465" y="f1466"/>
                </a:cubicBezTo>
                <a:cubicBezTo>
                  <a:pt x="f1467" y="f1468"/>
                  <a:pt x="f1469" y="f1470"/>
                  <a:pt x="f1471" y="f1472"/>
                </a:cubicBezTo>
                <a:cubicBezTo>
                  <a:pt x="f1473" y="f1474"/>
                  <a:pt x="f1475" y="f1476"/>
                  <a:pt x="f1477" y="f1478"/>
                </a:cubicBezTo>
                <a:cubicBezTo>
                  <a:pt x="f1479" y="f1480"/>
                  <a:pt x="f1481" y="f1482"/>
                  <a:pt x="f1483" y="f1484"/>
                </a:cubicBezTo>
                <a:cubicBezTo>
                  <a:pt x="f882" y="f1485"/>
                  <a:pt x="f1486" y="f1487"/>
                  <a:pt x="f1486" y="f1488"/>
                </a:cubicBezTo>
                <a:lnTo>
                  <a:pt x="f1486" y="f1411"/>
                </a:lnTo>
                <a:close/>
                <a:moveTo>
                  <a:pt x="f348" y="f1489"/>
                </a:moveTo>
                <a:lnTo>
                  <a:pt x="f348" y="f1490"/>
                </a:lnTo>
                <a:lnTo>
                  <a:pt x="f947" y="f1490"/>
                </a:lnTo>
                <a:cubicBezTo>
                  <a:pt x="f947"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2" y="f1524"/>
                </a:cubicBezTo>
                <a:lnTo>
                  <a:pt x="f1522" y="f1525"/>
                </a:lnTo>
                <a:lnTo>
                  <a:pt x="f1526" y="f1525"/>
                </a:lnTo>
                <a:lnTo>
                  <a:pt x="f1526" y="f1527"/>
                </a:lnTo>
                <a:cubicBezTo>
                  <a:pt x="f1526" y="f1528"/>
                  <a:pt x="f1529" y="f1530"/>
                  <a:pt x="f1531" y="f1532"/>
                </a:cubicBezTo>
                <a:cubicBezTo>
                  <a:pt x="f1533" y="f1534"/>
                  <a:pt x="f1535" y="f1536"/>
                  <a:pt x="f1537" y="f1538"/>
                </a:cubicBezTo>
                <a:cubicBezTo>
                  <a:pt x="f1539" y="f1540"/>
                  <a:pt x="f1541" y="f1542"/>
                  <a:pt x="f1543" y="f1544"/>
                </a:cubicBezTo>
                <a:cubicBezTo>
                  <a:pt x="f1545" y="f1546"/>
                  <a:pt x="f1547" y="f1548"/>
                  <a:pt x="f1549" y="f1550"/>
                </a:cubicBezTo>
                <a:cubicBezTo>
                  <a:pt x="f1551" y="f1552"/>
                  <a:pt x="f1553" y="f1554"/>
                  <a:pt x="f1555" y="f1556"/>
                </a:cubicBezTo>
                <a:cubicBezTo>
                  <a:pt x="f1557" y="f1558"/>
                  <a:pt x="f1559" y="f1560"/>
                  <a:pt x="f1561" y="f1562"/>
                </a:cubicBezTo>
                <a:cubicBezTo>
                  <a:pt x="f959" y="f1563"/>
                  <a:pt x="f1564" y="f1565"/>
                  <a:pt x="f1564" y="f1566"/>
                </a:cubicBezTo>
                <a:lnTo>
                  <a:pt x="f1564" y="f1489"/>
                </a:lnTo>
                <a:close/>
                <a:moveTo>
                  <a:pt x="f411" y="f1489"/>
                </a:moveTo>
                <a:lnTo>
                  <a:pt x="f411" y="f1490"/>
                </a:lnTo>
                <a:lnTo>
                  <a:pt x="f973" y="f1490"/>
                </a:lnTo>
                <a:cubicBezTo>
                  <a:pt x="f973" y="f1491"/>
                  <a:pt x="f1567" y="f1493"/>
                  <a:pt x="f1568" y="f1495"/>
                </a:cubicBezTo>
                <a:cubicBezTo>
                  <a:pt x="f1569" y="f1497"/>
                  <a:pt x="f1570" y="f1499"/>
                  <a:pt x="f1571" y="f1501"/>
                </a:cubicBezTo>
                <a:cubicBezTo>
                  <a:pt x="f1572" y="f1503"/>
                  <a:pt x="f1573" y="f1505"/>
                  <a:pt x="f1574" y="f1507"/>
                </a:cubicBezTo>
                <a:cubicBezTo>
                  <a:pt x="f1575" y="f1509"/>
                  <a:pt x="f1576" y="f1511"/>
                  <a:pt x="f1577" y="f1513"/>
                </a:cubicBezTo>
                <a:cubicBezTo>
                  <a:pt x="f1578" y="f1515"/>
                  <a:pt x="f1579" y="f1517"/>
                  <a:pt x="f1580" y="f1519"/>
                </a:cubicBezTo>
                <a:cubicBezTo>
                  <a:pt x="f1581" y="f1521"/>
                  <a:pt x="f1582" y="f1523"/>
                  <a:pt x="f1582" y="f1524"/>
                </a:cubicBezTo>
                <a:lnTo>
                  <a:pt x="f1582" y="f1525"/>
                </a:lnTo>
                <a:lnTo>
                  <a:pt x="f1583" y="f1525"/>
                </a:lnTo>
                <a:lnTo>
                  <a:pt x="f1583" y="f1527"/>
                </a:lnTo>
                <a:cubicBezTo>
                  <a:pt x="f1583" y="f1528"/>
                  <a:pt x="f1584" y="f1530"/>
                  <a:pt x="f1585" y="f1532"/>
                </a:cubicBezTo>
                <a:cubicBezTo>
                  <a:pt x="f1586" y="f1534"/>
                  <a:pt x="f1587" y="f1536"/>
                  <a:pt x="f1588" y="f1538"/>
                </a:cubicBezTo>
                <a:cubicBezTo>
                  <a:pt x="f1589" y="f1540"/>
                  <a:pt x="f1590" y="f1542"/>
                  <a:pt x="f1591" y="f1544"/>
                </a:cubicBezTo>
                <a:cubicBezTo>
                  <a:pt x="f1592" y="f1546"/>
                  <a:pt x="f1593" y="f1548"/>
                  <a:pt x="f1594" y="f1550"/>
                </a:cubicBezTo>
                <a:cubicBezTo>
                  <a:pt x="f1595" y="f1552"/>
                  <a:pt x="f1596" y="f1554"/>
                  <a:pt x="f1597" y="f1556"/>
                </a:cubicBezTo>
                <a:cubicBezTo>
                  <a:pt x="f1598" y="f1558"/>
                  <a:pt x="f1599" y="f1560"/>
                  <a:pt x="f1600" y="f1562"/>
                </a:cubicBezTo>
                <a:cubicBezTo>
                  <a:pt x="f979" y="f1563"/>
                  <a:pt x="f1601" y="f1565"/>
                  <a:pt x="f1601" y="f1566"/>
                </a:cubicBezTo>
                <a:lnTo>
                  <a:pt x="f1601" y="f1489"/>
                </a:lnTo>
                <a:close/>
                <a:moveTo>
                  <a:pt x="f461" y="f1602"/>
                </a:moveTo>
                <a:lnTo>
                  <a:pt x="f461" y="f1603"/>
                </a:lnTo>
                <a:lnTo>
                  <a:pt x="f1604" y="f1603"/>
                </a:lnTo>
                <a:lnTo>
                  <a:pt x="f1605" y="f1606"/>
                </a:lnTo>
                <a:cubicBezTo>
                  <a:pt x="f1607" y="f1606"/>
                  <a:pt x="f1608" y="f1609"/>
                  <a:pt x="f1610" y="f1611"/>
                </a:cubicBezTo>
                <a:cubicBezTo>
                  <a:pt x="f1612" y="f1613"/>
                  <a:pt x="f1614" y="f1615"/>
                  <a:pt x="f1616" y="f1615"/>
                </a:cubicBezTo>
                <a:cubicBezTo>
                  <a:pt x="f1617" y="f1615"/>
                  <a:pt x="f1618" y="f1619"/>
                  <a:pt x="f1620" y="f1621"/>
                </a:cubicBezTo>
                <a:cubicBezTo>
                  <a:pt x="f1622" y="f1623"/>
                  <a:pt x="f440" y="f1624"/>
                  <a:pt x="f440" y="f1625"/>
                </a:cubicBezTo>
                <a:cubicBezTo>
                  <a:pt x="f440" y="f1626"/>
                  <a:pt x="f1627" y="f1628"/>
                  <a:pt x="f1629" y="f1630"/>
                </a:cubicBezTo>
                <a:cubicBezTo>
                  <a:pt x="f997" y="f1631"/>
                  <a:pt x="f1632" y="f1633"/>
                  <a:pt x="f1634" y="f1633"/>
                </a:cubicBezTo>
                <a:lnTo>
                  <a:pt x="f1635" y="f1633"/>
                </a:lnTo>
                <a:lnTo>
                  <a:pt x="f1635" y="f1636"/>
                </a:lnTo>
                <a:cubicBezTo>
                  <a:pt x="f1637" y="f1638"/>
                  <a:pt x="f1639" y="f1640"/>
                  <a:pt x="f1641" y="f1640"/>
                </a:cubicBezTo>
                <a:cubicBezTo>
                  <a:pt x="f1642" y="f1640"/>
                  <a:pt x="f1643" y="f1640"/>
                  <a:pt x="f1644" y="f1640"/>
                </a:cubicBezTo>
                <a:cubicBezTo>
                  <a:pt x="f1645" y="f1640"/>
                  <a:pt x="f1646" y="f1647"/>
                  <a:pt x="f1648" y="f1649"/>
                </a:cubicBezTo>
                <a:cubicBezTo>
                  <a:pt x="f1650" y="f1651"/>
                  <a:pt x="f476" y="f1652"/>
                  <a:pt x="f476" y="f1653"/>
                </a:cubicBezTo>
                <a:cubicBezTo>
                  <a:pt x="f476" y="f1654"/>
                  <a:pt x="f1655" y="f1656"/>
                  <a:pt x="f1657" y="f1658"/>
                </a:cubicBezTo>
                <a:cubicBezTo>
                  <a:pt x="f1659" y="f1660"/>
                  <a:pt x="f1661" y="f1662"/>
                  <a:pt x="f1663" y="f1662"/>
                </a:cubicBezTo>
                <a:cubicBezTo>
                  <a:pt x="f1664" y="f1662"/>
                  <a:pt x="f1665" y="f1666"/>
                  <a:pt x="f459" y="f1667"/>
                </a:cubicBezTo>
                <a:cubicBezTo>
                  <a:pt x="f1668" y="f1669"/>
                  <a:pt x="f1670" y="f1671"/>
                  <a:pt x="f1672" y="f1673"/>
                </a:cubicBezTo>
                <a:lnTo>
                  <a:pt x="f1674" y="f1602"/>
                </a:lnTo>
                <a:close/>
                <a:moveTo>
                  <a:pt x="f1675" y="f1676"/>
                </a:moveTo>
                <a:lnTo>
                  <a:pt x="f180" y="f1677"/>
                </a:lnTo>
                <a:lnTo>
                  <a:pt x="f180" y="f1678"/>
                </a:lnTo>
                <a:lnTo>
                  <a:pt x="f1679" y="f1678"/>
                </a:lnTo>
                <a:cubicBezTo>
                  <a:pt x="f1680" y="f1681"/>
                  <a:pt x="f1682" y="f1683"/>
                  <a:pt x="f1684" y="f1685"/>
                </a:cubicBezTo>
                <a:lnTo>
                  <a:pt x="f1684" y="f1686"/>
                </a:lnTo>
                <a:lnTo>
                  <a:pt x="f1687" y="f1688"/>
                </a:lnTo>
                <a:lnTo>
                  <a:pt x="f1687" y="f1689"/>
                </a:lnTo>
                <a:cubicBezTo>
                  <a:pt x="f1687" y="f1690"/>
                  <a:pt x="f1691" y="f1692"/>
                  <a:pt x="f1693" y="f1694"/>
                </a:cubicBezTo>
                <a:lnTo>
                  <a:pt x="f1695" y="f1696"/>
                </a:lnTo>
                <a:cubicBezTo>
                  <a:pt x="f1697" y="f1698"/>
                  <a:pt x="f1684" y="f1699"/>
                  <a:pt x="f1684" y="f1689"/>
                </a:cubicBezTo>
                <a:lnTo>
                  <a:pt x="f1684" y="f1700"/>
                </a:lnTo>
                <a:lnTo>
                  <a:pt x="f1701" y="f1702"/>
                </a:lnTo>
                <a:cubicBezTo>
                  <a:pt x="f1703" y="f1704"/>
                  <a:pt x="f1705" y="f1706"/>
                  <a:pt x="f1707" y="f1708"/>
                </a:cubicBezTo>
                <a:cubicBezTo>
                  <a:pt x="f1709" y="f1710"/>
                  <a:pt x="f1711" y="f1712"/>
                  <a:pt x="f1713" y="f1714"/>
                </a:cubicBezTo>
                <a:close/>
                <a:moveTo>
                  <a:pt x="f1715" y="f1716"/>
                </a:moveTo>
                <a:cubicBezTo>
                  <a:pt x="f1717" y="f1718"/>
                  <a:pt x="f1719" y="f1720"/>
                  <a:pt x="f1721" y="f1722"/>
                </a:cubicBezTo>
                <a:lnTo>
                  <a:pt x="f1723" y="f1724"/>
                </a:lnTo>
                <a:cubicBezTo>
                  <a:pt x="f1725" y="f1726"/>
                  <a:pt x="f1727" y="f1728"/>
                  <a:pt x="f231" y="f1729"/>
                </a:cubicBezTo>
                <a:cubicBezTo>
                  <a:pt x="f1730" y="f1731"/>
                  <a:pt x="f1732" y="f1733"/>
                  <a:pt x="f1734" y="f1735"/>
                </a:cubicBezTo>
                <a:close/>
                <a:moveTo>
                  <a:pt x="f667" y="f1736"/>
                </a:moveTo>
                <a:lnTo>
                  <a:pt x="f667" y="f1737"/>
                </a:lnTo>
                <a:lnTo>
                  <a:pt x="f1738" y="f1737"/>
                </a:lnTo>
                <a:lnTo>
                  <a:pt x="f1739" y="f1740"/>
                </a:lnTo>
                <a:cubicBezTo>
                  <a:pt x="f1741" y="f1740"/>
                  <a:pt x="f1742" y="f1743"/>
                  <a:pt x="f1744" y="f1745"/>
                </a:cubicBezTo>
                <a:cubicBezTo>
                  <a:pt x="f1746" y="f1747"/>
                  <a:pt x="f1748" y="f1749"/>
                  <a:pt x="f1750" y="f1749"/>
                </a:cubicBezTo>
                <a:cubicBezTo>
                  <a:pt x="f1751" y="f1749"/>
                  <a:pt x="f1752" y="f1753"/>
                  <a:pt x="f1754" y="f1755"/>
                </a:cubicBezTo>
                <a:cubicBezTo>
                  <a:pt x="f1756" y="f1757"/>
                  <a:pt x="f29" y="f1758"/>
                  <a:pt x="f29" y="f1759"/>
                </a:cubicBezTo>
                <a:cubicBezTo>
                  <a:pt x="f29" y="f1760"/>
                  <a:pt x="f1761" y="f1762"/>
                  <a:pt x="f1763" y="f1764"/>
                </a:cubicBezTo>
                <a:cubicBezTo>
                  <a:pt x="f1371" y="f1765"/>
                  <a:pt x="f1766" y="f1767"/>
                  <a:pt x="f1768" y="f1767"/>
                </a:cubicBezTo>
                <a:lnTo>
                  <a:pt x="f1769" y="f1767"/>
                </a:lnTo>
                <a:lnTo>
                  <a:pt x="f1769" y="f1770"/>
                </a:lnTo>
                <a:cubicBezTo>
                  <a:pt x="f1771" y="f1772"/>
                  <a:pt x="f1773" y="f1774"/>
                  <a:pt x="f1775" y="f1774"/>
                </a:cubicBezTo>
                <a:cubicBezTo>
                  <a:pt x="f1776" y="f1774"/>
                  <a:pt x="f1777" y="f1774"/>
                  <a:pt x="f1778" y="f1774"/>
                </a:cubicBezTo>
                <a:cubicBezTo>
                  <a:pt x="f1779" y="f1774"/>
                  <a:pt x="f1780" y="f1781"/>
                  <a:pt x="f1782" y="f1783"/>
                </a:cubicBezTo>
                <a:cubicBezTo>
                  <a:pt x="f1784" y="f1785"/>
                  <a:pt x="f682" y="f1786"/>
                  <a:pt x="f682" y="f1787"/>
                </a:cubicBezTo>
                <a:cubicBezTo>
                  <a:pt x="f682" y="f1788"/>
                  <a:pt x="f1789" y="f1790"/>
                  <a:pt x="f1791" y="f1792"/>
                </a:cubicBezTo>
                <a:cubicBezTo>
                  <a:pt x="f1793" y="f1794"/>
                  <a:pt x="f1795" y="f1796"/>
                  <a:pt x="f1797" y="f1796"/>
                </a:cubicBezTo>
                <a:cubicBezTo>
                  <a:pt x="f1798" y="f1796"/>
                  <a:pt x="f1799" y="f1800"/>
                  <a:pt x="f665" y="f1801"/>
                </a:cubicBezTo>
                <a:cubicBezTo>
                  <a:pt x="f1802" y="f1803"/>
                  <a:pt x="f1804" y="f1805"/>
                  <a:pt x="f1806" y="f1807"/>
                </a:cubicBezTo>
                <a:lnTo>
                  <a:pt x="f1808" y="f1736"/>
                </a:lnTo>
                <a:close/>
                <a:moveTo>
                  <a:pt x="f1809" y="f1810"/>
                </a:moveTo>
                <a:lnTo>
                  <a:pt x="f124" y="f1811"/>
                </a:lnTo>
                <a:lnTo>
                  <a:pt x="f124" y="f1812"/>
                </a:lnTo>
                <a:lnTo>
                  <a:pt x="f1813" y="f1812"/>
                </a:lnTo>
                <a:lnTo>
                  <a:pt x="f1813" y="f1814"/>
                </a:lnTo>
                <a:lnTo>
                  <a:pt x="f1815" y="f1814"/>
                </a:lnTo>
                <a:lnTo>
                  <a:pt x="f1815" y="f1816"/>
                </a:lnTo>
                <a:lnTo>
                  <a:pt x="f1813" y="f1816"/>
                </a:lnTo>
                <a:lnTo>
                  <a:pt x="f1813" y="f1817"/>
                </a:lnTo>
                <a:lnTo>
                  <a:pt x="f1818" y="f1817"/>
                </a:lnTo>
                <a:lnTo>
                  <a:pt x="f1819" y="f1810"/>
                </a:lnTo>
                <a:close/>
                <a:moveTo>
                  <a:pt x="f1820" y="f1821"/>
                </a:moveTo>
                <a:lnTo>
                  <a:pt x="f41" y="f1822"/>
                </a:lnTo>
                <a:lnTo>
                  <a:pt x="f41" y="f1823"/>
                </a:lnTo>
                <a:lnTo>
                  <a:pt x="f1824" y="f1823"/>
                </a:lnTo>
                <a:cubicBezTo>
                  <a:pt x="f1825" y="f1826"/>
                  <a:pt x="f1827" y="f1828"/>
                  <a:pt x="f1827" y="f1829"/>
                </a:cubicBezTo>
                <a:cubicBezTo>
                  <a:pt x="f1827" y="f1830"/>
                  <a:pt x="f1827" y="f1831"/>
                  <a:pt x="f1827" y="f1832"/>
                </a:cubicBezTo>
                <a:cubicBezTo>
                  <a:pt x="f1827" y="f1833"/>
                  <a:pt x="f1825" y="f1834"/>
                  <a:pt x="f1824" y="f1835"/>
                </a:cubicBezTo>
                <a:cubicBezTo>
                  <a:pt x="f1836" y="f1837"/>
                  <a:pt x="f1838" y="f1839"/>
                  <a:pt x="f1840" y="f1841"/>
                </a:cubicBezTo>
                <a:lnTo>
                  <a:pt x="f1842" y="f1841"/>
                </a:lnTo>
                <a:lnTo>
                  <a:pt x="f1842" y="f1843"/>
                </a:lnTo>
                <a:lnTo>
                  <a:pt x="f1844" y="f1843"/>
                </a:lnTo>
                <a:cubicBezTo>
                  <a:pt x="f1845" y="f1846"/>
                  <a:pt x="f1847" y="f1848"/>
                  <a:pt x="f1849" y="f1850"/>
                </a:cubicBezTo>
                <a:cubicBezTo>
                  <a:pt x="f1851" y="f1852"/>
                  <a:pt x="f1853" y="f1854"/>
                  <a:pt x="f1855" y="f1856"/>
                </a:cubicBezTo>
                <a:lnTo>
                  <a:pt x="f1857" y="f1858"/>
                </a:lnTo>
                <a:cubicBezTo>
                  <a:pt x="f1859" y="f1860"/>
                  <a:pt x="f1861" y="f1862"/>
                  <a:pt x="f1863" y="f1864"/>
                </a:cubicBezTo>
                <a:cubicBezTo>
                  <a:pt x="f1865" y="f1866"/>
                  <a:pt x="f1867" y="f1868"/>
                  <a:pt x="f104" y="f1869"/>
                </a:cubicBezTo>
                <a:close/>
                <a:moveTo>
                  <a:pt x="f1226" y="f1870"/>
                </a:moveTo>
                <a:lnTo>
                  <a:pt x="f1228" y="f1871"/>
                </a:lnTo>
                <a:cubicBezTo>
                  <a:pt x="f1872" y="f1873"/>
                  <a:pt x="f1874" y="f1875"/>
                  <a:pt x="f1876" y="f1877"/>
                </a:cubicBezTo>
                <a:cubicBezTo>
                  <a:pt x="f1878" y="f1879"/>
                  <a:pt x="f1880" y="f1881"/>
                  <a:pt x="f1882" y="f1883"/>
                </a:cubicBezTo>
                <a:lnTo>
                  <a:pt x="f1884" y="f1885"/>
                </a:lnTo>
                <a:cubicBezTo>
                  <a:pt x="f1886" y="f1887"/>
                  <a:pt x="f1888" y="f1889"/>
                  <a:pt x="f1890" y="f1891"/>
                </a:cubicBezTo>
                <a:cubicBezTo>
                  <a:pt x="f1892" y="f1893"/>
                  <a:pt x="f1894" y="f1895"/>
                  <a:pt x="f1226" y="f1870"/>
                </a:cubicBezTo>
                <a:close/>
                <a:moveTo>
                  <a:pt x="f1290" y="f1870"/>
                </a:moveTo>
                <a:lnTo>
                  <a:pt x="f1291" y="f1871"/>
                </a:lnTo>
                <a:cubicBezTo>
                  <a:pt x="f1896" y="f1873"/>
                  <a:pt x="f1897" y="f1875"/>
                  <a:pt x="f1898" y="f1877"/>
                </a:cubicBezTo>
                <a:cubicBezTo>
                  <a:pt x="f1899" y="f1879"/>
                  <a:pt x="f1900" y="f1881"/>
                  <a:pt x="f1901" y="f1883"/>
                </a:cubicBezTo>
                <a:lnTo>
                  <a:pt x="f1902" y="f1885"/>
                </a:lnTo>
                <a:cubicBezTo>
                  <a:pt x="f1903" y="f1887"/>
                  <a:pt x="f1904" y="f1889"/>
                  <a:pt x="f1905" y="f1891"/>
                </a:cubicBezTo>
                <a:cubicBezTo>
                  <a:pt x="f1906" y="f1893"/>
                  <a:pt x="f1907" y="f1895"/>
                  <a:pt x="f1290" y="f1870"/>
                </a:cubicBezTo>
                <a:close/>
                <a:moveTo>
                  <a:pt x="f1326" y="f1870"/>
                </a:moveTo>
                <a:lnTo>
                  <a:pt x="f1327" y="f1871"/>
                </a:lnTo>
                <a:cubicBezTo>
                  <a:pt x="f1908" y="f1873"/>
                  <a:pt x="f1909" y="f1875"/>
                  <a:pt x="f1910" y="f1877"/>
                </a:cubicBezTo>
                <a:cubicBezTo>
                  <a:pt x="f1911" y="f1879"/>
                  <a:pt x="f1912" y="f1881"/>
                  <a:pt x="f1913" y="f1883"/>
                </a:cubicBezTo>
                <a:lnTo>
                  <a:pt x="f1914" y="f1885"/>
                </a:lnTo>
                <a:cubicBezTo>
                  <a:pt x="f1915" y="f1887"/>
                  <a:pt x="f1916" y="f1889"/>
                  <a:pt x="f1917" y="f1891"/>
                </a:cubicBezTo>
                <a:cubicBezTo>
                  <a:pt x="f1918" y="f1893"/>
                  <a:pt x="f1919" y="f1895"/>
                  <a:pt x="f1326" y="f1870"/>
                </a:cubicBezTo>
                <a:close/>
                <a:moveTo>
                  <a:pt x="f1920" y="f1921"/>
                </a:moveTo>
                <a:cubicBezTo>
                  <a:pt x="f1922" y="f1923"/>
                  <a:pt x="f1924" y="f1925"/>
                  <a:pt x="f1926" y="f1927"/>
                </a:cubicBezTo>
                <a:cubicBezTo>
                  <a:pt x="f1928" y="f1929"/>
                  <a:pt x="f1930" y="f1931"/>
                  <a:pt x="f1882" y="f1932"/>
                </a:cubicBezTo>
                <a:lnTo>
                  <a:pt x="f1933" y="f1934"/>
                </a:lnTo>
                <a:cubicBezTo>
                  <a:pt x="f1935" y="f1936"/>
                  <a:pt x="f1937" y="f1938"/>
                  <a:pt x="f1939" y="f1940"/>
                </a:cubicBezTo>
                <a:cubicBezTo>
                  <a:pt x="f1941" y="f1942"/>
                  <a:pt x="f1943" y="f1944"/>
                  <a:pt x="f1945" y="f1946"/>
                </a:cubicBezTo>
                <a:cubicBezTo>
                  <a:pt x="f1947" y="f1948"/>
                  <a:pt x="f1949" y="f1950"/>
                  <a:pt x="f1951" y="f1952"/>
                </a:cubicBezTo>
                <a:cubicBezTo>
                  <a:pt x="f1953" y="f1954"/>
                  <a:pt x="f1955" y="f1956"/>
                  <a:pt x="f1957" y="f1958"/>
                </a:cubicBezTo>
                <a:close/>
                <a:moveTo>
                  <a:pt x="f1959" y="f1921"/>
                </a:moveTo>
                <a:cubicBezTo>
                  <a:pt x="f1960" y="f1923"/>
                  <a:pt x="f1961" y="f1925"/>
                  <a:pt x="f1962" y="f1927"/>
                </a:cubicBezTo>
                <a:cubicBezTo>
                  <a:pt x="f1963" y="f1929"/>
                  <a:pt x="f1964" y="f1931"/>
                  <a:pt x="f1901" y="f1932"/>
                </a:cubicBezTo>
                <a:lnTo>
                  <a:pt x="f1965" y="f1934"/>
                </a:lnTo>
                <a:cubicBezTo>
                  <a:pt x="f1966" y="f1936"/>
                  <a:pt x="f1967" y="f1938"/>
                  <a:pt x="f1968" y="f1940"/>
                </a:cubicBezTo>
                <a:cubicBezTo>
                  <a:pt x="f1969" y="f1942"/>
                  <a:pt x="f1970" y="f1944"/>
                  <a:pt x="f1971" y="f1946"/>
                </a:cubicBezTo>
                <a:cubicBezTo>
                  <a:pt x="f1972" y="f1948"/>
                  <a:pt x="f1973" y="f1950"/>
                  <a:pt x="f1974" y="f1952"/>
                </a:cubicBezTo>
                <a:cubicBezTo>
                  <a:pt x="f1975" y="f1954"/>
                  <a:pt x="f1976" y="f1956"/>
                  <a:pt x="f1977" y="f1958"/>
                </a:cubicBezTo>
                <a:close/>
                <a:moveTo>
                  <a:pt x="f1978" y="f1921"/>
                </a:moveTo>
                <a:cubicBezTo>
                  <a:pt x="f1979" y="f1923"/>
                  <a:pt x="f1980" y="f1925"/>
                  <a:pt x="f1981" y="f1927"/>
                </a:cubicBezTo>
                <a:cubicBezTo>
                  <a:pt x="f1982" y="f1929"/>
                  <a:pt x="f1983" y="f1931"/>
                  <a:pt x="f1913" y="f1932"/>
                </a:cubicBezTo>
                <a:lnTo>
                  <a:pt x="f1984" y="f1934"/>
                </a:lnTo>
                <a:cubicBezTo>
                  <a:pt x="f1985" y="f1936"/>
                  <a:pt x="f1986" y="f1938"/>
                  <a:pt x="f1987" y="f1940"/>
                </a:cubicBezTo>
                <a:cubicBezTo>
                  <a:pt x="f1988" y="f1942"/>
                  <a:pt x="f1989" y="f1944"/>
                  <a:pt x="f1990" y="f1946"/>
                </a:cubicBezTo>
                <a:cubicBezTo>
                  <a:pt x="f1991" y="f1948"/>
                  <a:pt x="f1992" y="f1950"/>
                  <a:pt x="f1993" y="f1952"/>
                </a:cubicBezTo>
                <a:cubicBezTo>
                  <a:pt x="f1994" y="f1954"/>
                  <a:pt x="f1995" y="f1956"/>
                  <a:pt x="f1996" y="f1958"/>
                </a:cubicBezTo>
                <a:close/>
                <a:moveTo>
                  <a:pt x="f1997" y="f1998"/>
                </a:moveTo>
                <a:lnTo>
                  <a:pt x="f1999" y="f2000"/>
                </a:lnTo>
                <a:lnTo>
                  <a:pt x="f2001" y="f2002"/>
                </a:lnTo>
                <a:lnTo>
                  <a:pt x="f2003" y="f2004"/>
                </a:lnTo>
                <a:cubicBezTo>
                  <a:pt x="f2005" y="f2006"/>
                  <a:pt x="f2007" y="f2008"/>
                  <a:pt x="f2009" y="f2010"/>
                </a:cubicBezTo>
                <a:cubicBezTo>
                  <a:pt x="f2011" y="f2012"/>
                  <a:pt x="f2013" y="f2014"/>
                  <a:pt x="f2015" y="f2016"/>
                </a:cubicBezTo>
                <a:lnTo>
                  <a:pt x="f2017" y="f2018"/>
                </a:lnTo>
                <a:cubicBezTo>
                  <a:pt x="f2019" y="f2020"/>
                  <a:pt x="f2021" y="f2022"/>
                  <a:pt x="f2023" y="f2024"/>
                </a:cubicBezTo>
                <a:cubicBezTo>
                  <a:pt x="f2025" y="f2026"/>
                  <a:pt x="f2027" y="f2028"/>
                  <a:pt x="f2029" y="f2030"/>
                </a:cubicBezTo>
                <a:cubicBezTo>
                  <a:pt x="f2031" y="f2032"/>
                  <a:pt x="f2033" y="f2034"/>
                  <a:pt x="f2035" y="f2036"/>
                </a:cubicBezTo>
                <a:cubicBezTo>
                  <a:pt x="f2037" y="f2038"/>
                  <a:pt x="f2039" y="f2040"/>
                  <a:pt x="f2041" y="f2042"/>
                </a:cubicBezTo>
                <a:lnTo>
                  <a:pt x="f2043" y="f2044"/>
                </a:lnTo>
                <a:cubicBezTo>
                  <a:pt x="f2045" y="f2046"/>
                  <a:pt x="f2047" y="f2048"/>
                  <a:pt x="f2049" y="f2050"/>
                </a:cubicBezTo>
                <a:cubicBezTo>
                  <a:pt x="f2051" y="f2052"/>
                  <a:pt x="f2053" y="f2054"/>
                  <a:pt x="f2055" y="f2056"/>
                </a:cubicBezTo>
                <a:cubicBezTo>
                  <a:pt x="f2057" y="f2058"/>
                  <a:pt x="f2059" y="f2060"/>
                  <a:pt x="f2061" y="f2062"/>
                </a:cubicBezTo>
                <a:cubicBezTo>
                  <a:pt x="f2063" y="f2064"/>
                  <a:pt x="f2065" y="f2066"/>
                  <a:pt x="f2067" y="f2068"/>
                </a:cubicBezTo>
                <a:close/>
                <a:moveTo>
                  <a:pt x="f2069" y="f2070"/>
                </a:moveTo>
                <a:lnTo>
                  <a:pt x="f208" y="f2071"/>
                </a:lnTo>
                <a:cubicBezTo>
                  <a:pt x="f2072" y="f2073"/>
                  <a:pt x="f2074" y="f2075"/>
                  <a:pt x="f2076" y="f2077"/>
                </a:cubicBezTo>
                <a:cubicBezTo>
                  <a:pt x="f2078" y="f2079"/>
                  <a:pt x="f2080" y="f2081"/>
                  <a:pt x="f2082" y="f2083"/>
                </a:cubicBezTo>
                <a:lnTo>
                  <a:pt x="f780" y="f2084"/>
                </a:lnTo>
                <a:cubicBezTo>
                  <a:pt x="f2085" y="f2086"/>
                  <a:pt x="f2087" y="f2088"/>
                  <a:pt x="f2089" y="f2090"/>
                </a:cubicBezTo>
                <a:cubicBezTo>
                  <a:pt x="f2091" y="f2092"/>
                  <a:pt x="f2093" y="f2094"/>
                  <a:pt x="f2069" y="f2070"/>
                </a:cubicBezTo>
                <a:close/>
                <a:moveTo>
                  <a:pt x="f2095" y="f2096"/>
                </a:moveTo>
                <a:lnTo>
                  <a:pt x="f276" y="f2097"/>
                </a:lnTo>
                <a:lnTo>
                  <a:pt x="f276" y="f2098"/>
                </a:lnTo>
                <a:lnTo>
                  <a:pt x="f2099" y="f2098"/>
                </a:lnTo>
                <a:lnTo>
                  <a:pt x="f2099" y="f2100"/>
                </a:lnTo>
                <a:lnTo>
                  <a:pt x="f2101" y="f2100"/>
                </a:lnTo>
                <a:lnTo>
                  <a:pt x="f2101" y="f2102"/>
                </a:lnTo>
                <a:lnTo>
                  <a:pt x="f2099" y="f2102"/>
                </a:lnTo>
                <a:lnTo>
                  <a:pt x="f2099" y="f2103"/>
                </a:lnTo>
                <a:lnTo>
                  <a:pt x="f2104" y="f2103"/>
                </a:lnTo>
                <a:lnTo>
                  <a:pt x="f2105" y="f2096"/>
                </a:lnTo>
                <a:close/>
                <a:moveTo>
                  <a:pt x="f2106" y="f2107"/>
                </a:moveTo>
                <a:cubicBezTo>
                  <a:pt x="f2108" y="f2109"/>
                  <a:pt x="f2110" y="f2111"/>
                  <a:pt x="f2112" y="f2113"/>
                </a:cubicBezTo>
                <a:lnTo>
                  <a:pt x="f2114" y="f2115"/>
                </a:lnTo>
                <a:cubicBezTo>
                  <a:pt x="f2116" y="f2117"/>
                  <a:pt x="f2118" y="f2119"/>
                  <a:pt x="f463" y="f2120"/>
                </a:cubicBezTo>
                <a:cubicBezTo>
                  <a:pt x="f2121" y="f2122"/>
                  <a:pt x="f2123" y="f2124"/>
                  <a:pt x="f2125" y="f2126"/>
                </a:cubicBezTo>
                <a:close/>
                <a:moveTo>
                  <a:pt x="f2127" y="f2128"/>
                </a:moveTo>
                <a:lnTo>
                  <a:pt x="f348" y="f1952"/>
                </a:lnTo>
                <a:lnTo>
                  <a:pt x="f348" y="f2129"/>
                </a:lnTo>
                <a:lnTo>
                  <a:pt x="f2130" y="f2129"/>
                </a:lnTo>
                <a:lnTo>
                  <a:pt x="f2130" y="f2131"/>
                </a:lnTo>
                <a:lnTo>
                  <a:pt x="f2132" y="f2131"/>
                </a:lnTo>
                <a:lnTo>
                  <a:pt x="f2132" y="f2133"/>
                </a:lnTo>
                <a:lnTo>
                  <a:pt x="f2130" y="f2133"/>
                </a:lnTo>
                <a:lnTo>
                  <a:pt x="f2130" y="f2134"/>
                </a:lnTo>
                <a:lnTo>
                  <a:pt x="f2135" y="f2134"/>
                </a:lnTo>
                <a:lnTo>
                  <a:pt x="f2136" y="f2128"/>
                </a:lnTo>
                <a:close/>
                <a:moveTo>
                  <a:pt x="f2137" y="f2128"/>
                </a:moveTo>
                <a:lnTo>
                  <a:pt x="f411" y="f1952"/>
                </a:lnTo>
                <a:lnTo>
                  <a:pt x="f411" y="f2129"/>
                </a:lnTo>
                <a:lnTo>
                  <a:pt x="f2138" y="f2129"/>
                </a:lnTo>
                <a:lnTo>
                  <a:pt x="f2138" y="f2131"/>
                </a:lnTo>
                <a:lnTo>
                  <a:pt x="f2139" y="f2131"/>
                </a:lnTo>
                <a:lnTo>
                  <a:pt x="f2139" y="f2133"/>
                </a:lnTo>
                <a:lnTo>
                  <a:pt x="f2138" y="f2133"/>
                </a:lnTo>
                <a:lnTo>
                  <a:pt x="f2138" y="f2134"/>
                </a:lnTo>
                <a:lnTo>
                  <a:pt x="f2140" y="f2134"/>
                </a:lnTo>
                <a:lnTo>
                  <a:pt x="f2141" y="f2128"/>
                </a:lnTo>
                <a:close/>
                <a:moveTo>
                  <a:pt x="f2142" y="f2143"/>
                </a:moveTo>
                <a:lnTo>
                  <a:pt x="f440" y="f2144"/>
                </a:lnTo>
                <a:cubicBezTo>
                  <a:pt x="f2145" y="f2146"/>
                  <a:pt x="f2147" y="f2148"/>
                  <a:pt x="f2149" y="f2150"/>
                </a:cubicBezTo>
                <a:cubicBezTo>
                  <a:pt x="f2151" y="f2152"/>
                  <a:pt x="f2153" y="f2154"/>
                  <a:pt x="f2155" y="f2156"/>
                </a:cubicBezTo>
                <a:lnTo>
                  <a:pt x="f999" y="f2157"/>
                </a:lnTo>
                <a:cubicBezTo>
                  <a:pt x="f2158" y="f2159"/>
                  <a:pt x="f2160" y="f2161"/>
                  <a:pt x="f2162" y="f2163"/>
                </a:cubicBezTo>
                <a:cubicBezTo>
                  <a:pt x="f2164" y="f2165"/>
                  <a:pt x="f2166" y="f2167"/>
                  <a:pt x="f2142" y="f2143"/>
                </a:cubicBezTo>
                <a:close/>
                <a:moveTo>
                  <a:pt x="f2168" y="f2169"/>
                </a:moveTo>
                <a:lnTo>
                  <a:pt x="f2170" y="f2171"/>
                </a:lnTo>
                <a:lnTo>
                  <a:pt x="f2172" y="f2173"/>
                </a:lnTo>
                <a:lnTo>
                  <a:pt x="f2174" y="f2175"/>
                </a:lnTo>
                <a:cubicBezTo>
                  <a:pt x="f2176" y="f2177"/>
                  <a:pt x="f2178" y="f2179"/>
                  <a:pt x="f2180" y="f2181"/>
                </a:cubicBezTo>
                <a:cubicBezTo>
                  <a:pt x="f2182" y="f2183"/>
                  <a:pt x="f2184" y="f2185"/>
                  <a:pt x="f2186" y="f2187"/>
                </a:cubicBezTo>
                <a:lnTo>
                  <a:pt x="f2188" y="f2189"/>
                </a:lnTo>
                <a:cubicBezTo>
                  <a:pt x="f2190" y="f2191"/>
                  <a:pt x="f2192" y="f2193"/>
                  <a:pt x="f2194" y="f2195"/>
                </a:cubicBezTo>
                <a:cubicBezTo>
                  <a:pt x="f2196" y="f2197"/>
                  <a:pt x="f2198" y="f2199"/>
                  <a:pt x="f2200" y="f2201"/>
                </a:cubicBezTo>
                <a:cubicBezTo>
                  <a:pt x="f2202" y="f2203"/>
                  <a:pt x="f2204" y="f2205"/>
                  <a:pt x="f2206" y="f2207"/>
                </a:cubicBezTo>
                <a:cubicBezTo>
                  <a:pt x="f2208" y="f2209"/>
                  <a:pt x="f2210" y="f2211"/>
                  <a:pt x="f2212" y="f2213"/>
                </a:cubicBezTo>
                <a:lnTo>
                  <a:pt x="f2214" y="f2215"/>
                </a:lnTo>
                <a:cubicBezTo>
                  <a:pt x="f2216" y="f2217"/>
                  <a:pt x="f2218" y="f2219"/>
                  <a:pt x="f2220" y="f2221"/>
                </a:cubicBezTo>
                <a:cubicBezTo>
                  <a:pt x="f2222" y="f2223"/>
                  <a:pt x="f2224" y="f2225"/>
                  <a:pt x="f2226" y="f2227"/>
                </a:cubicBezTo>
                <a:cubicBezTo>
                  <a:pt x="f2228" y="f2229"/>
                  <a:pt x="f2230" y="f2231"/>
                  <a:pt x="f2232" y="f2233"/>
                </a:cubicBezTo>
                <a:cubicBezTo>
                  <a:pt x="f2234" y="f2235"/>
                  <a:pt x="f2236" y="f2237"/>
                  <a:pt x="f2238" y="f2239"/>
                </a:cubicBezTo>
                <a:close/>
                <a:moveTo>
                  <a:pt x="f2240" y="f2241"/>
                </a:moveTo>
                <a:cubicBezTo>
                  <a:pt x="f2242" y="f2243"/>
                  <a:pt x="f2244" y="f2245"/>
                  <a:pt x="f2246" y="f2247"/>
                </a:cubicBezTo>
                <a:lnTo>
                  <a:pt x="f2248" y="f2249"/>
                </a:lnTo>
                <a:cubicBezTo>
                  <a:pt x="f2250" y="f2251"/>
                  <a:pt x="f2252" y="f2253"/>
                  <a:pt x="f669" y="f2254"/>
                </a:cubicBezTo>
                <a:cubicBezTo>
                  <a:pt x="f2255" y="f2256"/>
                  <a:pt x="f2257" y="f2258"/>
                  <a:pt x="f2259" y="f2260"/>
                </a:cubicBezTo>
                <a:close/>
                <a:moveTo>
                  <a:pt x="f2261" y="f2262"/>
                </a:moveTo>
                <a:lnTo>
                  <a:pt x="f244" y="f2263"/>
                </a:lnTo>
                <a:lnTo>
                  <a:pt x="f2264" y="f2265"/>
                </a:lnTo>
                <a:lnTo>
                  <a:pt x="f208" y="f2266"/>
                </a:lnTo>
                <a:lnTo>
                  <a:pt x="f2267" y="f2268"/>
                </a:lnTo>
                <a:lnTo>
                  <a:pt x="f2269" y="f2270"/>
                </a:lnTo>
                <a:lnTo>
                  <a:pt x="f2271" y="f2272"/>
                </a:lnTo>
                <a:lnTo>
                  <a:pt x="f2273" y="f2274"/>
                </a:lnTo>
                <a:lnTo>
                  <a:pt x="f2275" y="f2276"/>
                </a:lnTo>
                <a:lnTo>
                  <a:pt x="f2277" y="f2278"/>
                </a:lnTo>
                <a:lnTo>
                  <a:pt x="f2279" y="f2280"/>
                </a:lnTo>
                <a:lnTo>
                  <a:pt x="f2281" y="f2282"/>
                </a:lnTo>
                <a:lnTo>
                  <a:pt x="f2283" y="f2284"/>
                </a:lnTo>
                <a:lnTo>
                  <a:pt x="f2285" y="f2286"/>
                </a:lnTo>
                <a:lnTo>
                  <a:pt x="f2287" y="f2288"/>
                </a:lnTo>
                <a:close/>
                <a:moveTo>
                  <a:pt x="f2289" y="f2290"/>
                </a:moveTo>
                <a:cubicBezTo>
                  <a:pt x="f2291" y="f2290"/>
                  <a:pt x="f2292" y="f2293"/>
                  <a:pt x="f2294" y="f2295"/>
                </a:cubicBezTo>
                <a:cubicBezTo>
                  <a:pt x="f2296" y="f2297"/>
                  <a:pt x="f180" y="f2298"/>
                  <a:pt x="f180" y="f2299"/>
                </a:cubicBezTo>
                <a:cubicBezTo>
                  <a:pt x="f180" y="f2300"/>
                  <a:pt x="f2301" y="f2302"/>
                  <a:pt x="f2303" y="f2304"/>
                </a:cubicBezTo>
                <a:cubicBezTo>
                  <a:pt x="f2305" y="f2306"/>
                  <a:pt x="f2307" y="f2308"/>
                  <a:pt x="f2309" y="f2310"/>
                </a:cubicBezTo>
                <a:lnTo>
                  <a:pt x="f2311" y="f2312"/>
                </a:lnTo>
                <a:cubicBezTo>
                  <a:pt x="f2313" y="f2314"/>
                  <a:pt x="f2315" y="f2316"/>
                  <a:pt x="f2317" y="f2318"/>
                </a:cubicBezTo>
                <a:cubicBezTo>
                  <a:pt x="f2319" y="f2320"/>
                  <a:pt x="f2321" y="f2322"/>
                  <a:pt x="f2323" y="f2324"/>
                </a:cubicBezTo>
                <a:cubicBezTo>
                  <a:pt x="f2325" y="f2326"/>
                  <a:pt x="f2327" y="f2328"/>
                  <a:pt x="f2329" y="f2330"/>
                </a:cubicBezTo>
                <a:cubicBezTo>
                  <a:pt x="f2331" y="f2332"/>
                  <a:pt x="f2333" y="f2334"/>
                  <a:pt x="f2333" y="f2335"/>
                </a:cubicBezTo>
                <a:lnTo>
                  <a:pt x="f2333" y="f2336"/>
                </a:lnTo>
                <a:lnTo>
                  <a:pt x="f2337" y="f2336"/>
                </a:lnTo>
                <a:lnTo>
                  <a:pt x="f2337" y="f2338"/>
                </a:lnTo>
                <a:lnTo>
                  <a:pt x="f2339" y="f2338"/>
                </a:lnTo>
                <a:cubicBezTo>
                  <a:pt x="f2340" y="f2341"/>
                  <a:pt x="f2342" y="f2343"/>
                  <a:pt x="f2342" y="f2344"/>
                </a:cubicBezTo>
                <a:cubicBezTo>
                  <a:pt x="f2342" y="f2345"/>
                  <a:pt x="f2342" y="f2346"/>
                  <a:pt x="f2342" y="f2347"/>
                </a:cubicBezTo>
                <a:cubicBezTo>
                  <a:pt x="f2342" y="f2348"/>
                  <a:pt x="f2349" y="f2350"/>
                  <a:pt x="f642" y="f2351"/>
                </a:cubicBezTo>
                <a:cubicBezTo>
                  <a:pt x="f2352" y="f2353"/>
                  <a:pt x="f2354" y="f2355"/>
                  <a:pt x="f2356" y="f2357"/>
                </a:cubicBezTo>
                <a:lnTo>
                  <a:pt x="f2358" y="f2359"/>
                </a:lnTo>
                <a:cubicBezTo>
                  <a:pt x="f2360" y="f2361"/>
                  <a:pt x="f2362" y="f2363"/>
                  <a:pt x="f2364" y="f2365"/>
                </a:cubicBezTo>
                <a:cubicBezTo>
                  <a:pt x="f2366" y="f2367"/>
                  <a:pt x="f2368" y="f2369"/>
                  <a:pt x="f2368" y="f2370"/>
                </a:cubicBezTo>
                <a:cubicBezTo>
                  <a:pt x="f2368" y="f2371"/>
                  <a:pt x="f2372" y="f2373"/>
                  <a:pt x="f2374" y="f2375"/>
                </a:cubicBezTo>
                <a:cubicBezTo>
                  <a:pt x="f2376" y="f2377"/>
                  <a:pt x="f2378" y="f2379"/>
                  <a:pt x="f2380" y="f2381"/>
                </a:cubicBezTo>
                <a:cubicBezTo>
                  <a:pt x="f2382" y="f2383"/>
                  <a:pt x="f2384" y="f2385"/>
                  <a:pt x="f2386" y="f2387"/>
                </a:cubicBezTo>
                <a:cubicBezTo>
                  <a:pt x="f2388" y="f2389"/>
                  <a:pt x="f2390" y="f2391"/>
                  <a:pt x="f2392" y="f2391"/>
                </a:cubicBezTo>
                <a:cubicBezTo>
                  <a:pt x="f2393" y="f2391"/>
                  <a:pt x="f2394" y="f2395"/>
                  <a:pt x="f2396" y="f2397"/>
                </a:cubicBezTo>
                <a:cubicBezTo>
                  <a:pt x="f2398" y="f2399"/>
                  <a:pt x="f2400" y="f2401"/>
                  <a:pt x="f2402" y="f2403"/>
                </a:cubicBezTo>
                <a:lnTo>
                  <a:pt x="f2402" y="f2404"/>
                </a:lnTo>
                <a:cubicBezTo>
                  <a:pt x="f1711" y="f2405"/>
                  <a:pt x="f2406" y="f2407"/>
                  <a:pt x="f2408" y="f2409"/>
                </a:cubicBezTo>
                <a:cubicBezTo>
                  <a:pt x="f2410" y="f2411"/>
                  <a:pt x="f2412" y="f2290"/>
                  <a:pt x="f2289" y="f2290"/>
                </a:cubicBezTo>
                <a:close/>
                <a:moveTo>
                  <a:pt x="f1228" y="f2413"/>
                </a:moveTo>
                <a:lnTo>
                  <a:pt x="f1228" y="f2414"/>
                </a:lnTo>
                <a:lnTo>
                  <a:pt x="f1945" y="f2414"/>
                </a:lnTo>
                <a:cubicBezTo>
                  <a:pt x="f1945" y="f2415"/>
                  <a:pt x="f2416" y="f2417"/>
                  <a:pt x="f2418" y="f2419"/>
                </a:cubicBezTo>
                <a:cubicBezTo>
                  <a:pt x="f2420" y="f2421"/>
                  <a:pt x="f2422" y="f2423"/>
                  <a:pt x="f2424" y="f2425"/>
                </a:cubicBezTo>
                <a:cubicBezTo>
                  <a:pt x="f2426" y="f2427"/>
                  <a:pt x="f2428" y="f2429"/>
                  <a:pt x="f2430" y="f2431"/>
                </a:cubicBezTo>
                <a:cubicBezTo>
                  <a:pt x="f2432" y="f2433"/>
                  <a:pt x="f2434" y="f2435"/>
                  <a:pt x="f2436" y="f2437"/>
                </a:cubicBezTo>
                <a:cubicBezTo>
                  <a:pt x="f2438" y="f2439"/>
                  <a:pt x="f2440" y="f2441"/>
                  <a:pt x="f2442" y="f2443"/>
                </a:cubicBezTo>
                <a:cubicBezTo>
                  <a:pt x="f2444" y="f2445"/>
                  <a:pt x="f2446" y="f2447"/>
                  <a:pt x="f2446" y="f2448"/>
                </a:cubicBezTo>
                <a:lnTo>
                  <a:pt x="f2446" y="f2449"/>
                </a:lnTo>
                <a:lnTo>
                  <a:pt x="f2450" y="f2449"/>
                </a:lnTo>
                <a:lnTo>
                  <a:pt x="f2450" y="f2451"/>
                </a:lnTo>
                <a:cubicBezTo>
                  <a:pt x="f2450" y="f2452"/>
                  <a:pt x="f2453" y="f2454"/>
                  <a:pt x="f2455" y="f2456"/>
                </a:cubicBezTo>
                <a:cubicBezTo>
                  <a:pt x="f2457" y="f2458"/>
                  <a:pt x="f2459" y="f2460"/>
                  <a:pt x="f2461" y="f2462"/>
                </a:cubicBezTo>
                <a:cubicBezTo>
                  <a:pt x="f2463" y="f2464"/>
                  <a:pt x="f2465" y="f2466"/>
                  <a:pt x="f2467" y="f2468"/>
                </a:cubicBezTo>
                <a:cubicBezTo>
                  <a:pt x="f2469" y="f2470"/>
                  <a:pt x="f2471" y="f2472"/>
                  <a:pt x="f2473" y="f2474"/>
                </a:cubicBezTo>
                <a:cubicBezTo>
                  <a:pt x="f2475" y="f2476"/>
                  <a:pt x="f2477" y="f2478"/>
                  <a:pt x="f2479" y="f2480"/>
                </a:cubicBezTo>
                <a:cubicBezTo>
                  <a:pt x="f2481" y="f2482"/>
                  <a:pt x="f2483" y="f2484"/>
                  <a:pt x="f2485" y="f2486"/>
                </a:cubicBezTo>
                <a:cubicBezTo>
                  <a:pt x="f1957" y="f2487"/>
                  <a:pt x="f2488" y="f2489"/>
                  <a:pt x="f2488" y="f2490"/>
                </a:cubicBezTo>
                <a:lnTo>
                  <a:pt x="f2488" y="f2413"/>
                </a:lnTo>
                <a:close/>
                <a:moveTo>
                  <a:pt x="f1291" y="f2413"/>
                </a:moveTo>
                <a:lnTo>
                  <a:pt x="f1291" y="f2414"/>
                </a:lnTo>
                <a:lnTo>
                  <a:pt x="f1971" y="f2414"/>
                </a:lnTo>
                <a:cubicBezTo>
                  <a:pt x="f1971" y="f2415"/>
                  <a:pt x="f2491" y="f2417"/>
                  <a:pt x="f2492" y="f2419"/>
                </a:cubicBezTo>
                <a:cubicBezTo>
                  <a:pt x="f2493" y="f2421"/>
                  <a:pt x="f2494" y="f2423"/>
                  <a:pt x="f2495" y="f2425"/>
                </a:cubicBezTo>
                <a:cubicBezTo>
                  <a:pt x="f2496" y="f2427"/>
                  <a:pt x="f2497" y="f2429"/>
                  <a:pt x="f2498" y="f2431"/>
                </a:cubicBezTo>
                <a:cubicBezTo>
                  <a:pt x="f2499" y="f2433"/>
                  <a:pt x="f2500" y="f2435"/>
                  <a:pt x="f2501" y="f2437"/>
                </a:cubicBezTo>
                <a:cubicBezTo>
                  <a:pt x="f2502" y="f2439"/>
                  <a:pt x="f2503" y="f2441"/>
                  <a:pt x="f2504" y="f2443"/>
                </a:cubicBezTo>
                <a:cubicBezTo>
                  <a:pt x="f2505" y="f2445"/>
                  <a:pt x="f2506" y="f2447"/>
                  <a:pt x="f2506" y="f2448"/>
                </a:cubicBezTo>
                <a:lnTo>
                  <a:pt x="f2506" y="f2449"/>
                </a:lnTo>
                <a:lnTo>
                  <a:pt x="f2507" y="f2449"/>
                </a:lnTo>
                <a:lnTo>
                  <a:pt x="f2507" y="f2451"/>
                </a:lnTo>
                <a:cubicBezTo>
                  <a:pt x="f2507" y="f2452"/>
                  <a:pt x="f2508" y="f2454"/>
                  <a:pt x="f2509" y="f2456"/>
                </a:cubicBezTo>
                <a:cubicBezTo>
                  <a:pt x="f2510" y="f2458"/>
                  <a:pt x="f2511" y="f2460"/>
                  <a:pt x="f2512" y="f2462"/>
                </a:cubicBezTo>
                <a:cubicBezTo>
                  <a:pt x="f2513" y="f2464"/>
                  <a:pt x="f2514" y="f2466"/>
                  <a:pt x="f2515" y="f2468"/>
                </a:cubicBezTo>
                <a:cubicBezTo>
                  <a:pt x="f2516" y="f2470"/>
                  <a:pt x="f2517" y="f2472"/>
                  <a:pt x="f2518" y="f2474"/>
                </a:cubicBezTo>
                <a:cubicBezTo>
                  <a:pt x="f2519" y="f2476"/>
                  <a:pt x="f2520" y="f2478"/>
                  <a:pt x="f2521" y="f2480"/>
                </a:cubicBezTo>
                <a:cubicBezTo>
                  <a:pt x="f2522" y="f2482"/>
                  <a:pt x="f2523" y="f2484"/>
                  <a:pt x="f2524" y="f2486"/>
                </a:cubicBezTo>
                <a:cubicBezTo>
                  <a:pt x="f1977" y="f2487"/>
                  <a:pt x="f2525" y="f2489"/>
                  <a:pt x="f2525" y="f2490"/>
                </a:cubicBezTo>
                <a:lnTo>
                  <a:pt x="f2525" y="f2413"/>
                </a:lnTo>
                <a:close/>
                <a:moveTo>
                  <a:pt x="f1327" y="f2413"/>
                </a:moveTo>
                <a:lnTo>
                  <a:pt x="f1327" y="f2414"/>
                </a:lnTo>
                <a:lnTo>
                  <a:pt x="f1990" y="f2414"/>
                </a:lnTo>
                <a:cubicBezTo>
                  <a:pt x="f1990" y="f2415"/>
                  <a:pt x="f2526" y="f2417"/>
                  <a:pt x="f2527" y="f2419"/>
                </a:cubicBezTo>
                <a:cubicBezTo>
                  <a:pt x="f2528" y="f2421"/>
                  <a:pt x="f2529" y="f2423"/>
                  <a:pt x="f2530" y="f2425"/>
                </a:cubicBezTo>
                <a:cubicBezTo>
                  <a:pt x="f2531" y="f2427"/>
                  <a:pt x="f2532" y="f2429"/>
                  <a:pt x="f2533" y="f2431"/>
                </a:cubicBezTo>
                <a:cubicBezTo>
                  <a:pt x="f2534" y="f2433"/>
                  <a:pt x="f2535" y="f2435"/>
                  <a:pt x="f2536" y="f2437"/>
                </a:cubicBezTo>
                <a:cubicBezTo>
                  <a:pt x="f2537" y="f2439"/>
                  <a:pt x="f2538" y="f2441"/>
                  <a:pt x="f2539" y="f2443"/>
                </a:cubicBezTo>
                <a:cubicBezTo>
                  <a:pt x="f2540" y="f2445"/>
                  <a:pt x="f2541" y="f2447"/>
                  <a:pt x="f2541" y="f2448"/>
                </a:cubicBezTo>
                <a:lnTo>
                  <a:pt x="f2541" y="f2449"/>
                </a:lnTo>
                <a:lnTo>
                  <a:pt x="f2542" y="f2449"/>
                </a:lnTo>
                <a:lnTo>
                  <a:pt x="f2542" y="f2451"/>
                </a:lnTo>
                <a:cubicBezTo>
                  <a:pt x="f2542" y="f2452"/>
                  <a:pt x="f2543" y="f2454"/>
                  <a:pt x="f2544" y="f2456"/>
                </a:cubicBezTo>
                <a:cubicBezTo>
                  <a:pt x="f2545" y="f2458"/>
                  <a:pt x="f2546" y="f2460"/>
                  <a:pt x="f2547" y="f2462"/>
                </a:cubicBezTo>
                <a:cubicBezTo>
                  <a:pt x="f2548" y="f2464"/>
                  <a:pt x="f2549" y="f2466"/>
                  <a:pt x="f2550" y="f2468"/>
                </a:cubicBezTo>
                <a:cubicBezTo>
                  <a:pt x="f2551" y="f2470"/>
                  <a:pt x="f2552" y="f2472"/>
                  <a:pt x="f2553" y="f2474"/>
                </a:cubicBezTo>
                <a:cubicBezTo>
                  <a:pt x="f2554" y="f2476"/>
                  <a:pt x="f2555" y="f2478"/>
                  <a:pt x="f2556" y="f2480"/>
                </a:cubicBezTo>
                <a:cubicBezTo>
                  <a:pt x="f2557" y="f2482"/>
                  <a:pt x="f2558" y="f2484"/>
                  <a:pt x="f2559" y="f2486"/>
                </a:cubicBezTo>
                <a:cubicBezTo>
                  <a:pt x="f1996" y="f2487"/>
                  <a:pt x="f2560" y="f2489"/>
                  <a:pt x="f2560" y="f2490"/>
                </a:cubicBezTo>
                <a:lnTo>
                  <a:pt x="f2560" y="f2413"/>
                </a:lnTo>
                <a:close/>
                <a:moveTo>
                  <a:pt x="f2561" y="f2562"/>
                </a:moveTo>
                <a:lnTo>
                  <a:pt x="f29" y="f2563"/>
                </a:lnTo>
                <a:cubicBezTo>
                  <a:pt x="f2564" y="f2565"/>
                  <a:pt x="f2566" y="f2567"/>
                  <a:pt x="f2568" y="f2569"/>
                </a:cubicBezTo>
                <a:cubicBezTo>
                  <a:pt x="f2570" y="f2571"/>
                  <a:pt x="f2572" y="f2573"/>
                  <a:pt x="f2574" y="f2575"/>
                </a:cubicBezTo>
                <a:lnTo>
                  <a:pt x="f1373" y="f2576"/>
                </a:lnTo>
                <a:cubicBezTo>
                  <a:pt x="f2577" y="f2578"/>
                  <a:pt x="f2579" y="f2580"/>
                  <a:pt x="f2581" y="f2582"/>
                </a:cubicBezTo>
                <a:cubicBezTo>
                  <a:pt x="f2583" y="f2584"/>
                  <a:pt x="f2585" y="f2586"/>
                  <a:pt x="f2561" y="f2562"/>
                </a:cubicBezTo>
                <a:close/>
                <a:moveTo>
                  <a:pt x="f2587" y="f2588"/>
                </a:moveTo>
                <a:lnTo>
                  <a:pt x="f124" y="f2589"/>
                </a:lnTo>
                <a:lnTo>
                  <a:pt x="f124" y="f2590"/>
                </a:lnTo>
                <a:lnTo>
                  <a:pt x="f2591" y="f2590"/>
                </a:lnTo>
                <a:cubicBezTo>
                  <a:pt x="f2592" y="f2593"/>
                  <a:pt x="f2594" y="f2595"/>
                  <a:pt x="f2594" y="f2596"/>
                </a:cubicBezTo>
                <a:cubicBezTo>
                  <a:pt x="f2594" y="f2597"/>
                  <a:pt x="f2594" y="f2598"/>
                  <a:pt x="f2594" y="f2599"/>
                </a:cubicBezTo>
                <a:cubicBezTo>
                  <a:pt x="f2594" y="f2600"/>
                  <a:pt x="f2592" y="f2601"/>
                  <a:pt x="f2591" y="f2602"/>
                </a:cubicBezTo>
                <a:cubicBezTo>
                  <a:pt x="f2603" y="f2604"/>
                  <a:pt x="f2605" y="f2606"/>
                  <a:pt x="f2607" y="f2608"/>
                </a:cubicBezTo>
                <a:lnTo>
                  <a:pt x="f2609" y="f2608"/>
                </a:lnTo>
                <a:lnTo>
                  <a:pt x="f2609" y="f2610"/>
                </a:lnTo>
                <a:lnTo>
                  <a:pt x="f2611" y="f2610"/>
                </a:lnTo>
                <a:cubicBezTo>
                  <a:pt x="f2612" y="f2613"/>
                  <a:pt x="f2614" y="f2615"/>
                  <a:pt x="f2616" y="f2617"/>
                </a:cubicBezTo>
                <a:cubicBezTo>
                  <a:pt x="f2618" y="f2619"/>
                  <a:pt x="f2620" y="f2621"/>
                  <a:pt x="f2622" y="f2623"/>
                </a:cubicBezTo>
                <a:lnTo>
                  <a:pt x="f2624" y="f2625"/>
                </a:lnTo>
                <a:cubicBezTo>
                  <a:pt x="f2626" y="f2627"/>
                  <a:pt x="f2628" y="f2629"/>
                  <a:pt x="f2630" y="f2631"/>
                </a:cubicBezTo>
                <a:cubicBezTo>
                  <a:pt x="f2632" y="f2633"/>
                  <a:pt x="f2634" y="f2635"/>
                  <a:pt x="f759" y="f2636"/>
                </a:cubicBezTo>
                <a:close/>
                <a:moveTo>
                  <a:pt x="f2013" y="f2637"/>
                </a:moveTo>
                <a:lnTo>
                  <a:pt x="f2015" y="f2638"/>
                </a:lnTo>
                <a:cubicBezTo>
                  <a:pt x="f2639" y="f2640"/>
                  <a:pt x="f2641" y="f2642"/>
                  <a:pt x="f2643" y="f2644"/>
                </a:cubicBezTo>
                <a:cubicBezTo>
                  <a:pt x="f2645" y="f2646"/>
                  <a:pt x="f2647" y="f2648"/>
                  <a:pt x="f2649" y="f2650"/>
                </a:cubicBezTo>
                <a:lnTo>
                  <a:pt x="f2651" y="f2652"/>
                </a:lnTo>
                <a:cubicBezTo>
                  <a:pt x="f2653" y="f2654"/>
                  <a:pt x="f2655" y="f2656"/>
                  <a:pt x="f2657" y="f2658"/>
                </a:cubicBezTo>
                <a:cubicBezTo>
                  <a:pt x="f2659" y="f2660"/>
                  <a:pt x="f2661" y="f2662"/>
                  <a:pt x="f2013" y="f2637"/>
                </a:cubicBezTo>
                <a:close/>
                <a:moveTo>
                  <a:pt x="f2663" y="f2664"/>
                </a:moveTo>
                <a:cubicBezTo>
                  <a:pt x="f2665" y="f2666"/>
                  <a:pt x="f2667" y="f2668"/>
                  <a:pt x="f2669" y="f2670"/>
                </a:cubicBezTo>
                <a:cubicBezTo>
                  <a:pt x="f2671" y="f2672"/>
                  <a:pt x="f2673" y="f2674"/>
                  <a:pt x="f2649" y="f2675"/>
                </a:cubicBezTo>
                <a:lnTo>
                  <a:pt x="f2676" y="f2677"/>
                </a:lnTo>
                <a:cubicBezTo>
                  <a:pt x="f2678" y="f2679"/>
                  <a:pt x="f2680" y="f2681"/>
                  <a:pt x="f2682" y="f2683"/>
                </a:cubicBezTo>
                <a:cubicBezTo>
                  <a:pt x="f2684" y="f2685"/>
                  <a:pt x="f2686" y="f2687"/>
                  <a:pt x="f2688" y="f2689"/>
                </a:cubicBezTo>
                <a:cubicBezTo>
                  <a:pt x="f2690" y="f2691"/>
                  <a:pt x="f2692" y="f2693"/>
                  <a:pt x="f2694" y="f2695"/>
                </a:cubicBezTo>
                <a:cubicBezTo>
                  <a:pt x="f2696" y="f2697"/>
                  <a:pt x="f2698" y="f2699"/>
                  <a:pt x="f2700" y="f2701"/>
                </a:cubicBezTo>
                <a:close/>
                <a:moveTo>
                  <a:pt x="f2702" y="f2703"/>
                </a:moveTo>
                <a:cubicBezTo>
                  <a:pt x="f2704" y="f2705"/>
                  <a:pt x="f2706" y="f2707"/>
                  <a:pt x="f2708" y="f2709"/>
                </a:cubicBezTo>
                <a:cubicBezTo>
                  <a:pt x="f2710" y="f2711"/>
                  <a:pt x="f2712" y="f2713"/>
                  <a:pt x="f41" y="f2714"/>
                </a:cubicBezTo>
                <a:lnTo>
                  <a:pt x="f2715" y="f2716"/>
                </a:lnTo>
                <a:cubicBezTo>
                  <a:pt x="f2717" y="f2718"/>
                  <a:pt x="f2719" y="f2720"/>
                  <a:pt x="f2721" y="f2722"/>
                </a:cubicBezTo>
                <a:lnTo>
                  <a:pt x="f2723" y="f2722"/>
                </a:lnTo>
                <a:cubicBezTo>
                  <a:pt x="f2724" y="f2725"/>
                  <a:pt x="f2726" y="f2727"/>
                  <a:pt x="f2728" y="f2729"/>
                </a:cubicBezTo>
                <a:lnTo>
                  <a:pt x="f2730" y="f2731"/>
                </a:lnTo>
                <a:cubicBezTo>
                  <a:pt x="f2732" y="f2733"/>
                  <a:pt x="f2734" y="f2735"/>
                  <a:pt x="f2736" y="f2737"/>
                </a:cubicBezTo>
                <a:cubicBezTo>
                  <a:pt x="f2738" y="f2739"/>
                  <a:pt x="f2740" y="f2741"/>
                  <a:pt x="f2742" y="f2743"/>
                </a:cubicBezTo>
                <a:lnTo>
                  <a:pt x="f2744" y="f2745"/>
                </a:lnTo>
                <a:lnTo>
                  <a:pt x="f1038" y="f2746"/>
                </a:lnTo>
                <a:cubicBezTo>
                  <a:pt x="f2747" y="f2748"/>
                  <a:pt x="f2749" y="f2750"/>
                  <a:pt x="f2751" y="f2752"/>
                </a:cubicBezTo>
                <a:cubicBezTo>
                  <a:pt x="f2753" y="f2754"/>
                  <a:pt x="f2755" y="f2756"/>
                  <a:pt x="f2757" y="f2758"/>
                </a:cubicBezTo>
                <a:close/>
                <a:moveTo>
                  <a:pt x="f2759" y="f2760"/>
                </a:moveTo>
                <a:lnTo>
                  <a:pt x="f276" y="f2761"/>
                </a:lnTo>
                <a:lnTo>
                  <a:pt x="f276" y="f2762"/>
                </a:lnTo>
                <a:lnTo>
                  <a:pt x="f2763" y="f2762"/>
                </a:lnTo>
                <a:cubicBezTo>
                  <a:pt x="f2764" y="f2765"/>
                  <a:pt x="f2766" y="f2767"/>
                  <a:pt x="f2766" y="f2768"/>
                </a:cubicBezTo>
                <a:cubicBezTo>
                  <a:pt x="f2766" y="f2769"/>
                  <a:pt x="f2766" y="f2770"/>
                  <a:pt x="f2766" y="f2771"/>
                </a:cubicBezTo>
                <a:cubicBezTo>
                  <a:pt x="f2766" y="f2772"/>
                  <a:pt x="f2764" y="f2773"/>
                  <a:pt x="f2763" y="f2774"/>
                </a:cubicBezTo>
                <a:cubicBezTo>
                  <a:pt x="f2775" y="f2776"/>
                  <a:pt x="f2777" y="f2778"/>
                  <a:pt x="f2779" y="f2780"/>
                </a:cubicBezTo>
                <a:lnTo>
                  <a:pt x="f2781" y="f2780"/>
                </a:lnTo>
                <a:lnTo>
                  <a:pt x="f2781" y="f2782"/>
                </a:lnTo>
                <a:lnTo>
                  <a:pt x="f2783" y="f2782"/>
                </a:lnTo>
                <a:cubicBezTo>
                  <a:pt x="f2784" y="f2785"/>
                  <a:pt x="f2786" y="f2787"/>
                  <a:pt x="f2788" y="f2789"/>
                </a:cubicBezTo>
                <a:cubicBezTo>
                  <a:pt x="f2790" y="f2791"/>
                  <a:pt x="f2792" y="f2793"/>
                  <a:pt x="f2794" y="f2795"/>
                </a:cubicBezTo>
                <a:lnTo>
                  <a:pt x="f2796" y="f2797"/>
                </a:lnTo>
                <a:cubicBezTo>
                  <a:pt x="f2798" y="f2799"/>
                  <a:pt x="f2800" y="f2801"/>
                  <a:pt x="f2802" y="f2803"/>
                </a:cubicBezTo>
                <a:cubicBezTo>
                  <a:pt x="f2804" y="f2805"/>
                  <a:pt x="f2806" y="f2807"/>
                  <a:pt x="f882" y="f2808"/>
                </a:cubicBezTo>
                <a:close/>
                <a:moveTo>
                  <a:pt x="f2809" y="f2810"/>
                </a:moveTo>
                <a:lnTo>
                  <a:pt x="f476" y="f2811"/>
                </a:lnTo>
                <a:lnTo>
                  <a:pt x="f2812" y="f2813"/>
                </a:lnTo>
                <a:lnTo>
                  <a:pt x="f440" y="f2814"/>
                </a:lnTo>
                <a:lnTo>
                  <a:pt x="f2815" y="f2816"/>
                </a:lnTo>
                <a:lnTo>
                  <a:pt x="f2817" y="f2818"/>
                </a:lnTo>
                <a:lnTo>
                  <a:pt x="f2819" y="f2820"/>
                </a:lnTo>
                <a:lnTo>
                  <a:pt x="f2821" y="f2822"/>
                </a:lnTo>
                <a:lnTo>
                  <a:pt x="f2823" y="f2824"/>
                </a:lnTo>
                <a:lnTo>
                  <a:pt x="f2825" y="f2826"/>
                </a:lnTo>
                <a:lnTo>
                  <a:pt x="f2827" y="f2828"/>
                </a:lnTo>
                <a:lnTo>
                  <a:pt x="f2829" y="f2830"/>
                </a:lnTo>
                <a:lnTo>
                  <a:pt x="f2831" y="f2832"/>
                </a:lnTo>
                <a:lnTo>
                  <a:pt x="f2833" y="f2834"/>
                </a:lnTo>
                <a:lnTo>
                  <a:pt x="f2835" y="f2836"/>
                </a:lnTo>
                <a:close/>
                <a:moveTo>
                  <a:pt x="f2837" y="f2838"/>
                </a:moveTo>
                <a:lnTo>
                  <a:pt x="f348" y="f2839"/>
                </a:lnTo>
                <a:lnTo>
                  <a:pt x="f348" y="f2840"/>
                </a:lnTo>
                <a:lnTo>
                  <a:pt x="f2841" y="f2840"/>
                </a:lnTo>
                <a:cubicBezTo>
                  <a:pt x="f2842" y="f2843"/>
                  <a:pt x="f2844" y="f2845"/>
                  <a:pt x="f2844" y="f2846"/>
                </a:cubicBezTo>
                <a:cubicBezTo>
                  <a:pt x="f2844" y="f2847"/>
                  <a:pt x="f2844" y="f2848"/>
                  <a:pt x="f2844" y="f2849"/>
                </a:cubicBezTo>
                <a:cubicBezTo>
                  <a:pt x="f2844" y="f2850"/>
                  <a:pt x="f2842" y="f2851"/>
                  <a:pt x="f2841" y="f2852"/>
                </a:cubicBezTo>
                <a:cubicBezTo>
                  <a:pt x="f2853" y="f2854"/>
                  <a:pt x="f2855" y="f2856"/>
                  <a:pt x="f2857" y="f2858"/>
                </a:cubicBezTo>
                <a:lnTo>
                  <a:pt x="f2859" y="f2858"/>
                </a:lnTo>
                <a:lnTo>
                  <a:pt x="f2859" y="f2860"/>
                </a:lnTo>
                <a:lnTo>
                  <a:pt x="f2861" y="f2860"/>
                </a:lnTo>
                <a:cubicBezTo>
                  <a:pt x="f2862" y="f2863"/>
                  <a:pt x="f2864" y="f2865"/>
                  <a:pt x="f2866" y="f2867"/>
                </a:cubicBezTo>
                <a:cubicBezTo>
                  <a:pt x="f2868" y="f2869"/>
                  <a:pt x="f2870" y="f2871"/>
                  <a:pt x="f2872" y="f2873"/>
                </a:cubicBezTo>
                <a:lnTo>
                  <a:pt x="f2874" y="f2875"/>
                </a:lnTo>
                <a:cubicBezTo>
                  <a:pt x="f2876" y="f2877"/>
                  <a:pt x="f2878" y="f2879"/>
                  <a:pt x="f2880" y="f2881"/>
                </a:cubicBezTo>
                <a:cubicBezTo>
                  <a:pt x="f2882" y="f2883"/>
                  <a:pt x="f2884" y="f2885"/>
                  <a:pt x="f959" y="f2886"/>
                </a:cubicBezTo>
                <a:close/>
                <a:moveTo>
                  <a:pt x="f2887" y="f2838"/>
                </a:moveTo>
                <a:lnTo>
                  <a:pt x="f411" y="f2839"/>
                </a:lnTo>
                <a:lnTo>
                  <a:pt x="f411" y="f2840"/>
                </a:lnTo>
                <a:lnTo>
                  <a:pt x="f2888" y="f2840"/>
                </a:lnTo>
                <a:cubicBezTo>
                  <a:pt x="f2889" y="f2843"/>
                  <a:pt x="f2890" y="f2845"/>
                  <a:pt x="f2890" y="f2846"/>
                </a:cubicBezTo>
                <a:cubicBezTo>
                  <a:pt x="f2890" y="f2847"/>
                  <a:pt x="f2890" y="f2848"/>
                  <a:pt x="f2890" y="f2849"/>
                </a:cubicBezTo>
                <a:cubicBezTo>
                  <a:pt x="f2890" y="f2850"/>
                  <a:pt x="f2889" y="f2851"/>
                  <a:pt x="f2888" y="f2852"/>
                </a:cubicBezTo>
                <a:cubicBezTo>
                  <a:pt x="f2891" y="f2854"/>
                  <a:pt x="f2892" y="f2856"/>
                  <a:pt x="f2893" y="f2858"/>
                </a:cubicBezTo>
                <a:lnTo>
                  <a:pt x="f2894" y="f2858"/>
                </a:lnTo>
                <a:lnTo>
                  <a:pt x="f2894" y="f2860"/>
                </a:lnTo>
                <a:lnTo>
                  <a:pt x="f2895" y="f2860"/>
                </a:lnTo>
                <a:cubicBezTo>
                  <a:pt x="f2896" y="f2863"/>
                  <a:pt x="f2897" y="f2865"/>
                  <a:pt x="f2898" y="f2867"/>
                </a:cubicBezTo>
                <a:cubicBezTo>
                  <a:pt x="f2899" y="f2869"/>
                  <a:pt x="f2900" y="f2871"/>
                  <a:pt x="f2901" y="f2873"/>
                </a:cubicBezTo>
                <a:lnTo>
                  <a:pt x="f2902" y="f2875"/>
                </a:lnTo>
                <a:cubicBezTo>
                  <a:pt x="f2903" y="f2877"/>
                  <a:pt x="f2904" y="f2879"/>
                  <a:pt x="f2905" y="f2881"/>
                </a:cubicBezTo>
                <a:cubicBezTo>
                  <a:pt x="f2906" y="f2883"/>
                  <a:pt x="f2907" y="f2885"/>
                  <a:pt x="f979" y="f2886"/>
                </a:cubicBezTo>
                <a:close/>
                <a:moveTo>
                  <a:pt x="f2184" y="f2908"/>
                </a:moveTo>
                <a:lnTo>
                  <a:pt x="f2186" y="f2909"/>
                </a:lnTo>
                <a:cubicBezTo>
                  <a:pt x="f2910" y="f2911"/>
                  <a:pt x="f2912" y="f2913"/>
                  <a:pt x="f2914" y="f2915"/>
                </a:cubicBezTo>
                <a:cubicBezTo>
                  <a:pt x="f2916" y="f2917"/>
                  <a:pt x="f2918" y="f2919"/>
                  <a:pt x="f2920" y="f2921"/>
                </a:cubicBezTo>
                <a:lnTo>
                  <a:pt x="f2922" y="f2923"/>
                </a:lnTo>
                <a:cubicBezTo>
                  <a:pt x="f2924" y="f2925"/>
                  <a:pt x="f2926" y="f2927"/>
                  <a:pt x="f2928" y="f2929"/>
                </a:cubicBezTo>
                <a:cubicBezTo>
                  <a:pt x="f2930" y="f2931"/>
                  <a:pt x="f2932" y="f2933"/>
                  <a:pt x="f2184" y="f2908"/>
                </a:cubicBezTo>
                <a:close/>
                <a:moveTo>
                  <a:pt x="f2934" y="f2935"/>
                </a:moveTo>
                <a:cubicBezTo>
                  <a:pt x="f2936" y="f2937"/>
                  <a:pt x="f2938" y="f2939"/>
                  <a:pt x="f2940" y="f2941"/>
                </a:cubicBezTo>
                <a:cubicBezTo>
                  <a:pt x="f2942" y="f2943"/>
                  <a:pt x="f2944" y="f2945"/>
                  <a:pt x="f2920" y="f2946"/>
                </a:cubicBezTo>
                <a:lnTo>
                  <a:pt x="f2947" y="f2948"/>
                </a:lnTo>
                <a:cubicBezTo>
                  <a:pt x="f2949" y="f2950"/>
                  <a:pt x="f2951" y="f2952"/>
                  <a:pt x="f2953" y="f2954"/>
                </a:cubicBezTo>
                <a:cubicBezTo>
                  <a:pt x="f2955" y="f2956"/>
                  <a:pt x="f2957" y="f2958"/>
                  <a:pt x="f2959" y="f2960"/>
                </a:cubicBezTo>
                <a:cubicBezTo>
                  <a:pt x="f2961" y="f2962"/>
                  <a:pt x="f2963" y="f2964"/>
                  <a:pt x="f2965" y="f2966"/>
                </a:cubicBezTo>
                <a:cubicBezTo>
                  <a:pt x="f2967" y="f2968"/>
                  <a:pt x="f2969" y="f2970"/>
                  <a:pt x="f2971" y="f2972"/>
                </a:cubicBezTo>
                <a:close/>
                <a:moveTo>
                  <a:pt x="f2973" y="f2974"/>
                </a:moveTo>
                <a:lnTo>
                  <a:pt x="f682" y="f2975"/>
                </a:lnTo>
                <a:lnTo>
                  <a:pt x="f2976" y="f2977"/>
                </a:lnTo>
                <a:lnTo>
                  <a:pt x="f29" y="f2978"/>
                </a:lnTo>
                <a:lnTo>
                  <a:pt x="f2979" y="f2980"/>
                </a:lnTo>
                <a:lnTo>
                  <a:pt x="f2981" y="f2982"/>
                </a:lnTo>
                <a:lnTo>
                  <a:pt x="f2983" y="f2984"/>
                </a:lnTo>
                <a:lnTo>
                  <a:pt x="f38" y="f2985"/>
                </a:lnTo>
                <a:lnTo>
                  <a:pt x="f2986" y="f2987"/>
                </a:lnTo>
                <a:lnTo>
                  <a:pt x="f2988" y="f2989"/>
                </a:lnTo>
                <a:lnTo>
                  <a:pt x="f2990" y="f2991"/>
                </a:lnTo>
                <a:lnTo>
                  <a:pt x="f2992" y="f2993"/>
                </a:lnTo>
                <a:lnTo>
                  <a:pt x="f2994" y="f2995"/>
                </a:lnTo>
                <a:lnTo>
                  <a:pt x="f2996" y="f2997"/>
                </a:lnTo>
                <a:lnTo>
                  <a:pt x="f2998" y="f2999"/>
                </a:lnTo>
                <a:close/>
                <a:moveTo>
                  <a:pt x="f2271" y="f3000"/>
                </a:moveTo>
                <a:cubicBezTo>
                  <a:pt x="f3001" y="f3000"/>
                  <a:pt x="f3002" y="f3003"/>
                  <a:pt x="f211" y="f3004"/>
                </a:cubicBezTo>
                <a:cubicBezTo>
                  <a:pt x="f3005" y="f3006"/>
                  <a:pt x="f3007" y="f3008"/>
                  <a:pt x="f3007" y="f3009"/>
                </a:cubicBezTo>
                <a:cubicBezTo>
                  <a:pt x="f3007" y="f3010"/>
                  <a:pt x="f3005" y="f3011"/>
                  <a:pt x="f211" y="f3012"/>
                </a:cubicBezTo>
                <a:cubicBezTo>
                  <a:pt x="f3002" y="f3013"/>
                  <a:pt x="f3001" y="f3014"/>
                  <a:pt x="f2271" y="f3014"/>
                </a:cubicBezTo>
                <a:cubicBezTo>
                  <a:pt x="f3015" y="f3014"/>
                  <a:pt x="f3016" y="f3017"/>
                  <a:pt x="f3018" y="f3019"/>
                </a:cubicBezTo>
                <a:cubicBezTo>
                  <a:pt x="f3020" y="f3021"/>
                  <a:pt x="f244" y="f3022"/>
                  <a:pt x="f244" y="f3023"/>
                </a:cubicBezTo>
                <a:cubicBezTo>
                  <a:pt x="f244" y="f3008"/>
                  <a:pt x="f3024" y="f3025"/>
                  <a:pt x="f3026" y="f3027"/>
                </a:cubicBezTo>
                <a:cubicBezTo>
                  <a:pt x="f3028" y="f3029"/>
                  <a:pt x="f3030" y="f3000"/>
                  <a:pt x="f2271" y="f3000"/>
                </a:cubicBezTo>
                <a:close/>
                <a:moveTo>
                  <a:pt x="f1842" y="f3031"/>
                </a:moveTo>
                <a:lnTo>
                  <a:pt x="f1842" y="f3032"/>
                </a:lnTo>
                <a:lnTo>
                  <a:pt x="f3033" y="f3032"/>
                </a:lnTo>
                <a:lnTo>
                  <a:pt x="f3034" y="f3035"/>
                </a:lnTo>
                <a:cubicBezTo>
                  <a:pt x="f3036" y="f3035"/>
                  <a:pt x="f3037" y="f3038"/>
                  <a:pt x="f3039" y="f3040"/>
                </a:cubicBezTo>
                <a:cubicBezTo>
                  <a:pt x="f3041" y="f3042"/>
                  <a:pt x="f3043" y="f3044"/>
                  <a:pt x="f3045" y="f3044"/>
                </a:cubicBezTo>
                <a:cubicBezTo>
                  <a:pt x="f3046" y="f3044"/>
                  <a:pt x="f3047" y="f3048"/>
                  <a:pt x="f3049" y="f3050"/>
                </a:cubicBezTo>
                <a:cubicBezTo>
                  <a:pt x="f3051" y="f3052"/>
                  <a:pt x="f41" y="f3053"/>
                  <a:pt x="f41" y="f3054"/>
                </a:cubicBezTo>
                <a:cubicBezTo>
                  <a:pt x="f41" y="f3055"/>
                  <a:pt x="f3056" y="f3057"/>
                  <a:pt x="f3058" y="f3059"/>
                </a:cubicBezTo>
                <a:cubicBezTo>
                  <a:pt x="f2719" y="f3060"/>
                  <a:pt x="f3061" y="f3062"/>
                  <a:pt x="f556" y="f3062"/>
                </a:cubicBezTo>
                <a:lnTo>
                  <a:pt x="f3063" y="f3062"/>
                </a:lnTo>
                <a:lnTo>
                  <a:pt x="f3063" y="f3064"/>
                </a:lnTo>
                <a:cubicBezTo>
                  <a:pt x="f3065" y="f3066"/>
                  <a:pt x="f3067" y="f3068"/>
                  <a:pt x="f3069" y="f3068"/>
                </a:cubicBezTo>
                <a:cubicBezTo>
                  <a:pt x="f3070" y="f3068"/>
                  <a:pt x="f3071" y="f3068"/>
                  <a:pt x="f3072" y="f3068"/>
                </a:cubicBezTo>
                <a:cubicBezTo>
                  <a:pt x="f3073" y="f3068"/>
                  <a:pt x="f3074" y="f3075"/>
                  <a:pt x="f3076" y="f3077"/>
                </a:cubicBezTo>
                <a:cubicBezTo>
                  <a:pt x="f3078" y="f3079"/>
                  <a:pt x="f1857" y="f3080"/>
                  <a:pt x="f1857" y="f3081"/>
                </a:cubicBezTo>
                <a:cubicBezTo>
                  <a:pt x="f1857" y="f3082"/>
                  <a:pt x="f3083" y="f3084"/>
                  <a:pt x="f3085" y="f3086"/>
                </a:cubicBezTo>
                <a:cubicBezTo>
                  <a:pt x="f3087" y="f3088"/>
                  <a:pt x="f3089" y="f3090"/>
                  <a:pt x="f3091" y="f3090"/>
                </a:cubicBezTo>
                <a:cubicBezTo>
                  <a:pt x="f3092" y="f3090"/>
                  <a:pt x="f505" y="f3093"/>
                  <a:pt x="f1840" y="f3094"/>
                </a:cubicBezTo>
                <a:cubicBezTo>
                  <a:pt x="f3095" y="f3096"/>
                  <a:pt x="f3097" y="f3098"/>
                  <a:pt x="f3099" y="f3100"/>
                </a:cubicBezTo>
                <a:lnTo>
                  <a:pt x="f558" y="f3031"/>
                </a:lnTo>
                <a:close/>
                <a:moveTo>
                  <a:pt x="f3101" y="f3102"/>
                </a:moveTo>
                <a:lnTo>
                  <a:pt x="f1228" y="f3103"/>
                </a:lnTo>
                <a:lnTo>
                  <a:pt x="f1228" y="f3104"/>
                </a:lnTo>
                <a:lnTo>
                  <a:pt x="f3105" y="f3104"/>
                </a:lnTo>
                <a:lnTo>
                  <a:pt x="f3105" y="f3106"/>
                </a:lnTo>
                <a:lnTo>
                  <a:pt x="f3107" y="f3106"/>
                </a:lnTo>
                <a:lnTo>
                  <a:pt x="f3107" y="f3108"/>
                </a:lnTo>
                <a:lnTo>
                  <a:pt x="f3105" y="f3108"/>
                </a:lnTo>
                <a:lnTo>
                  <a:pt x="f3105" y="f3109"/>
                </a:lnTo>
                <a:lnTo>
                  <a:pt x="f3110" y="f3109"/>
                </a:lnTo>
                <a:lnTo>
                  <a:pt x="f3111" y="f3102"/>
                </a:lnTo>
                <a:close/>
                <a:moveTo>
                  <a:pt x="f3112" y="f3102"/>
                </a:moveTo>
                <a:lnTo>
                  <a:pt x="f1291" y="f3103"/>
                </a:lnTo>
                <a:lnTo>
                  <a:pt x="f1291" y="f3104"/>
                </a:lnTo>
                <a:lnTo>
                  <a:pt x="f3113" y="f3104"/>
                </a:lnTo>
                <a:lnTo>
                  <a:pt x="f3113" y="f3106"/>
                </a:lnTo>
                <a:lnTo>
                  <a:pt x="f3114" y="f3106"/>
                </a:lnTo>
                <a:lnTo>
                  <a:pt x="f3114" y="f3108"/>
                </a:lnTo>
                <a:lnTo>
                  <a:pt x="f3113" y="f3108"/>
                </a:lnTo>
                <a:lnTo>
                  <a:pt x="f3113" y="f3109"/>
                </a:lnTo>
                <a:lnTo>
                  <a:pt x="f3115" y="f3109"/>
                </a:lnTo>
                <a:lnTo>
                  <a:pt x="f3116" y="f3102"/>
                </a:lnTo>
                <a:close/>
                <a:moveTo>
                  <a:pt x="f3117" y="f3102"/>
                </a:moveTo>
                <a:lnTo>
                  <a:pt x="f1327" y="f3103"/>
                </a:lnTo>
                <a:lnTo>
                  <a:pt x="f1327" y="f3104"/>
                </a:lnTo>
                <a:lnTo>
                  <a:pt x="f3118" y="f3104"/>
                </a:lnTo>
                <a:lnTo>
                  <a:pt x="f3118" y="f3106"/>
                </a:lnTo>
                <a:lnTo>
                  <a:pt x="f3119" y="f3106"/>
                </a:lnTo>
                <a:lnTo>
                  <a:pt x="f3119" y="f3108"/>
                </a:lnTo>
                <a:lnTo>
                  <a:pt x="f3118" y="f3108"/>
                </a:lnTo>
                <a:lnTo>
                  <a:pt x="f3118" y="f3109"/>
                </a:lnTo>
                <a:lnTo>
                  <a:pt x="f3120" y="f3109"/>
                </a:lnTo>
                <a:lnTo>
                  <a:pt x="f3121" y="f3102"/>
                </a:lnTo>
                <a:close/>
                <a:moveTo>
                  <a:pt x="f3122" y="f3123"/>
                </a:moveTo>
                <a:lnTo>
                  <a:pt x="f180" y="f3124"/>
                </a:lnTo>
                <a:lnTo>
                  <a:pt x="f180" y="f3125"/>
                </a:lnTo>
                <a:lnTo>
                  <a:pt x="f3126" y="f3127"/>
                </a:lnTo>
                <a:lnTo>
                  <a:pt x="f3126" y="f3128"/>
                </a:lnTo>
                <a:lnTo>
                  <a:pt x="f3129" y="f3128"/>
                </a:lnTo>
                <a:lnTo>
                  <a:pt x="f3129" y="f3123"/>
                </a:lnTo>
                <a:close/>
                <a:moveTo>
                  <a:pt x="f3130" y="f3131"/>
                </a:moveTo>
                <a:cubicBezTo>
                  <a:pt x="f3132" y="f3131"/>
                  <a:pt x="f3133" y="f3134"/>
                  <a:pt x="f3135" y="f3136"/>
                </a:cubicBezTo>
                <a:cubicBezTo>
                  <a:pt x="f3137" y="f3138"/>
                  <a:pt x="f208" y="f3139"/>
                  <a:pt x="f208" y="f3140"/>
                </a:cubicBezTo>
                <a:cubicBezTo>
                  <a:pt x="f208" y="f3141"/>
                  <a:pt x="f3142" y="f3143"/>
                  <a:pt x="f3144" y="f3145"/>
                </a:cubicBezTo>
                <a:cubicBezTo>
                  <a:pt x="f3146" y="f3147"/>
                  <a:pt x="f3148" y="f3149"/>
                  <a:pt x="f3150" y="f3151"/>
                </a:cubicBezTo>
                <a:cubicBezTo>
                  <a:pt x="f787" y="f3152"/>
                  <a:pt x="f3153" y="f3154"/>
                  <a:pt x="f3155" y="f3156"/>
                </a:cubicBezTo>
                <a:cubicBezTo>
                  <a:pt x="f3157" y="f3158"/>
                  <a:pt x="f3159" y="f3160"/>
                  <a:pt x="f3161" y="f3162"/>
                </a:cubicBezTo>
                <a:lnTo>
                  <a:pt x="f3163" y="f3162"/>
                </a:lnTo>
                <a:cubicBezTo>
                  <a:pt x="f3164" y="f3165"/>
                  <a:pt x="f3166" y="f3167"/>
                  <a:pt x="f3168" y="f3169"/>
                </a:cubicBezTo>
                <a:cubicBezTo>
                  <a:pt x="f3170" y="f3171"/>
                  <a:pt x="f3172" y="f3173"/>
                  <a:pt x="f1183" y="f3174"/>
                </a:cubicBezTo>
                <a:cubicBezTo>
                  <a:pt x="f3175" y="f3176"/>
                  <a:pt x="f2275" y="f3177"/>
                  <a:pt x="f3178" y="f3177"/>
                </a:cubicBezTo>
                <a:cubicBezTo>
                  <a:pt x="f3179" y="f3177"/>
                  <a:pt x="f3180" y="f3181"/>
                  <a:pt x="f3182" y="f3183"/>
                </a:cubicBezTo>
                <a:cubicBezTo>
                  <a:pt x="f3184" y="f3185"/>
                  <a:pt x="f797" y="f3186"/>
                  <a:pt x="f3187" y="f3188"/>
                </a:cubicBezTo>
                <a:cubicBezTo>
                  <a:pt x="f3189" y="f3190"/>
                  <a:pt x="f3191" y="f3192"/>
                  <a:pt x="f3193" y="f3194"/>
                </a:cubicBezTo>
                <a:cubicBezTo>
                  <a:pt x="f3195" y="f3196"/>
                  <a:pt x="f3197" y="f3198"/>
                  <a:pt x="f3197" y="f3199"/>
                </a:cubicBezTo>
                <a:cubicBezTo>
                  <a:pt x="f3197" y="f3200"/>
                  <a:pt x="f3201" y="f3202"/>
                  <a:pt x="f3203" y="f3204"/>
                </a:cubicBezTo>
                <a:cubicBezTo>
                  <a:pt x="f3205" y="f3206"/>
                  <a:pt x="f3207" y="f3000"/>
                  <a:pt x="f3208" y="f3209"/>
                </a:cubicBezTo>
                <a:cubicBezTo>
                  <a:pt x="f3210" y="f3211"/>
                  <a:pt x="f3212" y="f3213"/>
                  <a:pt x="f3214" y="f3215"/>
                </a:cubicBezTo>
                <a:cubicBezTo>
                  <a:pt x="f3216" y="f3217"/>
                  <a:pt x="f3218" y="f3131"/>
                  <a:pt x="f3130" y="f3131"/>
                </a:cubicBezTo>
                <a:close/>
                <a:moveTo>
                  <a:pt x="f2015" y="f3219"/>
                </a:moveTo>
                <a:lnTo>
                  <a:pt x="f2015" y="f3220"/>
                </a:lnTo>
                <a:lnTo>
                  <a:pt x="f2688" y="f3220"/>
                </a:lnTo>
                <a:cubicBezTo>
                  <a:pt x="f2688" y="f3221"/>
                  <a:pt x="f3222" y="f3223"/>
                  <a:pt x="f3224" y="f3225"/>
                </a:cubicBezTo>
                <a:cubicBezTo>
                  <a:pt x="f3226" y="f3227"/>
                  <a:pt x="f3228" y="f3229"/>
                  <a:pt x="f3230" y="f3231"/>
                </a:cubicBezTo>
                <a:cubicBezTo>
                  <a:pt x="f3232" y="f3233"/>
                  <a:pt x="f3234" y="f3235"/>
                  <a:pt x="f3236" y="f3237"/>
                </a:cubicBezTo>
                <a:cubicBezTo>
                  <a:pt x="f3238" y="f3239"/>
                  <a:pt x="f3240" y="f3241"/>
                  <a:pt x="f3242" y="f3243"/>
                </a:cubicBezTo>
                <a:cubicBezTo>
                  <a:pt x="f3244" y="f3245"/>
                  <a:pt x="f3246" y="f3247"/>
                  <a:pt x="f3248" y="f3249"/>
                </a:cubicBezTo>
                <a:cubicBezTo>
                  <a:pt x="f3250" y="f3251"/>
                  <a:pt x="f3252" y="f3253"/>
                  <a:pt x="f3252" y="f3254"/>
                </a:cubicBezTo>
                <a:lnTo>
                  <a:pt x="f3252" y="f3255"/>
                </a:lnTo>
                <a:lnTo>
                  <a:pt x="f3256" y="f3255"/>
                </a:lnTo>
                <a:lnTo>
                  <a:pt x="f3256" y="f3257"/>
                </a:lnTo>
                <a:cubicBezTo>
                  <a:pt x="f3256" y="f3258"/>
                  <a:pt x="f3259" y="f3260"/>
                  <a:pt x="f3261" y="f3262"/>
                </a:cubicBezTo>
                <a:cubicBezTo>
                  <a:pt x="f3263" y="f3264"/>
                  <a:pt x="f3265" y="f3266"/>
                  <a:pt x="f3267" y="f3268"/>
                </a:cubicBezTo>
                <a:cubicBezTo>
                  <a:pt x="f3269" y="f3270"/>
                  <a:pt x="f3271" y="f3272"/>
                  <a:pt x="f3273" y="f3274"/>
                </a:cubicBezTo>
                <a:cubicBezTo>
                  <a:pt x="f3275" y="f3276"/>
                  <a:pt x="f3277" y="f3278"/>
                  <a:pt x="f3279" y="f3280"/>
                </a:cubicBezTo>
                <a:cubicBezTo>
                  <a:pt x="f3281" y="f3282"/>
                  <a:pt x="f3283" y="f3284"/>
                  <a:pt x="f3285" y="f3286"/>
                </a:cubicBezTo>
                <a:cubicBezTo>
                  <a:pt x="f3287" y="f3288"/>
                  <a:pt x="f3289" y="f3290"/>
                  <a:pt x="f3291" y="f3292"/>
                </a:cubicBezTo>
                <a:cubicBezTo>
                  <a:pt x="f2700" y="f3293"/>
                  <a:pt x="f3294" y="f3295"/>
                  <a:pt x="f3294" y="f3296"/>
                </a:cubicBezTo>
                <a:lnTo>
                  <a:pt x="f3294" y="f3219"/>
                </a:lnTo>
                <a:close/>
                <a:moveTo>
                  <a:pt x="f3297" y="f3298"/>
                </a:moveTo>
                <a:cubicBezTo>
                  <a:pt x="f3299" y="f3300"/>
                  <a:pt x="f3301" y="f3302"/>
                  <a:pt x="f3303" y="f3304"/>
                </a:cubicBezTo>
                <a:cubicBezTo>
                  <a:pt x="f3305" y="f3306"/>
                  <a:pt x="f3307" y="f3308"/>
                  <a:pt x="f124" y="f3309"/>
                </a:cubicBezTo>
                <a:lnTo>
                  <a:pt x="f3310" y="f3311"/>
                </a:lnTo>
                <a:cubicBezTo>
                  <a:pt x="f3312" y="f3313"/>
                  <a:pt x="f3314" y="f3315"/>
                  <a:pt x="f3316" y="f3317"/>
                </a:cubicBezTo>
                <a:lnTo>
                  <a:pt x="f3318" y="f3317"/>
                </a:lnTo>
                <a:cubicBezTo>
                  <a:pt x="f3319" y="f3320"/>
                  <a:pt x="f3321" y="f3322"/>
                  <a:pt x="f3323" y="f3324"/>
                </a:cubicBezTo>
                <a:lnTo>
                  <a:pt x="f3325" y="f3326"/>
                </a:lnTo>
                <a:cubicBezTo>
                  <a:pt x="f3327" y="f3328"/>
                  <a:pt x="f3329" y="f3330"/>
                  <a:pt x="f3331" y="f3332"/>
                </a:cubicBezTo>
                <a:cubicBezTo>
                  <a:pt x="f3333" y="f3334"/>
                  <a:pt x="f3335" y="f3336"/>
                  <a:pt x="f3337" y="f3338"/>
                </a:cubicBezTo>
                <a:lnTo>
                  <a:pt x="f3339" y="f3340"/>
                </a:lnTo>
                <a:lnTo>
                  <a:pt x="f1809" y="f3341"/>
                </a:lnTo>
                <a:cubicBezTo>
                  <a:pt x="f3342" y="f3343"/>
                  <a:pt x="f3344" y="f3345"/>
                  <a:pt x="f3346" y="f3347"/>
                </a:cubicBezTo>
                <a:cubicBezTo>
                  <a:pt x="f3348" y="f3349"/>
                  <a:pt x="f3350" y="f3351"/>
                  <a:pt x="f3352" y="f3353"/>
                </a:cubicBezTo>
                <a:close/>
                <a:moveTo>
                  <a:pt x="f2819" y="f3354"/>
                </a:moveTo>
                <a:cubicBezTo>
                  <a:pt x="f3355" y="f3354"/>
                  <a:pt x="f3356" y="f3357"/>
                  <a:pt x="f443" y="f3358"/>
                </a:cubicBezTo>
                <a:cubicBezTo>
                  <a:pt x="f3359" y="f3360"/>
                  <a:pt x="f3361" y="f3362"/>
                  <a:pt x="f3361" y="f3363"/>
                </a:cubicBezTo>
                <a:cubicBezTo>
                  <a:pt x="f3361" y="f3364"/>
                  <a:pt x="f3359" y="f3365"/>
                  <a:pt x="f443" y="f3366"/>
                </a:cubicBezTo>
                <a:cubicBezTo>
                  <a:pt x="f3356" y="f3367"/>
                  <a:pt x="f3355" y="f3368"/>
                  <a:pt x="f2819" y="f3368"/>
                </a:cubicBezTo>
                <a:cubicBezTo>
                  <a:pt x="f3369" y="f3368"/>
                  <a:pt x="f3370" y="f3371"/>
                  <a:pt x="f3372" y="f3373"/>
                </a:cubicBezTo>
                <a:cubicBezTo>
                  <a:pt x="f3374" y="f3375"/>
                  <a:pt x="f476" y="f3376"/>
                  <a:pt x="f476" y="f3377"/>
                </a:cubicBezTo>
                <a:cubicBezTo>
                  <a:pt x="f476" y="f3362"/>
                  <a:pt x="f3378" y="f3379"/>
                  <a:pt x="f3380" y="f3381"/>
                </a:cubicBezTo>
                <a:cubicBezTo>
                  <a:pt x="f3382" y="f3383"/>
                  <a:pt x="f3384" y="f3354"/>
                  <a:pt x="f2819" y="f3354"/>
                </a:cubicBezTo>
                <a:close/>
                <a:moveTo>
                  <a:pt x="f3385" y="f3386"/>
                </a:moveTo>
                <a:cubicBezTo>
                  <a:pt x="f3387" y="f3386"/>
                  <a:pt x="f3388" y="f3389"/>
                  <a:pt x="f3390" y="f3391"/>
                </a:cubicBezTo>
                <a:cubicBezTo>
                  <a:pt x="f3392" y="f3393"/>
                  <a:pt x="f440" y="f3394"/>
                  <a:pt x="f440" y="f3395"/>
                </a:cubicBezTo>
                <a:cubicBezTo>
                  <a:pt x="f440" y="f3396"/>
                  <a:pt x="f3397" y="f3398"/>
                  <a:pt x="f3399" y="f3400"/>
                </a:cubicBezTo>
                <a:cubicBezTo>
                  <a:pt x="f3401" y="f3402"/>
                  <a:pt x="f3403" y="f3404"/>
                  <a:pt x="f3405" y="f3406"/>
                </a:cubicBezTo>
                <a:cubicBezTo>
                  <a:pt x="f1006" y="f3407"/>
                  <a:pt x="f3408" y="f3409"/>
                  <a:pt x="f3410" y="f3411"/>
                </a:cubicBezTo>
                <a:cubicBezTo>
                  <a:pt x="f3412" y="f3413"/>
                  <a:pt x="f3414" y="f3415"/>
                  <a:pt x="f3416" y="f3417"/>
                </a:cubicBezTo>
                <a:lnTo>
                  <a:pt x="f3418" y="f3417"/>
                </a:lnTo>
                <a:cubicBezTo>
                  <a:pt x="f3419" y="f3420"/>
                  <a:pt x="f3421" y="f3422"/>
                  <a:pt x="f3423" y="f3424"/>
                </a:cubicBezTo>
                <a:cubicBezTo>
                  <a:pt x="f3425" y="f3426"/>
                  <a:pt x="f3427" y="f3428"/>
                  <a:pt x="f1648" y="f3429"/>
                </a:cubicBezTo>
                <a:cubicBezTo>
                  <a:pt x="f3430" y="f3431"/>
                  <a:pt x="f2823" y="f3432"/>
                  <a:pt x="f3433" y="f3432"/>
                </a:cubicBezTo>
                <a:cubicBezTo>
                  <a:pt x="f3434" y="f3432"/>
                  <a:pt x="f3435" y="f3436"/>
                  <a:pt x="f3437" y="f3438"/>
                </a:cubicBezTo>
                <a:cubicBezTo>
                  <a:pt x="f3439" y="f3440"/>
                  <a:pt x="f1016" y="f3441"/>
                  <a:pt x="f3442" y="f3443"/>
                </a:cubicBezTo>
                <a:cubicBezTo>
                  <a:pt x="f3444" y="f3445"/>
                  <a:pt x="f3446" y="f3447"/>
                  <a:pt x="f3448" y="f3449"/>
                </a:cubicBezTo>
                <a:cubicBezTo>
                  <a:pt x="f3450" y="f3451"/>
                  <a:pt x="f3452" y="f3453"/>
                  <a:pt x="f3452" y="f3454"/>
                </a:cubicBezTo>
                <a:cubicBezTo>
                  <a:pt x="f3452" y="f3455"/>
                  <a:pt x="f3456" y="f3457"/>
                  <a:pt x="f3458" y="f3459"/>
                </a:cubicBezTo>
                <a:cubicBezTo>
                  <a:pt x="f3460" y="f3461"/>
                  <a:pt x="f3462" y="f3354"/>
                  <a:pt x="f3463" y="f3464"/>
                </a:cubicBezTo>
                <a:cubicBezTo>
                  <a:pt x="f3465" y="f3466"/>
                  <a:pt x="f3467" y="f3468"/>
                  <a:pt x="f3469" y="f3470"/>
                </a:cubicBezTo>
                <a:cubicBezTo>
                  <a:pt x="f3471" y="f3472"/>
                  <a:pt x="f3473" y="f3386"/>
                  <a:pt x="f3385" y="f3386"/>
                </a:cubicBezTo>
                <a:close/>
                <a:moveTo>
                  <a:pt x="f3474" y="f3475"/>
                </a:moveTo>
                <a:cubicBezTo>
                  <a:pt x="f3476" y="f3477"/>
                  <a:pt x="f3478" y="f3479"/>
                  <a:pt x="f3480" y="f3481"/>
                </a:cubicBezTo>
                <a:cubicBezTo>
                  <a:pt x="f3482" y="f3483"/>
                  <a:pt x="f3484" y="f3485"/>
                  <a:pt x="f276" y="f3486"/>
                </a:cubicBezTo>
                <a:lnTo>
                  <a:pt x="f3487" y="f3488"/>
                </a:lnTo>
                <a:cubicBezTo>
                  <a:pt x="f3489" y="f3490"/>
                  <a:pt x="f3491" y="f3492"/>
                  <a:pt x="f3493" y="f3494"/>
                </a:cubicBezTo>
                <a:lnTo>
                  <a:pt x="f3495" y="f3494"/>
                </a:lnTo>
                <a:cubicBezTo>
                  <a:pt x="f3496" y="f3497"/>
                  <a:pt x="f3498" y="f3499"/>
                  <a:pt x="f3500" y="f3501"/>
                </a:cubicBezTo>
                <a:lnTo>
                  <a:pt x="f3502" y="f3503"/>
                </a:lnTo>
                <a:cubicBezTo>
                  <a:pt x="f3504" y="f3505"/>
                  <a:pt x="f3506" y="f3507"/>
                  <a:pt x="f3508" y="f3509"/>
                </a:cubicBezTo>
                <a:cubicBezTo>
                  <a:pt x="f3510" y="f3511"/>
                  <a:pt x="f3512" y="f3513"/>
                  <a:pt x="f3514" y="f3515"/>
                </a:cubicBezTo>
                <a:lnTo>
                  <a:pt x="f3516" y="f3517"/>
                </a:lnTo>
                <a:lnTo>
                  <a:pt x="f2095" y="f3518"/>
                </a:lnTo>
                <a:cubicBezTo>
                  <a:pt x="f3519" y="f3520"/>
                  <a:pt x="f3521" y="f3522"/>
                  <a:pt x="f3523" y="f3524"/>
                </a:cubicBezTo>
                <a:cubicBezTo>
                  <a:pt x="f3525" y="f3526"/>
                  <a:pt x="f3527" y="f3528"/>
                  <a:pt x="f3529" y="f3530"/>
                </a:cubicBezTo>
                <a:close/>
                <a:moveTo>
                  <a:pt x="f3531" y="f3532"/>
                </a:moveTo>
                <a:cubicBezTo>
                  <a:pt x="f3533" y="f3534"/>
                  <a:pt x="f3535" y="f3536"/>
                  <a:pt x="f3537" y="f3538"/>
                </a:cubicBezTo>
                <a:cubicBezTo>
                  <a:pt x="f3539" y="f3540"/>
                  <a:pt x="f3541" y="f3542"/>
                  <a:pt x="f348" y="f3543"/>
                </a:cubicBezTo>
                <a:lnTo>
                  <a:pt x="f3544" y="f3545"/>
                </a:lnTo>
                <a:cubicBezTo>
                  <a:pt x="f3546" y="f3547"/>
                  <a:pt x="f3548" y="f3549"/>
                  <a:pt x="f3550" y="f3551"/>
                </a:cubicBezTo>
                <a:lnTo>
                  <a:pt x="f3552" y="f3551"/>
                </a:lnTo>
                <a:cubicBezTo>
                  <a:pt x="f3553" y="f3554"/>
                  <a:pt x="f3555" y="f3556"/>
                  <a:pt x="f3557" y="f3558"/>
                </a:cubicBezTo>
                <a:lnTo>
                  <a:pt x="f3559" y="f3560"/>
                </a:lnTo>
                <a:cubicBezTo>
                  <a:pt x="f3561" y="f3562"/>
                  <a:pt x="f3563" y="f3564"/>
                  <a:pt x="f3565" y="f3566"/>
                </a:cubicBezTo>
                <a:cubicBezTo>
                  <a:pt x="f3567" y="f3568"/>
                  <a:pt x="f3569" y="f3570"/>
                  <a:pt x="f3571" y="f3572"/>
                </a:cubicBezTo>
                <a:lnTo>
                  <a:pt x="f3573" y="f3574"/>
                </a:lnTo>
                <a:lnTo>
                  <a:pt x="f2127" y="f3575"/>
                </a:lnTo>
                <a:cubicBezTo>
                  <a:pt x="f3576" y="f3577"/>
                  <a:pt x="f3578" y="f3579"/>
                  <a:pt x="f3580" y="f3581"/>
                </a:cubicBezTo>
                <a:cubicBezTo>
                  <a:pt x="f3582" y="f3583"/>
                  <a:pt x="f3584" y="f3585"/>
                  <a:pt x="f3586" y="f3587"/>
                </a:cubicBezTo>
                <a:close/>
                <a:moveTo>
                  <a:pt x="f3588" y="f3532"/>
                </a:moveTo>
                <a:cubicBezTo>
                  <a:pt x="f3589" y="f3534"/>
                  <a:pt x="f3590" y="f3536"/>
                  <a:pt x="f3591" y="f3538"/>
                </a:cubicBezTo>
                <a:cubicBezTo>
                  <a:pt x="f3592" y="f3540"/>
                  <a:pt x="f3593" y="f3542"/>
                  <a:pt x="f411" y="f3543"/>
                </a:cubicBezTo>
                <a:lnTo>
                  <a:pt x="f3594" y="f3545"/>
                </a:lnTo>
                <a:cubicBezTo>
                  <a:pt x="f3595" y="f3547"/>
                  <a:pt x="f3596" y="f3549"/>
                  <a:pt x="f3597" y="f3551"/>
                </a:cubicBezTo>
                <a:lnTo>
                  <a:pt x="f3598" y="f3551"/>
                </a:lnTo>
                <a:cubicBezTo>
                  <a:pt x="f3599" y="f3554"/>
                  <a:pt x="f3600" y="f3556"/>
                  <a:pt x="f3601" y="f3558"/>
                </a:cubicBezTo>
                <a:lnTo>
                  <a:pt x="f3602" y="f3560"/>
                </a:lnTo>
                <a:cubicBezTo>
                  <a:pt x="f3603" y="f3562"/>
                  <a:pt x="f3604" y="f3564"/>
                  <a:pt x="f3605" y="f3566"/>
                </a:cubicBezTo>
                <a:cubicBezTo>
                  <a:pt x="f3606" y="f3568"/>
                  <a:pt x="f3607" y="f3570"/>
                  <a:pt x="f3608" y="f3572"/>
                </a:cubicBezTo>
                <a:lnTo>
                  <a:pt x="f3609" y="f3574"/>
                </a:lnTo>
                <a:lnTo>
                  <a:pt x="f2137" y="f3575"/>
                </a:lnTo>
                <a:cubicBezTo>
                  <a:pt x="f3610" y="f3577"/>
                  <a:pt x="f3611" y="f3579"/>
                  <a:pt x="f3612" y="f3581"/>
                </a:cubicBezTo>
                <a:cubicBezTo>
                  <a:pt x="f3613" y="f3583"/>
                  <a:pt x="f3614" y="f3585"/>
                  <a:pt x="f3615" y="f3587"/>
                </a:cubicBezTo>
                <a:close/>
                <a:moveTo>
                  <a:pt x="f2186" y="f3616"/>
                </a:moveTo>
                <a:lnTo>
                  <a:pt x="f2186" y="f3617"/>
                </a:lnTo>
                <a:lnTo>
                  <a:pt x="f2959" y="f3617"/>
                </a:lnTo>
                <a:cubicBezTo>
                  <a:pt x="f2959" y="f3618"/>
                  <a:pt x="f3619" y="f3620"/>
                  <a:pt x="f3621" y="f3622"/>
                </a:cubicBezTo>
                <a:cubicBezTo>
                  <a:pt x="f3623" y="f3624"/>
                  <a:pt x="f3625" y="f3626"/>
                  <a:pt x="f3627" y="f3628"/>
                </a:cubicBezTo>
                <a:cubicBezTo>
                  <a:pt x="f3629" y="f3630"/>
                  <a:pt x="f3631" y="f3632"/>
                  <a:pt x="f3633" y="f3634"/>
                </a:cubicBezTo>
                <a:cubicBezTo>
                  <a:pt x="f3635" y="f3636"/>
                  <a:pt x="f3637" y="f3638"/>
                  <a:pt x="f3639" y="f3640"/>
                </a:cubicBezTo>
                <a:cubicBezTo>
                  <a:pt x="f3641" y="f3642"/>
                  <a:pt x="f3643" y="f3644"/>
                  <a:pt x="f3645" y="f3646"/>
                </a:cubicBezTo>
                <a:cubicBezTo>
                  <a:pt x="f3647" y="f3648"/>
                  <a:pt x="f3649" y="f3650"/>
                  <a:pt x="f3649" y="f3651"/>
                </a:cubicBezTo>
                <a:lnTo>
                  <a:pt x="f3649" y="f3652"/>
                </a:lnTo>
                <a:lnTo>
                  <a:pt x="f3653" y="f3652"/>
                </a:lnTo>
                <a:lnTo>
                  <a:pt x="f3653" y="f3654"/>
                </a:lnTo>
                <a:cubicBezTo>
                  <a:pt x="f3653" y="f3655"/>
                  <a:pt x="f3656" y="f3657"/>
                  <a:pt x="f3658" y="f3659"/>
                </a:cubicBezTo>
                <a:cubicBezTo>
                  <a:pt x="f3660" y="f3661"/>
                  <a:pt x="f3662" y="f3663"/>
                  <a:pt x="f3664" y="f3665"/>
                </a:cubicBezTo>
                <a:cubicBezTo>
                  <a:pt x="f3666" y="f3667"/>
                  <a:pt x="f3668" y="f3669"/>
                  <a:pt x="f3670" y="f3671"/>
                </a:cubicBezTo>
                <a:cubicBezTo>
                  <a:pt x="f3672" y="f3673"/>
                  <a:pt x="f3674" y="f3675"/>
                  <a:pt x="f3676" y="f3677"/>
                </a:cubicBezTo>
                <a:cubicBezTo>
                  <a:pt x="f3678" y="f3679"/>
                  <a:pt x="f3680" y="f3681"/>
                  <a:pt x="f3682" y="f3683"/>
                </a:cubicBezTo>
                <a:cubicBezTo>
                  <a:pt x="f3684" y="f3685"/>
                  <a:pt x="f3686" y="f3687"/>
                  <a:pt x="f3688" y="f3689"/>
                </a:cubicBezTo>
                <a:cubicBezTo>
                  <a:pt x="f2971" y="f3690"/>
                  <a:pt x="f3691" y="f3692"/>
                  <a:pt x="f3691" y="f3693"/>
                </a:cubicBezTo>
                <a:lnTo>
                  <a:pt x="f3691" y="f3616"/>
                </a:lnTo>
                <a:close/>
                <a:moveTo>
                  <a:pt x="f3694" y="f3695"/>
                </a:moveTo>
                <a:cubicBezTo>
                  <a:pt x="f3696" y="f3697"/>
                  <a:pt x="f3698" y="f3699"/>
                  <a:pt x="f3700" y="f3701"/>
                </a:cubicBezTo>
                <a:lnTo>
                  <a:pt x="f3702" y="f3703"/>
                </a:lnTo>
                <a:cubicBezTo>
                  <a:pt x="f3704" y="f3705"/>
                  <a:pt x="f3706" y="f3707"/>
                  <a:pt x="f1844" y="f3708"/>
                </a:cubicBezTo>
                <a:cubicBezTo>
                  <a:pt x="f3709" y="f3710"/>
                  <a:pt x="f3711" y="f3712"/>
                  <a:pt x="f3713" y="f3714"/>
                </a:cubicBezTo>
                <a:close/>
                <a:moveTo>
                  <a:pt x="f2983" y="f3715"/>
                </a:moveTo>
                <a:cubicBezTo>
                  <a:pt x="f3716" y="f3715"/>
                  <a:pt x="f3717" y="f3718"/>
                  <a:pt x="f649" y="f3719"/>
                </a:cubicBezTo>
                <a:cubicBezTo>
                  <a:pt x="f3720" y="f3721"/>
                  <a:pt x="f3722" y="f3723"/>
                  <a:pt x="f3722" y="f3724"/>
                </a:cubicBezTo>
                <a:cubicBezTo>
                  <a:pt x="f3722" y="f3725"/>
                  <a:pt x="f3720" y="f3726"/>
                  <a:pt x="f649" y="f3727"/>
                </a:cubicBezTo>
                <a:cubicBezTo>
                  <a:pt x="f3717" y="f3728"/>
                  <a:pt x="f3716" y="f3729"/>
                  <a:pt x="f2983" y="f3729"/>
                </a:cubicBezTo>
                <a:cubicBezTo>
                  <a:pt x="f3730" y="f3729"/>
                  <a:pt x="f3731" y="f3732"/>
                  <a:pt x="f3733" y="f3734"/>
                </a:cubicBezTo>
                <a:cubicBezTo>
                  <a:pt x="f3735" y="f3736"/>
                  <a:pt x="f682" y="f3737"/>
                  <a:pt x="f682" y="f3738"/>
                </a:cubicBezTo>
                <a:cubicBezTo>
                  <a:pt x="f682" y="f3723"/>
                  <a:pt x="f3739" y="f3740"/>
                  <a:pt x="f3741" y="f3742"/>
                </a:cubicBezTo>
                <a:cubicBezTo>
                  <a:pt x="f3743" y="f3744"/>
                  <a:pt x="f3745" y="f3715"/>
                  <a:pt x="f2983" y="f3715"/>
                </a:cubicBezTo>
                <a:close/>
                <a:moveTo>
                  <a:pt x="f3746" y="f3747"/>
                </a:moveTo>
                <a:cubicBezTo>
                  <a:pt x="f3748" y="f3747"/>
                  <a:pt x="f3749" y="f3750"/>
                  <a:pt x="f3751" y="f3752"/>
                </a:cubicBezTo>
                <a:cubicBezTo>
                  <a:pt x="f3753" y="f3754"/>
                  <a:pt x="f29" y="f3755"/>
                  <a:pt x="f29" y="f3756"/>
                </a:cubicBezTo>
                <a:cubicBezTo>
                  <a:pt x="f29" y="f3757"/>
                  <a:pt x="f3758" y="f3759"/>
                  <a:pt x="f3760" y="f3761"/>
                </a:cubicBezTo>
                <a:cubicBezTo>
                  <a:pt x="f3762" y="f3763"/>
                  <a:pt x="f3764" y="f3765"/>
                  <a:pt x="f3766" y="f3767"/>
                </a:cubicBezTo>
                <a:cubicBezTo>
                  <a:pt x="f1380" y="f3768"/>
                  <a:pt x="f3769" y="f3770"/>
                  <a:pt x="f3771" y="f3772"/>
                </a:cubicBezTo>
                <a:cubicBezTo>
                  <a:pt x="f3773" y="f3774"/>
                  <a:pt x="f3775" y="f3776"/>
                  <a:pt x="f3777" y="f3778"/>
                </a:cubicBezTo>
                <a:lnTo>
                  <a:pt x="f3779" y="f3778"/>
                </a:lnTo>
                <a:cubicBezTo>
                  <a:pt x="f3780" y="f3781"/>
                  <a:pt x="f3782" y="f3783"/>
                  <a:pt x="f3784" y="f3785"/>
                </a:cubicBezTo>
                <a:cubicBezTo>
                  <a:pt x="f3786" y="f3787"/>
                  <a:pt x="f3788" y="f3789"/>
                  <a:pt x="f1782" y="f3790"/>
                </a:cubicBezTo>
                <a:cubicBezTo>
                  <a:pt x="f3791" y="f3792"/>
                  <a:pt x="f2986" y="f3793"/>
                  <a:pt x="f3794" y="f3793"/>
                </a:cubicBezTo>
                <a:cubicBezTo>
                  <a:pt x="f3795" y="f3793"/>
                  <a:pt x="f3796" y="f3797"/>
                  <a:pt x="f3798" y="f3799"/>
                </a:cubicBezTo>
                <a:cubicBezTo>
                  <a:pt x="f3800" y="f3801"/>
                  <a:pt x="f1390" y="f3802"/>
                  <a:pt x="f3803" y="f3804"/>
                </a:cubicBezTo>
                <a:cubicBezTo>
                  <a:pt x="f3805" y="f3806"/>
                  <a:pt x="f3807" y="f3808"/>
                  <a:pt x="f3809" y="f3810"/>
                </a:cubicBezTo>
                <a:cubicBezTo>
                  <a:pt x="f3811" y="f3812"/>
                  <a:pt x="f3813" y="f3814"/>
                  <a:pt x="f3813" y="f3815"/>
                </a:cubicBezTo>
                <a:cubicBezTo>
                  <a:pt x="f3813" y="f3816"/>
                  <a:pt x="f3817" y="f3818"/>
                  <a:pt x="f3819" y="f3820"/>
                </a:cubicBezTo>
                <a:cubicBezTo>
                  <a:pt x="f3821" y="f3822"/>
                  <a:pt x="f3823" y="f3715"/>
                  <a:pt x="f3824" y="f3825"/>
                </a:cubicBezTo>
                <a:cubicBezTo>
                  <a:pt x="f3826" y="f3827"/>
                  <a:pt x="f3828" y="f3829"/>
                  <a:pt x="f3830" y="f3831"/>
                </a:cubicBezTo>
                <a:cubicBezTo>
                  <a:pt x="f3832" y="f3833"/>
                  <a:pt x="f3834" y="f3747"/>
                  <a:pt x="f3746" y="f3747"/>
                </a:cubicBezTo>
                <a:close/>
                <a:moveTo>
                  <a:pt x="f2609" y="f3835"/>
                </a:moveTo>
                <a:lnTo>
                  <a:pt x="f2609" y="f3836"/>
                </a:lnTo>
                <a:lnTo>
                  <a:pt x="f3837" y="f3836"/>
                </a:lnTo>
                <a:lnTo>
                  <a:pt x="f3838" y="f3839"/>
                </a:lnTo>
                <a:cubicBezTo>
                  <a:pt x="f3840" y="f3839"/>
                  <a:pt x="f3841" y="f3842"/>
                  <a:pt x="f3843" y="f3844"/>
                </a:cubicBezTo>
                <a:cubicBezTo>
                  <a:pt x="f3845" y="f3846"/>
                  <a:pt x="f3847" y="f3848"/>
                  <a:pt x="f3849" y="f3848"/>
                </a:cubicBezTo>
                <a:cubicBezTo>
                  <a:pt x="f3850" y="f3848"/>
                  <a:pt x="f3851" y="f3852"/>
                  <a:pt x="f3853" y="f3854"/>
                </a:cubicBezTo>
                <a:cubicBezTo>
                  <a:pt x="f3855" y="f3856"/>
                  <a:pt x="f124" y="f3857"/>
                  <a:pt x="f124" y="f3858"/>
                </a:cubicBezTo>
                <a:cubicBezTo>
                  <a:pt x="f124" y="f3859"/>
                  <a:pt x="f3860" y="f3861"/>
                  <a:pt x="f3862" y="f3863"/>
                </a:cubicBezTo>
                <a:cubicBezTo>
                  <a:pt x="f3314" y="f3864"/>
                  <a:pt x="f3865" y="f3866"/>
                  <a:pt x="f1115" y="f3866"/>
                </a:cubicBezTo>
                <a:lnTo>
                  <a:pt x="f3867" y="f3866"/>
                </a:lnTo>
                <a:lnTo>
                  <a:pt x="f3867" y="f3868"/>
                </a:lnTo>
                <a:cubicBezTo>
                  <a:pt x="f3869" y="f3870"/>
                  <a:pt x="f3871" y="f3872"/>
                  <a:pt x="f3873" y="f3872"/>
                </a:cubicBezTo>
                <a:cubicBezTo>
                  <a:pt x="f3874" y="f3872"/>
                  <a:pt x="f3875" y="f3872"/>
                  <a:pt x="f3876" y="f3872"/>
                </a:cubicBezTo>
                <a:cubicBezTo>
                  <a:pt x="f3877" y="f3872"/>
                  <a:pt x="f3878" y="f3879"/>
                  <a:pt x="f3880" y="f3881"/>
                </a:cubicBezTo>
                <a:cubicBezTo>
                  <a:pt x="f3882" y="f3883"/>
                  <a:pt x="f2624" y="f3884"/>
                  <a:pt x="f2624" y="f3885"/>
                </a:cubicBezTo>
                <a:cubicBezTo>
                  <a:pt x="f2624" y="f3886"/>
                  <a:pt x="f3887" y="f3888"/>
                  <a:pt x="f3889" y="f3890"/>
                </a:cubicBezTo>
                <a:cubicBezTo>
                  <a:pt x="f3891" y="f3892"/>
                  <a:pt x="f3893" y="f3894"/>
                  <a:pt x="f3895" y="f3894"/>
                </a:cubicBezTo>
                <a:cubicBezTo>
                  <a:pt x="f3896" y="f3894"/>
                  <a:pt x="f1064" y="f3897"/>
                  <a:pt x="f2607" y="f3898"/>
                </a:cubicBezTo>
                <a:cubicBezTo>
                  <a:pt x="f3899" y="f3900"/>
                  <a:pt x="f3901" y="f3902"/>
                  <a:pt x="f3903" y="f3904"/>
                </a:cubicBezTo>
                <a:lnTo>
                  <a:pt x="f1117" y="f3835"/>
                </a:lnTo>
                <a:close/>
                <a:moveTo>
                  <a:pt x="f3905" y="f3906"/>
                </a:moveTo>
                <a:lnTo>
                  <a:pt x="f2015" y="f3907"/>
                </a:lnTo>
                <a:lnTo>
                  <a:pt x="f2015" y="f3908"/>
                </a:lnTo>
                <a:lnTo>
                  <a:pt x="f3909" y="f3908"/>
                </a:lnTo>
                <a:lnTo>
                  <a:pt x="f3909" y="f3910"/>
                </a:lnTo>
                <a:lnTo>
                  <a:pt x="f3911" y="f3910"/>
                </a:lnTo>
                <a:lnTo>
                  <a:pt x="f3911" y="f3912"/>
                </a:lnTo>
                <a:lnTo>
                  <a:pt x="f3909" y="f3912"/>
                </a:lnTo>
                <a:lnTo>
                  <a:pt x="f3909" y="f3913"/>
                </a:lnTo>
                <a:lnTo>
                  <a:pt x="f3914" y="f3913"/>
                </a:lnTo>
                <a:lnTo>
                  <a:pt x="f3915" y="f3906"/>
                </a:lnTo>
                <a:close/>
                <a:moveTo>
                  <a:pt x="f3916" y="f3917"/>
                </a:moveTo>
                <a:lnTo>
                  <a:pt x="f41" y="f3918"/>
                </a:lnTo>
                <a:cubicBezTo>
                  <a:pt x="f3919" y="f3920"/>
                  <a:pt x="f3921" y="f3922"/>
                  <a:pt x="f3923" y="f3924"/>
                </a:cubicBezTo>
                <a:cubicBezTo>
                  <a:pt x="f3925" y="f3926"/>
                  <a:pt x="f3927" y="f3928"/>
                  <a:pt x="f3929" y="f3930"/>
                </a:cubicBezTo>
                <a:lnTo>
                  <a:pt x="f2721" y="f3931"/>
                </a:lnTo>
                <a:cubicBezTo>
                  <a:pt x="f3932" y="f3933"/>
                  <a:pt x="f3934" y="f3935"/>
                  <a:pt x="f519" y="f3936"/>
                </a:cubicBezTo>
                <a:cubicBezTo>
                  <a:pt x="f3937" y="f3938"/>
                  <a:pt x="f3939" y="f3940"/>
                  <a:pt x="f3916" y="f3917"/>
                </a:cubicBezTo>
                <a:close/>
                <a:moveTo>
                  <a:pt x="f3941" y="f3942"/>
                </a:moveTo>
                <a:lnTo>
                  <a:pt x="f1228" y="f3943"/>
                </a:lnTo>
                <a:lnTo>
                  <a:pt x="f1228" y="f3944"/>
                </a:lnTo>
                <a:lnTo>
                  <a:pt x="f3945" y="f3944"/>
                </a:lnTo>
                <a:cubicBezTo>
                  <a:pt x="f3946" y="f3947"/>
                  <a:pt x="f3948" y="f3949"/>
                  <a:pt x="f3948" y="f3950"/>
                </a:cubicBezTo>
                <a:cubicBezTo>
                  <a:pt x="f3948" y="f3951"/>
                  <a:pt x="f3948" y="f3952"/>
                  <a:pt x="f3948" y="f3953"/>
                </a:cubicBezTo>
                <a:cubicBezTo>
                  <a:pt x="f3948" y="f3954"/>
                  <a:pt x="f3946" y="f3955"/>
                  <a:pt x="f3945" y="f3956"/>
                </a:cubicBezTo>
                <a:cubicBezTo>
                  <a:pt x="f3957" y="f3958"/>
                  <a:pt x="f3959" y="f3960"/>
                  <a:pt x="f3961" y="f3962"/>
                </a:cubicBezTo>
                <a:lnTo>
                  <a:pt x="f3963" y="f3962"/>
                </a:lnTo>
                <a:lnTo>
                  <a:pt x="f3963" y="f3964"/>
                </a:lnTo>
                <a:lnTo>
                  <a:pt x="f3965" y="f3964"/>
                </a:lnTo>
                <a:cubicBezTo>
                  <a:pt x="f3966" y="f3967"/>
                  <a:pt x="f3968" y="f3969"/>
                  <a:pt x="f3970" y="f3971"/>
                </a:cubicBezTo>
                <a:cubicBezTo>
                  <a:pt x="f3972" y="f3973"/>
                  <a:pt x="f3974" y="f3975"/>
                  <a:pt x="f3976" y="f3977"/>
                </a:cubicBezTo>
                <a:lnTo>
                  <a:pt x="f3978" y="f3979"/>
                </a:lnTo>
                <a:cubicBezTo>
                  <a:pt x="f3980" y="f3981"/>
                  <a:pt x="f3982" y="f3983"/>
                  <a:pt x="f3984" y="f3985"/>
                </a:cubicBezTo>
                <a:cubicBezTo>
                  <a:pt x="f3986" y="f3987"/>
                  <a:pt x="f3988" y="f3989"/>
                  <a:pt x="f1957" y="f3990"/>
                </a:cubicBezTo>
                <a:close/>
                <a:moveTo>
                  <a:pt x="f3991" y="f3942"/>
                </a:moveTo>
                <a:lnTo>
                  <a:pt x="f1291" y="f3943"/>
                </a:lnTo>
                <a:lnTo>
                  <a:pt x="f1291" y="f3944"/>
                </a:lnTo>
                <a:lnTo>
                  <a:pt x="f3992" y="f3944"/>
                </a:lnTo>
                <a:cubicBezTo>
                  <a:pt x="f3993" y="f3947"/>
                  <a:pt x="f3994" y="f3995"/>
                  <a:pt x="f3994" y="f3950"/>
                </a:cubicBezTo>
                <a:cubicBezTo>
                  <a:pt x="f3994" y="f3951"/>
                  <a:pt x="f3994" y="f3952"/>
                  <a:pt x="f3994" y="f3953"/>
                </a:cubicBezTo>
                <a:cubicBezTo>
                  <a:pt x="f3994" y="f3954"/>
                  <a:pt x="f3993" y="f3955"/>
                  <a:pt x="f3992" y="f3956"/>
                </a:cubicBezTo>
                <a:cubicBezTo>
                  <a:pt x="f3996" y="f3958"/>
                  <a:pt x="f3997" y="f3960"/>
                  <a:pt x="f3998" y="f3962"/>
                </a:cubicBezTo>
                <a:lnTo>
                  <a:pt x="f3999" y="f3962"/>
                </a:lnTo>
                <a:lnTo>
                  <a:pt x="f3999" y="f3964"/>
                </a:lnTo>
                <a:lnTo>
                  <a:pt x="f4000" y="f3964"/>
                </a:lnTo>
                <a:cubicBezTo>
                  <a:pt x="f4001" y="f3967"/>
                  <a:pt x="f4002" y="f4003"/>
                  <a:pt x="f4004" y="f3971"/>
                </a:cubicBezTo>
                <a:cubicBezTo>
                  <a:pt x="f4005" y="f3973"/>
                  <a:pt x="f4006" y="f3975"/>
                  <a:pt x="f4007" y="f3977"/>
                </a:cubicBezTo>
                <a:lnTo>
                  <a:pt x="f4008" y="f3979"/>
                </a:lnTo>
                <a:cubicBezTo>
                  <a:pt x="f4009" y="f3981"/>
                  <a:pt x="f4010" y="f4011"/>
                  <a:pt x="f4012" y="f3985"/>
                </a:cubicBezTo>
                <a:cubicBezTo>
                  <a:pt x="f4013" y="f3987"/>
                  <a:pt x="f4014" y="f3989"/>
                  <a:pt x="f1977" y="f3990"/>
                </a:cubicBezTo>
                <a:close/>
                <a:moveTo>
                  <a:pt x="f4015" y="f3942"/>
                </a:moveTo>
                <a:lnTo>
                  <a:pt x="f1327" y="f3943"/>
                </a:lnTo>
                <a:lnTo>
                  <a:pt x="f1327" y="f3944"/>
                </a:lnTo>
                <a:lnTo>
                  <a:pt x="f4016" y="f3944"/>
                </a:lnTo>
                <a:cubicBezTo>
                  <a:pt x="f4017" y="f3947"/>
                  <a:pt x="f4018" y="f3995"/>
                  <a:pt x="f4018" y="f3950"/>
                </a:cubicBezTo>
                <a:cubicBezTo>
                  <a:pt x="f4018" y="f3951"/>
                  <a:pt x="f4018" y="f3952"/>
                  <a:pt x="f4018" y="f3953"/>
                </a:cubicBezTo>
                <a:cubicBezTo>
                  <a:pt x="f4018" y="f3954"/>
                  <a:pt x="f4017" y="f3955"/>
                  <a:pt x="f4016" y="f3956"/>
                </a:cubicBezTo>
                <a:cubicBezTo>
                  <a:pt x="f4019" y="f3958"/>
                  <a:pt x="f4020" y="f3960"/>
                  <a:pt x="f4021" y="f3962"/>
                </a:cubicBezTo>
                <a:lnTo>
                  <a:pt x="f4022" y="f3962"/>
                </a:lnTo>
                <a:lnTo>
                  <a:pt x="f4022" y="f3964"/>
                </a:lnTo>
                <a:lnTo>
                  <a:pt x="f4023" y="f3964"/>
                </a:lnTo>
                <a:cubicBezTo>
                  <a:pt x="f4024" y="f3967"/>
                  <a:pt x="f4025" y="f4003"/>
                  <a:pt x="f4026" y="f3971"/>
                </a:cubicBezTo>
                <a:cubicBezTo>
                  <a:pt x="f4027" y="f3973"/>
                  <a:pt x="f4028" y="f3975"/>
                  <a:pt x="f4029" y="f3977"/>
                </a:cubicBezTo>
                <a:lnTo>
                  <a:pt x="f4030" y="f3979"/>
                </a:lnTo>
                <a:cubicBezTo>
                  <a:pt x="f4031" y="f3981"/>
                  <a:pt x="f4032" y="f4011"/>
                  <a:pt x="f4033" y="f3985"/>
                </a:cubicBezTo>
                <a:cubicBezTo>
                  <a:pt x="f4034" y="f3987"/>
                  <a:pt x="f4035" y="f3989"/>
                  <a:pt x="f1996" y="f3990"/>
                </a:cubicBezTo>
                <a:close/>
                <a:moveTo>
                  <a:pt x="f2264" y="f4036"/>
                </a:moveTo>
                <a:lnTo>
                  <a:pt x="f2264" y="f4037"/>
                </a:lnTo>
                <a:lnTo>
                  <a:pt x="f208" y="f4038"/>
                </a:lnTo>
                <a:lnTo>
                  <a:pt x="f4039" y="f4040"/>
                </a:lnTo>
                <a:lnTo>
                  <a:pt x="f2264" y="f4041"/>
                </a:lnTo>
                <a:lnTo>
                  <a:pt x="f2264" y="f4042"/>
                </a:lnTo>
                <a:cubicBezTo>
                  <a:pt x="f2264" y="f4043"/>
                  <a:pt x="f4044" y="f4045"/>
                  <a:pt x="f4046" y="f4045"/>
                </a:cubicBezTo>
                <a:lnTo>
                  <a:pt x="f4047" y="f4045"/>
                </a:lnTo>
                <a:lnTo>
                  <a:pt x="f4047" y="f4042"/>
                </a:lnTo>
                <a:lnTo>
                  <a:pt x="f4048" y="f4042"/>
                </a:lnTo>
                <a:cubicBezTo>
                  <a:pt x="f4049" y="f4042"/>
                  <a:pt x="f236" y="f4050"/>
                  <a:pt x="f236" y="f4051"/>
                </a:cubicBezTo>
                <a:lnTo>
                  <a:pt x="f236" y="f4052"/>
                </a:lnTo>
                <a:lnTo>
                  <a:pt x="f4053" y="f4054"/>
                </a:lnTo>
                <a:cubicBezTo>
                  <a:pt x="f4055" y="f4056"/>
                  <a:pt x="f4057" y="f4058"/>
                  <a:pt x="f4059" y="f4060"/>
                </a:cubicBezTo>
                <a:cubicBezTo>
                  <a:pt x="f4061" y="f4062"/>
                  <a:pt x="f4063" y="f4064"/>
                  <a:pt x="f2279" y="f4065"/>
                </a:cubicBezTo>
                <a:lnTo>
                  <a:pt x="f4066" y="f4067"/>
                </a:lnTo>
                <a:cubicBezTo>
                  <a:pt x="f4068" y="f4069"/>
                  <a:pt x="f4070" y="f4071"/>
                  <a:pt x="f4072" y="f4073"/>
                </a:cubicBezTo>
                <a:cubicBezTo>
                  <a:pt x="f4074" y="f4075"/>
                  <a:pt x="f4076" y="f4077"/>
                  <a:pt x="f4078" y="f4079"/>
                </a:cubicBezTo>
                <a:lnTo>
                  <a:pt x="f2283" y="f4080"/>
                </a:lnTo>
                <a:lnTo>
                  <a:pt x="f236" y="f4079"/>
                </a:lnTo>
                <a:lnTo>
                  <a:pt x="f236" y="f4036"/>
                </a:lnTo>
                <a:close/>
                <a:moveTo>
                  <a:pt x="f2781" y="f4081"/>
                </a:moveTo>
                <a:lnTo>
                  <a:pt x="f2781" y="f4082"/>
                </a:lnTo>
                <a:lnTo>
                  <a:pt x="f4083" y="f4082"/>
                </a:lnTo>
                <a:lnTo>
                  <a:pt x="f4084" y="f4085"/>
                </a:lnTo>
                <a:cubicBezTo>
                  <a:pt x="f4086" y="f4085"/>
                  <a:pt x="f4087" y="f4088"/>
                  <a:pt x="f4089" y="f4090"/>
                </a:cubicBezTo>
                <a:cubicBezTo>
                  <a:pt x="f4091" y="f4092"/>
                  <a:pt x="f4093" y="f4094"/>
                  <a:pt x="f4095" y="f4094"/>
                </a:cubicBezTo>
                <a:cubicBezTo>
                  <a:pt x="f4096" y="f4094"/>
                  <a:pt x="f4097" y="f4098"/>
                  <a:pt x="f4099" y="f4100"/>
                </a:cubicBezTo>
                <a:cubicBezTo>
                  <a:pt x="f4101" y="f4102"/>
                  <a:pt x="f276" y="f4103"/>
                  <a:pt x="f276" y="f4104"/>
                </a:cubicBezTo>
                <a:cubicBezTo>
                  <a:pt x="f276" y="f4105"/>
                  <a:pt x="f4106" y="f4107"/>
                  <a:pt x="f4108" y="f4109"/>
                </a:cubicBezTo>
                <a:cubicBezTo>
                  <a:pt x="f3491" y="f4110"/>
                  <a:pt x="f4111" y="f4112"/>
                  <a:pt x="f1477" y="f4112"/>
                </a:cubicBezTo>
                <a:lnTo>
                  <a:pt x="f4113" y="f4112"/>
                </a:lnTo>
                <a:lnTo>
                  <a:pt x="f4113" y="f4114"/>
                </a:lnTo>
                <a:cubicBezTo>
                  <a:pt x="f4115" y="f4116"/>
                  <a:pt x="f4117" y="f4118"/>
                  <a:pt x="f4119" y="f4118"/>
                </a:cubicBezTo>
                <a:cubicBezTo>
                  <a:pt x="f4120" y="f4118"/>
                  <a:pt x="f4121" y="f4118"/>
                  <a:pt x="f4122" y="f4118"/>
                </a:cubicBezTo>
                <a:cubicBezTo>
                  <a:pt x="f4123" y="f4118"/>
                  <a:pt x="f4124" y="f4125"/>
                  <a:pt x="f4126" y="f4127"/>
                </a:cubicBezTo>
                <a:cubicBezTo>
                  <a:pt x="f4128" y="f4129"/>
                  <a:pt x="f2796" y="f4130"/>
                  <a:pt x="f2796" y="f4131"/>
                </a:cubicBezTo>
                <a:cubicBezTo>
                  <a:pt x="f2796" y="f4132"/>
                  <a:pt x="f4133" y="f4134"/>
                  <a:pt x="f4135" y="f4136"/>
                </a:cubicBezTo>
                <a:cubicBezTo>
                  <a:pt x="f4137" y="f4138"/>
                  <a:pt x="f4139" y="f4140"/>
                  <a:pt x="f4141" y="f4140"/>
                </a:cubicBezTo>
                <a:cubicBezTo>
                  <a:pt x="f4142" y="f4140"/>
                  <a:pt x="f1426" y="f4143"/>
                  <a:pt x="f2779" y="f4144"/>
                </a:cubicBezTo>
                <a:cubicBezTo>
                  <a:pt x="f4145" y="f4146"/>
                  <a:pt x="f4147" y="f4148"/>
                  <a:pt x="f4149" y="f4150"/>
                </a:cubicBezTo>
                <a:lnTo>
                  <a:pt x="f1479" y="f4081"/>
                </a:lnTo>
                <a:close/>
                <a:moveTo>
                  <a:pt x="f4151" y="f4152"/>
                </a:moveTo>
                <a:lnTo>
                  <a:pt x="f4151" y="f4153"/>
                </a:lnTo>
                <a:lnTo>
                  <a:pt x="f4154" y="f4153"/>
                </a:lnTo>
                <a:lnTo>
                  <a:pt x="f4154" y="f4155"/>
                </a:lnTo>
                <a:lnTo>
                  <a:pt x="f2289" y="f4155"/>
                </a:lnTo>
                <a:cubicBezTo>
                  <a:pt x="f4156" y="f4157"/>
                  <a:pt x="f4158" y="f4159"/>
                  <a:pt x="f180" y="f4160"/>
                </a:cubicBezTo>
                <a:lnTo>
                  <a:pt x="f4161" y="f4162"/>
                </a:lnTo>
                <a:cubicBezTo>
                  <a:pt x="f620" y="f4163"/>
                  <a:pt x="f4164" y="f4165"/>
                  <a:pt x="f4166" y="f4167"/>
                </a:cubicBezTo>
                <a:cubicBezTo>
                  <a:pt x="f4168" y="f4169"/>
                  <a:pt x="f4170" y="f4171"/>
                  <a:pt x="f4151" y="f4172"/>
                </a:cubicBezTo>
                <a:lnTo>
                  <a:pt x="f4151" y="f4173"/>
                </a:lnTo>
                <a:cubicBezTo>
                  <a:pt x="f4151" y="f4174"/>
                  <a:pt x="f4175" y="f4176"/>
                  <a:pt x="f4177" y="f4178"/>
                </a:cubicBezTo>
                <a:cubicBezTo>
                  <a:pt x="f4179" y="f4180"/>
                  <a:pt x="f4181" y="f4182"/>
                  <a:pt x="f2289" y="f4182"/>
                </a:cubicBezTo>
                <a:lnTo>
                  <a:pt x="f4183" y="f4182"/>
                </a:lnTo>
                <a:lnTo>
                  <a:pt x="f194" y="f4184"/>
                </a:lnTo>
                <a:lnTo>
                  <a:pt x="f4185" y="f4184"/>
                </a:lnTo>
                <a:cubicBezTo>
                  <a:pt x="f4186" y="f4184"/>
                  <a:pt x="f4187" y="f4188"/>
                  <a:pt x="f4189" y="f4190"/>
                </a:cubicBezTo>
                <a:cubicBezTo>
                  <a:pt x="f4191" y="f4192"/>
                  <a:pt x="f4193" y="f4194"/>
                  <a:pt x="f4193" y="f4195"/>
                </a:cubicBezTo>
                <a:lnTo>
                  <a:pt x="f4193" y="f4155"/>
                </a:lnTo>
                <a:lnTo>
                  <a:pt x="f4196" y="f4155"/>
                </a:lnTo>
                <a:lnTo>
                  <a:pt x="f4196" y="f4153"/>
                </a:lnTo>
                <a:lnTo>
                  <a:pt x="f4193" y="f4153"/>
                </a:lnTo>
                <a:lnTo>
                  <a:pt x="f4193" y="f4152"/>
                </a:lnTo>
                <a:close/>
                <a:moveTo>
                  <a:pt x="f2859" y="f4197"/>
                </a:moveTo>
                <a:lnTo>
                  <a:pt x="f2859" y="f4198"/>
                </a:lnTo>
                <a:lnTo>
                  <a:pt x="f4199" y="f4198"/>
                </a:lnTo>
                <a:lnTo>
                  <a:pt x="f4200" y="f4201"/>
                </a:lnTo>
                <a:cubicBezTo>
                  <a:pt x="f4202" y="f4201"/>
                  <a:pt x="f4203" y="f4204"/>
                  <a:pt x="f4205" y="f4206"/>
                </a:cubicBezTo>
                <a:cubicBezTo>
                  <a:pt x="f4207" y="f4208"/>
                  <a:pt x="f4209" y="f4210"/>
                  <a:pt x="f4211" y="f4210"/>
                </a:cubicBezTo>
                <a:cubicBezTo>
                  <a:pt x="f4212" y="f4210"/>
                  <a:pt x="f4213" y="f4214"/>
                  <a:pt x="f4215" y="f4216"/>
                </a:cubicBezTo>
                <a:cubicBezTo>
                  <a:pt x="f4217" y="f4218"/>
                  <a:pt x="f348" y="f4219"/>
                  <a:pt x="f348" y="f4220"/>
                </a:cubicBezTo>
                <a:cubicBezTo>
                  <a:pt x="f348" y="f4221"/>
                  <a:pt x="f4222" y="f4223"/>
                  <a:pt x="f4224" y="f4225"/>
                </a:cubicBezTo>
                <a:cubicBezTo>
                  <a:pt x="f3548" y="f4226"/>
                  <a:pt x="f4227" y="f4228"/>
                  <a:pt x="f1555" y="f4228"/>
                </a:cubicBezTo>
                <a:lnTo>
                  <a:pt x="f4229" y="f4228"/>
                </a:lnTo>
                <a:lnTo>
                  <a:pt x="f4229" y="f4230"/>
                </a:lnTo>
                <a:cubicBezTo>
                  <a:pt x="f4231" y="f4232"/>
                  <a:pt x="f4233" y="f4234"/>
                  <a:pt x="f4235" y="f4234"/>
                </a:cubicBezTo>
                <a:cubicBezTo>
                  <a:pt x="f4236" y="f4234"/>
                  <a:pt x="f4237" y="f4234"/>
                  <a:pt x="f4238" y="f4234"/>
                </a:cubicBezTo>
                <a:cubicBezTo>
                  <a:pt x="f4239" y="f4234"/>
                  <a:pt x="f4240" y="f4241"/>
                  <a:pt x="f4242" y="f4243"/>
                </a:cubicBezTo>
                <a:cubicBezTo>
                  <a:pt x="f4244" y="f4245"/>
                  <a:pt x="f2874" y="f4246"/>
                  <a:pt x="f2874" y="f4247"/>
                </a:cubicBezTo>
                <a:cubicBezTo>
                  <a:pt x="f2874" y="f4248"/>
                  <a:pt x="f4249" y="f4250"/>
                  <a:pt x="f4251" y="f4252"/>
                </a:cubicBezTo>
                <a:cubicBezTo>
                  <a:pt x="f4253" y="f4254"/>
                  <a:pt x="f4255" y="f4256"/>
                  <a:pt x="f4257" y="f4256"/>
                </a:cubicBezTo>
                <a:cubicBezTo>
                  <a:pt x="f4258" y="f4256"/>
                  <a:pt x="f1504" y="f4259"/>
                  <a:pt x="f2857" y="f4260"/>
                </a:cubicBezTo>
                <a:cubicBezTo>
                  <a:pt x="f4261" y="f4262"/>
                  <a:pt x="f4263" y="f4264"/>
                  <a:pt x="f4265" y="f4266"/>
                </a:cubicBezTo>
                <a:lnTo>
                  <a:pt x="f1557" y="f4197"/>
                </a:lnTo>
                <a:close/>
                <a:moveTo>
                  <a:pt x="f2894" y="f4197"/>
                </a:moveTo>
                <a:lnTo>
                  <a:pt x="f2894" y="f4198"/>
                </a:lnTo>
                <a:lnTo>
                  <a:pt x="f4267" y="f4198"/>
                </a:lnTo>
                <a:lnTo>
                  <a:pt x="f4268" y="f4201"/>
                </a:lnTo>
                <a:cubicBezTo>
                  <a:pt x="f4269" y="f4201"/>
                  <a:pt x="f4270" y="f4271"/>
                  <a:pt x="f4272" y="f4206"/>
                </a:cubicBezTo>
                <a:cubicBezTo>
                  <a:pt x="f4273" y="f4208"/>
                  <a:pt x="f4274" y="f4210"/>
                  <a:pt x="f4275" y="f4210"/>
                </a:cubicBezTo>
                <a:cubicBezTo>
                  <a:pt x="f4276" y="f4210"/>
                  <a:pt x="f4277" y="f4214"/>
                  <a:pt x="f4278" y="f4279"/>
                </a:cubicBezTo>
                <a:cubicBezTo>
                  <a:pt x="f4280" y="f4281"/>
                  <a:pt x="f411" y="f4219"/>
                  <a:pt x="f411" y="f4220"/>
                </a:cubicBezTo>
                <a:cubicBezTo>
                  <a:pt x="f411" y="f4221"/>
                  <a:pt x="f4282" y="f4223"/>
                  <a:pt x="f4283" y="f4225"/>
                </a:cubicBezTo>
                <a:cubicBezTo>
                  <a:pt x="f3596" y="f4226"/>
                  <a:pt x="f4284" y="f4228"/>
                  <a:pt x="f1597" y="f4228"/>
                </a:cubicBezTo>
                <a:lnTo>
                  <a:pt x="f4285" y="f4228"/>
                </a:lnTo>
                <a:lnTo>
                  <a:pt x="f4285" y="f4230"/>
                </a:lnTo>
                <a:cubicBezTo>
                  <a:pt x="f4286" y="f4232"/>
                  <a:pt x="f4287" y="f4234"/>
                  <a:pt x="f4288" y="f4234"/>
                </a:cubicBezTo>
                <a:cubicBezTo>
                  <a:pt x="f4289" y="f4234"/>
                  <a:pt x="f4290" y="f4234"/>
                  <a:pt x="f4291" y="f4234"/>
                </a:cubicBezTo>
                <a:cubicBezTo>
                  <a:pt x="f4292" y="f4234"/>
                  <a:pt x="f4293" y="f4241"/>
                  <a:pt x="f4294" y="f4243"/>
                </a:cubicBezTo>
                <a:cubicBezTo>
                  <a:pt x="f4295" y="f4245"/>
                  <a:pt x="f2902" y="f4246"/>
                  <a:pt x="f2902" y="f4247"/>
                </a:cubicBezTo>
                <a:cubicBezTo>
                  <a:pt x="f2902" y="f4248"/>
                  <a:pt x="f4296" y="f4250"/>
                  <a:pt x="f4297" y="f4252"/>
                </a:cubicBezTo>
                <a:cubicBezTo>
                  <a:pt x="f4298" y="f4254"/>
                  <a:pt x="f4299" y="f4256"/>
                  <a:pt x="f4300" y="f4256"/>
                </a:cubicBezTo>
                <a:cubicBezTo>
                  <a:pt x="f4301" y="f4256"/>
                  <a:pt x="f1573" y="f4259"/>
                  <a:pt x="f2893" y="f4260"/>
                </a:cubicBezTo>
                <a:cubicBezTo>
                  <a:pt x="f4302" y="f4262"/>
                  <a:pt x="f4303" y="f4264"/>
                  <a:pt x="f4304" y="f4266"/>
                </a:cubicBezTo>
                <a:lnTo>
                  <a:pt x="f1598" y="f4197"/>
                </a:lnTo>
                <a:close/>
                <a:moveTo>
                  <a:pt x="f2812" y="f4305"/>
                </a:moveTo>
                <a:lnTo>
                  <a:pt x="f2812" y="f4306"/>
                </a:lnTo>
                <a:lnTo>
                  <a:pt x="f440" y="f4307"/>
                </a:lnTo>
                <a:lnTo>
                  <a:pt x="f4308" y="f4309"/>
                </a:lnTo>
                <a:lnTo>
                  <a:pt x="f2812" y="f4310"/>
                </a:lnTo>
                <a:lnTo>
                  <a:pt x="f2812" y="f4311"/>
                </a:lnTo>
                <a:cubicBezTo>
                  <a:pt x="f2812" y="f4312"/>
                  <a:pt x="f4313" y="f4314"/>
                  <a:pt x="f4315" y="f4314"/>
                </a:cubicBezTo>
                <a:lnTo>
                  <a:pt x="f4316" y="f4314"/>
                </a:lnTo>
                <a:lnTo>
                  <a:pt x="f4316" y="f4311"/>
                </a:lnTo>
                <a:lnTo>
                  <a:pt x="f4317" y="f4311"/>
                </a:lnTo>
                <a:cubicBezTo>
                  <a:pt x="f4318" y="f4311"/>
                  <a:pt x="f468" y="f4319"/>
                  <a:pt x="f468" y="f4320"/>
                </a:cubicBezTo>
                <a:lnTo>
                  <a:pt x="f468" y="f4321"/>
                </a:lnTo>
                <a:lnTo>
                  <a:pt x="f4322" y="f4323"/>
                </a:lnTo>
                <a:cubicBezTo>
                  <a:pt x="f4324" y="f4325"/>
                  <a:pt x="f4326" y="f4327"/>
                  <a:pt x="f4328" y="f4329"/>
                </a:cubicBezTo>
                <a:cubicBezTo>
                  <a:pt x="f4330" y="f4331"/>
                  <a:pt x="f4332" y="f4333"/>
                  <a:pt x="f2827" y="f4334"/>
                </a:cubicBezTo>
                <a:lnTo>
                  <a:pt x="f4335" y="f4336"/>
                </a:lnTo>
                <a:cubicBezTo>
                  <a:pt x="f4337" y="f4338"/>
                  <a:pt x="f4339" y="f4340"/>
                  <a:pt x="f4341" y="f4342"/>
                </a:cubicBezTo>
                <a:cubicBezTo>
                  <a:pt x="f4343" y="f4344"/>
                  <a:pt x="f4345" y="f4346"/>
                  <a:pt x="f4347" y="f4348"/>
                </a:cubicBezTo>
                <a:lnTo>
                  <a:pt x="f2831" y="f4349"/>
                </a:lnTo>
                <a:lnTo>
                  <a:pt x="f468" y="f4348"/>
                </a:lnTo>
                <a:lnTo>
                  <a:pt x="f468" y="f4305"/>
                </a:lnTo>
                <a:close/>
                <a:moveTo>
                  <a:pt x="f4350" y="f4351"/>
                </a:moveTo>
                <a:lnTo>
                  <a:pt x="f2186" y="f4352"/>
                </a:lnTo>
                <a:lnTo>
                  <a:pt x="f2186" y="f4353"/>
                </a:lnTo>
                <a:lnTo>
                  <a:pt x="f4354" y="f4353"/>
                </a:lnTo>
                <a:lnTo>
                  <a:pt x="f4354" y="f4355"/>
                </a:lnTo>
                <a:lnTo>
                  <a:pt x="f4356" y="f4355"/>
                </a:lnTo>
                <a:lnTo>
                  <a:pt x="f4356" y="f4357"/>
                </a:lnTo>
                <a:lnTo>
                  <a:pt x="f4354" y="f4357"/>
                </a:lnTo>
                <a:lnTo>
                  <a:pt x="f4354" y="f4358"/>
                </a:lnTo>
                <a:lnTo>
                  <a:pt x="f4359" y="f4358"/>
                </a:lnTo>
                <a:lnTo>
                  <a:pt x="f4360" y="f4351"/>
                </a:lnTo>
                <a:close/>
                <a:moveTo>
                  <a:pt x="f4361" y="f4362"/>
                </a:moveTo>
                <a:cubicBezTo>
                  <a:pt x="f4363" y="f4364"/>
                  <a:pt x="f4365" y="f4366"/>
                  <a:pt x="f4367" y="f4368"/>
                </a:cubicBezTo>
                <a:lnTo>
                  <a:pt x="f4369" y="f4370"/>
                </a:lnTo>
                <a:cubicBezTo>
                  <a:pt x="f4371" y="f4372"/>
                  <a:pt x="f4373" y="f4374"/>
                  <a:pt x="f2611" y="f4375"/>
                </a:cubicBezTo>
                <a:cubicBezTo>
                  <a:pt x="f4376" y="f4377"/>
                  <a:pt x="f4378" y="f4379"/>
                  <a:pt x="f4380" y="f4381"/>
                </a:cubicBezTo>
                <a:close/>
                <a:moveTo>
                  <a:pt x="f4382" y="f4383"/>
                </a:moveTo>
                <a:lnTo>
                  <a:pt x="f1857" y="f4384"/>
                </a:lnTo>
                <a:lnTo>
                  <a:pt x="f4385" y="f4386"/>
                </a:lnTo>
                <a:lnTo>
                  <a:pt x="f41" y="f4387"/>
                </a:lnTo>
                <a:lnTo>
                  <a:pt x="f4388" y="f4389"/>
                </a:lnTo>
                <a:lnTo>
                  <a:pt x="f4390" y="f4391"/>
                </a:lnTo>
                <a:lnTo>
                  <a:pt x="f4392" y="f4393"/>
                </a:lnTo>
                <a:lnTo>
                  <a:pt x="f1048" y="f4394"/>
                </a:lnTo>
                <a:lnTo>
                  <a:pt x="f4395" y="f4396"/>
                </a:lnTo>
                <a:lnTo>
                  <a:pt x="f4397" y="f4398"/>
                </a:lnTo>
                <a:lnTo>
                  <a:pt x="f4399" y="f4400"/>
                </a:lnTo>
                <a:lnTo>
                  <a:pt x="f4401" y="f4402"/>
                </a:lnTo>
                <a:lnTo>
                  <a:pt x="f4403" y="f4404"/>
                </a:lnTo>
                <a:lnTo>
                  <a:pt x="f4405" y="f4406"/>
                </a:lnTo>
                <a:lnTo>
                  <a:pt x="f4407" y="f4408"/>
                </a:lnTo>
                <a:close/>
                <a:moveTo>
                  <a:pt x="f4409" y="f4410"/>
                </a:moveTo>
                <a:lnTo>
                  <a:pt x="f4409" y="f4411"/>
                </a:lnTo>
                <a:lnTo>
                  <a:pt x="f4412" y="f4411"/>
                </a:lnTo>
                <a:lnTo>
                  <a:pt x="f4412" y="f4413"/>
                </a:lnTo>
                <a:lnTo>
                  <a:pt x="f180" y="f4413"/>
                </a:lnTo>
                <a:lnTo>
                  <a:pt x="f180" y="f4368"/>
                </a:lnTo>
                <a:lnTo>
                  <a:pt x="f4414" y="f4368"/>
                </a:lnTo>
                <a:lnTo>
                  <a:pt x="f4414" y="f4413"/>
                </a:lnTo>
                <a:lnTo>
                  <a:pt x="f2356" y="f4413"/>
                </a:lnTo>
                <a:lnTo>
                  <a:pt x="f2356" y="f4411"/>
                </a:lnTo>
                <a:lnTo>
                  <a:pt x="f4415" y="f4411"/>
                </a:lnTo>
                <a:lnTo>
                  <a:pt x="f4415" y="f4410"/>
                </a:lnTo>
                <a:close/>
                <a:moveTo>
                  <a:pt x="f4416" y="f4417"/>
                </a:moveTo>
                <a:cubicBezTo>
                  <a:pt x="f4418" y="f4419"/>
                  <a:pt x="f4420" y="f4421"/>
                  <a:pt x="f4422" y="f4423"/>
                </a:cubicBezTo>
                <a:lnTo>
                  <a:pt x="f4424" y="f4425"/>
                </a:lnTo>
                <a:cubicBezTo>
                  <a:pt x="f4426" y="f4427"/>
                  <a:pt x="f4428" y="f4429"/>
                  <a:pt x="f2783" y="f4430"/>
                </a:cubicBezTo>
                <a:cubicBezTo>
                  <a:pt x="f4431" y="f4432"/>
                  <a:pt x="f4433" y="f4434"/>
                  <a:pt x="f4435" y="f4436"/>
                </a:cubicBezTo>
                <a:close/>
                <a:moveTo>
                  <a:pt x="f108" y="f4437"/>
                </a:moveTo>
                <a:lnTo>
                  <a:pt x="f124" y="f4438"/>
                </a:lnTo>
                <a:cubicBezTo>
                  <a:pt x="f4439" y="f4440"/>
                  <a:pt x="f4441" y="f4442"/>
                  <a:pt x="f4443" y="f4444"/>
                </a:cubicBezTo>
                <a:cubicBezTo>
                  <a:pt x="f4445" y="f4446"/>
                  <a:pt x="f4447" y="f4448"/>
                  <a:pt x="f4449" y="f4450"/>
                </a:cubicBezTo>
                <a:lnTo>
                  <a:pt x="f3316" y="f4451"/>
                </a:lnTo>
                <a:cubicBezTo>
                  <a:pt x="f4452" y="f4453"/>
                  <a:pt x="f4454" y="f4455"/>
                  <a:pt x="f1078" y="f4456"/>
                </a:cubicBezTo>
                <a:cubicBezTo>
                  <a:pt x="f4457" y="f4458"/>
                  <a:pt x="f4459" y="f4460"/>
                  <a:pt x="f108" y="f4437"/>
                </a:cubicBezTo>
                <a:close/>
                <a:moveTo>
                  <a:pt x="f2976" y="f4461"/>
                </a:moveTo>
                <a:lnTo>
                  <a:pt x="f2976" y="f4462"/>
                </a:lnTo>
                <a:lnTo>
                  <a:pt x="f29" y="f4463"/>
                </a:lnTo>
                <a:lnTo>
                  <a:pt x="f4464" y="f4465"/>
                </a:lnTo>
                <a:lnTo>
                  <a:pt x="f2976" y="f4466"/>
                </a:lnTo>
                <a:lnTo>
                  <a:pt x="f2976" y="f4467"/>
                </a:lnTo>
                <a:cubicBezTo>
                  <a:pt x="f2976" y="f4468"/>
                  <a:pt x="f4469" y="f4470"/>
                  <a:pt x="f4471" y="f4470"/>
                </a:cubicBezTo>
                <a:lnTo>
                  <a:pt x="f4472" y="f4470"/>
                </a:lnTo>
                <a:lnTo>
                  <a:pt x="f4472" y="f4467"/>
                </a:lnTo>
                <a:lnTo>
                  <a:pt x="f4473" y="f4467"/>
                </a:lnTo>
                <a:cubicBezTo>
                  <a:pt x="f4474" y="f4467"/>
                  <a:pt x="f674" y="f4475"/>
                  <a:pt x="f674" y="f4476"/>
                </a:cubicBezTo>
                <a:lnTo>
                  <a:pt x="f674" y="f4477"/>
                </a:lnTo>
                <a:lnTo>
                  <a:pt x="f4478" y="f4479"/>
                </a:lnTo>
                <a:cubicBezTo>
                  <a:pt x="f4480" y="f4481"/>
                  <a:pt x="f4482" y="f4483"/>
                  <a:pt x="f4484" y="f4485"/>
                </a:cubicBezTo>
                <a:cubicBezTo>
                  <a:pt x="f4486" y="f4487"/>
                  <a:pt x="f4488" y="f4489"/>
                  <a:pt x="f2990" y="f4490"/>
                </a:cubicBezTo>
                <a:lnTo>
                  <a:pt x="f4491" y="f4492"/>
                </a:lnTo>
                <a:cubicBezTo>
                  <a:pt x="f4493" y="f4494"/>
                  <a:pt x="f4495" y="f4496"/>
                  <a:pt x="f4497" y="f4498"/>
                </a:cubicBezTo>
                <a:cubicBezTo>
                  <a:pt x="f4499" y="f4500"/>
                  <a:pt x="f4501" y="f4502"/>
                  <a:pt x="f4503" y="f4504"/>
                </a:cubicBezTo>
                <a:lnTo>
                  <a:pt x="f2994" y="f4505"/>
                </a:lnTo>
                <a:lnTo>
                  <a:pt x="f674" y="f4504"/>
                </a:lnTo>
                <a:lnTo>
                  <a:pt x="f674" y="f4461"/>
                </a:lnTo>
                <a:close/>
                <a:moveTo>
                  <a:pt x="f4506" y="f4507"/>
                </a:moveTo>
                <a:lnTo>
                  <a:pt x="f208" y="f4508"/>
                </a:lnTo>
                <a:lnTo>
                  <a:pt x="f1721" y="f4509"/>
                </a:lnTo>
                <a:lnTo>
                  <a:pt x="f4510" y="f4511"/>
                </a:lnTo>
                <a:cubicBezTo>
                  <a:pt x="f3007" y="f4512"/>
                  <a:pt x="f4513" y="f4514"/>
                  <a:pt x="f4515" y="f4516"/>
                </a:cubicBezTo>
                <a:cubicBezTo>
                  <a:pt x="f4517" y="f4518"/>
                  <a:pt x="f4519" y="f4520"/>
                  <a:pt x="f4521" y="f4522"/>
                </a:cubicBezTo>
                <a:lnTo>
                  <a:pt x="f4521" y="f4523"/>
                </a:lnTo>
                <a:lnTo>
                  <a:pt x="f4524" y="f4523"/>
                </a:lnTo>
                <a:lnTo>
                  <a:pt x="f4524" y="f4525"/>
                </a:lnTo>
                <a:cubicBezTo>
                  <a:pt x="f4524" y="f4526"/>
                  <a:pt x="f4527" y="f4528"/>
                  <a:pt x="f4529" y="f4530"/>
                </a:cubicBezTo>
                <a:cubicBezTo>
                  <a:pt x="f4531" y="f4532"/>
                  <a:pt x="f2080" y="f4533"/>
                  <a:pt x="f774" y="f4534"/>
                </a:cubicBezTo>
                <a:lnTo>
                  <a:pt x="f4535" y="f4536"/>
                </a:lnTo>
                <a:cubicBezTo>
                  <a:pt x="f4537" y="f4538"/>
                  <a:pt x="f4539" y="f4540"/>
                  <a:pt x="f4541" y="f4542"/>
                </a:cubicBezTo>
                <a:cubicBezTo>
                  <a:pt x="f4543" y="f4544"/>
                  <a:pt x="f4521" y="f4545"/>
                  <a:pt x="f4521" y="f4546"/>
                </a:cubicBezTo>
                <a:lnTo>
                  <a:pt x="f4547" y="f4548"/>
                </a:lnTo>
                <a:cubicBezTo>
                  <a:pt x="f4549" y="f4550"/>
                  <a:pt x="f4551" y="f4552"/>
                  <a:pt x="f4553" y="f4554"/>
                </a:cubicBezTo>
                <a:cubicBezTo>
                  <a:pt x="f4555" y="f4556"/>
                  <a:pt x="f4557" y="f4558"/>
                  <a:pt x="f4559" y="f4560"/>
                </a:cubicBezTo>
                <a:cubicBezTo>
                  <a:pt x="f4561" y="f4562"/>
                  <a:pt x="f4563" y="f4564"/>
                  <a:pt x="f4565" y="f4566"/>
                </a:cubicBezTo>
                <a:cubicBezTo>
                  <a:pt x="f4567" y="f4568"/>
                  <a:pt x="f4569" y="f4570"/>
                  <a:pt x="f4571" y="f4572"/>
                </a:cubicBezTo>
                <a:close/>
                <a:moveTo>
                  <a:pt x="f4573" y="f4574"/>
                </a:moveTo>
                <a:lnTo>
                  <a:pt x="f2015" y="f4575"/>
                </a:lnTo>
                <a:lnTo>
                  <a:pt x="f2015" y="f4511"/>
                </a:lnTo>
                <a:lnTo>
                  <a:pt x="f4576" y="f4511"/>
                </a:lnTo>
                <a:cubicBezTo>
                  <a:pt x="f4577" y="f4578"/>
                  <a:pt x="f4579" y="f4580"/>
                  <a:pt x="f4579" y="f4581"/>
                </a:cubicBezTo>
                <a:cubicBezTo>
                  <a:pt x="f4579" y="f4582"/>
                  <a:pt x="f4579" y="f4583"/>
                  <a:pt x="f4579" y="f4584"/>
                </a:cubicBezTo>
                <a:cubicBezTo>
                  <a:pt x="f4579" y="f4585"/>
                  <a:pt x="f4577" y="f4586"/>
                  <a:pt x="f4576" y="f4587"/>
                </a:cubicBezTo>
                <a:cubicBezTo>
                  <a:pt x="f4588" y="f4589"/>
                  <a:pt x="f4590" y="f4591"/>
                  <a:pt x="f4592" y="f4593"/>
                </a:cubicBezTo>
                <a:lnTo>
                  <a:pt x="f4594" y="f4593"/>
                </a:lnTo>
                <a:lnTo>
                  <a:pt x="f4594" y="f4554"/>
                </a:lnTo>
                <a:lnTo>
                  <a:pt x="f4595" y="f4554"/>
                </a:lnTo>
                <a:cubicBezTo>
                  <a:pt x="f4596" y="f4597"/>
                  <a:pt x="f4598" y="f4599"/>
                  <a:pt x="f4600" y="f4601"/>
                </a:cubicBezTo>
                <a:cubicBezTo>
                  <a:pt x="f4602" y="f4603"/>
                  <a:pt x="f4604" y="f4605"/>
                  <a:pt x="f4606" y="f4607"/>
                </a:cubicBezTo>
                <a:lnTo>
                  <a:pt x="f4608" y="f4609"/>
                </a:lnTo>
                <a:cubicBezTo>
                  <a:pt x="f4610" y="f4611"/>
                  <a:pt x="f4612" y="f4613"/>
                  <a:pt x="f4614" y="f4615"/>
                </a:cubicBezTo>
                <a:cubicBezTo>
                  <a:pt x="f4616" y="f4617"/>
                  <a:pt x="f4618" y="f4619"/>
                  <a:pt x="f2700" y="f4620"/>
                </a:cubicBezTo>
                <a:close/>
                <a:moveTo>
                  <a:pt x="f4621" y="f4622"/>
                </a:moveTo>
                <a:cubicBezTo>
                  <a:pt x="f4623" y="f4624"/>
                  <a:pt x="f4625" y="f4626"/>
                  <a:pt x="f4627" y="f4628"/>
                </a:cubicBezTo>
                <a:lnTo>
                  <a:pt x="f4629" y="f4630"/>
                </a:lnTo>
                <a:cubicBezTo>
                  <a:pt x="f4631" y="f4632"/>
                  <a:pt x="f4633" y="f4634"/>
                  <a:pt x="f2895" y="f4635"/>
                </a:cubicBezTo>
                <a:cubicBezTo>
                  <a:pt x="f4636" y="f4637"/>
                  <a:pt x="f4638" y="f4639"/>
                  <a:pt x="f4640" y="f4641"/>
                </a:cubicBezTo>
                <a:close/>
                <a:moveTo>
                  <a:pt x="f4642" y="f4622"/>
                </a:moveTo>
                <a:cubicBezTo>
                  <a:pt x="f4643" y="f4624"/>
                  <a:pt x="f4644" y="f4626"/>
                  <a:pt x="f4645" y="f4628"/>
                </a:cubicBezTo>
                <a:lnTo>
                  <a:pt x="f4646" y="f4630"/>
                </a:lnTo>
                <a:cubicBezTo>
                  <a:pt x="f4647" y="f4632"/>
                  <a:pt x="f4648" y="f4634"/>
                  <a:pt x="f2861" y="f4635"/>
                </a:cubicBezTo>
                <a:cubicBezTo>
                  <a:pt x="f4649" y="f4637"/>
                  <a:pt x="f4650" y="f4639"/>
                  <a:pt x="f4651" y="f4641"/>
                </a:cubicBezTo>
                <a:close/>
                <a:moveTo>
                  <a:pt x="f4652" y="f4653"/>
                </a:moveTo>
                <a:cubicBezTo>
                  <a:pt x="f4654" y="f4655"/>
                  <a:pt x="f4656" y="f4657"/>
                  <a:pt x="f4658" y="f4659"/>
                </a:cubicBezTo>
                <a:cubicBezTo>
                  <a:pt x="f4660" y="f4661"/>
                  <a:pt x="f4662" y="f4663"/>
                  <a:pt x="f1291" y="f4664"/>
                </a:cubicBezTo>
                <a:lnTo>
                  <a:pt x="f4665" y="f4666"/>
                </a:lnTo>
                <a:cubicBezTo>
                  <a:pt x="f4667" y="f4668"/>
                  <a:pt x="f4669" y="f4670"/>
                  <a:pt x="f4671" y="f4672"/>
                </a:cubicBezTo>
                <a:lnTo>
                  <a:pt x="f4673" y="f4672"/>
                </a:lnTo>
                <a:cubicBezTo>
                  <a:pt x="f4674" y="f4675"/>
                  <a:pt x="f4676" y="f4677"/>
                  <a:pt x="f4678" y="f4679"/>
                </a:cubicBezTo>
                <a:lnTo>
                  <a:pt x="f4680" y="f4681"/>
                </a:lnTo>
                <a:cubicBezTo>
                  <a:pt x="f4682" y="f4683"/>
                  <a:pt x="f4684" y="f4685"/>
                  <a:pt x="f4686" y="f4687"/>
                </a:cubicBezTo>
                <a:cubicBezTo>
                  <a:pt x="f4688" y="f4689"/>
                  <a:pt x="f4690" y="f4691"/>
                  <a:pt x="f4692" y="f4693"/>
                </a:cubicBezTo>
                <a:lnTo>
                  <a:pt x="f4694" y="f4695"/>
                </a:lnTo>
                <a:lnTo>
                  <a:pt x="f3112" y="f4696"/>
                </a:lnTo>
                <a:cubicBezTo>
                  <a:pt x="f4697" y="f4698"/>
                  <a:pt x="f4699" y="f4700"/>
                  <a:pt x="f4701" y="f4702"/>
                </a:cubicBezTo>
                <a:cubicBezTo>
                  <a:pt x="f4703" y="f4704"/>
                  <a:pt x="f4705" y="f4706"/>
                  <a:pt x="f4707" y="f4708"/>
                </a:cubicBezTo>
                <a:close/>
                <a:moveTo>
                  <a:pt x="f4709" y="f4653"/>
                </a:moveTo>
                <a:cubicBezTo>
                  <a:pt x="f4710" y="f4655"/>
                  <a:pt x="f4711" y="f4657"/>
                  <a:pt x="f4712" y="f4659"/>
                </a:cubicBezTo>
                <a:cubicBezTo>
                  <a:pt x="f4713" y="f4661"/>
                  <a:pt x="f4714" y="f4663"/>
                  <a:pt x="f1327" y="f4664"/>
                </a:cubicBezTo>
                <a:lnTo>
                  <a:pt x="f4715" y="f4666"/>
                </a:lnTo>
                <a:cubicBezTo>
                  <a:pt x="f4716" y="f4668"/>
                  <a:pt x="f4717" y="f4670"/>
                  <a:pt x="f4718" y="f4672"/>
                </a:cubicBezTo>
                <a:lnTo>
                  <a:pt x="f4719" y="f4672"/>
                </a:lnTo>
                <a:cubicBezTo>
                  <a:pt x="f4720" y="f4675"/>
                  <a:pt x="f4721" y="f4677"/>
                  <a:pt x="f4722" y="f4679"/>
                </a:cubicBezTo>
                <a:lnTo>
                  <a:pt x="f4723" y="f4681"/>
                </a:lnTo>
                <a:cubicBezTo>
                  <a:pt x="f4724" y="f4683"/>
                  <a:pt x="f4725" y="f4685"/>
                  <a:pt x="f4726" y="f4687"/>
                </a:cubicBezTo>
                <a:cubicBezTo>
                  <a:pt x="f4727" y="f4689"/>
                  <a:pt x="f4728" y="f4691"/>
                  <a:pt x="f4729" y="f4693"/>
                </a:cubicBezTo>
                <a:lnTo>
                  <a:pt x="f4730" y="f4695"/>
                </a:lnTo>
                <a:lnTo>
                  <a:pt x="f3117" y="f4696"/>
                </a:lnTo>
                <a:cubicBezTo>
                  <a:pt x="f4731" y="f4732"/>
                  <a:pt x="f4733" y="f4700"/>
                  <a:pt x="f4734" y="f4702"/>
                </a:cubicBezTo>
                <a:cubicBezTo>
                  <a:pt x="f4735" y="f4704"/>
                  <a:pt x="f4736" y="f4706"/>
                  <a:pt x="f4737" y="f4708"/>
                </a:cubicBezTo>
                <a:close/>
                <a:moveTo>
                  <a:pt x="f4738" y="f4653"/>
                </a:moveTo>
                <a:cubicBezTo>
                  <a:pt x="f4739" y="f4655"/>
                  <a:pt x="f4740" y="f4657"/>
                  <a:pt x="f4741" y="f4659"/>
                </a:cubicBezTo>
                <a:cubicBezTo>
                  <a:pt x="f4742" y="f4661"/>
                  <a:pt x="f4743" y="f4663"/>
                  <a:pt x="f1228" y="f4664"/>
                </a:cubicBezTo>
                <a:lnTo>
                  <a:pt x="f4744" y="f4666"/>
                </a:lnTo>
                <a:cubicBezTo>
                  <a:pt x="f4745" y="f4668"/>
                  <a:pt x="f4746" y="f4747"/>
                  <a:pt x="f4748" y="f4672"/>
                </a:cubicBezTo>
                <a:lnTo>
                  <a:pt x="f4749" y="f4672"/>
                </a:lnTo>
                <a:cubicBezTo>
                  <a:pt x="f4750" y="f4675"/>
                  <a:pt x="f4751" y="f4752"/>
                  <a:pt x="f4753" y="f4679"/>
                </a:cubicBezTo>
                <a:lnTo>
                  <a:pt x="f4754" y="f4681"/>
                </a:lnTo>
                <a:cubicBezTo>
                  <a:pt x="f4755" y="f4683"/>
                  <a:pt x="f4756" y="f4685"/>
                  <a:pt x="f4757" y="f4687"/>
                </a:cubicBezTo>
                <a:cubicBezTo>
                  <a:pt x="f4758" y="f4759"/>
                  <a:pt x="f4760" y="f4691"/>
                  <a:pt x="f4761" y="f4693"/>
                </a:cubicBezTo>
                <a:lnTo>
                  <a:pt x="f4762" y="f4763"/>
                </a:lnTo>
                <a:lnTo>
                  <a:pt x="f3101" y="f4764"/>
                </a:lnTo>
                <a:cubicBezTo>
                  <a:pt x="f4765" y="f4732"/>
                  <a:pt x="f4766" y="f4700"/>
                  <a:pt x="f4767" y="f4702"/>
                </a:cubicBezTo>
                <a:cubicBezTo>
                  <a:pt x="f4768" y="f4704"/>
                  <a:pt x="f4769" y="f4770"/>
                  <a:pt x="f4771" y="f4708"/>
                </a:cubicBezTo>
                <a:close/>
                <a:moveTo>
                  <a:pt x="f260" y="f4772"/>
                </a:moveTo>
                <a:lnTo>
                  <a:pt x="f276" y="f4773"/>
                </a:lnTo>
                <a:cubicBezTo>
                  <a:pt x="f4774" y="f4775"/>
                  <a:pt x="f4776" y="f4777"/>
                  <a:pt x="f4778" y="f4779"/>
                </a:cubicBezTo>
                <a:cubicBezTo>
                  <a:pt x="f4780" y="f4781"/>
                  <a:pt x="f4782" y="f4783"/>
                  <a:pt x="f4784" y="f4785"/>
                </a:cubicBezTo>
                <a:lnTo>
                  <a:pt x="f3493" y="f4786"/>
                </a:lnTo>
                <a:cubicBezTo>
                  <a:pt x="f4787" y="f4788"/>
                  <a:pt x="f4789" y="f4790"/>
                  <a:pt x="f1440" y="f4791"/>
                </a:cubicBezTo>
                <a:cubicBezTo>
                  <a:pt x="f4792" y="f4793"/>
                  <a:pt x="f4794" y="f4795"/>
                  <a:pt x="f260" y="f4772"/>
                </a:cubicBezTo>
                <a:close/>
                <a:moveTo>
                  <a:pt x="f332" y="f4796"/>
                </a:moveTo>
                <a:lnTo>
                  <a:pt x="f348" y="f4797"/>
                </a:lnTo>
                <a:cubicBezTo>
                  <a:pt x="f4798" y="f4799"/>
                  <a:pt x="f4800" y="f4801"/>
                  <a:pt x="f4802" y="f4803"/>
                </a:cubicBezTo>
                <a:cubicBezTo>
                  <a:pt x="f4804" y="f4805"/>
                  <a:pt x="f4806" y="f4807"/>
                  <a:pt x="f4808" y="f4809"/>
                </a:cubicBezTo>
                <a:lnTo>
                  <a:pt x="f3550" y="f4810"/>
                </a:lnTo>
                <a:cubicBezTo>
                  <a:pt x="f4811" y="f4812"/>
                  <a:pt x="f4813" y="f4814"/>
                  <a:pt x="f1518" y="f4815"/>
                </a:cubicBezTo>
                <a:cubicBezTo>
                  <a:pt x="f4816" y="f4817"/>
                  <a:pt x="f4818" y="f4819"/>
                  <a:pt x="f332" y="f4796"/>
                </a:cubicBezTo>
                <a:close/>
                <a:moveTo>
                  <a:pt x="f403" y="f4796"/>
                </a:moveTo>
                <a:lnTo>
                  <a:pt x="f411" y="f4820"/>
                </a:lnTo>
                <a:cubicBezTo>
                  <a:pt x="f4821" y="f4822"/>
                  <a:pt x="f4823" y="f4801"/>
                  <a:pt x="f4824" y="f4803"/>
                </a:cubicBezTo>
                <a:cubicBezTo>
                  <a:pt x="f4825" y="f4805"/>
                  <a:pt x="f4826" y="f4807"/>
                  <a:pt x="f4827" y="f4809"/>
                </a:cubicBezTo>
                <a:lnTo>
                  <a:pt x="f3597" y="f4810"/>
                </a:lnTo>
                <a:cubicBezTo>
                  <a:pt x="f4828" y="f4812"/>
                  <a:pt x="f4829" y="f4814"/>
                  <a:pt x="f1580" y="f4830"/>
                </a:cubicBezTo>
                <a:cubicBezTo>
                  <a:pt x="f4831" y="f4832"/>
                  <a:pt x="f4833" y="f4819"/>
                  <a:pt x="f403" y="f4796"/>
                </a:cubicBezTo>
                <a:close/>
                <a:moveTo>
                  <a:pt x="f4834" y="f4835"/>
                </a:moveTo>
                <a:lnTo>
                  <a:pt x="f440" y="f4836"/>
                </a:lnTo>
                <a:lnTo>
                  <a:pt x="f2112" y="f4837"/>
                </a:lnTo>
                <a:lnTo>
                  <a:pt x="f4838" y="f4839"/>
                </a:lnTo>
                <a:cubicBezTo>
                  <a:pt x="f3361" y="f4840"/>
                  <a:pt x="f4841" y="f4842"/>
                  <a:pt x="f4843" y="f4844"/>
                </a:cubicBezTo>
                <a:cubicBezTo>
                  <a:pt x="f4845" y="f4846"/>
                  <a:pt x="f4847" y="f4848"/>
                  <a:pt x="f4849" y="f4850"/>
                </a:cubicBezTo>
                <a:lnTo>
                  <a:pt x="f4849" y="f4851"/>
                </a:lnTo>
                <a:lnTo>
                  <a:pt x="f4852" y="f4851"/>
                </a:lnTo>
                <a:lnTo>
                  <a:pt x="f4852" y="f4853"/>
                </a:lnTo>
                <a:cubicBezTo>
                  <a:pt x="f4852" y="f4854"/>
                  <a:pt x="f4855" y="f4856"/>
                  <a:pt x="f4857" y="f4858"/>
                </a:cubicBezTo>
                <a:cubicBezTo>
                  <a:pt x="f4859" y="f4860"/>
                  <a:pt x="f2153" y="f4861"/>
                  <a:pt x="f993" y="f4862"/>
                </a:cubicBezTo>
                <a:lnTo>
                  <a:pt x="f4863" y="f4864"/>
                </a:lnTo>
                <a:cubicBezTo>
                  <a:pt x="f4865" y="f4866"/>
                  <a:pt x="f4867" y="f4868"/>
                  <a:pt x="f4869" y="f4870"/>
                </a:cubicBezTo>
                <a:cubicBezTo>
                  <a:pt x="f4871" y="f4872"/>
                  <a:pt x="f4849" y="f4873"/>
                  <a:pt x="f4849" y="f4874"/>
                </a:cubicBezTo>
                <a:lnTo>
                  <a:pt x="f4875" y="f4876"/>
                </a:lnTo>
                <a:cubicBezTo>
                  <a:pt x="f4877" y="f4878"/>
                  <a:pt x="f4879" y="f4880"/>
                  <a:pt x="f4881" y="f4882"/>
                </a:cubicBezTo>
                <a:cubicBezTo>
                  <a:pt x="f4883" y="f4884"/>
                  <a:pt x="f4885" y="f4886"/>
                  <a:pt x="f4887" y="f4888"/>
                </a:cubicBezTo>
                <a:cubicBezTo>
                  <a:pt x="f4889" y="f4890"/>
                  <a:pt x="f4891" y="f4892"/>
                  <a:pt x="f4893" y="f4894"/>
                </a:cubicBezTo>
                <a:cubicBezTo>
                  <a:pt x="f4895" y="f4896"/>
                  <a:pt x="f4897" y="f4898"/>
                  <a:pt x="f4899" y="f4900"/>
                </a:cubicBezTo>
                <a:close/>
                <a:moveTo>
                  <a:pt x="f4901" y="f4902"/>
                </a:moveTo>
                <a:lnTo>
                  <a:pt x="f2186" y="f4903"/>
                </a:lnTo>
                <a:lnTo>
                  <a:pt x="f2186" y="f4904"/>
                </a:lnTo>
                <a:lnTo>
                  <a:pt x="f4905" y="f4904"/>
                </a:lnTo>
                <a:cubicBezTo>
                  <a:pt x="f4906" y="f4907"/>
                  <a:pt x="f4908" y="f4909"/>
                  <a:pt x="f4908" y="f4910"/>
                </a:cubicBezTo>
                <a:cubicBezTo>
                  <a:pt x="f4908" y="f4911"/>
                  <a:pt x="f4908" y="f4912"/>
                  <a:pt x="f4908" y="f4913"/>
                </a:cubicBezTo>
                <a:cubicBezTo>
                  <a:pt x="f4908" y="f4914"/>
                  <a:pt x="f4906" y="f4915"/>
                  <a:pt x="f4905" y="f4916"/>
                </a:cubicBezTo>
                <a:cubicBezTo>
                  <a:pt x="f4917" y="f4918"/>
                  <a:pt x="f4919" y="f4920"/>
                  <a:pt x="f4921" y="f4922"/>
                </a:cubicBezTo>
                <a:lnTo>
                  <a:pt x="f4923" y="f4922"/>
                </a:lnTo>
                <a:lnTo>
                  <a:pt x="f4923" y="f4924"/>
                </a:lnTo>
                <a:lnTo>
                  <a:pt x="f4925" y="f4924"/>
                </a:lnTo>
                <a:cubicBezTo>
                  <a:pt x="f4926" y="f4927"/>
                  <a:pt x="f4928" y="f4929"/>
                  <a:pt x="f4930" y="f4931"/>
                </a:cubicBezTo>
                <a:cubicBezTo>
                  <a:pt x="f4932" y="f4933"/>
                  <a:pt x="f4934" y="f4935"/>
                  <a:pt x="f4936" y="f4937"/>
                </a:cubicBezTo>
                <a:lnTo>
                  <a:pt x="f4938" y="f4939"/>
                </a:lnTo>
                <a:cubicBezTo>
                  <a:pt x="f4940" y="f4941"/>
                  <a:pt x="f4942" y="f4943"/>
                  <a:pt x="f4944" y="f4945"/>
                </a:cubicBezTo>
                <a:cubicBezTo>
                  <a:pt x="f4946" y="f4947"/>
                  <a:pt x="f4948" y="f4949"/>
                  <a:pt x="f2971" y="f4950"/>
                </a:cubicBezTo>
                <a:close/>
                <a:moveTo>
                  <a:pt x="f4951" y="f4952"/>
                </a:moveTo>
                <a:lnTo>
                  <a:pt x="f4951" y="f4953"/>
                </a:lnTo>
                <a:lnTo>
                  <a:pt x="f4954" y="f4953"/>
                </a:lnTo>
                <a:lnTo>
                  <a:pt x="f4954" y="f4955"/>
                </a:lnTo>
                <a:lnTo>
                  <a:pt x="f208" y="f4955"/>
                </a:lnTo>
                <a:lnTo>
                  <a:pt x="f208" y="f4956"/>
                </a:lnTo>
                <a:lnTo>
                  <a:pt x="f4957" y="f4956"/>
                </a:lnTo>
                <a:lnTo>
                  <a:pt x="f4957" y="f4955"/>
                </a:lnTo>
                <a:lnTo>
                  <a:pt x="f4958" y="f4955"/>
                </a:lnTo>
                <a:lnTo>
                  <a:pt x="f4958" y="f4952"/>
                </a:lnTo>
                <a:close/>
                <a:moveTo>
                  <a:pt x="f4392" y="f4959"/>
                </a:moveTo>
                <a:cubicBezTo>
                  <a:pt x="f4960" y="f4959"/>
                  <a:pt x="f4961" y="f4962"/>
                  <a:pt x="f1824" y="f4963"/>
                </a:cubicBezTo>
                <a:cubicBezTo>
                  <a:pt x="f4964" y="f4965"/>
                  <a:pt x="f4966" y="f4967"/>
                  <a:pt x="f4966" y="f4968"/>
                </a:cubicBezTo>
                <a:cubicBezTo>
                  <a:pt x="f4966" y="f4969"/>
                  <a:pt x="f4964" y="f4970"/>
                  <a:pt x="f1824" y="f4971"/>
                </a:cubicBezTo>
                <a:cubicBezTo>
                  <a:pt x="f4961" y="f4972"/>
                  <a:pt x="f4960" y="f4973"/>
                  <a:pt x="f4392" y="f4973"/>
                </a:cubicBezTo>
                <a:cubicBezTo>
                  <a:pt x="f4974" y="f4973"/>
                  <a:pt x="f4975" y="f4976"/>
                  <a:pt x="f4977" y="f4978"/>
                </a:cubicBezTo>
                <a:cubicBezTo>
                  <a:pt x="f4979" y="f4980"/>
                  <a:pt x="f1857" y="f4981"/>
                  <a:pt x="f1857" y="f4982"/>
                </a:cubicBezTo>
                <a:cubicBezTo>
                  <a:pt x="f1857" y="f4967"/>
                  <a:pt x="f4983" y="f4984"/>
                  <a:pt x="f4985" y="f4986"/>
                </a:cubicBezTo>
                <a:cubicBezTo>
                  <a:pt x="f4987" y="f4988"/>
                  <a:pt x="f527" y="f4959"/>
                  <a:pt x="f4392" y="f4959"/>
                </a:cubicBezTo>
                <a:close/>
                <a:moveTo>
                  <a:pt x="f4989" y="f4990"/>
                </a:moveTo>
                <a:cubicBezTo>
                  <a:pt x="f4991" y="f4990"/>
                  <a:pt x="f4992" y="f4993"/>
                  <a:pt x="f4994" y="f4995"/>
                </a:cubicBezTo>
                <a:cubicBezTo>
                  <a:pt x="f4996" y="f4997"/>
                  <a:pt x="f41" y="f4998"/>
                  <a:pt x="f41" y="f4999"/>
                </a:cubicBezTo>
                <a:cubicBezTo>
                  <a:pt x="f41" y="f5000"/>
                  <a:pt x="f5001" y="f5002"/>
                  <a:pt x="f5003" y="f5004"/>
                </a:cubicBezTo>
                <a:cubicBezTo>
                  <a:pt x="f5005" y="f5006"/>
                  <a:pt x="f5007" y="f5008"/>
                  <a:pt x="f5009" y="f5010"/>
                </a:cubicBezTo>
                <a:cubicBezTo>
                  <a:pt x="f2728" y="f5011"/>
                  <a:pt x="f63" y="f5012"/>
                  <a:pt x="f5013" y="f5014"/>
                </a:cubicBezTo>
                <a:cubicBezTo>
                  <a:pt x="f5015" y="f5016"/>
                  <a:pt x="f5017" y="f5018"/>
                  <a:pt x="f5019" y="f5020"/>
                </a:cubicBezTo>
                <a:lnTo>
                  <a:pt x="f5021" y="f5020"/>
                </a:lnTo>
                <a:cubicBezTo>
                  <a:pt x="f5022" y="f5023"/>
                  <a:pt x="f5024" y="f5025"/>
                  <a:pt x="f5026" y="f5027"/>
                </a:cubicBezTo>
                <a:cubicBezTo>
                  <a:pt x="f5028" y="f5029"/>
                  <a:pt x="f5030" y="f5031"/>
                  <a:pt x="f3076" y="f5032"/>
                </a:cubicBezTo>
                <a:cubicBezTo>
                  <a:pt x="f5033" y="f5034"/>
                  <a:pt x="f4395" y="f5035"/>
                  <a:pt x="f5036" y="f5035"/>
                </a:cubicBezTo>
                <a:cubicBezTo>
                  <a:pt x="f5037" y="f5035"/>
                  <a:pt x="f5038" y="f5039"/>
                  <a:pt x="f92" y="f5040"/>
                </a:cubicBezTo>
                <a:cubicBezTo>
                  <a:pt x="f5041" y="f5042"/>
                  <a:pt x="f2738" y="f5043"/>
                  <a:pt x="f5044" y="f5045"/>
                </a:cubicBezTo>
                <a:cubicBezTo>
                  <a:pt x="f5046" y="f5047"/>
                  <a:pt x="f5048" y="f5049"/>
                  <a:pt x="f5050" y="f5051"/>
                </a:cubicBezTo>
                <a:cubicBezTo>
                  <a:pt x="f5052" y="f5053"/>
                  <a:pt x="f5054" y="f5055"/>
                  <a:pt x="f5054" y="f5056"/>
                </a:cubicBezTo>
                <a:cubicBezTo>
                  <a:pt x="f5054" y="f5057"/>
                  <a:pt x="f5058" y="f5059"/>
                  <a:pt x="f5060" y="f5061"/>
                </a:cubicBezTo>
                <a:cubicBezTo>
                  <a:pt x="f5062" y="f5063"/>
                  <a:pt x="f5064" y="f4959"/>
                  <a:pt x="f5065" y="f5066"/>
                </a:cubicBezTo>
                <a:cubicBezTo>
                  <a:pt x="f5067" y="f5068"/>
                  <a:pt x="f5069" y="f5070"/>
                  <a:pt x="f5071" y="f5072"/>
                </a:cubicBezTo>
                <a:cubicBezTo>
                  <a:pt x="f5073" y="f5074"/>
                  <a:pt x="f5075" y="f4990"/>
                  <a:pt x="f4989" y="f4990"/>
                </a:cubicBezTo>
                <a:close/>
                <a:moveTo>
                  <a:pt x="f5076" y="f5077"/>
                </a:moveTo>
                <a:lnTo>
                  <a:pt x="f2624" y="f5078"/>
                </a:lnTo>
                <a:lnTo>
                  <a:pt x="f5079" y="f5080"/>
                </a:lnTo>
                <a:lnTo>
                  <a:pt x="f124" y="f5081"/>
                </a:lnTo>
                <a:lnTo>
                  <a:pt x="f5082" y="f5083"/>
                </a:lnTo>
                <a:lnTo>
                  <a:pt x="f5084" y="f5085"/>
                </a:lnTo>
                <a:lnTo>
                  <a:pt x="f5086" y="f5087"/>
                </a:lnTo>
                <a:lnTo>
                  <a:pt x="f1819" y="f5088"/>
                </a:lnTo>
                <a:lnTo>
                  <a:pt x="f5089" y="f5090"/>
                </a:lnTo>
                <a:lnTo>
                  <a:pt x="f5091" y="f5092"/>
                </a:lnTo>
                <a:lnTo>
                  <a:pt x="f5093" y="f5094"/>
                </a:lnTo>
                <a:lnTo>
                  <a:pt x="f106" y="f5095"/>
                </a:lnTo>
                <a:lnTo>
                  <a:pt x="f5096" y="f5097"/>
                </a:lnTo>
                <a:lnTo>
                  <a:pt x="f5098" y="f5099"/>
                </a:lnTo>
                <a:lnTo>
                  <a:pt x="f5100" y="f5101"/>
                </a:lnTo>
                <a:close/>
                <a:moveTo>
                  <a:pt x="f4183" y="f5102"/>
                </a:moveTo>
                <a:cubicBezTo>
                  <a:pt x="f618" y="f5102"/>
                  <a:pt x="f5103" y="f5104"/>
                  <a:pt x="f180" y="f5105"/>
                </a:cubicBezTo>
                <a:lnTo>
                  <a:pt x="f180" y="f5106"/>
                </a:lnTo>
                <a:cubicBezTo>
                  <a:pt x="f2303" y="f5107"/>
                  <a:pt x="f1693" y="f5108"/>
                  <a:pt x="f5109" y="f5110"/>
                </a:cubicBezTo>
                <a:cubicBezTo>
                  <a:pt x="f5111" y="f5112"/>
                  <a:pt x="f5113" y="f5114"/>
                  <a:pt x="f5115" y="f5114"/>
                </a:cubicBezTo>
                <a:cubicBezTo>
                  <a:pt x="f5116" y="f5114"/>
                  <a:pt x="f5117" y="f5118"/>
                  <a:pt x="f5119" y="f5120"/>
                </a:cubicBezTo>
                <a:cubicBezTo>
                  <a:pt x="f5121" y="f5122"/>
                  <a:pt x="f1707" y="f5123"/>
                  <a:pt x="f1707" y="f5124"/>
                </a:cubicBezTo>
                <a:cubicBezTo>
                  <a:pt x="f1707" y="f5125"/>
                  <a:pt x="f5126" y="f5127"/>
                  <a:pt x="f2323" y="f5128"/>
                </a:cubicBezTo>
                <a:cubicBezTo>
                  <a:pt x="f5129" y="f5130"/>
                  <a:pt x="f5131" y="f5132"/>
                  <a:pt x="f5133" y="f5132"/>
                </a:cubicBezTo>
                <a:cubicBezTo>
                  <a:pt x="f5134" y="f5132"/>
                  <a:pt x="f5135" y="f5136"/>
                  <a:pt x="f5137" y="f5138"/>
                </a:cubicBezTo>
                <a:cubicBezTo>
                  <a:pt x="f2364" y="f5139"/>
                  <a:pt x="f5140" y="f5141"/>
                  <a:pt x="f5142" y="f5141"/>
                </a:cubicBezTo>
                <a:lnTo>
                  <a:pt x="f5142" y="f5143"/>
                </a:lnTo>
                <a:lnTo>
                  <a:pt x="f5144" y="f5145"/>
                </a:lnTo>
                <a:lnTo>
                  <a:pt x="f180" y="f5145"/>
                </a:lnTo>
                <a:lnTo>
                  <a:pt x="f180" y="f5146"/>
                </a:lnTo>
                <a:lnTo>
                  <a:pt x="f5147" y="f5146"/>
                </a:lnTo>
                <a:lnTo>
                  <a:pt x="f5147" y="f5148"/>
                </a:lnTo>
                <a:lnTo>
                  <a:pt x="f5149" y="f5150"/>
                </a:lnTo>
                <a:cubicBezTo>
                  <a:pt x="f5151" y="f5152"/>
                  <a:pt x="f5153" y="f5154"/>
                  <a:pt x="f5155" y="f5156"/>
                </a:cubicBezTo>
                <a:cubicBezTo>
                  <a:pt x="f5157" y="f5158"/>
                  <a:pt x="f5159" y="f5160"/>
                  <a:pt x="f5159" y="f5161"/>
                </a:cubicBezTo>
                <a:cubicBezTo>
                  <a:pt x="f5159" y="f5162"/>
                  <a:pt x="f5163" y="f5164"/>
                  <a:pt x="f5165" y="f5166"/>
                </a:cubicBezTo>
                <a:cubicBezTo>
                  <a:pt x="f5167" y="f5168"/>
                  <a:pt x="f5169" y="f5170"/>
                  <a:pt x="f5171" y="f5172"/>
                </a:cubicBezTo>
                <a:cubicBezTo>
                  <a:pt x="f5173" y="f5174"/>
                  <a:pt x="f5175" y="f5176"/>
                  <a:pt x="f5177" y="f5178"/>
                </a:cubicBezTo>
                <a:cubicBezTo>
                  <a:pt x="f5179" y="f5180"/>
                  <a:pt x="f5181" y="f5102"/>
                  <a:pt x="f4183" y="f5102"/>
                </a:cubicBezTo>
                <a:close/>
                <a:moveTo>
                  <a:pt x="f3999" y="f5182"/>
                </a:moveTo>
                <a:lnTo>
                  <a:pt x="f3999" y="f5183"/>
                </a:lnTo>
                <a:lnTo>
                  <a:pt x="f5184" y="f5183"/>
                </a:lnTo>
                <a:lnTo>
                  <a:pt x="f5185" y="f5186"/>
                </a:lnTo>
                <a:cubicBezTo>
                  <a:pt x="f5187" y="f5186"/>
                  <a:pt x="f5188" y="f5189"/>
                  <a:pt x="f5190" y="f5191"/>
                </a:cubicBezTo>
                <a:cubicBezTo>
                  <a:pt x="f5192" y="f5193"/>
                  <a:pt x="f5194" y="f5195"/>
                  <a:pt x="f5196" y="f5195"/>
                </a:cubicBezTo>
                <a:cubicBezTo>
                  <a:pt x="f5197" y="f5195"/>
                  <a:pt x="f5198" y="f5199"/>
                  <a:pt x="f5200" y="f5201"/>
                </a:cubicBezTo>
                <a:cubicBezTo>
                  <a:pt x="f5202" y="f5203"/>
                  <a:pt x="f1291" y="f5204"/>
                  <a:pt x="f1291" y="f5205"/>
                </a:cubicBezTo>
                <a:cubicBezTo>
                  <a:pt x="f1291" y="f5206"/>
                  <a:pt x="f5207" y="f5208"/>
                  <a:pt x="f5209" y="f5210"/>
                </a:cubicBezTo>
                <a:cubicBezTo>
                  <a:pt x="f4669" y="f5211"/>
                  <a:pt x="f5212" y="f5213"/>
                  <a:pt x="f2521" y="f5213"/>
                </a:cubicBezTo>
                <a:lnTo>
                  <a:pt x="f5214" y="f5213"/>
                </a:lnTo>
                <a:lnTo>
                  <a:pt x="f5214" y="f5215"/>
                </a:lnTo>
                <a:cubicBezTo>
                  <a:pt x="f5216" y="f5217"/>
                  <a:pt x="f5218" y="f5219"/>
                  <a:pt x="f5220" y="f5219"/>
                </a:cubicBezTo>
                <a:cubicBezTo>
                  <a:pt x="f5221" y="f5219"/>
                  <a:pt x="f5222" y="f5219"/>
                  <a:pt x="f5223" y="f5219"/>
                </a:cubicBezTo>
                <a:cubicBezTo>
                  <a:pt x="f5224" y="f5219"/>
                  <a:pt x="f5225" y="f5226"/>
                  <a:pt x="f5227" y="f5228"/>
                </a:cubicBezTo>
                <a:cubicBezTo>
                  <a:pt x="f5229" y="f5230"/>
                  <a:pt x="f4008" y="f5231"/>
                  <a:pt x="f4008" y="f5232"/>
                </a:cubicBezTo>
                <a:cubicBezTo>
                  <a:pt x="f4008" y="f5233"/>
                  <a:pt x="f5234" y="f5235"/>
                  <a:pt x="f5236" y="f5237"/>
                </a:cubicBezTo>
                <a:cubicBezTo>
                  <a:pt x="f5238" y="f5239"/>
                  <a:pt x="f5240" y="f5241"/>
                  <a:pt x="f5242" y="f5241"/>
                </a:cubicBezTo>
                <a:cubicBezTo>
                  <a:pt x="f5243" y="f5241"/>
                  <a:pt x="f2497" y="f5244"/>
                  <a:pt x="f3998" y="f5245"/>
                </a:cubicBezTo>
                <a:cubicBezTo>
                  <a:pt x="f5246" y="f5247"/>
                  <a:pt x="f5248" y="f5249"/>
                  <a:pt x="f5250" y="f5251"/>
                </a:cubicBezTo>
                <a:lnTo>
                  <a:pt x="f2522" y="f5182"/>
                </a:lnTo>
                <a:close/>
                <a:moveTo>
                  <a:pt x="f3963" y="f5252"/>
                </a:moveTo>
                <a:lnTo>
                  <a:pt x="f3963" y="f5183"/>
                </a:lnTo>
                <a:lnTo>
                  <a:pt x="f5253" y="f5183"/>
                </a:lnTo>
                <a:lnTo>
                  <a:pt x="f5254" y="f5255"/>
                </a:lnTo>
                <a:cubicBezTo>
                  <a:pt x="f5256" y="f5255"/>
                  <a:pt x="f5257" y="f5258"/>
                  <a:pt x="f5259" y="f5191"/>
                </a:cubicBezTo>
                <a:cubicBezTo>
                  <a:pt x="f5260" y="f5261"/>
                  <a:pt x="f5262" y="f5263"/>
                  <a:pt x="f5264" y="f5263"/>
                </a:cubicBezTo>
                <a:cubicBezTo>
                  <a:pt x="f5265" y="f5263"/>
                  <a:pt x="f5266" y="f5199"/>
                  <a:pt x="f5267" y="f5268"/>
                </a:cubicBezTo>
                <a:cubicBezTo>
                  <a:pt x="f5269" y="f5270"/>
                  <a:pt x="f1228" y="f5204"/>
                  <a:pt x="f1228" y="f5271"/>
                </a:cubicBezTo>
                <a:cubicBezTo>
                  <a:pt x="f1228" y="f5272"/>
                  <a:pt x="f5273" y="f5274"/>
                  <a:pt x="f5275" y="f5210"/>
                </a:cubicBezTo>
                <a:cubicBezTo>
                  <a:pt x="f4746" y="f5211"/>
                  <a:pt x="f5276" y="f5213"/>
                  <a:pt x="f2479" y="f5213"/>
                </a:cubicBezTo>
                <a:lnTo>
                  <a:pt x="f5277" y="f5213"/>
                </a:lnTo>
                <a:lnTo>
                  <a:pt x="f5277" y="f5278"/>
                </a:lnTo>
                <a:cubicBezTo>
                  <a:pt x="f5279" y="f5217"/>
                  <a:pt x="f5280" y="f5281"/>
                  <a:pt x="f5282" y="f5281"/>
                </a:cubicBezTo>
                <a:cubicBezTo>
                  <a:pt x="f5283" y="f5281"/>
                  <a:pt x="f5284" y="f5281"/>
                  <a:pt x="f5285" y="f5281"/>
                </a:cubicBezTo>
                <a:cubicBezTo>
                  <a:pt x="f5286" y="f5281"/>
                  <a:pt x="f5287" y="f5288"/>
                  <a:pt x="f5289" y="f5290"/>
                </a:cubicBezTo>
                <a:cubicBezTo>
                  <a:pt x="f5291" y="f5230"/>
                  <a:pt x="f3978" y="f5292"/>
                  <a:pt x="f3978" y="f5293"/>
                </a:cubicBezTo>
                <a:cubicBezTo>
                  <a:pt x="f3978" y="f5294"/>
                  <a:pt x="f5295" y="f5296"/>
                  <a:pt x="f5297" y="f5298"/>
                </a:cubicBezTo>
                <a:cubicBezTo>
                  <a:pt x="f5299" y="f5239"/>
                  <a:pt x="f5300" y="f5301"/>
                  <a:pt x="f5302" y="f5301"/>
                </a:cubicBezTo>
                <a:cubicBezTo>
                  <a:pt x="f5303" y="f5301"/>
                  <a:pt x="f2428" y="f5304"/>
                  <a:pt x="f3961" y="f5305"/>
                </a:cubicBezTo>
                <a:cubicBezTo>
                  <a:pt x="f5306" y="f5307"/>
                  <a:pt x="f5308" y="f5309"/>
                  <a:pt x="f5310" y="f5311"/>
                </a:cubicBezTo>
                <a:lnTo>
                  <a:pt x="f2481" y="f5252"/>
                </a:lnTo>
                <a:close/>
                <a:moveTo>
                  <a:pt x="f4022" y="f5252"/>
                </a:moveTo>
                <a:lnTo>
                  <a:pt x="f4022" y="f5183"/>
                </a:lnTo>
                <a:lnTo>
                  <a:pt x="f5312" y="f5183"/>
                </a:lnTo>
                <a:lnTo>
                  <a:pt x="f5313" y="f5186"/>
                </a:lnTo>
                <a:cubicBezTo>
                  <a:pt x="f5314" y="f5186"/>
                  <a:pt x="f5315" y="f5189"/>
                  <a:pt x="f5316" y="f5191"/>
                </a:cubicBezTo>
                <a:cubicBezTo>
                  <a:pt x="f5317" y="f5193"/>
                  <a:pt x="f5318" y="f5195"/>
                  <a:pt x="f5319" y="f5195"/>
                </a:cubicBezTo>
                <a:cubicBezTo>
                  <a:pt x="f5320" y="f5195"/>
                  <a:pt x="f5321" y="f5199"/>
                  <a:pt x="f5322" y="f5201"/>
                </a:cubicBezTo>
                <a:cubicBezTo>
                  <a:pt x="f5323" y="f5203"/>
                  <a:pt x="f1327" y="f5204"/>
                  <a:pt x="f1327" y="f5205"/>
                </a:cubicBezTo>
                <a:cubicBezTo>
                  <a:pt x="f1327" y="f5206"/>
                  <a:pt x="f5324" y="f5208"/>
                  <a:pt x="f5325" y="f5210"/>
                </a:cubicBezTo>
                <a:cubicBezTo>
                  <a:pt x="f4717" y="f5211"/>
                  <a:pt x="f5326" y="f5213"/>
                  <a:pt x="f2556" y="f5213"/>
                </a:cubicBezTo>
                <a:lnTo>
                  <a:pt x="f5327" y="f5213"/>
                </a:lnTo>
                <a:lnTo>
                  <a:pt x="f5327" y="f5215"/>
                </a:lnTo>
                <a:cubicBezTo>
                  <a:pt x="f5328" y="f5217"/>
                  <a:pt x="f5329" y="f5219"/>
                  <a:pt x="f5330" y="f5219"/>
                </a:cubicBezTo>
                <a:cubicBezTo>
                  <a:pt x="f5331" y="f5219"/>
                  <a:pt x="f5332" y="f5219"/>
                  <a:pt x="f5333" y="f5219"/>
                </a:cubicBezTo>
                <a:cubicBezTo>
                  <a:pt x="f5334" y="f5219"/>
                  <a:pt x="f5335" y="f5226"/>
                  <a:pt x="f5336" y="f5228"/>
                </a:cubicBezTo>
                <a:cubicBezTo>
                  <a:pt x="f5337" y="f5230"/>
                  <a:pt x="f4030" y="f5231"/>
                  <a:pt x="f4030" y="f5232"/>
                </a:cubicBezTo>
                <a:cubicBezTo>
                  <a:pt x="f4030" y="f5233"/>
                  <a:pt x="f5338" y="f5235"/>
                  <a:pt x="f5339" y="f5237"/>
                </a:cubicBezTo>
                <a:cubicBezTo>
                  <a:pt x="f5340" y="f5239"/>
                  <a:pt x="f5341" y="f5241"/>
                  <a:pt x="f5342" y="f5241"/>
                </a:cubicBezTo>
                <a:cubicBezTo>
                  <a:pt x="f5343" y="f5241"/>
                  <a:pt x="f2532" y="f5244"/>
                  <a:pt x="f4021" y="f5245"/>
                </a:cubicBezTo>
                <a:cubicBezTo>
                  <a:pt x="f5344" y="f5247"/>
                  <a:pt x="f5345" y="f5249"/>
                  <a:pt x="f5346" y="f5251"/>
                </a:cubicBezTo>
                <a:lnTo>
                  <a:pt x="f2557" y="f5252"/>
                </a:lnTo>
                <a:close/>
                <a:moveTo>
                  <a:pt x="f5347" y="f5348"/>
                </a:moveTo>
                <a:lnTo>
                  <a:pt x="f5349" y="f5350"/>
                </a:lnTo>
                <a:lnTo>
                  <a:pt x="f2246" y="f5351"/>
                </a:lnTo>
                <a:lnTo>
                  <a:pt x="f5352" y="f5353"/>
                </a:lnTo>
                <a:cubicBezTo>
                  <a:pt x="f3722" y="f5354"/>
                  <a:pt x="f5355" y="f5356"/>
                  <a:pt x="f5357" y="f5358"/>
                </a:cubicBezTo>
                <a:cubicBezTo>
                  <a:pt x="f5359" y="f5360"/>
                  <a:pt x="f5361" y="f5362"/>
                  <a:pt x="f5363" y="f5364"/>
                </a:cubicBezTo>
                <a:lnTo>
                  <a:pt x="f5363" y="f5365"/>
                </a:lnTo>
                <a:lnTo>
                  <a:pt x="f5366" y="f5365"/>
                </a:lnTo>
                <a:lnTo>
                  <a:pt x="f5366" y="f5367"/>
                </a:lnTo>
                <a:cubicBezTo>
                  <a:pt x="f5366" y="f5368"/>
                  <a:pt x="f5369" y="f5370"/>
                  <a:pt x="f5371" y="f5372"/>
                </a:cubicBezTo>
                <a:cubicBezTo>
                  <a:pt x="f5373" y="f5374"/>
                  <a:pt x="f2572" y="f5375"/>
                  <a:pt x="f1367" y="f5376"/>
                </a:cubicBezTo>
                <a:lnTo>
                  <a:pt x="f5377" y="f5378"/>
                </a:lnTo>
                <a:cubicBezTo>
                  <a:pt x="f5379" y="f5380"/>
                  <a:pt x="f5381" y="f5382"/>
                  <a:pt x="f5383" y="f5384"/>
                </a:cubicBezTo>
                <a:cubicBezTo>
                  <a:pt x="f5385" y="f5386"/>
                  <a:pt x="f5363" y="f5387"/>
                  <a:pt x="f5363" y="f5388"/>
                </a:cubicBezTo>
                <a:lnTo>
                  <a:pt x="f5389" y="f5390"/>
                </a:lnTo>
                <a:cubicBezTo>
                  <a:pt x="f5391" y="f5392"/>
                  <a:pt x="f5393" y="f5394"/>
                  <a:pt x="f5395" y="f5396"/>
                </a:cubicBezTo>
                <a:cubicBezTo>
                  <a:pt x="f5397" y="f5398"/>
                  <a:pt x="f5399" y="f5400"/>
                  <a:pt x="f5401" y="f5402"/>
                </a:cubicBezTo>
                <a:cubicBezTo>
                  <a:pt x="f5403" y="f5404"/>
                  <a:pt x="f5405" y="f5406"/>
                  <a:pt x="f5407" y="f5408"/>
                </a:cubicBezTo>
                <a:cubicBezTo>
                  <a:pt x="f5409" y="f5410"/>
                  <a:pt x="f5411" y="f5412"/>
                  <a:pt x="f5413" y="f5414"/>
                </a:cubicBezTo>
                <a:close/>
                <a:moveTo>
                  <a:pt x="f5415" y="f5416"/>
                </a:moveTo>
                <a:lnTo>
                  <a:pt x="f5415" y="f5417"/>
                </a:lnTo>
                <a:lnTo>
                  <a:pt x="f5418" y="f5417"/>
                </a:lnTo>
                <a:lnTo>
                  <a:pt x="f5418" y="f5419"/>
                </a:lnTo>
                <a:lnTo>
                  <a:pt x="f440" y="f5419"/>
                </a:lnTo>
                <a:lnTo>
                  <a:pt x="f440" y="f5420"/>
                </a:lnTo>
                <a:lnTo>
                  <a:pt x="f5421" y="f5420"/>
                </a:lnTo>
                <a:lnTo>
                  <a:pt x="f5421" y="f5419"/>
                </a:lnTo>
                <a:lnTo>
                  <a:pt x="f5422" y="f5419"/>
                </a:lnTo>
                <a:lnTo>
                  <a:pt x="f5422" y="f5416"/>
                </a:lnTo>
                <a:close/>
                <a:moveTo>
                  <a:pt x="f5423" y="f5424"/>
                </a:moveTo>
                <a:lnTo>
                  <a:pt x="f2796" y="f5425"/>
                </a:lnTo>
                <a:lnTo>
                  <a:pt x="f5426" y="f5427"/>
                </a:lnTo>
                <a:lnTo>
                  <a:pt x="f276" y="f5428"/>
                </a:lnTo>
                <a:lnTo>
                  <a:pt x="f5429" y="f5430"/>
                </a:lnTo>
                <a:lnTo>
                  <a:pt x="f5431" y="f5432"/>
                </a:lnTo>
                <a:lnTo>
                  <a:pt x="f5433" y="f5434"/>
                </a:lnTo>
                <a:lnTo>
                  <a:pt x="f2105" y="f5435"/>
                </a:lnTo>
                <a:lnTo>
                  <a:pt x="f5436" y="f5437"/>
                </a:lnTo>
                <a:lnTo>
                  <a:pt x="f5438" y="f5439"/>
                </a:lnTo>
                <a:lnTo>
                  <a:pt x="f5440" y="f5441"/>
                </a:lnTo>
                <a:lnTo>
                  <a:pt x="f258" y="f5442"/>
                </a:lnTo>
                <a:lnTo>
                  <a:pt x="f5443" y="f5444"/>
                </a:lnTo>
                <a:lnTo>
                  <a:pt x="f5445" y="f5446"/>
                </a:lnTo>
                <a:lnTo>
                  <a:pt x="f5447" y="f5448"/>
                </a:lnTo>
                <a:close/>
                <a:moveTo>
                  <a:pt x="f5449" y="f5450"/>
                </a:moveTo>
                <a:cubicBezTo>
                  <a:pt x="f5451" y="f5452"/>
                  <a:pt x="f5453" y="f5454"/>
                  <a:pt x="f5455" y="f5456"/>
                </a:cubicBezTo>
                <a:cubicBezTo>
                  <a:pt x="f5457" y="f5458"/>
                  <a:pt x="f5459" y="f5460"/>
                  <a:pt x="f2015" y="f5461"/>
                </a:cubicBezTo>
                <a:lnTo>
                  <a:pt x="f5462" y="f5463"/>
                </a:lnTo>
                <a:cubicBezTo>
                  <a:pt x="f5464" y="f5465"/>
                  <a:pt x="f5466" y="f5467"/>
                  <a:pt x="f5468" y="f5469"/>
                </a:cubicBezTo>
                <a:lnTo>
                  <a:pt x="f5470" y="f5469"/>
                </a:lnTo>
                <a:cubicBezTo>
                  <a:pt x="f5471" y="f5472"/>
                  <a:pt x="f5473" y="f5474"/>
                  <a:pt x="f5475" y="f5476"/>
                </a:cubicBezTo>
                <a:lnTo>
                  <a:pt x="f5477" y="f5478"/>
                </a:lnTo>
                <a:cubicBezTo>
                  <a:pt x="f5479" y="f5480"/>
                  <a:pt x="f5481" y="f5482"/>
                  <a:pt x="f5483" y="f5484"/>
                </a:cubicBezTo>
                <a:cubicBezTo>
                  <a:pt x="f5485" y="f5486"/>
                  <a:pt x="f5487" y="f5488"/>
                  <a:pt x="f5489" y="f5490"/>
                </a:cubicBezTo>
                <a:lnTo>
                  <a:pt x="f5491" y="f5492"/>
                </a:lnTo>
                <a:lnTo>
                  <a:pt x="f3905" y="f5493"/>
                </a:lnTo>
                <a:cubicBezTo>
                  <a:pt x="f5494" y="f5495"/>
                  <a:pt x="f5496" y="f5497"/>
                  <a:pt x="f5498" y="f5499"/>
                </a:cubicBezTo>
                <a:cubicBezTo>
                  <a:pt x="f5500" y="f5501"/>
                  <a:pt x="f5502" y="f5503"/>
                  <a:pt x="f5504" y="f5505"/>
                </a:cubicBezTo>
                <a:close/>
                <a:moveTo>
                  <a:pt x="f5506" y="f5507"/>
                </a:moveTo>
                <a:lnTo>
                  <a:pt x="f2874" y="f5508"/>
                </a:lnTo>
                <a:lnTo>
                  <a:pt x="f5509" y="f5510"/>
                </a:lnTo>
                <a:lnTo>
                  <a:pt x="f348" y="f5511"/>
                </a:lnTo>
                <a:lnTo>
                  <a:pt x="f5512" y="f5513"/>
                </a:lnTo>
                <a:lnTo>
                  <a:pt x="f5514" y="f5515"/>
                </a:lnTo>
                <a:lnTo>
                  <a:pt x="f5516" y="f5517"/>
                </a:lnTo>
                <a:lnTo>
                  <a:pt x="f2136" y="f5518"/>
                </a:lnTo>
                <a:lnTo>
                  <a:pt x="f5519" y="f5520"/>
                </a:lnTo>
                <a:lnTo>
                  <a:pt x="f5521" y="f5522"/>
                </a:lnTo>
                <a:lnTo>
                  <a:pt x="f5523" y="f5524"/>
                </a:lnTo>
                <a:lnTo>
                  <a:pt x="f330" y="f5525"/>
                </a:lnTo>
                <a:lnTo>
                  <a:pt x="f5526" y="f5527"/>
                </a:lnTo>
                <a:lnTo>
                  <a:pt x="f5528" y="f5529"/>
                </a:lnTo>
                <a:lnTo>
                  <a:pt x="f5530" y="f5531"/>
                </a:lnTo>
                <a:close/>
                <a:moveTo>
                  <a:pt x="f5532" y="f5507"/>
                </a:moveTo>
                <a:lnTo>
                  <a:pt x="f2902" y="f5508"/>
                </a:lnTo>
                <a:lnTo>
                  <a:pt x="f5533" y="f5510"/>
                </a:lnTo>
                <a:lnTo>
                  <a:pt x="f411" y="f5511"/>
                </a:lnTo>
                <a:lnTo>
                  <a:pt x="f5534" y="f5513"/>
                </a:lnTo>
                <a:lnTo>
                  <a:pt x="f5535" y="f5515"/>
                </a:lnTo>
                <a:lnTo>
                  <a:pt x="f5536" y="f5517"/>
                </a:lnTo>
                <a:lnTo>
                  <a:pt x="f2141" y="f5518"/>
                </a:lnTo>
                <a:lnTo>
                  <a:pt x="f5537" y="f5520"/>
                </a:lnTo>
                <a:lnTo>
                  <a:pt x="f5538" y="f5522"/>
                </a:lnTo>
                <a:lnTo>
                  <a:pt x="f5539" y="f5540"/>
                </a:lnTo>
                <a:lnTo>
                  <a:pt x="f402" y="f5541"/>
                </a:lnTo>
                <a:lnTo>
                  <a:pt x="f5542" y="f5543"/>
                </a:lnTo>
                <a:lnTo>
                  <a:pt x="f5544" y="f5545"/>
                </a:lnTo>
                <a:lnTo>
                  <a:pt x="f5546" y="f5531"/>
                </a:lnTo>
                <a:close/>
                <a:moveTo>
                  <a:pt x="f5547" y="f5548"/>
                </a:moveTo>
                <a:lnTo>
                  <a:pt x="f5547" y="f5549"/>
                </a:lnTo>
                <a:lnTo>
                  <a:pt x="f5550" y="f5549"/>
                </a:lnTo>
                <a:lnTo>
                  <a:pt x="f5550" y="f5551"/>
                </a:lnTo>
                <a:lnTo>
                  <a:pt x="f29" y="f5551"/>
                </a:lnTo>
                <a:lnTo>
                  <a:pt x="f29" y="f5552"/>
                </a:lnTo>
                <a:lnTo>
                  <a:pt x="f5553" y="f5552"/>
                </a:lnTo>
                <a:lnTo>
                  <a:pt x="f5553" y="f5551"/>
                </a:lnTo>
                <a:lnTo>
                  <a:pt x="f5554" y="f5551"/>
                </a:lnTo>
                <a:lnTo>
                  <a:pt x="f5554" y="f5548"/>
                </a:lnTo>
                <a:close/>
                <a:moveTo>
                  <a:pt x="f5555" y="f5556"/>
                </a:moveTo>
                <a:cubicBezTo>
                  <a:pt x="f5557" y="f5558"/>
                  <a:pt x="f5559" y="f5560"/>
                  <a:pt x="f5561" y="f5562"/>
                </a:cubicBezTo>
                <a:lnTo>
                  <a:pt x="f5563" y="f5564"/>
                </a:lnTo>
                <a:cubicBezTo>
                  <a:pt x="f5565" y="f5566"/>
                  <a:pt x="f5567" y="f5568"/>
                  <a:pt x="f4000" y="f5569"/>
                </a:cubicBezTo>
                <a:cubicBezTo>
                  <a:pt x="f5570" y="f5571"/>
                  <a:pt x="f5572" y="f5573"/>
                  <a:pt x="f5574" y="f5575"/>
                </a:cubicBezTo>
                <a:close/>
                <a:moveTo>
                  <a:pt x="f5576" y="f5556"/>
                </a:moveTo>
                <a:cubicBezTo>
                  <a:pt x="f5577" y="f5558"/>
                  <a:pt x="f5578" y="f5560"/>
                  <a:pt x="f5579" y="f5562"/>
                </a:cubicBezTo>
                <a:lnTo>
                  <a:pt x="f5580" y="f5564"/>
                </a:lnTo>
                <a:cubicBezTo>
                  <a:pt x="f5581" y="f5566"/>
                  <a:pt x="f5582" y="f5568"/>
                  <a:pt x="f4023" y="f5569"/>
                </a:cubicBezTo>
                <a:cubicBezTo>
                  <a:pt x="f5583" y="f5571"/>
                  <a:pt x="f5584" y="f5573"/>
                  <a:pt x="f5585" y="f5575"/>
                </a:cubicBezTo>
                <a:close/>
                <a:moveTo>
                  <a:pt x="f5586" y="f5587"/>
                </a:moveTo>
                <a:cubicBezTo>
                  <a:pt x="f5588" y="f5558"/>
                  <a:pt x="f5589" y="f5590"/>
                  <a:pt x="f5591" y="f5592"/>
                </a:cubicBezTo>
                <a:lnTo>
                  <a:pt x="f5593" y="f5594"/>
                </a:lnTo>
                <a:cubicBezTo>
                  <a:pt x="f5595" y="f5566"/>
                  <a:pt x="f5596" y="f5597"/>
                  <a:pt x="f3965" y="f5598"/>
                </a:cubicBezTo>
                <a:cubicBezTo>
                  <a:pt x="f5599" y="f5600"/>
                  <a:pt x="f5601" y="f5573"/>
                  <a:pt x="f5602" y="f5603"/>
                </a:cubicBezTo>
                <a:close/>
                <a:moveTo>
                  <a:pt x="f5604" y="f5605"/>
                </a:moveTo>
                <a:cubicBezTo>
                  <a:pt x="f5606" y="f5607"/>
                  <a:pt x="f5608" y="f5609"/>
                  <a:pt x="f5610" y="f5611"/>
                </a:cubicBezTo>
                <a:cubicBezTo>
                  <a:pt x="f5612" y="f5613"/>
                  <a:pt x="f5614" y="f5615"/>
                  <a:pt x="f2186" y="f5616"/>
                </a:cubicBezTo>
                <a:lnTo>
                  <a:pt x="f5617" y="f5618"/>
                </a:lnTo>
                <a:cubicBezTo>
                  <a:pt x="f5619" y="f5620"/>
                  <a:pt x="f5621" y="f5622"/>
                  <a:pt x="f5623" y="f5624"/>
                </a:cubicBezTo>
                <a:lnTo>
                  <a:pt x="f5625" y="f5624"/>
                </a:lnTo>
                <a:cubicBezTo>
                  <a:pt x="f5626" y="f5627"/>
                  <a:pt x="f5628" y="f5629"/>
                  <a:pt x="f5630" y="f5631"/>
                </a:cubicBezTo>
                <a:lnTo>
                  <a:pt x="f5632" y="f5633"/>
                </a:lnTo>
                <a:cubicBezTo>
                  <a:pt x="f5634" y="f5635"/>
                  <a:pt x="f5636" y="f5637"/>
                  <a:pt x="f5638" y="f5639"/>
                </a:cubicBezTo>
                <a:cubicBezTo>
                  <a:pt x="f5640" y="f5641"/>
                  <a:pt x="f5642" y="f5643"/>
                  <a:pt x="f5644" y="f5645"/>
                </a:cubicBezTo>
                <a:lnTo>
                  <a:pt x="f5646" y="f5647"/>
                </a:lnTo>
                <a:lnTo>
                  <a:pt x="f4350" y="f5648"/>
                </a:lnTo>
                <a:cubicBezTo>
                  <a:pt x="f5649" y="f5650"/>
                  <a:pt x="f5651" y="f5652"/>
                  <a:pt x="f5653" y="f5654"/>
                </a:cubicBezTo>
                <a:cubicBezTo>
                  <a:pt x="f5655" y="f5656"/>
                  <a:pt x="f5657" y="f5658"/>
                  <a:pt x="f5659" y="f5660"/>
                </a:cubicBezTo>
                <a:close/>
                <a:moveTo>
                  <a:pt x="f5086" y="f5661"/>
                </a:moveTo>
                <a:cubicBezTo>
                  <a:pt x="f5662" y="f5661"/>
                  <a:pt x="f5663" y="f5664"/>
                  <a:pt x="f2591" y="f5665"/>
                </a:cubicBezTo>
                <a:cubicBezTo>
                  <a:pt x="f5666" y="f5667"/>
                  <a:pt x="f5668" y="f5669"/>
                  <a:pt x="f5668" y="f5670"/>
                </a:cubicBezTo>
                <a:cubicBezTo>
                  <a:pt x="f5668" y="f5671"/>
                  <a:pt x="f5666" y="f5672"/>
                  <a:pt x="f2591" y="f5673"/>
                </a:cubicBezTo>
                <a:cubicBezTo>
                  <a:pt x="f5663" y="f5674"/>
                  <a:pt x="f5662" y="f5675"/>
                  <a:pt x="f5086" y="f5675"/>
                </a:cubicBezTo>
                <a:cubicBezTo>
                  <a:pt x="f5676" y="f5675"/>
                  <a:pt x="f5677" y="f5678"/>
                  <a:pt x="f5679" y="f5680"/>
                </a:cubicBezTo>
                <a:cubicBezTo>
                  <a:pt x="f5681" y="f5682"/>
                  <a:pt x="f2624" y="f5683"/>
                  <a:pt x="f2624" y="f5684"/>
                </a:cubicBezTo>
                <a:cubicBezTo>
                  <a:pt x="f2624" y="f5669"/>
                  <a:pt x="f5685" y="f5686"/>
                  <a:pt x="f5687" y="f5688"/>
                </a:cubicBezTo>
                <a:cubicBezTo>
                  <a:pt x="f5689" y="f5690"/>
                  <a:pt x="f1086" y="f5661"/>
                  <a:pt x="f5086" y="f5661"/>
                </a:cubicBezTo>
                <a:close/>
                <a:moveTo>
                  <a:pt x="f180" y="f5691"/>
                </a:moveTo>
                <a:lnTo>
                  <a:pt x="f180" y="f5692"/>
                </a:lnTo>
                <a:lnTo>
                  <a:pt x="f5693" y="f5692"/>
                </a:lnTo>
                <a:lnTo>
                  <a:pt x="f5693" y="f5694"/>
                </a:lnTo>
                <a:lnTo>
                  <a:pt x="f180" y="f5694"/>
                </a:lnTo>
                <a:lnTo>
                  <a:pt x="f180" y="f5695"/>
                </a:lnTo>
                <a:lnTo>
                  <a:pt x="f5693" y="f5695"/>
                </a:lnTo>
                <a:lnTo>
                  <a:pt x="f5693" y="f5696"/>
                </a:lnTo>
                <a:lnTo>
                  <a:pt x="f5697" y="f5696"/>
                </a:lnTo>
                <a:lnTo>
                  <a:pt x="f5697" y="f5691"/>
                </a:lnTo>
                <a:close/>
                <a:moveTo>
                  <a:pt x="f2261" y="f5698"/>
                </a:moveTo>
                <a:lnTo>
                  <a:pt x="f244" y="f5699"/>
                </a:lnTo>
                <a:lnTo>
                  <a:pt x="f2264" y="f5700"/>
                </a:lnTo>
                <a:lnTo>
                  <a:pt x="f208" y="f5701"/>
                </a:lnTo>
                <a:lnTo>
                  <a:pt x="f2267" y="f5702"/>
                </a:lnTo>
                <a:lnTo>
                  <a:pt x="f2269" y="f5703"/>
                </a:lnTo>
                <a:lnTo>
                  <a:pt x="f2271" y="f5704"/>
                </a:lnTo>
                <a:lnTo>
                  <a:pt x="f2273" y="f5705"/>
                </a:lnTo>
                <a:lnTo>
                  <a:pt x="f2275" y="f5706"/>
                </a:lnTo>
                <a:lnTo>
                  <a:pt x="f2277" y="f5707"/>
                </a:lnTo>
                <a:lnTo>
                  <a:pt x="f2279" y="f5708"/>
                </a:lnTo>
                <a:lnTo>
                  <a:pt x="f2281" y="f5709"/>
                </a:lnTo>
                <a:lnTo>
                  <a:pt x="f2283" y="f5710"/>
                </a:lnTo>
                <a:lnTo>
                  <a:pt x="f2285" y="f5711"/>
                </a:lnTo>
                <a:lnTo>
                  <a:pt x="f2287" y="f5712"/>
                </a:lnTo>
                <a:close/>
                <a:moveTo>
                  <a:pt x="f5713" y="f5714"/>
                </a:moveTo>
                <a:cubicBezTo>
                  <a:pt x="f5715" y="f5714"/>
                  <a:pt x="f5716" y="f5717"/>
                  <a:pt x="f5718" y="f5719"/>
                </a:cubicBezTo>
                <a:cubicBezTo>
                  <a:pt x="f5720" y="f5721"/>
                  <a:pt x="f124" y="f5722"/>
                  <a:pt x="f124" y="f5723"/>
                </a:cubicBezTo>
                <a:cubicBezTo>
                  <a:pt x="f124" y="f5724"/>
                  <a:pt x="f5725" y="f5726"/>
                  <a:pt x="f5727" y="f5728"/>
                </a:cubicBezTo>
                <a:cubicBezTo>
                  <a:pt x="f5729" y="f5730"/>
                  <a:pt x="f5731" y="f5732"/>
                  <a:pt x="f5733" y="f5734"/>
                </a:cubicBezTo>
                <a:cubicBezTo>
                  <a:pt x="f3323" y="f5735"/>
                  <a:pt x="f718" y="f5736"/>
                  <a:pt x="f5737" y="f5738"/>
                </a:cubicBezTo>
                <a:cubicBezTo>
                  <a:pt x="f5739" y="f5740"/>
                  <a:pt x="f5741" y="f5742"/>
                  <a:pt x="f5743" y="f5744"/>
                </a:cubicBezTo>
                <a:lnTo>
                  <a:pt x="f5745" y="f5744"/>
                </a:lnTo>
                <a:cubicBezTo>
                  <a:pt x="f5746" y="f5747"/>
                  <a:pt x="f5748" y="f5749"/>
                  <a:pt x="f5750" y="f5751"/>
                </a:cubicBezTo>
                <a:cubicBezTo>
                  <a:pt x="f5752" y="f5753"/>
                  <a:pt x="f5754" y="f5755"/>
                  <a:pt x="f3880" y="f5756"/>
                </a:cubicBezTo>
                <a:cubicBezTo>
                  <a:pt x="f5757" y="f5758"/>
                  <a:pt x="f5089" y="f5759"/>
                  <a:pt x="f5760" y="f5759"/>
                </a:cubicBezTo>
                <a:cubicBezTo>
                  <a:pt x="f140" y="f5759"/>
                  <a:pt x="f5761" y="f5762"/>
                  <a:pt x="f747" y="f5763"/>
                </a:cubicBezTo>
                <a:cubicBezTo>
                  <a:pt x="f5764" y="f5765"/>
                  <a:pt x="f3333" y="f5766"/>
                  <a:pt x="f5767" y="f5768"/>
                </a:cubicBezTo>
                <a:cubicBezTo>
                  <a:pt x="f5769" y="f5770"/>
                  <a:pt x="f5771" y="f5772"/>
                  <a:pt x="f5773" y="f5774"/>
                </a:cubicBezTo>
                <a:cubicBezTo>
                  <a:pt x="f5775" y="f5776"/>
                  <a:pt x="f5777" y="f5778"/>
                  <a:pt x="f5777" y="f5779"/>
                </a:cubicBezTo>
                <a:cubicBezTo>
                  <a:pt x="f5777" y="f5780"/>
                  <a:pt x="f5781" y="f5782"/>
                  <a:pt x="f5783" y="f5784"/>
                </a:cubicBezTo>
                <a:cubicBezTo>
                  <a:pt x="f5785" y="f5786"/>
                  <a:pt x="f5787" y="f5661"/>
                  <a:pt x="f5788" y="f5789"/>
                </a:cubicBezTo>
                <a:cubicBezTo>
                  <a:pt x="f5790" y="f5791"/>
                  <a:pt x="f5792" y="f5793"/>
                  <a:pt x="f5794" y="f5795"/>
                </a:cubicBezTo>
                <a:cubicBezTo>
                  <a:pt x="f5796" y="f5797"/>
                  <a:pt x="f5798" y="f5714"/>
                  <a:pt x="f5713" y="f5714"/>
                </a:cubicBezTo>
                <a:close/>
                <a:moveTo>
                  <a:pt x="f4594" y="f5799"/>
                </a:moveTo>
                <a:lnTo>
                  <a:pt x="f4594" y="f5800"/>
                </a:lnTo>
                <a:lnTo>
                  <a:pt x="f5801" y="f5800"/>
                </a:lnTo>
                <a:lnTo>
                  <a:pt x="f5802" y="f5803"/>
                </a:lnTo>
                <a:cubicBezTo>
                  <a:pt x="f5804" y="f5803"/>
                  <a:pt x="f5805" y="f5806"/>
                  <a:pt x="f5807" y="f5808"/>
                </a:cubicBezTo>
                <a:cubicBezTo>
                  <a:pt x="f5809" y="f5810"/>
                  <a:pt x="f5811" y="f5812"/>
                  <a:pt x="f5813" y="f5812"/>
                </a:cubicBezTo>
                <a:cubicBezTo>
                  <a:pt x="f5814" y="f5812"/>
                  <a:pt x="f5815" y="f5816"/>
                  <a:pt x="f5817" y="f5818"/>
                </a:cubicBezTo>
                <a:cubicBezTo>
                  <a:pt x="f5819" y="f5820"/>
                  <a:pt x="f2015" y="f5821"/>
                  <a:pt x="f2015" y="f5822"/>
                </a:cubicBezTo>
                <a:cubicBezTo>
                  <a:pt x="f2015" y="f5823"/>
                  <a:pt x="f5824" y="f5825"/>
                  <a:pt x="f5826" y="f5827"/>
                </a:cubicBezTo>
                <a:cubicBezTo>
                  <a:pt x="f5466" y="f5828"/>
                  <a:pt x="f5829" y="f5830"/>
                  <a:pt x="f3285" y="f5830"/>
                </a:cubicBezTo>
                <a:lnTo>
                  <a:pt x="f5831" y="f5830"/>
                </a:lnTo>
                <a:lnTo>
                  <a:pt x="f5831" y="f5832"/>
                </a:lnTo>
                <a:cubicBezTo>
                  <a:pt x="f5833" y="f5834"/>
                  <a:pt x="f5835" y="f5836"/>
                  <a:pt x="f5837" y="f5836"/>
                </a:cubicBezTo>
                <a:cubicBezTo>
                  <a:pt x="f5838" y="f5836"/>
                  <a:pt x="f5839" y="f5836"/>
                  <a:pt x="f5840" y="f5836"/>
                </a:cubicBezTo>
                <a:cubicBezTo>
                  <a:pt x="f5841" y="f5836"/>
                  <a:pt x="f5842" y="f5843"/>
                  <a:pt x="f5844" y="f5845"/>
                </a:cubicBezTo>
                <a:cubicBezTo>
                  <a:pt x="f5846" y="f5847"/>
                  <a:pt x="f4608" y="f5848"/>
                  <a:pt x="f4608" y="f5849"/>
                </a:cubicBezTo>
                <a:cubicBezTo>
                  <a:pt x="f4608" y="f5850"/>
                  <a:pt x="f5851" y="f5852"/>
                  <a:pt x="f5853" y="f5854"/>
                </a:cubicBezTo>
                <a:cubicBezTo>
                  <a:pt x="f5855" y="f5856"/>
                  <a:pt x="f5857" y="f5858"/>
                  <a:pt x="f5859" y="f5858"/>
                </a:cubicBezTo>
                <a:cubicBezTo>
                  <a:pt x="f5860" y="f5858"/>
                  <a:pt x="f3234" y="f5861"/>
                  <a:pt x="f4592" y="f5862"/>
                </a:cubicBezTo>
                <a:cubicBezTo>
                  <a:pt x="f5863" y="f5864"/>
                  <a:pt x="f5865" y="f5866"/>
                  <a:pt x="f5867" y="f5868"/>
                </a:cubicBezTo>
                <a:lnTo>
                  <a:pt x="f3287" y="f5799"/>
                </a:lnTo>
                <a:close/>
                <a:moveTo>
                  <a:pt x="f5433" y="f5869"/>
                </a:moveTo>
                <a:cubicBezTo>
                  <a:pt x="f5870" y="f5869"/>
                  <a:pt x="f5871" y="f5872"/>
                  <a:pt x="f2763" y="f5873"/>
                </a:cubicBezTo>
                <a:cubicBezTo>
                  <a:pt x="f5874" y="f5875"/>
                  <a:pt x="f5876" y="f5877"/>
                  <a:pt x="f5876" y="f5878"/>
                </a:cubicBezTo>
                <a:cubicBezTo>
                  <a:pt x="f5876" y="f5879"/>
                  <a:pt x="f5874" y="f5880"/>
                  <a:pt x="f2763" y="f5881"/>
                </a:cubicBezTo>
                <a:cubicBezTo>
                  <a:pt x="f5871" y="f5882"/>
                  <a:pt x="f5870" y="f5883"/>
                  <a:pt x="f5433" y="f5883"/>
                </a:cubicBezTo>
                <a:cubicBezTo>
                  <a:pt x="f5884" y="f5883"/>
                  <a:pt x="f5885" y="f5886"/>
                  <a:pt x="f5887" y="f5888"/>
                </a:cubicBezTo>
                <a:cubicBezTo>
                  <a:pt x="f5889" y="f5890"/>
                  <a:pt x="f2796" y="f5891"/>
                  <a:pt x="f2796" y="f5892"/>
                </a:cubicBezTo>
                <a:cubicBezTo>
                  <a:pt x="f2796" y="f5877"/>
                  <a:pt x="f5893" y="f5894"/>
                  <a:pt x="f5895" y="f5896"/>
                </a:cubicBezTo>
                <a:cubicBezTo>
                  <a:pt x="f5897" y="f5898"/>
                  <a:pt x="f1448" y="f5869"/>
                  <a:pt x="f5433" y="f5869"/>
                </a:cubicBezTo>
                <a:close/>
                <a:moveTo>
                  <a:pt x="f1283" y="f5899"/>
                </a:moveTo>
                <a:lnTo>
                  <a:pt x="f1291" y="f5900"/>
                </a:lnTo>
                <a:cubicBezTo>
                  <a:pt x="f5901" y="f5902"/>
                  <a:pt x="f5903" y="f5904"/>
                  <a:pt x="f5905" y="f5906"/>
                </a:cubicBezTo>
                <a:cubicBezTo>
                  <a:pt x="f5907" y="f5908"/>
                  <a:pt x="f5909" y="f5910"/>
                  <a:pt x="f5911" y="f5912"/>
                </a:cubicBezTo>
                <a:lnTo>
                  <a:pt x="f4671" y="f5913"/>
                </a:lnTo>
                <a:cubicBezTo>
                  <a:pt x="f5914" y="f5915"/>
                  <a:pt x="f5916" y="f5917"/>
                  <a:pt x="f2504" y="f5918"/>
                </a:cubicBezTo>
                <a:cubicBezTo>
                  <a:pt x="f5919" y="f5920"/>
                  <a:pt x="f5921" y="f5922"/>
                  <a:pt x="f1283" y="f5899"/>
                </a:cubicBezTo>
                <a:close/>
                <a:moveTo>
                  <a:pt x="f1319" y="f5899"/>
                </a:moveTo>
                <a:lnTo>
                  <a:pt x="f1327" y="f5900"/>
                </a:lnTo>
                <a:cubicBezTo>
                  <a:pt x="f5923" y="f5924"/>
                  <a:pt x="f5925" y="f5904"/>
                  <a:pt x="f5926" y="f5906"/>
                </a:cubicBezTo>
                <a:cubicBezTo>
                  <a:pt x="f5927" y="f5908"/>
                  <a:pt x="f5928" y="f5910"/>
                  <a:pt x="f5929" y="f5912"/>
                </a:cubicBezTo>
                <a:lnTo>
                  <a:pt x="f4718" y="f5913"/>
                </a:lnTo>
                <a:cubicBezTo>
                  <a:pt x="f5930" y="f5915"/>
                  <a:pt x="f5931" y="f5917"/>
                  <a:pt x="f2539" y="f5918"/>
                </a:cubicBezTo>
                <a:cubicBezTo>
                  <a:pt x="f5932" y="f5933"/>
                  <a:pt x="f5934" y="f5922"/>
                  <a:pt x="f1319" y="f5899"/>
                </a:cubicBezTo>
                <a:close/>
                <a:moveTo>
                  <a:pt x="f1212" y="f5935"/>
                </a:moveTo>
                <a:lnTo>
                  <a:pt x="f1228" y="f5936"/>
                </a:lnTo>
                <a:cubicBezTo>
                  <a:pt x="f5937" y="f5938"/>
                  <a:pt x="f5939" y="f5940"/>
                  <a:pt x="f5941" y="f5942"/>
                </a:cubicBezTo>
                <a:cubicBezTo>
                  <a:pt x="f5943" y="f5944"/>
                  <a:pt x="f5945" y="f5910"/>
                  <a:pt x="f5946" y="f5912"/>
                </a:cubicBezTo>
                <a:lnTo>
                  <a:pt x="f4748" y="f5947"/>
                </a:lnTo>
                <a:cubicBezTo>
                  <a:pt x="f5948" y="f5949"/>
                  <a:pt x="f5950" y="f5951"/>
                  <a:pt x="f2442" y="f5952"/>
                </a:cubicBezTo>
                <a:cubicBezTo>
                  <a:pt x="f5953" y="f5933"/>
                  <a:pt x="f5954" y="f5922"/>
                  <a:pt x="f1212" y="f5935"/>
                </a:cubicBezTo>
                <a:close/>
                <a:moveTo>
                  <a:pt x="f4385" y="f5955"/>
                </a:moveTo>
                <a:lnTo>
                  <a:pt x="f4385" y="f5956"/>
                </a:lnTo>
                <a:lnTo>
                  <a:pt x="f41" y="f5957"/>
                </a:lnTo>
                <a:lnTo>
                  <a:pt x="f5958" y="f5959"/>
                </a:lnTo>
                <a:lnTo>
                  <a:pt x="f4385" y="f5960"/>
                </a:lnTo>
                <a:lnTo>
                  <a:pt x="f4385" y="f5961"/>
                </a:lnTo>
                <a:cubicBezTo>
                  <a:pt x="f4385" y="f5962"/>
                  <a:pt x="f82" y="f5963"/>
                  <a:pt x="f5964" y="f5963"/>
                </a:cubicBezTo>
                <a:lnTo>
                  <a:pt x="f5965" y="f5963"/>
                </a:lnTo>
                <a:lnTo>
                  <a:pt x="f5965" y="f5961"/>
                </a:lnTo>
                <a:lnTo>
                  <a:pt x="f5966" y="f5961"/>
                </a:lnTo>
                <a:cubicBezTo>
                  <a:pt x="f5967" y="f5961"/>
                  <a:pt x="f1849" y="f5968"/>
                  <a:pt x="f1849" y="f5969"/>
                </a:cubicBezTo>
                <a:lnTo>
                  <a:pt x="f1849" y="f5970"/>
                </a:lnTo>
                <a:lnTo>
                  <a:pt x="f5971" y="f5972"/>
                </a:lnTo>
                <a:cubicBezTo>
                  <a:pt x="f5973" y="f5974"/>
                  <a:pt x="f5975" y="f5976"/>
                  <a:pt x="f5977" y="f5978"/>
                </a:cubicBezTo>
                <a:cubicBezTo>
                  <a:pt x="f5979" y="f5980"/>
                  <a:pt x="f5981" y="f5982"/>
                  <a:pt x="f4399" y="f5983"/>
                </a:cubicBezTo>
                <a:lnTo>
                  <a:pt x="f5984" y="f5985"/>
                </a:lnTo>
                <a:cubicBezTo>
                  <a:pt x="f5986" y="f5987"/>
                  <a:pt x="f5988" y="f5989"/>
                  <a:pt x="f5990" y="f5991"/>
                </a:cubicBezTo>
                <a:cubicBezTo>
                  <a:pt x="f5992" y="f5993"/>
                  <a:pt x="f5994" y="f5995"/>
                  <a:pt x="f5996" y="f5997"/>
                </a:cubicBezTo>
                <a:lnTo>
                  <a:pt x="f4403" y="f5998"/>
                </a:lnTo>
                <a:lnTo>
                  <a:pt x="f1849" y="f5997"/>
                </a:lnTo>
                <a:lnTo>
                  <a:pt x="f1849" y="f5955"/>
                </a:lnTo>
                <a:close/>
                <a:moveTo>
                  <a:pt x="f5999" y="f6000"/>
                </a:moveTo>
                <a:cubicBezTo>
                  <a:pt x="f6001" y="f6000"/>
                  <a:pt x="f6002" y="f6003"/>
                  <a:pt x="f6004" y="f6005"/>
                </a:cubicBezTo>
                <a:cubicBezTo>
                  <a:pt x="f6006" y="f6007"/>
                  <a:pt x="f276" y="f6008"/>
                  <a:pt x="f276" y="f6009"/>
                </a:cubicBezTo>
                <a:cubicBezTo>
                  <a:pt x="f276" y="f6010"/>
                  <a:pt x="f6011" y="f6012"/>
                  <a:pt x="f6013" y="f6014"/>
                </a:cubicBezTo>
                <a:cubicBezTo>
                  <a:pt x="f6015" y="f6016"/>
                  <a:pt x="f6017" y="f6018"/>
                  <a:pt x="f6019" y="f6020"/>
                </a:cubicBezTo>
                <a:cubicBezTo>
                  <a:pt x="f3500" y="f6021"/>
                  <a:pt x="f841" y="f6022"/>
                  <a:pt x="f6023" y="f6024"/>
                </a:cubicBezTo>
                <a:cubicBezTo>
                  <a:pt x="f6025" y="f6026"/>
                  <a:pt x="f6027" y="f6028"/>
                  <a:pt x="f6029" y="f6030"/>
                </a:cubicBezTo>
                <a:lnTo>
                  <a:pt x="f6031" y="f6030"/>
                </a:lnTo>
                <a:cubicBezTo>
                  <a:pt x="f6032" y="f6033"/>
                  <a:pt x="f6034" y="f6035"/>
                  <a:pt x="f6036" y="f6037"/>
                </a:cubicBezTo>
                <a:cubicBezTo>
                  <a:pt x="f6038" y="f6039"/>
                  <a:pt x="f6040" y="f6041"/>
                  <a:pt x="f4126" y="f6042"/>
                </a:cubicBezTo>
                <a:cubicBezTo>
                  <a:pt x="f6043" y="f6044"/>
                  <a:pt x="f5436" y="f6045"/>
                  <a:pt x="f6046" y="f6045"/>
                </a:cubicBezTo>
                <a:cubicBezTo>
                  <a:pt x="f292" y="f6045"/>
                  <a:pt x="f6047" y="f6048"/>
                  <a:pt x="f870" y="f6049"/>
                </a:cubicBezTo>
                <a:cubicBezTo>
                  <a:pt x="f6050" y="f6051"/>
                  <a:pt x="f3510" y="f6052"/>
                  <a:pt x="f6053" y="f6054"/>
                </a:cubicBezTo>
                <a:cubicBezTo>
                  <a:pt x="f6055" y="f6056"/>
                  <a:pt x="f6057" y="f6058"/>
                  <a:pt x="f6059" y="f6060"/>
                </a:cubicBezTo>
                <a:cubicBezTo>
                  <a:pt x="f6061" y="f6062"/>
                  <a:pt x="f6063" y="f6064"/>
                  <a:pt x="f6063" y="f6065"/>
                </a:cubicBezTo>
                <a:cubicBezTo>
                  <a:pt x="f6063" y="f6066"/>
                  <a:pt x="f6067" y="f6068"/>
                  <a:pt x="f6069" y="f6070"/>
                </a:cubicBezTo>
                <a:cubicBezTo>
                  <a:pt x="f6071" y="f6072"/>
                  <a:pt x="f6073" y="f5869"/>
                  <a:pt x="f6074" y="f6075"/>
                </a:cubicBezTo>
                <a:cubicBezTo>
                  <a:pt x="f6076" y="f6077"/>
                  <a:pt x="f6078" y="f6079"/>
                  <a:pt x="f6080" y="f6081"/>
                </a:cubicBezTo>
                <a:cubicBezTo>
                  <a:pt x="f6082" y="f6083"/>
                  <a:pt x="f6084" y="f6000"/>
                  <a:pt x="f5999" y="f6000"/>
                </a:cubicBezTo>
                <a:close/>
                <a:moveTo>
                  <a:pt x="f5536" y="f6085"/>
                </a:moveTo>
                <a:cubicBezTo>
                  <a:pt x="f6086" y="f6085"/>
                  <a:pt x="f6087" y="f6088"/>
                  <a:pt x="f2888" y="f6089"/>
                </a:cubicBezTo>
                <a:cubicBezTo>
                  <a:pt x="f6090" y="f6091"/>
                  <a:pt x="f6092" y="f6093"/>
                  <a:pt x="f6092" y="f6094"/>
                </a:cubicBezTo>
                <a:cubicBezTo>
                  <a:pt x="f6092" y="f6095"/>
                  <a:pt x="f6090" y="f6096"/>
                  <a:pt x="f2888" y="f6097"/>
                </a:cubicBezTo>
                <a:cubicBezTo>
                  <a:pt x="f6087" y="f6098"/>
                  <a:pt x="f6086" y="f6099"/>
                  <a:pt x="f5536" y="f6099"/>
                </a:cubicBezTo>
                <a:cubicBezTo>
                  <a:pt x="f6100" y="f6099"/>
                  <a:pt x="f6101" y="f6102"/>
                  <a:pt x="f6103" y="f6104"/>
                </a:cubicBezTo>
                <a:cubicBezTo>
                  <a:pt x="f6105" y="f6106"/>
                  <a:pt x="f2902" y="f6107"/>
                  <a:pt x="f2902" y="f6108"/>
                </a:cubicBezTo>
                <a:cubicBezTo>
                  <a:pt x="f2902" y="f6093"/>
                  <a:pt x="f6109" y="f6110"/>
                  <a:pt x="f6111" y="f6112"/>
                </a:cubicBezTo>
                <a:cubicBezTo>
                  <a:pt x="f6113" y="f6114"/>
                  <a:pt x="f1583" y="f6085"/>
                  <a:pt x="f5536" y="f6085"/>
                </a:cubicBezTo>
                <a:close/>
                <a:moveTo>
                  <a:pt x="f5516" y="f6115"/>
                </a:moveTo>
                <a:cubicBezTo>
                  <a:pt x="f6116" y="f6115"/>
                  <a:pt x="f6117" y="f6118"/>
                  <a:pt x="f2841" y="f6089"/>
                </a:cubicBezTo>
                <a:cubicBezTo>
                  <a:pt x="f6119" y="f6120"/>
                  <a:pt x="f6121" y="f6093"/>
                  <a:pt x="f6121" y="f6094"/>
                </a:cubicBezTo>
                <a:cubicBezTo>
                  <a:pt x="f6121" y="f6122"/>
                  <a:pt x="f6119" y="f6123"/>
                  <a:pt x="f2841" y="f6124"/>
                </a:cubicBezTo>
                <a:cubicBezTo>
                  <a:pt x="f6117" y="f6098"/>
                  <a:pt x="f6116" y="f6125"/>
                  <a:pt x="f5516" y="f6125"/>
                </a:cubicBezTo>
                <a:cubicBezTo>
                  <a:pt x="f6126" y="f6125"/>
                  <a:pt x="f6127" y="f6102"/>
                  <a:pt x="f6128" y="f6104"/>
                </a:cubicBezTo>
                <a:cubicBezTo>
                  <a:pt x="f6129" y="f6106"/>
                  <a:pt x="f2874" y="f6130"/>
                  <a:pt x="f2874" y="f6131"/>
                </a:cubicBezTo>
                <a:cubicBezTo>
                  <a:pt x="f2874" y="f6093"/>
                  <a:pt x="f6132" y="f6133"/>
                  <a:pt x="f6134" y="f6135"/>
                </a:cubicBezTo>
                <a:cubicBezTo>
                  <a:pt x="f6136" y="f6137"/>
                  <a:pt x="f1526" y="f6115"/>
                  <a:pt x="f5516" y="f6115"/>
                </a:cubicBezTo>
                <a:close/>
                <a:moveTo>
                  <a:pt x="f2809" y="f6138"/>
                </a:moveTo>
                <a:lnTo>
                  <a:pt x="f476" y="f6139"/>
                </a:lnTo>
                <a:lnTo>
                  <a:pt x="f2812" y="f6140"/>
                </a:lnTo>
                <a:lnTo>
                  <a:pt x="f440" y="f6141"/>
                </a:lnTo>
                <a:lnTo>
                  <a:pt x="f2815" y="f6142"/>
                </a:lnTo>
                <a:lnTo>
                  <a:pt x="f2817" y="f6143"/>
                </a:lnTo>
                <a:lnTo>
                  <a:pt x="f2819" y="f6144"/>
                </a:lnTo>
                <a:lnTo>
                  <a:pt x="f2821" y="f6145"/>
                </a:lnTo>
                <a:lnTo>
                  <a:pt x="f2823" y="f6146"/>
                </a:lnTo>
                <a:lnTo>
                  <a:pt x="f2825" y="f6147"/>
                </a:lnTo>
                <a:lnTo>
                  <a:pt x="f2827" y="f6148"/>
                </a:lnTo>
                <a:lnTo>
                  <a:pt x="f2829" y="f6149"/>
                </a:lnTo>
                <a:lnTo>
                  <a:pt x="f2831" y="f6150"/>
                </a:lnTo>
                <a:lnTo>
                  <a:pt x="f2833" y="f6151"/>
                </a:lnTo>
                <a:lnTo>
                  <a:pt x="f2835" y="f6152"/>
                </a:lnTo>
                <a:close/>
                <a:moveTo>
                  <a:pt x="f6153" y="f6154"/>
                </a:moveTo>
                <a:cubicBezTo>
                  <a:pt x="f6155" y="f6154"/>
                  <a:pt x="f6156" y="f6157"/>
                  <a:pt x="f6158" y="f6159"/>
                </a:cubicBezTo>
                <a:cubicBezTo>
                  <a:pt x="f6160" y="f6161"/>
                  <a:pt x="f411" y="f6162"/>
                  <a:pt x="f411" y="f6163"/>
                </a:cubicBezTo>
                <a:cubicBezTo>
                  <a:pt x="f411" y="f6164"/>
                  <a:pt x="f6165" y="f6166"/>
                  <a:pt x="f6167" y="f6168"/>
                </a:cubicBezTo>
                <a:cubicBezTo>
                  <a:pt x="f6169" y="f6170"/>
                  <a:pt x="f6171" y="f6172"/>
                  <a:pt x="f6173" y="f6174"/>
                </a:cubicBezTo>
                <a:cubicBezTo>
                  <a:pt x="f3601" y="f6175"/>
                  <a:pt x="f920" y="f6176"/>
                  <a:pt x="f6177" y="f6178"/>
                </a:cubicBezTo>
                <a:cubicBezTo>
                  <a:pt x="f6179" y="f6180"/>
                  <a:pt x="f6181" y="f6182"/>
                  <a:pt x="f6183" y="f6184"/>
                </a:cubicBezTo>
                <a:lnTo>
                  <a:pt x="f6185" y="f6184"/>
                </a:lnTo>
                <a:cubicBezTo>
                  <a:pt x="f6186" y="f6187"/>
                  <a:pt x="f6188" y="f6189"/>
                  <a:pt x="f6190" y="f6191"/>
                </a:cubicBezTo>
                <a:cubicBezTo>
                  <a:pt x="f6192" y="f6193"/>
                  <a:pt x="f6194" y="f6195"/>
                  <a:pt x="f4294" y="f6196"/>
                </a:cubicBezTo>
                <a:cubicBezTo>
                  <a:pt x="f6197" y="f6198"/>
                  <a:pt x="f5537" y="f6199"/>
                  <a:pt x="f6200" y="f6199"/>
                </a:cubicBezTo>
                <a:cubicBezTo>
                  <a:pt x="f419" y="f6199"/>
                  <a:pt x="f6201" y="f6202"/>
                  <a:pt x="f973" y="f6203"/>
                </a:cubicBezTo>
                <a:cubicBezTo>
                  <a:pt x="f6204" y="f6205"/>
                  <a:pt x="f3606" y="f6206"/>
                  <a:pt x="f6207" y="f6208"/>
                </a:cubicBezTo>
                <a:cubicBezTo>
                  <a:pt x="f6209" y="f6210"/>
                  <a:pt x="f6211" y="f6212"/>
                  <a:pt x="f6213" y="f6214"/>
                </a:cubicBezTo>
                <a:cubicBezTo>
                  <a:pt x="f6215" y="f6216"/>
                  <a:pt x="f6217" y="f6218"/>
                  <a:pt x="f6217" y="f6219"/>
                </a:cubicBezTo>
                <a:cubicBezTo>
                  <a:pt x="f6217" y="f6220"/>
                  <a:pt x="f6221" y="f6222"/>
                  <a:pt x="f6223" y="f6224"/>
                </a:cubicBezTo>
                <a:cubicBezTo>
                  <a:pt x="f6225" y="f6226"/>
                  <a:pt x="f6227" y="f6085"/>
                  <a:pt x="f6228" y="f6229"/>
                </a:cubicBezTo>
                <a:cubicBezTo>
                  <a:pt x="f6230" y="f6231"/>
                  <a:pt x="f6232" y="f6233"/>
                  <a:pt x="f6234" y="f6235"/>
                </a:cubicBezTo>
                <a:cubicBezTo>
                  <a:pt x="f6236" y="f6237"/>
                  <a:pt x="f6238" y="f6154"/>
                  <a:pt x="f6153" y="f6154"/>
                </a:cubicBezTo>
                <a:close/>
                <a:moveTo>
                  <a:pt x="f6239" y="f6154"/>
                </a:moveTo>
                <a:cubicBezTo>
                  <a:pt x="f6240" y="f6154"/>
                  <a:pt x="f6241" y="f6242"/>
                  <a:pt x="f6243" y="f6244"/>
                </a:cubicBezTo>
                <a:cubicBezTo>
                  <a:pt x="f6245" y="f6161"/>
                  <a:pt x="f348" y="f6162"/>
                  <a:pt x="f348" y="f6246"/>
                </a:cubicBezTo>
                <a:cubicBezTo>
                  <a:pt x="f348" y="f6247"/>
                  <a:pt x="f6248" y="f6166"/>
                  <a:pt x="f6249" y="f6168"/>
                </a:cubicBezTo>
                <a:cubicBezTo>
                  <a:pt x="f6250" y="f6251"/>
                  <a:pt x="f6252" y="f6253"/>
                  <a:pt x="f6254" y="f6174"/>
                </a:cubicBezTo>
                <a:cubicBezTo>
                  <a:pt x="f3557" y="f6255"/>
                  <a:pt x="f906" y="f6176"/>
                  <a:pt x="f6256" y="f6257"/>
                </a:cubicBezTo>
                <a:cubicBezTo>
                  <a:pt x="f6258" y="f6180"/>
                  <a:pt x="f6259" y="f6182"/>
                  <a:pt x="f6260" y="f6261"/>
                </a:cubicBezTo>
                <a:lnTo>
                  <a:pt x="f6262" y="f6261"/>
                </a:lnTo>
                <a:cubicBezTo>
                  <a:pt x="f6263" y="f6187"/>
                  <a:pt x="f6264" y="f6265"/>
                  <a:pt x="f6266" y="f6267"/>
                </a:cubicBezTo>
                <a:cubicBezTo>
                  <a:pt x="f6268" y="f6193"/>
                  <a:pt x="f6269" y="f6270"/>
                  <a:pt x="f4242" y="f6271"/>
                </a:cubicBezTo>
                <a:cubicBezTo>
                  <a:pt x="f6272" y="f6273"/>
                  <a:pt x="f5519" y="f6274"/>
                  <a:pt x="f6275" y="f6274"/>
                </a:cubicBezTo>
                <a:cubicBezTo>
                  <a:pt x="f364" y="f6274"/>
                  <a:pt x="f6276" y="f6277"/>
                  <a:pt x="f947" y="f6203"/>
                </a:cubicBezTo>
                <a:cubicBezTo>
                  <a:pt x="f6278" y="f6205"/>
                  <a:pt x="f3567" y="f6279"/>
                  <a:pt x="f6280" y="f6281"/>
                </a:cubicBezTo>
                <a:cubicBezTo>
                  <a:pt x="f6282" y="f6210"/>
                  <a:pt x="f6283" y="f6212"/>
                  <a:pt x="f6284" y="f6285"/>
                </a:cubicBezTo>
                <a:cubicBezTo>
                  <a:pt x="f6286" y="f6287"/>
                  <a:pt x="f6288" y="f6289"/>
                  <a:pt x="f6288" y="f6219"/>
                </a:cubicBezTo>
                <a:cubicBezTo>
                  <a:pt x="f6288" y="f6220"/>
                  <a:pt x="f6290" y="f6291"/>
                  <a:pt x="f6292" y="f6293"/>
                </a:cubicBezTo>
                <a:cubicBezTo>
                  <a:pt x="f6294" y="f6295"/>
                  <a:pt x="f6296" y="f6115"/>
                  <a:pt x="f6297" y="f6298"/>
                </a:cubicBezTo>
                <a:cubicBezTo>
                  <a:pt x="f6299" y="f6231"/>
                  <a:pt x="f6300" y="f6233"/>
                  <a:pt x="f6301" y="f6302"/>
                </a:cubicBezTo>
                <a:cubicBezTo>
                  <a:pt x="f6303" y="f6304"/>
                  <a:pt x="f6305" y="f6154"/>
                  <a:pt x="f6239" y="f6154"/>
                </a:cubicBezTo>
                <a:close/>
                <a:moveTo>
                  <a:pt x="f4923" y="f6306"/>
                </a:moveTo>
                <a:lnTo>
                  <a:pt x="f4923" y="f6307"/>
                </a:lnTo>
                <a:lnTo>
                  <a:pt x="f6308" y="f6307"/>
                </a:lnTo>
                <a:lnTo>
                  <a:pt x="f6309" y="f6310"/>
                </a:lnTo>
                <a:cubicBezTo>
                  <a:pt x="f6311" y="f6310"/>
                  <a:pt x="f6312" y="f6313"/>
                  <a:pt x="f6314" y="f6315"/>
                </a:cubicBezTo>
                <a:cubicBezTo>
                  <a:pt x="f6316" y="f6317"/>
                  <a:pt x="f6318" y="f6319"/>
                  <a:pt x="f6320" y="f6319"/>
                </a:cubicBezTo>
                <a:cubicBezTo>
                  <a:pt x="f6321" y="f6319"/>
                  <a:pt x="f6322" y="f6323"/>
                  <a:pt x="f6324" y="f6325"/>
                </a:cubicBezTo>
                <a:cubicBezTo>
                  <a:pt x="f6326" y="f6327"/>
                  <a:pt x="f2186" y="f6328"/>
                  <a:pt x="f2186" y="f6329"/>
                </a:cubicBezTo>
                <a:cubicBezTo>
                  <a:pt x="f2186" y="f6330"/>
                  <a:pt x="f6331" y="f6332"/>
                  <a:pt x="f6333" y="f6334"/>
                </a:cubicBezTo>
                <a:cubicBezTo>
                  <a:pt x="f5621" y="f6335"/>
                  <a:pt x="f6336" y="f6337"/>
                  <a:pt x="f3682" y="f6337"/>
                </a:cubicBezTo>
                <a:lnTo>
                  <a:pt x="f6338" y="f6337"/>
                </a:lnTo>
                <a:lnTo>
                  <a:pt x="f6338" y="f6339"/>
                </a:lnTo>
                <a:cubicBezTo>
                  <a:pt x="f6340" y="f6341"/>
                  <a:pt x="f6342" y="f6343"/>
                  <a:pt x="f6344" y="f6343"/>
                </a:cubicBezTo>
                <a:cubicBezTo>
                  <a:pt x="f6345" y="f6343"/>
                  <a:pt x="f6346" y="f6343"/>
                  <a:pt x="f6347" y="f6343"/>
                </a:cubicBezTo>
                <a:cubicBezTo>
                  <a:pt x="f6348" y="f6343"/>
                  <a:pt x="f6349" y="f6350"/>
                  <a:pt x="f6351" y="f6352"/>
                </a:cubicBezTo>
                <a:cubicBezTo>
                  <a:pt x="f6353" y="f6354"/>
                  <a:pt x="f4938" y="f6355"/>
                  <a:pt x="f4938" y="f6356"/>
                </a:cubicBezTo>
                <a:cubicBezTo>
                  <a:pt x="f4938" y="f6357"/>
                  <a:pt x="f6358" y="f6359"/>
                  <a:pt x="f6360" y="f6361"/>
                </a:cubicBezTo>
                <a:cubicBezTo>
                  <a:pt x="f6362" y="f6363"/>
                  <a:pt x="f6364" y="f6365"/>
                  <a:pt x="f6366" y="f6365"/>
                </a:cubicBezTo>
                <a:cubicBezTo>
                  <a:pt x="f6367" y="f6365"/>
                  <a:pt x="f3631" y="f6368"/>
                  <a:pt x="f4921" y="f6369"/>
                </a:cubicBezTo>
                <a:cubicBezTo>
                  <a:pt x="f6370" y="f6371"/>
                  <a:pt x="f6372" y="f6373"/>
                  <a:pt x="f6374" y="f6375"/>
                </a:cubicBezTo>
                <a:lnTo>
                  <a:pt x="f3684" y="f6306"/>
                </a:lnTo>
                <a:close/>
                <a:moveTo>
                  <a:pt x="f2973" y="f6376"/>
                </a:moveTo>
                <a:lnTo>
                  <a:pt x="f682" y="f6377"/>
                </a:lnTo>
                <a:lnTo>
                  <a:pt x="f2976" y="f6378"/>
                </a:lnTo>
                <a:lnTo>
                  <a:pt x="f29" y="f6379"/>
                </a:lnTo>
                <a:lnTo>
                  <a:pt x="f2979" y="f6380"/>
                </a:lnTo>
                <a:lnTo>
                  <a:pt x="f2981" y="f6381"/>
                </a:lnTo>
                <a:lnTo>
                  <a:pt x="f2983" y="f6382"/>
                </a:lnTo>
                <a:lnTo>
                  <a:pt x="f38" y="f6383"/>
                </a:lnTo>
                <a:lnTo>
                  <a:pt x="f2986" y="f6384"/>
                </a:lnTo>
                <a:lnTo>
                  <a:pt x="f2988" y="f6385"/>
                </a:lnTo>
                <a:lnTo>
                  <a:pt x="f2990" y="f6386"/>
                </a:lnTo>
                <a:lnTo>
                  <a:pt x="f2992" y="f6387"/>
                </a:lnTo>
                <a:lnTo>
                  <a:pt x="f2994" y="f6388"/>
                </a:lnTo>
                <a:lnTo>
                  <a:pt x="f2996" y="f6389"/>
                </a:lnTo>
                <a:lnTo>
                  <a:pt x="f2998" y="f6390"/>
                </a:lnTo>
                <a:close/>
                <a:moveTo>
                  <a:pt x="f6391" y="f6392"/>
                </a:moveTo>
                <a:cubicBezTo>
                  <a:pt x="f6393" y="f6394"/>
                  <a:pt x="f6395" y="f6396"/>
                  <a:pt x="f6397" y="f6398"/>
                </a:cubicBezTo>
                <a:lnTo>
                  <a:pt x="f6399" y="f6400"/>
                </a:lnTo>
                <a:cubicBezTo>
                  <a:pt x="f6401" y="f6402"/>
                  <a:pt x="f6403" y="f6404"/>
                  <a:pt x="f4595" y="f6405"/>
                </a:cubicBezTo>
                <a:cubicBezTo>
                  <a:pt x="f6406" y="f6407"/>
                  <a:pt x="f6408" y="f6409"/>
                  <a:pt x="f6410" y="f6411"/>
                </a:cubicBezTo>
                <a:close/>
                <a:moveTo>
                  <a:pt x="f6412" y="f6413"/>
                </a:moveTo>
                <a:lnTo>
                  <a:pt x="f4008" y="f6414"/>
                </a:lnTo>
                <a:lnTo>
                  <a:pt x="f6415" y="f6416"/>
                </a:lnTo>
                <a:lnTo>
                  <a:pt x="f1291" y="f6417"/>
                </a:lnTo>
                <a:lnTo>
                  <a:pt x="f6418" y="f6419"/>
                </a:lnTo>
                <a:lnTo>
                  <a:pt x="f6420" y="f6421"/>
                </a:lnTo>
                <a:lnTo>
                  <a:pt x="f6422" y="f6423"/>
                </a:lnTo>
                <a:lnTo>
                  <a:pt x="f3116" y="f6424"/>
                </a:lnTo>
                <a:lnTo>
                  <a:pt x="f6425" y="f6426"/>
                </a:lnTo>
                <a:lnTo>
                  <a:pt x="f6427" y="f6428"/>
                </a:lnTo>
                <a:lnTo>
                  <a:pt x="f6429" y="f6430"/>
                </a:lnTo>
                <a:lnTo>
                  <a:pt x="f1282" y="f6431"/>
                </a:lnTo>
                <a:lnTo>
                  <a:pt x="f6432" y="f6433"/>
                </a:lnTo>
                <a:lnTo>
                  <a:pt x="f6434" y="f6435"/>
                </a:lnTo>
                <a:lnTo>
                  <a:pt x="f6436" y="f6437"/>
                </a:lnTo>
                <a:close/>
                <a:moveTo>
                  <a:pt x="f6438" y="f6413"/>
                </a:moveTo>
                <a:lnTo>
                  <a:pt x="f4030" y="f6414"/>
                </a:lnTo>
                <a:lnTo>
                  <a:pt x="f6439" y="f6416"/>
                </a:lnTo>
                <a:lnTo>
                  <a:pt x="f1327" y="f6417"/>
                </a:lnTo>
                <a:lnTo>
                  <a:pt x="f6440" y="f6441"/>
                </a:lnTo>
                <a:lnTo>
                  <a:pt x="f6442" y="f6421"/>
                </a:lnTo>
                <a:lnTo>
                  <a:pt x="f6443" y="f6444"/>
                </a:lnTo>
                <a:lnTo>
                  <a:pt x="f3121" y="f6424"/>
                </a:lnTo>
                <a:lnTo>
                  <a:pt x="f6445" y="f6426"/>
                </a:lnTo>
                <a:lnTo>
                  <a:pt x="f6446" y="f6447"/>
                </a:lnTo>
                <a:lnTo>
                  <a:pt x="f6448" y="f6430"/>
                </a:lnTo>
                <a:lnTo>
                  <a:pt x="f1318" y="f6431"/>
                </a:lnTo>
                <a:lnTo>
                  <a:pt x="f6449" y="f6433"/>
                </a:lnTo>
                <a:lnTo>
                  <a:pt x="f6450" y="f6435"/>
                </a:lnTo>
                <a:lnTo>
                  <a:pt x="f6451" y="f6437"/>
                </a:lnTo>
                <a:close/>
                <a:moveTo>
                  <a:pt x="f6452" y="f6453"/>
                </a:moveTo>
                <a:lnTo>
                  <a:pt x="f3978" y="f6454"/>
                </a:lnTo>
                <a:lnTo>
                  <a:pt x="f6455" y="f6456"/>
                </a:lnTo>
                <a:lnTo>
                  <a:pt x="f1228" y="f6457"/>
                </a:lnTo>
                <a:lnTo>
                  <a:pt x="f6458" y="f6459"/>
                </a:lnTo>
                <a:lnTo>
                  <a:pt x="f6460" y="f6461"/>
                </a:lnTo>
                <a:lnTo>
                  <a:pt x="f6462" y="f6444"/>
                </a:lnTo>
                <a:lnTo>
                  <a:pt x="f3111" y="f6463"/>
                </a:lnTo>
                <a:lnTo>
                  <a:pt x="f6464" y="f6426"/>
                </a:lnTo>
                <a:lnTo>
                  <a:pt x="f6465" y="f6466"/>
                </a:lnTo>
                <a:lnTo>
                  <a:pt x="f6467" y="f6468"/>
                </a:lnTo>
                <a:lnTo>
                  <a:pt x="f1210" y="f6469"/>
                </a:lnTo>
                <a:lnTo>
                  <a:pt x="f6470" y="f6471"/>
                </a:lnTo>
                <a:lnTo>
                  <a:pt x="f6472" y="f6473"/>
                </a:lnTo>
                <a:lnTo>
                  <a:pt x="f6474" y="f6475"/>
                </a:lnTo>
                <a:close/>
                <a:moveTo>
                  <a:pt x="f6476" y="f6477"/>
                </a:moveTo>
                <a:lnTo>
                  <a:pt x="f41" y="f6478"/>
                </a:lnTo>
                <a:lnTo>
                  <a:pt x="f3700" y="f6479"/>
                </a:lnTo>
                <a:lnTo>
                  <a:pt x="f6480" y="f6481"/>
                </a:lnTo>
                <a:cubicBezTo>
                  <a:pt x="f4966" y="f6482"/>
                  <a:pt x="f6483" y="f6484"/>
                  <a:pt x="f544" y="f6485"/>
                </a:cubicBezTo>
                <a:cubicBezTo>
                  <a:pt x="f6486" y="f6487"/>
                  <a:pt x="f6488" y="f6489"/>
                  <a:pt x="f6490" y="f6491"/>
                </a:cubicBezTo>
                <a:lnTo>
                  <a:pt x="f6490" y="f6492"/>
                </a:lnTo>
                <a:lnTo>
                  <a:pt x="f6493" y="f6492"/>
                </a:lnTo>
                <a:lnTo>
                  <a:pt x="f6493" y="f6494"/>
                </a:lnTo>
                <a:cubicBezTo>
                  <a:pt x="f6493" y="f6495"/>
                  <a:pt x="f6496" y="f6497"/>
                  <a:pt x="f6498" y="f6499"/>
                </a:cubicBezTo>
                <a:cubicBezTo>
                  <a:pt x="f6500" y="f6501"/>
                  <a:pt x="f3927" y="f6502"/>
                  <a:pt x="f2715" y="f6503"/>
                </a:cubicBezTo>
                <a:lnTo>
                  <a:pt x="f6504" y="f6505"/>
                </a:lnTo>
                <a:cubicBezTo>
                  <a:pt x="f6506" y="f6507"/>
                  <a:pt x="f6508" y="f6509"/>
                  <a:pt x="f6510" y="f6511"/>
                </a:cubicBezTo>
                <a:cubicBezTo>
                  <a:pt x="f6512" y="f6513"/>
                  <a:pt x="f6490" y="f6514"/>
                  <a:pt x="f6490" y="f6515"/>
                </a:cubicBezTo>
                <a:lnTo>
                  <a:pt x="f6516" y="f6517"/>
                </a:lnTo>
                <a:cubicBezTo>
                  <a:pt x="f6518" y="f6519"/>
                  <a:pt x="f6520" y="f6521"/>
                  <a:pt x="f550" y="f6522"/>
                </a:cubicBezTo>
                <a:cubicBezTo>
                  <a:pt x="f6523" y="f6524"/>
                  <a:pt x="f6525" y="f6526"/>
                  <a:pt x="f6527" y="f6528"/>
                </a:cubicBezTo>
                <a:cubicBezTo>
                  <a:pt x="f6529" y="f6530"/>
                  <a:pt x="f6531" y="f6532"/>
                  <a:pt x="f6533" y="f6534"/>
                </a:cubicBezTo>
                <a:cubicBezTo>
                  <a:pt x="f6535" y="f6536"/>
                  <a:pt x="f6537" y="f6538"/>
                  <a:pt x="f6539" y="f6540"/>
                </a:cubicBezTo>
                <a:close/>
                <a:moveTo>
                  <a:pt x="f1999" y="f6541"/>
                </a:moveTo>
                <a:lnTo>
                  <a:pt x="f2015" y="f6542"/>
                </a:lnTo>
                <a:cubicBezTo>
                  <a:pt x="f6543" y="f6544"/>
                  <a:pt x="f6545" y="f6546"/>
                  <a:pt x="f6547" y="f6548"/>
                </a:cubicBezTo>
                <a:cubicBezTo>
                  <a:pt x="f6549" y="f6550"/>
                  <a:pt x="f6551" y="f6552"/>
                  <a:pt x="f6553" y="f6554"/>
                </a:cubicBezTo>
                <a:lnTo>
                  <a:pt x="f5468" y="f6555"/>
                </a:lnTo>
                <a:cubicBezTo>
                  <a:pt x="f6556" y="f6557"/>
                  <a:pt x="f6558" y="f6559"/>
                  <a:pt x="f3248" y="f6560"/>
                </a:cubicBezTo>
                <a:cubicBezTo>
                  <a:pt x="f6561" y="f6562"/>
                  <a:pt x="f6563" y="f6564"/>
                  <a:pt x="f1999" y="f6541"/>
                </a:cubicBezTo>
                <a:close/>
                <a:moveTo>
                  <a:pt x="f6565" y="f6566"/>
                </a:moveTo>
                <a:lnTo>
                  <a:pt x="f6565" y="f6567"/>
                </a:lnTo>
                <a:lnTo>
                  <a:pt x="f180" y="f6568"/>
                </a:lnTo>
                <a:lnTo>
                  <a:pt x="f6569" y="f6570"/>
                </a:lnTo>
                <a:lnTo>
                  <a:pt x="f6565" y="f6571"/>
                </a:lnTo>
                <a:lnTo>
                  <a:pt x="f6565" y="f6572"/>
                </a:lnTo>
                <a:cubicBezTo>
                  <a:pt x="f6565" y="f6573"/>
                  <a:pt x="f6574" y="f6575"/>
                  <a:pt x="f5149" y="f6575"/>
                </a:cubicBezTo>
                <a:lnTo>
                  <a:pt x="f6576" y="f6575"/>
                </a:lnTo>
                <a:lnTo>
                  <a:pt x="f6576" y="f6572"/>
                </a:lnTo>
                <a:lnTo>
                  <a:pt x="f2356" y="f6572"/>
                </a:lnTo>
                <a:cubicBezTo>
                  <a:pt x="f6577" y="f6572"/>
                  <a:pt x="f6578" y="f6579"/>
                  <a:pt x="f6578" y="f6580"/>
                </a:cubicBezTo>
                <a:lnTo>
                  <a:pt x="f6578" y="f6581"/>
                </a:lnTo>
                <a:lnTo>
                  <a:pt x="f6582" y="f6583"/>
                </a:lnTo>
                <a:cubicBezTo>
                  <a:pt x="f6584" y="f6585"/>
                  <a:pt x="f6586" y="f6587"/>
                  <a:pt x="f6588" y="f6589"/>
                </a:cubicBezTo>
                <a:cubicBezTo>
                  <a:pt x="f6590" y="f6591"/>
                  <a:pt x="f6592" y="f6593"/>
                  <a:pt x="f5177" y="f6594"/>
                </a:cubicBezTo>
                <a:lnTo>
                  <a:pt x="f6595" y="f6596"/>
                </a:lnTo>
                <a:cubicBezTo>
                  <a:pt x="f6597" y="f6598"/>
                  <a:pt x="f6599" y="f6600"/>
                  <a:pt x="f6601" y="f6602"/>
                </a:cubicBezTo>
                <a:cubicBezTo>
                  <a:pt x="f6603" y="f6604"/>
                  <a:pt x="f6605" y="f6606"/>
                  <a:pt x="f6607" y="f6608"/>
                </a:cubicBezTo>
                <a:lnTo>
                  <a:pt x="f6609" y="f6610"/>
                </a:lnTo>
                <a:lnTo>
                  <a:pt x="f6578" y="f6608"/>
                </a:lnTo>
                <a:lnTo>
                  <a:pt x="f6578" y="f6566"/>
                </a:lnTo>
                <a:close/>
                <a:moveTo>
                  <a:pt x="f5079" y="f6566"/>
                </a:moveTo>
                <a:lnTo>
                  <a:pt x="f5079" y="f6611"/>
                </a:lnTo>
                <a:lnTo>
                  <a:pt x="f124" y="f6612"/>
                </a:lnTo>
                <a:lnTo>
                  <a:pt x="f6613" y="f6614"/>
                </a:lnTo>
                <a:lnTo>
                  <a:pt x="f5079" y="f6615"/>
                </a:lnTo>
                <a:lnTo>
                  <a:pt x="f5079" y="f6616"/>
                </a:lnTo>
                <a:cubicBezTo>
                  <a:pt x="f5079" y="f6617"/>
                  <a:pt x="f737" y="f6618"/>
                  <a:pt x="f6619" y="f6618"/>
                </a:cubicBezTo>
                <a:lnTo>
                  <a:pt x="f6620" y="f6618"/>
                </a:lnTo>
                <a:lnTo>
                  <a:pt x="f6620" y="f6616"/>
                </a:lnTo>
                <a:lnTo>
                  <a:pt x="f6621" y="f6616"/>
                </a:lnTo>
                <a:cubicBezTo>
                  <a:pt x="f6622" y="f6616"/>
                  <a:pt x="f2616" y="f6623"/>
                  <a:pt x="f2616" y="f6624"/>
                </a:cubicBezTo>
                <a:lnTo>
                  <a:pt x="f2616" y="f6625"/>
                </a:lnTo>
                <a:lnTo>
                  <a:pt x="f6626" y="f6583"/>
                </a:lnTo>
                <a:cubicBezTo>
                  <a:pt x="f6627" y="f6585"/>
                  <a:pt x="f6628" y="f6587"/>
                  <a:pt x="f6629" y="f6589"/>
                </a:cubicBezTo>
                <a:cubicBezTo>
                  <a:pt x="f6630" y="f6631"/>
                  <a:pt x="f6632" y="f6593"/>
                  <a:pt x="f5093" y="f6633"/>
                </a:cubicBezTo>
                <a:lnTo>
                  <a:pt x="f6634" y="f6596"/>
                </a:lnTo>
                <a:cubicBezTo>
                  <a:pt x="f6635" y="f6598"/>
                  <a:pt x="f6636" y="f6600"/>
                  <a:pt x="f6637" y="f6602"/>
                </a:cubicBezTo>
                <a:cubicBezTo>
                  <a:pt x="f6638" y="f6604"/>
                  <a:pt x="f6639" y="f6640"/>
                  <a:pt x="f6641" y="f6608"/>
                </a:cubicBezTo>
                <a:lnTo>
                  <a:pt x="f5096" y="f6610"/>
                </a:lnTo>
                <a:lnTo>
                  <a:pt x="f2616" y="f6608"/>
                </a:lnTo>
                <a:lnTo>
                  <a:pt x="f2616" y="f6566"/>
                </a:lnTo>
                <a:close/>
                <a:moveTo>
                  <a:pt x="f231" y="f6642"/>
                </a:moveTo>
                <a:lnTo>
                  <a:pt x="f231" y="f6643"/>
                </a:lnTo>
                <a:lnTo>
                  <a:pt x="f6644" y="f6643"/>
                </a:lnTo>
                <a:lnTo>
                  <a:pt x="f6644" y="f6645"/>
                </a:lnTo>
                <a:lnTo>
                  <a:pt x="f6646" y="f6645"/>
                </a:lnTo>
                <a:lnTo>
                  <a:pt x="f6646" y="f6643"/>
                </a:lnTo>
                <a:lnTo>
                  <a:pt x="f208" y="f6643"/>
                </a:lnTo>
                <a:lnTo>
                  <a:pt x="f208" y="f6647"/>
                </a:lnTo>
                <a:lnTo>
                  <a:pt x="f6646" y="f6647"/>
                </a:lnTo>
                <a:lnTo>
                  <a:pt x="f6646" y="f6648"/>
                </a:lnTo>
                <a:lnTo>
                  <a:pt x="f6644" y="f6648"/>
                </a:lnTo>
                <a:lnTo>
                  <a:pt x="f6644" y="f6647"/>
                </a:lnTo>
                <a:lnTo>
                  <a:pt x="f231" y="f6647"/>
                </a:lnTo>
                <a:lnTo>
                  <a:pt x="f231" y="f6649"/>
                </a:lnTo>
                <a:cubicBezTo>
                  <a:pt x="f231" y="f6650"/>
                  <a:pt x="f6651" y="f6652"/>
                  <a:pt x="f3161" y="f6653"/>
                </a:cubicBezTo>
                <a:cubicBezTo>
                  <a:pt x="f4049" y="f6654"/>
                  <a:pt x="f6655" y="f6656"/>
                  <a:pt x="f6657" y="f6658"/>
                </a:cubicBezTo>
                <a:lnTo>
                  <a:pt x="f6659" y="f6660"/>
                </a:lnTo>
                <a:cubicBezTo>
                  <a:pt x="f3001" y="f6661"/>
                  <a:pt x="f6662" y="f6663"/>
                  <a:pt x="f6664" y="f6665"/>
                </a:cubicBezTo>
                <a:cubicBezTo>
                  <a:pt x="f6666" y="f6667"/>
                  <a:pt x="f6668" y="f6669"/>
                  <a:pt x="f6668" y="f6670"/>
                </a:cubicBezTo>
                <a:lnTo>
                  <a:pt x="f6668" y="f6647"/>
                </a:lnTo>
                <a:lnTo>
                  <a:pt x="f6671" y="f6647"/>
                </a:lnTo>
                <a:lnTo>
                  <a:pt x="f6671" y="f6643"/>
                </a:lnTo>
                <a:lnTo>
                  <a:pt x="f6668" y="f6643"/>
                </a:lnTo>
                <a:lnTo>
                  <a:pt x="f6668" y="f6642"/>
                </a:lnTo>
                <a:close/>
                <a:moveTo>
                  <a:pt x="f5426" y="f6672"/>
                </a:moveTo>
                <a:lnTo>
                  <a:pt x="f5426" y="f6673"/>
                </a:lnTo>
                <a:lnTo>
                  <a:pt x="f276" y="f6674"/>
                </a:lnTo>
                <a:lnTo>
                  <a:pt x="f6675" y="f6676"/>
                </a:lnTo>
                <a:lnTo>
                  <a:pt x="f5426" y="f6677"/>
                </a:lnTo>
                <a:lnTo>
                  <a:pt x="f5426" y="f6678"/>
                </a:lnTo>
                <a:cubicBezTo>
                  <a:pt x="f5426" y="f6679"/>
                  <a:pt x="f860" y="f6680"/>
                  <a:pt x="f6681" y="f6680"/>
                </a:cubicBezTo>
                <a:lnTo>
                  <a:pt x="f6682" y="f6680"/>
                </a:lnTo>
                <a:lnTo>
                  <a:pt x="f6682" y="f6678"/>
                </a:lnTo>
                <a:lnTo>
                  <a:pt x="f6683" y="f6678"/>
                </a:lnTo>
                <a:cubicBezTo>
                  <a:pt x="f6684" y="f6678"/>
                  <a:pt x="f2788" y="f6685"/>
                  <a:pt x="f2788" y="f6686"/>
                </a:cubicBezTo>
                <a:lnTo>
                  <a:pt x="f2788" y="f6687"/>
                </a:lnTo>
                <a:lnTo>
                  <a:pt x="f6688" y="f6689"/>
                </a:lnTo>
                <a:cubicBezTo>
                  <a:pt x="f6690" y="f6691"/>
                  <a:pt x="f6692" y="f6693"/>
                  <a:pt x="f6694" y="f6695"/>
                </a:cubicBezTo>
                <a:cubicBezTo>
                  <a:pt x="f6696" y="f6697"/>
                  <a:pt x="f6698" y="f6699"/>
                  <a:pt x="f5440" y="f6700"/>
                </a:cubicBezTo>
                <a:lnTo>
                  <a:pt x="f6701" y="f6702"/>
                </a:lnTo>
                <a:cubicBezTo>
                  <a:pt x="f6703" y="f6704"/>
                  <a:pt x="f6705" y="f6706"/>
                  <a:pt x="f6707" y="f6708"/>
                </a:cubicBezTo>
                <a:cubicBezTo>
                  <a:pt x="f6709" y="f6710"/>
                  <a:pt x="f6711" y="f6712"/>
                  <a:pt x="f6713" y="f6714"/>
                </a:cubicBezTo>
                <a:lnTo>
                  <a:pt x="f5443" y="f6715"/>
                </a:lnTo>
                <a:lnTo>
                  <a:pt x="f2788" y="f6714"/>
                </a:lnTo>
                <a:lnTo>
                  <a:pt x="f2788" y="f6672"/>
                </a:lnTo>
                <a:close/>
                <a:moveTo>
                  <a:pt x="f5509" y="f6716"/>
                </a:moveTo>
                <a:lnTo>
                  <a:pt x="f5509" y="f6717"/>
                </a:lnTo>
                <a:lnTo>
                  <a:pt x="f348" y="f6718"/>
                </a:lnTo>
                <a:lnTo>
                  <a:pt x="f6719" y="f6720"/>
                </a:lnTo>
                <a:lnTo>
                  <a:pt x="f5509" y="f6721"/>
                </a:lnTo>
                <a:lnTo>
                  <a:pt x="f5509" y="f6722"/>
                </a:lnTo>
                <a:cubicBezTo>
                  <a:pt x="f5509" y="f6723"/>
                  <a:pt x="f937" y="f6724"/>
                  <a:pt x="f6725" y="f6724"/>
                </a:cubicBezTo>
                <a:lnTo>
                  <a:pt x="f6726" y="f6724"/>
                </a:lnTo>
                <a:lnTo>
                  <a:pt x="f6726" y="f6722"/>
                </a:lnTo>
                <a:lnTo>
                  <a:pt x="f6727" y="f6722"/>
                </a:lnTo>
                <a:cubicBezTo>
                  <a:pt x="f6728" y="f6722"/>
                  <a:pt x="f2866" y="f6729"/>
                  <a:pt x="f2866" y="f6730"/>
                </a:cubicBezTo>
                <a:lnTo>
                  <a:pt x="f2866" y="f6731"/>
                </a:lnTo>
                <a:lnTo>
                  <a:pt x="f6732" y="f6733"/>
                </a:lnTo>
                <a:cubicBezTo>
                  <a:pt x="f6734" y="f6735"/>
                  <a:pt x="f6736" y="f6737"/>
                  <a:pt x="f6738" y="f6739"/>
                </a:cubicBezTo>
                <a:cubicBezTo>
                  <a:pt x="f6740" y="f6741"/>
                  <a:pt x="f6742" y="f6743"/>
                  <a:pt x="f5523" y="f6744"/>
                </a:cubicBezTo>
                <a:lnTo>
                  <a:pt x="f6745" y="f6746"/>
                </a:lnTo>
                <a:cubicBezTo>
                  <a:pt x="f6747" y="f6748"/>
                  <a:pt x="f6749" y="f6750"/>
                  <a:pt x="f6751" y="f6752"/>
                </a:cubicBezTo>
                <a:cubicBezTo>
                  <a:pt x="f6753" y="f6754"/>
                  <a:pt x="f6755" y="f6756"/>
                  <a:pt x="f6757" y="f6758"/>
                </a:cubicBezTo>
                <a:lnTo>
                  <a:pt x="f5526" y="f6759"/>
                </a:lnTo>
                <a:lnTo>
                  <a:pt x="f2866" y="f6758"/>
                </a:lnTo>
                <a:lnTo>
                  <a:pt x="f2866" y="f6716"/>
                </a:lnTo>
                <a:close/>
                <a:moveTo>
                  <a:pt x="f5533" y="f6716"/>
                </a:moveTo>
                <a:lnTo>
                  <a:pt x="f5533" y="f6760"/>
                </a:lnTo>
                <a:lnTo>
                  <a:pt x="f411" y="f6718"/>
                </a:lnTo>
                <a:lnTo>
                  <a:pt x="f6761" y="f6762"/>
                </a:lnTo>
                <a:lnTo>
                  <a:pt x="f5533" y="f6763"/>
                </a:lnTo>
                <a:lnTo>
                  <a:pt x="f5533" y="f6722"/>
                </a:lnTo>
                <a:cubicBezTo>
                  <a:pt x="f5533" y="f6764"/>
                  <a:pt x="f968" y="f6724"/>
                  <a:pt x="f6765" y="f6724"/>
                </a:cubicBezTo>
                <a:lnTo>
                  <a:pt x="f6766" y="f6724"/>
                </a:lnTo>
                <a:lnTo>
                  <a:pt x="f6766" y="f6722"/>
                </a:lnTo>
                <a:lnTo>
                  <a:pt x="f6767" y="f6722"/>
                </a:lnTo>
                <a:cubicBezTo>
                  <a:pt x="f6768" y="f6722"/>
                  <a:pt x="f2898" y="f6729"/>
                  <a:pt x="f2898" y="f6769"/>
                </a:cubicBezTo>
                <a:lnTo>
                  <a:pt x="f2898" y="f6731"/>
                </a:lnTo>
                <a:lnTo>
                  <a:pt x="f6770" y="f6771"/>
                </a:lnTo>
                <a:cubicBezTo>
                  <a:pt x="f6772" y="f6773"/>
                  <a:pt x="f6774" y="f6737"/>
                  <a:pt x="f6775" y="f6739"/>
                </a:cubicBezTo>
                <a:cubicBezTo>
                  <a:pt x="f6776" y="f6741"/>
                  <a:pt x="f6777" y="f6778"/>
                  <a:pt x="f5539" y="f6779"/>
                </a:cubicBezTo>
                <a:lnTo>
                  <a:pt x="f6780" y="f6781"/>
                </a:lnTo>
                <a:cubicBezTo>
                  <a:pt x="f6782" y="f6783"/>
                  <a:pt x="f6784" y="f6750"/>
                  <a:pt x="f6785" y="f6752"/>
                </a:cubicBezTo>
                <a:cubicBezTo>
                  <a:pt x="f6786" y="f6787"/>
                  <a:pt x="f6788" y="f6789"/>
                  <a:pt x="f6790" y="f6758"/>
                </a:cubicBezTo>
                <a:lnTo>
                  <a:pt x="f5542" y="f6759"/>
                </a:lnTo>
                <a:lnTo>
                  <a:pt x="f2898" y="f6758"/>
                </a:lnTo>
                <a:lnTo>
                  <a:pt x="f2898" y="f6716"/>
                </a:lnTo>
                <a:close/>
                <a:moveTo>
                  <a:pt x="f463" y="f6791"/>
                </a:moveTo>
                <a:lnTo>
                  <a:pt x="f463" y="f6792"/>
                </a:lnTo>
                <a:lnTo>
                  <a:pt x="f6793" y="f6792"/>
                </a:lnTo>
                <a:lnTo>
                  <a:pt x="f6793" y="f6794"/>
                </a:lnTo>
                <a:lnTo>
                  <a:pt x="f6795" y="f6794"/>
                </a:lnTo>
                <a:lnTo>
                  <a:pt x="f6795" y="f6792"/>
                </a:lnTo>
                <a:lnTo>
                  <a:pt x="f440" y="f6792"/>
                </a:lnTo>
                <a:lnTo>
                  <a:pt x="f440" y="f6796"/>
                </a:lnTo>
                <a:lnTo>
                  <a:pt x="f6795" y="f6796"/>
                </a:lnTo>
                <a:lnTo>
                  <a:pt x="f6795" y="f6797"/>
                </a:lnTo>
                <a:lnTo>
                  <a:pt x="f6793" y="f6797"/>
                </a:lnTo>
                <a:lnTo>
                  <a:pt x="f6793" y="f6796"/>
                </a:lnTo>
                <a:lnTo>
                  <a:pt x="f463" y="f6796"/>
                </a:lnTo>
                <a:lnTo>
                  <a:pt x="f463" y="f6798"/>
                </a:lnTo>
                <a:cubicBezTo>
                  <a:pt x="f463" y="f6799"/>
                  <a:pt x="f6800" y="f6801"/>
                  <a:pt x="f3416" y="f6802"/>
                </a:cubicBezTo>
                <a:cubicBezTo>
                  <a:pt x="f4318" y="f6803"/>
                  <a:pt x="f6804" y="f6805"/>
                  <a:pt x="f6806" y="f6807"/>
                </a:cubicBezTo>
                <a:lnTo>
                  <a:pt x="f6808" y="f6809"/>
                </a:lnTo>
                <a:cubicBezTo>
                  <a:pt x="f3355" y="f6810"/>
                  <a:pt x="f6811" y="f6812"/>
                  <a:pt x="f6813" y="f6814"/>
                </a:cubicBezTo>
                <a:cubicBezTo>
                  <a:pt x="f6815" y="f6816"/>
                  <a:pt x="f6817" y="f6818"/>
                  <a:pt x="f6817" y="f6819"/>
                </a:cubicBezTo>
                <a:lnTo>
                  <a:pt x="f6817" y="f6796"/>
                </a:lnTo>
                <a:lnTo>
                  <a:pt x="f6820" y="f6796"/>
                </a:lnTo>
                <a:lnTo>
                  <a:pt x="f6820" y="f6792"/>
                </a:lnTo>
                <a:lnTo>
                  <a:pt x="f6817" y="f6792"/>
                </a:lnTo>
                <a:lnTo>
                  <a:pt x="f6817" y="f6791"/>
                </a:lnTo>
                <a:close/>
                <a:moveTo>
                  <a:pt x="f6821" y="f6822"/>
                </a:moveTo>
                <a:cubicBezTo>
                  <a:pt x="f6823" y="f6824"/>
                  <a:pt x="f6825" y="f6826"/>
                  <a:pt x="f6827" y="f6828"/>
                </a:cubicBezTo>
                <a:lnTo>
                  <a:pt x="f6829" y="f6830"/>
                </a:lnTo>
                <a:cubicBezTo>
                  <a:pt x="f6831" y="f6832"/>
                  <a:pt x="f6833" y="f6834"/>
                  <a:pt x="f4925" y="f6835"/>
                </a:cubicBezTo>
                <a:cubicBezTo>
                  <a:pt x="f6836" y="f6837"/>
                  <a:pt x="f6838" y="f6839"/>
                  <a:pt x="f6840" y="f6841"/>
                </a:cubicBezTo>
                <a:close/>
                <a:moveTo>
                  <a:pt x="f6842" y="f6843"/>
                </a:moveTo>
                <a:lnTo>
                  <a:pt x="f6842" y="f6844"/>
                </a:lnTo>
                <a:lnTo>
                  <a:pt x="f6845" y="f6844"/>
                </a:lnTo>
                <a:lnTo>
                  <a:pt x="f6845" y="f6846"/>
                </a:lnTo>
                <a:lnTo>
                  <a:pt x="f41" y="f6846"/>
                </a:lnTo>
                <a:lnTo>
                  <a:pt x="f41" y="f6847"/>
                </a:lnTo>
                <a:lnTo>
                  <a:pt x="f6848" y="f6847"/>
                </a:lnTo>
                <a:lnTo>
                  <a:pt x="f6848" y="f6846"/>
                </a:lnTo>
                <a:lnTo>
                  <a:pt x="f6849" y="f6846"/>
                </a:lnTo>
                <a:lnTo>
                  <a:pt x="f6849" y="f6843"/>
                </a:lnTo>
                <a:close/>
                <a:moveTo>
                  <a:pt x="f2170" y="f6850"/>
                </a:moveTo>
                <a:lnTo>
                  <a:pt x="f2186" y="f6851"/>
                </a:lnTo>
                <a:cubicBezTo>
                  <a:pt x="f6852" y="f6853"/>
                  <a:pt x="f6854" y="f6855"/>
                  <a:pt x="f6856" y="f6857"/>
                </a:cubicBezTo>
                <a:cubicBezTo>
                  <a:pt x="f6858" y="f6859"/>
                  <a:pt x="f6860" y="f6861"/>
                  <a:pt x="f6862" y="f6863"/>
                </a:cubicBezTo>
                <a:lnTo>
                  <a:pt x="f5623" y="f6864"/>
                </a:lnTo>
                <a:cubicBezTo>
                  <a:pt x="f6865" y="f6866"/>
                  <a:pt x="f6867" y="f6868"/>
                  <a:pt x="f3645" y="f6869"/>
                </a:cubicBezTo>
                <a:cubicBezTo>
                  <a:pt x="f6870" y="f6871"/>
                  <a:pt x="f6872" y="f6873"/>
                  <a:pt x="f2170" y="f6850"/>
                </a:cubicBezTo>
                <a:close/>
                <a:moveTo>
                  <a:pt x="f6422" y="f6874"/>
                </a:moveTo>
                <a:cubicBezTo>
                  <a:pt x="f6875" y="f6874"/>
                  <a:pt x="f6876" y="f6877"/>
                  <a:pt x="f3992" y="f6878"/>
                </a:cubicBezTo>
                <a:cubicBezTo>
                  <a:pt x="f6879" y="f6880"/>
                  <a:pt x="f6881" y="f6882"/>
                  <a:pt x="f6881" y="f6883"/>
                </a:cubicBezTo>
                <a:cubicBezTo>
                  <a:pt x="f6881" y="f6884"/>
                  <a:pt x="f6879" y="f6885"/>
                  <a:pt x="f3992" y="f6886"/>
                </a:cubicBezTo>
                <a:cubicBezTo>
                  <a:pt x="f6876" y="f6887"/>
                  <a:pt x="f6875" y="f6888"/>
                  <a:pt x="f6422" y="f6888"/>
                </a:cubicBezTo>
                <a:cubicBezTo>
                  <a:pt x="f6889" y="f6888"/>
                  <a:pt x="f6890" y="f6891"/>
                  <a:pt x="f6892" y="f6893"/>
                </a:cubicBezTo>
                <a:cubicBezTo>
                  <a:pt x="f6894" y="f6895"/>
                  <a:pt x="f4008" y="f6896"/>
                  <a:pt x="f4008" y="f6897"/>
                </a:cubicBezTo>
                <a:cubicBezTo>
                  <a:pt x="f4008" y="f6882"/>
                  <a:pt x="f6898" y="f6899"/>
                  <a:pt x="f6900" y="f6901"/>
                </a:cubicBezTo>
                <a:cubicBezTo>
                  <a:pt x="f6902" y="f6903"/>
                  <a:pt x="f2507" y="f6874"/>
                  <a:pt x="f6422" y="f6874"/>
                </a:cubicBezTo>
                <a:close/>
                <a:moveTo>
                  <a:pt x="f6443" y="f6874"/>
                </a:moveTo>
                <a:cubicBezTo>
                  <a:pt x="f6904" y="f6874"/>
                  <a:pt x="f6905" y="f6877"/>
                  <a:pt x="f4016" y="f6878"/>
                </a:cubicBezTo>
                <a:cubicBezTo>
                  <a:pt x="f6906" y="f6907"/>
                  <a:pt x="f6908" y="f6882"/>
                  <a:pt x="f6908" y="f6883"/>
                </a:cubicBezTo>
                <a:cubicBezTo>
                  <a:pt x="f6908" y="f6909"/>
                  <a:pt x="f6906" y="f6885"/>
                  <a:pt x="f4016" y="f6886"/>
                </a:cubicBezTo>
                <a:cubicBezTo>
                  <a:pt x="f6905" y="f6910"/>
                  <a:pt x="f6904" y="f6888"/>
                  <a:pt x="f6443" y="f6888"/>
                </a:cubicBezTo>
                <a:cubicBezTo>
                  <a:pt x="f6911" y="f6888"/>
                  <a:pt x="f6912" y="f6891"/>
                  <a:pt x="f6913" y="f6893"/>
                </a:cubicBezTo>
                <a:cubicBezTo>
                  <a:pt x="f6914" y="f6895"/>
                  <a:pt x="f4030" y="f6896"/>
                  <a:pt x="f4030" y="f6897"/>
                </a:cubicBezTo>
                <a:cubicBezTo>
                  <a:pt x="f4030" y="f6882"/>
                  <a:pt x="f6915" y="f6916"/>
                  <a:pt x="f6917" y="f6901"/>
                </a:cubicBezTo>
                <a:cubicBezTo>
                  <a:pt x="f6918" y="f6903"/>
                  <a:pt x="f2542" y="f6874"/>
                  <a:pt x="f6443" y="f6874"/>
                </a:cubicBezTo>
                <a:close/>
                <a:moveTo>
                  <a:pt x="f6462" y="f6919"/>
                </a:moveTo>
                <a:cubicBezTo>
                  <a:pt x="f6920" y="f6919"/>
                  <a:pt x="f6921" y="f6922"/>
                  <a:pt x="f3945" y="f6923"/>
                </a:cubicBezTo>
                <a:cubicBezTo>
                  <a:pt x="f6924" y="f6925"/>
                  <a:pt x="f6926" y="f6927"/>
                  <a:pt x="f6926" y="f6883"/>
                </a:cubicBezTo>
                <a:cubicBezTo>
                  <a:pt x="f6926" y="f6909"/>
                  <a:pt x="f6924" y="f6928"/>
                  <a:pt x="f3945" y="f6886"/>
                </a:cubicBezTo>
                <a:cubicBezTo>
                  <a:pt x="f6921" y="f6910"/>
                  <a:pt x="f6920" y="f6929"/>
                  <a:pt x="f6462" y="f6929"/>
                </a:cubicBezTo>
                <a:cubicBezTo>
                  <a:pt x="f6930" y="f6929"/>
                  <a:pt x="f6931" y="f6932"/>
                  <a:pt x="f6933" y="f6934"/>
                </a:cubicBezTo>
                <a:cubicBezTo>
                  <a:pt x="f6935" y="f6936"/>
                  <a:pt x="f3978" y="f6937"/>
                  <a:pt x="f3978" y="f6938"/>
                </a:cubicBezTo>
                <a:cubicBezTo>
                  <a:pt x="f3978" y="f6927"/>
                  <a:pt x="f6939" y="f6916"/>
                  <a:pt x="f6940" y="f6941"/>
                </a:cubicBezTo>
                <a:cubicBezTo>
                  <a:pt x="f6942" y="f6943"/>
                  <a:pt x="f2450" y="f6919"/>
                  <a:pt x="f6462" y="f6919"/>
                </a:cubicBezTo>
                <a:close/>
                <a:moveTo>
                  <a:pt x="f6944" y="f6945"/>
                </a:moveTo>
                <a:cubicBezTo>
                  <a:pt x="f6946" y="f6945"/>
                  <a:pt x="f6947" y="f6948"/>
                  <a:pt x="f6949" y="f6950"/>
                </a:cubicBezTo>
                <a:cubicBezTo>
                  <a:pt x="f6951" y="f6952"/>
                  <a:pt x="f1291" y="f6953"/>
                  <a:pt x="f1291" y="f6954"/>
                </a:cubicBezTo>
                <a:cubicBezTo>
                  <a:pt x="f1291" y="f6955"/>
                  <a:pt x="f6956" y="f6957"/>
                  <a:pt x="f6958" y="f6959"/>
                </a:cubicBezTo>
                <a:cubicBezTo>
                  <a:pt x="f6960" y="f6961"/>
                  <a:pt x="f6962" y="f6963"/>
                  <a:pt x="f6964" y="f6965"/>
                </a:cubicBezTo>
                <a:cubicBezTo>
                  <a:pt x="f4678" y="f6966"/>
                  <a:pt x="f1906" y="f6967"/>
                  <a:pt x="f6968" y="f6969"/>
                </a:cubicBezTo>
                <a:cubicBezTo>
                  <a:pt x="f6970" y="f6971"/>
                  <a:pt x="f6972" y="f6973"/>
                  <a:pt x="f6974" y="f6975"/>
                </a:cubicBezTo>
                <a:lnTo>
                  <a:pt x="f6976" y="f6975"/>
                </a:lnTo>
                <a:cubicBezTo>
                  <a:pt x="f6977" y="f6978"/>
                  <a:pt x="f6979" y="f6980"/>
                  <a:pt x="f6981" y="f6982"/>
                </a:cubicBezTo>
                <a:cubicBezTo>
                  <a:pt x="f6983" y="f6984"/>
                  <a:pt x="f6985" y="f6986"/>
                  <a:pt x="f5227" y="f6987"/>
                </a:cubicBezTo>
                <a:cubicBezTo>
                  <a:pt x="f6988" y="f6989"/>
                  <a:pt x="f6425" y="f6990"/>
                  <a:pt x="f6991" y="f6990"/>
                </a:cubicBezTo>
                <a:cubicBezTo>
                  <a:pt x="f1299" y="f6990"/>
                  <a:pt x="f6992" y="f6993"/>
                  <a:pt x="f1971" y="f6994"/>
                </a:cubicBezTo>
                <a:cubicBezTo>
                  <a:pt x="f6995" y="f6996"/>
                  <a:pt x="f4688" y="f6997"/>
                  <a:pt x="f6998" y="f6999"/>
                </a:cubicBezTo>
                <a:cubicBezTo>
                  <a:pt x="f7000" y="f7001"/>
                  <a:pt x="f7002" y="f7003"/>
                  <a:pt x="f7004" y="f7005"/>
                </a:cubicBezTo>
                <a:cubicBezTo>
                  <a:pt x="f7006" y="f7007"/>
                  <a:pt x="f7008" y="f7009"/>
                  <a:pt x="f7008" y="f7010"/>
                </a:cubicBezTo>
                <a:cubicBezTo>
                  <a:pt x="f7008" y="f7011"/>
                  <a:pt x="f7012" y="f7013"/>
                  <a:pt x="f7014" y="f7015"/>
                </a:cubicBezTo>
                <a:cubicBezTo>
                  <a:pt x="f7016" y="f7017"/>
                  <a:pt x="f7018" y="f6874"/>
                  <a:pt x="f7019" y="f7020"/>
                </a:cubicBezTo>
                <a:cubicBezTo>
                  <a:pt x="f1437" y="f7021"/>
                  <a:pt x="f7022" y="f7023"/>
                  <a:pt x="f7024" y="f7025"/>
                </a:cubicBezTo>
                <a:cubicBezTo>
                  <a:pt x="f7026" y="f7027"/>
                  <a:pt x="f7028" y="f6945"/>
                  <a:pt x="f6944" y="f6945"/>
                </a:cubicBezTo>
                <a:close/>
                <a:moveTo>
                  <a:pt x="f7029" y="f6945"/>
                </a:moveTo>
                <a:cubicBezTo>
                  <a:pt x="f7030" y="f6945"/>
                  <a:pt x="f7031" y="f6948"/>
                  <a:pt x="f7032" y="f6950"/>
                </a:cubicBezTo>
                <a:cubicBezTo>
                  <a:pt x="f7033" y="f6952"/>
                  <a:pt x="f1327" y="f7034"/>
                  <a:pt x="f1327" y="f6954"/>
                </a:cubicBezTo>
                <a:cubicBezTo>
                  <a:pt x="f1327" y="f6955"/>
                  <a:pt x="f7035" y="f6957"/>
                  <a:pt x="f7036" y="f6959"/>
                </a:cubicBezTo>
                <a:cubicBezTo>
                  <a:pt x="f7037" y="f6961"/>
                  <a:pt x="f7038" y="f6963"/>
                  <a:pt x="f7039" y="f6965"/>
                </a:cubicBezTo>
                <a:cubicBezTo>
                  <a:pt x="f4722" y="f7040"/>
                  <a:pt x="f1918" y="f6967"/>
                  <a:pt x="f7041" y="f6969"/>
                </a:cubicBezTo>
                <a:cubicBezTo>
                  <a:pt x="f7042" y="f6971"/>
                  <a:pt x="f7043" y="f6973"/>
                  <a:pt x="f7044" y="f6975"/>
                </a:cubicBezTo>
                <a:lnTo>
                  <a:pt x="f7045" y="f6975"/>
                </a:lnTo>
                <a:cubicBezTo>
                  <a:pt x="f7046" y="f6978"/>
                  <a:pt x="f7047" y="f6980"/>
                  <a:pt x="f7048" y="f6982"/>
                </a:cubicBezTo>
                <a:cubicBezTo>
                  <a:pt x="f7049" y="f6984"/>
                  <a:pt x="f7050" y="f6986"/>
                  <a:pt x="f5336" y="f6987"/>
                </a:cubicBezTo>
                <a:cubicBezTo>
                  <a:pt x="f7051" y="f6989"/>
                  <a:pt x="f6445" y="f7052"/>
                  <a:pt x="f7053" y="f7052"/>
                </a:cubicBezTo>
                <a:cubicBezTo>
                  <a:pt x="f1335" y="f7052"/>
                  <a:pt x="f7054" y="f6993"/>
                  <a:pt x="f1990" y="f6994"/>
                </a:cubicBezTo>
                <a:cubicBezTo>
                  <a:pt x="f7055" y="f6996"/>
                  <a:pt x="f4727" y="f6997"/>
                  <a:pt x="f7056" y="f6999"/>
                </a:cubicBezTo>
                <a:cubicBezTo>
                  <a:pt x="f7057" y="f7001"/>
                  <a:pt x="f7058" y="f7003"/>
                  <a:pt x="f7059" y="f7005"/>
                </a:cubicBezTo>
                <a:cubicBezTo>
                  <a:pt x="f7060" y="f7007"/>
                  <a:pt x="f7061" y="f7009"/>
                  <a:pt x="f7061" y="f7062"/>
                </a:cubicBezTo>
                <a:cubicBezTo>
                  <a:pt x="f7061" y="f7011"/>
                  <a:pt x="f7063" y="f7013"/>
                  <a:pt x="f7064" y="f7015"/>
                </a:cubicBezTo>
                <a:cubicBezTo>
                  <a:pt x="f7065" y="f7017"/>
                  <a:pt x="f7066" y="f6874"/>
                  <a:pt x="f7067" y="f7020"/>
                </a:cubicBezTo>
                <a:cubicBezTo>
                  <a:pt x="f7068" y="f7021"/>
                  <a:pt x="f7069" y="f7023"/>
                  <a:pt x="f7070" y="f7025"/>
                </a:cubicBezTo>
                <a:cubicBezTo>
                  <a:pt x="f7071" y="f7072"/>
                  <a:pt x="f7073" y="f6945"/>
                  <a:pt x="f7029" y="f6945"/>
                </a:cubicBezTo>
                <a:close/>
                <a:moveTo>
                  <a:pt x="f7074" y="f7075"/>
                </a:moveTo>
                <a:cubicBezTo>
                  <a:pt x="f7076" y="f7075"/>
                  <a:pt x="f7077" y="f7078"/>
                  <a:pt x="f7079" y="f7080"/>
                </a:cubicBezTo>
                <a:cubicBezTo>
                  <a:pt x="f7081" y="f7082"/>
                  <a:pt x="f1228" y="f7034"/>
                  <a:pt x="f1228" y="f7083"/>
                </a:cubicBezTo>
                <a:cubicBezTo>
                  <a:pt x="f1228" y="f7084"/>
                  <a:pt x="f7085" y="f7086"/>
                  <a:pt x="f7087" y="f7088"/>
                </a:cubicBezTo>
                <a:cubicBezTo>
                  <a:pt x="f7089" y="f7090"/>
                  <a:pt x="f7091" y="f6963"/>
                  <a:pt x="f7092" y="f7093"/>
                </a:cubicBezTo>
                <a:cubicBezTo>
                  <a:pt x="f4753" y="f7040"/>
                  <a:pt x="f1892" y="f7094"/>
                  <a:pt x="f7095" y="f7096"/>
                </a:cubicBezTo>
                <a:cubicBezTo>
                  <a:pt x="f7097" y="f7098"/>
                  <a:pt x="f7099" y="f7100"/>
                  <a:pt x="f7101" y="f7102"/>
                </a:cubicBezTo>
                <a:lnTo>
                  <a:pt x="f7103" y="f7102"/>
                </a:lnTo>
                <a:cubicBezTo>
                  <a:pt x="f7104" y="f7105"/>
                  <a:pt x="f7106" y="f7107"/>
                  <a:pt x="f7108" y="f7109"/>
                </a:cubicBezTo>
                <a:cubicBezTo>
                  <a:pt x="f7110" y="f7111"/>
                  <a:pt x="f7112" y="f7113"/>
                  <a:pt x="f5289" y="f7114"/>
                </a:cubicBezTo>
                <a:cubicBezTo>
                  <a:pt x="f7115" y="f7116"/>
                  <a:pt x="f6464" y="f7052"/>
                  <a:pt x="f7117" y="f7052"/>
                </a:cubicBezTo>
                <a:cubicBezTo>
                  <a:pt x="f1244" y="f7052"/>
                  <a:pt x="f7118" y="f7119"/>
                  <a:pt x="f1945" y="f7120"/>
                </a:cubicBezTo>
                <a:cubicBezTo>
                  <a:pt x="f7121" y="f7122"/>
                  <a:pt x="f4758" y="f7123"/>
                  <a:pt x="f7124" y="f7125"/>
                </a:cubicBezTo>
                <a:cubicBezTo>
                  <a:pt x="f7126" y="f7127"/>
                  <a:pt x="f7128" y="f7129"/>
                  <a:pt x="f7130" y="f7131"/>
                </a:cubicBezTo>
                <a:cubicBezTo>
                  <a:pt x="f7132" y="f7133"/>
                  <a:pt x="f7134" y="f7135"/>
                  <a:pt x="f7134" y="f7062"/>
                </a:cubicBezTo>
                <a:cubicBezTo>
                  <a:pt x="f7134" y="f7136"/>
                  <a:pt x="f7137" y="f7138"/>
                  <a:pt x="f7139" y="f7140"/>
                </a:cubicBezTo>
                <a:cubicBezTo>
                  <a:pt x="f7141" y="f7142"/>
                  <a:pt x="f7143" y="f6919"/>
                  <a:pt x="f7144" y="f7145"/>
                </a:cubicBezTo>
                <a:cubicBezTo>
                  <a:pt x="f7146" y="f7147"/>
                  <a:pt x="f7148" y="f7149"/>
                  <a:pt x="f7150" y="f7151"/>
                </a:cubicBezTo>
                <a:cubicBezTo>
                  <a:pt x="f7152" y="f7153"/>
                  <a:pt x="f7154" y="f7075"/>
                  <a:pt x="f7074" y="f7075"/>
                </a:cubicBezTo>
                <a:close/>
                <a:moveTo>
                  <a:pt x="f7155" y="f7156"/>
                </a:moveTo>
                <a:lnTo>
                  <a:pt x="f4608" y="f7157"/>
                </a:lnTo>
                <a:lnTo>
                  <a:pt x="f7158" y="f7159"/>
                </a:lnTo>
                <a:lnTo>
                  <a:pt x="f2015" y="f7160"/>
                </a:lnTo>
                <a:lnTo>
                  <a:pt x="f7161" y="f7162"/>
                </a:lnTo>
                <a:lnTo>
                  <a:pt x="f7163" y="f7164"/>
                </a:lnTo>
                <a:lnTo>
                  <a:pt x="f7165" y="f7166"/>
                </a:lnTo>
                <a:lnTo>
                  <a:pt x="f3915" y="f7167"/>
                </a:lnTo>
                <a:lnTo>
                  <a:pt x="f7168" y="f7169"/>
                </a:lnTo>
                <a:lnTo>
                  <a:pt x="f7170" y="f7171"/>
                </a:lnTo>
                <a:lnTo>
                  <a:pt x="f7172" y="f7173"/>
                </a:lnTo>
                <a:lnTo>
                  <a:pt x="f1997" y="f7174"/>
                </a:lnTo>
                <a:lnTo>
                  <a:pt x="f7175" y="f7176"/>
                </a:lnTo>
                <a:lnTo>
                  <a:pt x="f7177" y="f7178"/>
                </a:lnTo>
                <a:lnTo>
                  <a:pt x="f7179" y="f7180"/>
                </a:lnTo>
                <a:close/>
                <a:moveTo>
                  <a:pt x="f4954" y="f7181"/>
                </a:moveTo>
                <a:cubicBezTo>
                  <a:pt x="f7182" y="f7181"/>
                  <a:pt x="f7183" y="f7184"/>
                  <a:pt x="f7185" y="f7186"/>
                </a:cubicBezTo>
                <a:cubicBezTo>
                  <a:pt x="f7187" y="f7188"/>
                  <a:pt x="f208" y="f7189"/>
                  <a:pt x="f208" y="f7190"/>
                </a:cubicBezTo>
                <a:cubicBezTo>
                  <a:pt x="f208" y="f7191"/>
                  <a:pt x="f7192" y="f7193"/>
                  <a:pt x="f7194" y="f7195"/>
                </a:cubicBezTo>
                <a:cubicBezTo>
                  <a:pt x="f7196" y="f7197"/>
                  <a:pt x="f787" y="f7198"/>
                  <a:pt x="f7199" y="f7200"/>
                </a:cubicBezTo>
                <a:lnTo>
                  <a:pt x="f7201" y="f7202"/>
                </a:lnTo>
                <a:cubicBezTo>
                  <a:pt x="f7203" y="f7204"/>
                  <a:pt x="f7205" y="f7206"/>
                  <a:pt x="f7207" y="f7208"/>
                </a:cubicBezTo>
                <a:cubicBezTo>
                  <a:pt x="f7209" y="f7210"/>
                  <a:pt x="f7211" y="f7212"/>
                  <a:pt x="f7213" y="f7214"/>
                </a:cubicBezTo>
                <a:cubicBezTo>
                  <a:pt x="f7215" y="f7216"/>
                  <a:pt x="f3002" y="f7217"/>
                  <a:pt x="f3180" y="f7218"/>
                </a:cubicBezTo>
                <a:cubicBezTo>
                  <a:pt x="f7219" y="f7220"/>
                  <a:pt x="f7221" y="f7222"/>
                  <a:pt x="f7221" y="f7223"/>
                </a:cubicBezTo>
                <a:lnTo>
                  <a:pt x="f7221" y="f7224"/>
                </a:lnTo>
                <a:lnTo>
                  <a:pt x="f7225" y="f7224"/>
                </a:lnTo>
                <a:lnTo>
                  <a:pt x="f7225" y="f7226"/>
                </a:lnTo>
                <a:lnTo>
                  <a:pt x="f7227" y="f7226"/>
                </a:lnTo>
                <a:cubicBezTo>
                  <a:pt x="f7228" y="f7229"/>
                  <a:pt x="f4957" y="f7230"/>
                  <a:pt x="f4957" y="f7231"/>
                </a:cubicBezTo>
                <a:cubicBezTo>
                  <a:pt x="f4957" y="f7232"/>
                  <a:pt x="f4957" y="f7233"/>
                  <a:pt x="f4957" y="f7234"/>
                </a:cubicBezTo>
                <a:cubicBezTo>
                  <a:pt x="f4957" y="f7235"/>
                  <a:pt x="f7236" y="f7237"/>
                  <a:pt x="f1207" y="f7238"/>
                </a:cubicBezTo>
                <a:cubicBezTo>
                  <a:pt x="f7239" y="f7240"/>
                  <a:pt x="f212" y="f7241"/>
                  <a:pt x="f4048" y="f7242"/>
                </a:cubicBezTo>
                <a:lnTo>
                  <a:pt x="f7243" y="f7244"/>
                </a:lnTo>
                <a:cubicBezTo>
                  <a:pt x="f7245" y="f7246"/>
                  <a:pt x="f7247" y="f7248"/>
                  <a:pt x="f7249" y="f7250"/>
                </a:cubicBezTo>
                <a:cubicBezTo>
                  <a:pt x="f7251" y="f7252"/>
                  <a:pt x="f6646" y="f7253"/>
                  <a:pt x="f6646" y="f7254"/>
                </a:cubicBezTo>
                <a:cubicBezTo>
                  <a:pt x="f6646" y="f7255"/>
                  <a:pt x="f7256" y="f7257"/>
                  <a:pt x="f3020" y="f7258"/>
                </a:cubicBezTo>
                <a:cubicBezTo>
                  <a:pt x="f7259" y="f7260"/>
                  <a:pt x="f7261" y="f7262"/>
                  <a:pt x="f3018" y="f7263"/>
                </a:cubicBezTo>
                <a:cubicBezTo>
                  <a:pt x="f7264" y="f7265"/>
                  <a:pt x="f7266" y="f7267"/>
                  <a:pt x="f7268" y="f7269"/>
                </a:cubicBezTo>
                <a:cubicBezTo>
                  <a:pt x="f7270" y="f7271"/>
                  <a:pt x="f7272" y="f7273"/>
                  <a:pt x="f2275" y="f7273"/>
                </a:cubicBezTo>
                <a:cubicBezTo>
                  <a:pt x="f7274" y="f7273"/>
                  <a:pt x="f7275" y="f7276"/>
                  <a:pt x="f7277" y="f7278"/>
                </a:cubicBezTo>
                <a:cubicBezTo>
                  <a:pt x="f7279" y="f7280"/>
                  <a:pt x="f7281" y="f7282"/>
                  <a:pt x="f7283" y="f7284"/>
                </a:cubicBezTo>
                <a:lnTo>
                  <a:pt x="f7283" y="f7285"/>
                </a:lnTo>
                <a:cubicBezTo>
                  <a:pt x="f3210" y="f7286"/>
                  <a:pt x="f7287" y="f7288"/>
                  <a:pt x="f7289" y="f7290"/>
                </a:cubicBezTo>
                <a:cubicBezTo>
                  <a:pt x="f7291" y="f7292"/>
                  <a:pt x="f7293" y="f7181"/>
                  <a:pt x="f4954" y="f7181"/>
                </a:cubicBezTo>
                <a:close/>
                <a:moveTo>
                  <a:pt x="f7294" y="f7295"/>
                </a:moveTo>
                <a:lnTo>
                  <a:pt x="f124" y="f7296"/>
                </a:lnTo>
                <a:lnTo>
                  <a:pt x="f4367" y="f7297"/>
                </a:lnTo>
                <a:lnTo>
                  <a:pt x="f7298" y="f7299"/>
                </a:lnTo>
                <a:cubicBezTo>
                  <a:pt x="f5668" y="f7300"/>
                  <a:pt x="f7301" y="f7302"/>
                  <a:pt x="f1103" y="f7303"/>
                </a:cubicBezTo>
                <a:cubicBezTo>
                  <a:pt x="f7304" y="f7305"/>
                  <a:pt x="f7306" y="f7307"/>
                  <a:pt x="f7308" y="f7309"/>
                </a:cubicBezTo>
                <a:lnTo>
                  <a:pt x="f7308" y="f7310"/>
                </a:lnTo>
                <a:lnTo>
                  <a:pt x="f7311" y="f7310"/>
                </a:lnTo>
                <a:lnTo>
                  <a:pt x="f7311" y="f7312"/>
                </a:lnTo>
                <a:cubicBezTo>
                  <a:pt x="f7311" y="f7313"/>
                  <a:pt x="f7314" y="f7315"/>
                  <a:pt x="f7316" y="f7317"/>
                </a:cubicBezTo>
                <a:cubicBezTo>
                  <a:pt x="f7318" y="f7319"/>
                  <a:pt x="f4447" y="f7320"/>
                  <a:pt x="f3310" y="f7321"/>
                </a:cubicBezTo>
                <a:lnTo>
                  <a:pt x="f7322" y="f7323"/>
                </a:lnTo>
                <a:cubicBezTo>
                  <a:pt x="f7324" y="f7325"/>
                  <a:pt x="f7326" y="f7327"/>
                  <a:pt x="f7328" y="f7329"/>
                </a:cubicBezTo>
                <a:cubicBezTo>
                  <a:pt x="f7330" y="f7331"/>
                  <a:pt x="f7308" y="f7332"/>
                  <a:pt x="f7308" y="f7333"/>
                </a:cubicBezTo>
                <a:lnTo>
                  <a:pt x="f7334" y="f7335"/>
                </a:lnTo>
                <a:cubicBezTo>
                  <a:pt x="f7336" y="f7337"/>
                  <a:pt x="f7338" y="f7339"/>
                  <a:pt x="f1109" y="f7340"/>
                </a:cubicBezTo>
                <a:cubicBezTo>
                  <a:pt x="f7341" y="f7342"/>
                  <a:pt x="f7343" y="f7344"/>
                  <a:pt x="f7345" y="f7346"/>
                </a:cubicBezTo>
                <a:cubicBezTo>
                  <a:pt x="f7347" y="f7348"/>
                  <a:pt x="f7349" y="f7350"/>
                  <a:pt x="f7351" y="f7352"/>
                </a:cubicBezTo>
                <a:cubicBezTo>
                  <a:pt x="f7353" y="f7354"/>
                  <a:pt x="f7355" y="f7356"/>
                  <a:pt x="f7357" y="f7358"/>
                </a:cubicBezTo>
                <a:close/>
                <a:moveTo>
                  <a:pt x="f669" y="f7359"/>
                </a:moveTo>
                <a:lnTo>
                  <a:pt x="f669" y="f7360"/>
                </a:lnTo>
                <a:lnTo>
                  <a:pt x="f7361" y="f7360"/>
                </a:lnTo>
                <a:lnTo>
                  <a:pt x="f7361" y="f7362"/>
                </a:lnTo>
                <a:lnTo>
                  <a:pt x="f7363" y="f7362"/>
                </a:lnTo>
                <a:lnTo>
                  <a:pt x="f7363" y="f7360"/>
                </a:lnTo>
                <a:lnTo>
                  <a:pt x="f29" y="f7360"/>
                </a:lnTo>
                <a:lnTo>
                  <a:pt x="f29" y="f7364"/>
                </a:lnTo>
                <a:lnTo>
                  <a:pt x="f7363" y="f7364"/>
                </a:lnTo>
                <a:lnTo>
                  <a:pt x="f7363" y="f7365"/>
                </a:lnTo>
                <a:lnTo>
                  <a:pt x="f7361" y="f7365"/>
                </a:lnTo>
                <a:lnTo>
                  <a:pt x="f7361" y="f7364"/>
                </a:lnTo>
                <a:lnTo>
                  <a:pt x="f669" y="f7364"/>
                </a:lnTo>
                <a:lnTo>
                  <a:pt x="f669" y="f7366"/>
                </a:lnTo>
                <a:cubicBezTo>
                  <a:pt x="f669" y="f7367"/>
                  <a:pt x="f7368" y="f7369"/>
                  <a:pt x="f3777" y="f7370"/>
                </a:cubicBezTo>
                <a:cubicBezTo>
                  <a:pt x="f4474" y="f7371"/>
                  <a:pt x="f7372" y="f7373"/>
                  <a:pt x="f7374" y="f7375"/>
                </a:cubicBezTo>
                <a:lnTo>
                  <a:pt x="f7376" y="f7377"/>
                </a:lnTo>
                <a:cubicBezTo>
                  <a:pt x="f3716" y="f7378"/>
                  <a:pt x="f7379" y="f7380"/>
                  <a:pt x="f7381" y="f7382"/>
                </a:cubicBezTo>
                <a:cubicBezTo>
                  <a:pt x="f7383" y="f7384"/>
                  <a:pt x="f7385" y="f7386"/>
                  <a:pt x="f7385" y="f7387"/>
                </a:cubicBezTo>
                <a:lnTo>
                  <a:pt x="f7385" y="f7364"/>
                </a:lnTo>
                <a:lnTo>
                  <a:pt x="f7388" y="f7364"/>
                </a:lnTo>
                <a:lnTo>
                  <a:pt x="f7388" y="f7360"/>
                </a:lnTo>
                <a:lnTo>
                  <a:pt x="f7385" y="f7360"/>
                </a:lnTo>
                <a:lnTo>
                  <a:pt x="f7385" y="f7359"/>
                </a:lnTo>
                <a:close/>
                <a:moveTo>
                  <a:pt x="f7389" y="f7390"/>
                </a:moveTo>
                <a:cubicBezTo>
                  <a:pt x="f7391" y="f7392"/>
                  <a:pt x="f7393" y="f7394"/>
                  <a:pt x="f7395" y="f7396"/>
                </a:cubicBezTo>
                <a:cubicBezTo>
                  <a:pt x="f7397" y="f7398"/>
                  <a:pt x="f7399" y="f7400"/>
                  <a:pt x="f180" y="f7401"/>
                </a:cubicBezTo>
                <a:lnTo>
                  <a:pt x="f7402" y="f7403"/>
                </a:lnTo>
                <a:cubicBezTo>
                  <a:pt x="f204" y="f7404"/>
                  <a:pt x="f7405" y="f7406"/>
                  <a:pt x="f7407" y="f7408"/>
                </a:cubicBezTo>
                <a:cubicBezTo>
                  <a:pt x="f7409" y="f7410"/>
                  <a:pt x="f6565" y="f7411"/>
                  <a:pt x="f7412" y="f7413"/>
                </a:cubicBezTo>
                <a:lnTo>
                  <a:pt x="f7414" y="f7413"/>
                </a:lnTo>
                <a:cubicBezTo>
                  <a:pt x="f5177" y="f7415"/>
                  <a:pt x="f7416" y="f7417"/>
                  <a:pt x="f7418" y="f7419"/>
                </a:cubicBezTo>
                <a:cubicBezTo>
                  <a:pt x="f7420" y="f7421"/>
                  <a:pt x="f7422" y="f7423"/>
                  <a:pt x="f7424" y="f7425"/>
                </a:cubicBezTo>
                <a:lnTo>
                  <a:pt x="f4412" y="f7426"/>
                </a:lnTo>
                <a:cubicBezTo>
                  <a:pt x="f6577" y="f7427"/>
                  <a:pt x="f7428" y="f7429"/>
                  <a:pt x="f2333" y="f7430"/>
                </a:cubicBezTo>
                <a:cubicBezTo>
                  <a:pt x="f7431" y="f7432"/>
                  <a:pt x="f7433" y="f7434"/>
                  <a:pt x="f7435" y="f7413"/>
                </a:cubicBezTo>
                <a:lnTo>
                  <a:pt x="f7436" y="f7413"/>
                </a:lnTo>
                <a:lnTo>
                  <a:pt x="f7436" y="f7437"/>
                </a:lnTo>
                <a:lnTo>
                  <a:pt x="f7438" y="f7437"/>
                </a:lnTo>
                <a:cubicBezTo>
                  <a:pt x="f7439" y="f7440"/>
                  <a:pt x="f7441" y="f7442"/>
                  <a:pt x="f2358" y="f7443"/>
                </a:cubicBezTo>
                <a:cubicBezTo>
                  <a:pt x="f7444" y="f7445"/>
                  <a:pt x="f7446" y="f7447"/>
                  <a:pt x="f7448" y="f7449"/>
                </a:cubicBezTo>
                <a:close/>
                <a:moveTo>
                  <a:pt x="f7450" y="f7451"/>
                </a:moveTo>
                <a:lnTo>
                  <a:pt x="f276" y="f7452"/>
                </a:lnTo>
                <a:lnTo>
                  <a:pt x="f4422" y="f7453"/>
                </a:lnTo>
                <a:lnTo>
                  <a:pt x="f7454" y="f7455"/>
                </a:lnTo>
                <a:cubicBezTo>
                  <a:pt x="f5876" y="f7456"/>
                  <a:pt x="f7457" y="f7458"/>
                  <a:pt x="f1465" y="f7459"/>
                </a:cubicBezTo>
                <a:cubicBezTo>
                  <a:pt x="f7460" y="f7461"/>
                  <a:pt x="f7462" y="f7463"/>
                  <a:pt x="f7464" y="f7465"/>
                </a:cubicBezTo>
                <a:lnTo>
                  <a:pt x="f7464" y="f7466"/>
                </a:lnTo>
                <a:lnTo>
                  <a:pt x="f7467" y="f7466"/>
                </a:lnTo>
                <a:lnTo>
                  <a:pt x="f7467" y="f7468"/>
                </a:lnTo>
                <a:cubicBezTo>
                  <a:pt x="f7467" y="f7469"/>
                  <a:pt x="f7470" y="f7471"/>
                  <a:pt x="f7472" y="f7473"/>
                </a:cubicBezTo>
                <a:cubicBezTo>
                  <a:pt x="f7474" y="f7475"/>
                  <a:pt x="f4782" y="f7476"/>
                  <a:pt x="f3487" y="f7477"/>
                </a:cubicBezTo>
                <a:lnTo>
                  <a:pt x="f7478" y="f7479"/>
                </a:lnTo>
                <a:cubicBezTo>
                  <a:pt x="f7480" y="f7481"/>
                  <a:pt x="f7482" y="f7483"/>
                  <a:pt x="f7484" y="f7485"/>
                </a:cubicBezTo>
                <a:cubicBezTo>
                  <a:pt x="f7486" y="f7487"/>
                  <a:pt x="f7464" y="f7488"/>
                  <a:pt x="f7464" y="f7489"/>
                </a:cubicBezTo>
                <a:lnTo>
                  <a:pt x="f7490" y="f7491"/>
                </a:lnTo>
                <a:cubicBezTo>
                  <a:pt x="f7492" y="f7493"/>
                  <a:pt x="f7494" y="f7495"/>
                  <a:pt x="f1471" y="f7496"/>
                </a:cubicBezTo>
                <a:cubicBezTo>
                  <a:pt x="f7497" y="f7498"/>
                  <a:pt x="f7499" y="f7500"/>
                  <a:pt x="f7501" y="f7502"/>
                </a:cubicBezTo>
                <a:cubicBezTo>
                  <a:pt x="f7503" y="f7504"/>
                  <a:pt x="f7505" y="f7506"/>
                  <a:pt x="f7507" y="f7508"/>
                </a:cubicBezTo>
                <a:cubicBezTo>
                  <a:pt x="f7509" y="f7510"/>
                  <a:pt x="f7511" y="f7512"/>
                  <a:pt x="f7513" y="f7514"/>
                </a:cubicBezTo>
                <a:close/>
                <a:moveTo>
                  <a:pt x="f5418" y="f7515"/>
                </a:moveTo>
                <a:cubicBezTo>
                  <a:pt x="f7516" y="f7515"/>
                  <a:pt x="f7517" y="f7518"/>
                  <a:pt x="f7519" y="f7520"/>
                </a:cubicBezTo>
                <a:cubicBezTo>
                  <a:pt x="f7521" y="f7522"/>
                  <a:pt x="f440" y="f7523"/>
                  <a:pt x="f440" y="f7524"/>
                </a:cubicBezTo>
                <a:cubicBezTo>
                  <a:pt x="f440" y="f7525"/>
                  <a:pt x="f7526" y="f7527"/>
                  <a:pt x="f7528" y="f7529"/>
                </a:cubicBezTo>
                <a:cubicBezTo>
                  <a:pt x="f7530" y="f7531"/>
                  <a:pt x="f1006" y="f7532"/>
                  <a:pt x="f7533" y="f7534"/>
                </a:cubicBezTo>
                <a:lnTo>
                  <a:pt x="f7535" y="f7536"/>
                </a:lnTo>
                <a:cubicBezTo>
                  <a:pt x="f7537" y="f7538"/>
                  <a:pt x="f7539" y="f7540"/>
                  <a:pt x="f7541" y="f7542"/>
                </a:cubicBezTo>
                <a:cubicBezTo>
                  <a:pt x="f7543" y="f7544"/>
                  <a:pt x="f7545" y="f7546"/>
                  <a:pt x="f7547" y="f7548"/>
                </a:cubicBezTo>
                <a:cubicBezTo>
                  <a:pt x="f7549" y="f7550"/>
                  <a:pt x="f3356" y="f7551"/>
                  <a:pt x="f3435" y="f7552"/>
                </a:cubicBezTo>
                <a:cubicBezTo>
                  <a:pt x="f7553" y="f7554"/>
                  <a:pt x="f7555" y="f7556"/>
                  <a:pt x="f7555" y="f7557"/>
                </a:cubicBezTo>
                <a:lnTo>
                  <a:pt x="f7555" y="f7558"/>
                </a:lnTo>
                <a:lnTo>
                  <a:pt x="f7559" y="f7558"/>
                </a:lnTo>
                <a:lnTo>
                  <a:pt x="f7559" y="f7560"/>
                </a:lnTo>
                <a:lnTo>
                  <a:pt x="f7561" y="f7560"/>
                </a:lnTo>
                <a:cubicBezTo>
                  <a:pt x="f7562" y="f7563"/>
                  <a:pt x="f5421" y="f7564"/>
                  <a:pt x="f5421" y="f7565"/>
                </a:cubicBezTo>
                <a:cubicBezTo>
                  <a:pt x="f5421" y="f7566"/>
                  <a:pt x="f5421" y="f7567"/>
                  <a:pt x="f5421" y="f7568"/>
                </a:cubicBezTo>
                <a:cubicBezTo>
                  <a:pt x="f5421" y="f7569"/>
                  <a:pt x="f7570" y="f7571"/>
                  <a:pt x="f1672" y="f7572"/>
                </a:cubicBezTo>
                <a:cubicBezTo>
                  <a:pt x="f7573" y="f7574"/>
                  <a:pt x="f444" y="f7575"/>
                  <a:pt x="f4317" y="f7576"/>
                </a:cubicBezTo>
                <a:lnTo>
                  <a:pt x="f7577" y="f7578"/>
                </a:lnTo>
                <a:cubicBezTo>
                  <a:pt x="f7579" y="f7580"/>
                  <a:pt x="f7581" y="f7582"/>
                  <a:pt x="f7583" y="f7584"/>
                </a:cubicBezTo>
                <a:cubicBezTo>
                  <a:pt x="f7585" y="f7586"/>
                  <a:pt x="f6795" y="f7587"/>
                  <a:pt x="f6795" y="f7588"/>
                </a:cubicBezTo>
                <a:cubicBezTo>
                  <a:pt x="f6795" y="f7589"/>
                  <a:pt x="f7590" y="f7591"/>
                  <a:pt x="f3374" y="f7592"/>
                </a:cubicBezTo>
                <a:cubicBezTo>
                  <a:pt x="f7593" y="f7594"/>
                  <a:pt x="f7595" y="f7596"/>
                  <a:pt x="f3372" y="f7597"/>
                </a:cubicBezTo>
                <a:cubicBezTo>
                  <a:pt x="f7598" y="f7599"/>
                  <a:pt x="f7600" y="f7601"/>
                  <a:pt x="f7602" y="f7603"/>
                </a:cubicBezTo>
                <a:cubicBezTo>
                  <a:pt x="f7604" y="f7605"/>
                  <a:pt x="f7606" y="f7607"/>
                  <a:pt x="f2823" y="f7607"/>
                </a:cubicBezTo>
                <a:cubicBezTo>
                  <a:pt x="f7608" y="f7607"/>
                  <a:pt x="f7609" y="f7610"/>
                  <a:pt x="f7611" y="f7612"/>
                </a:cubicBezTo>
                <a:cubicBezTo>
                  <a:pt x="f2660" y="f7613"/>
                  <a:pt x="f7614" y="f7615"/>
                  <a:pt x="f7616" y="f7617"/>
                </a:cubicBezTo>
                <a:lnTo>
                  <a:pt x="f7616" y="f7618"/>
                </a:lnTo>
                <a:cubicBezTo>
                  <a:pt x="f3465" y="f7619"/>
                  <a:pt x="f7620" y="f7621"/>
                  <a:pt x="f7622" y="f7623"/>
                </a:cubicBezTo>
                <a:cubicBezTo>
                  <a:pt x="f7624" y="f7625"/>
                  <a:pt x="f7626" y="f7515"/>
                  <a:pt x="f5418" y="f7515"/>
                </a:cubicBezTo>
                <a:close/>
                <a:moveTo>
                  <a:pt x="f7627" y="f7628"/>
                </a:moveTo>
                <a:lnTo>
                  <a:pt x="f411" y="f7629"/>
                </a:lnTo>
                <a:lnTo>
                  <a:pt x="f4627" y="f7630"/>
                </a:lnTo>
                <a:lnTo>
                  <a:pt x="f7631" y="f7632"/>
                </a:lnTo>
                <a:cubicBezTo>
                  <a:pt x="f6092" y="f7633"/>
                  <a:pt x="f7634" y="f7635"/>
                  <a:pt x="f1591" y="f7636"/>
                </a:cubicBezTo>
                <a:cubicBezTo>
                  <a:pt x="f7637" y="f7638"/>
                  <a:pt x="f7639" y="f7640"/>
                  <a:pt x="f7641" y="f7642"/>
                </a:cubicBezTo>
                <a:lnTo>
                  <a:pt x="f7641" y="f7643"/>
                </a:lnTo>
                <a:lnTo>
                  <a:pt x="f7644" y="f7643"/>
                </a:lnTo>
                <a:lnTo>
                  <a:pt x="f7644" y="f7645"/>
                </a:lnTo>
                <a:cubicBezTo>
                  <a:pt x="f7644" y="f7646"/>
                  <a:pt x="f7647" y="f7648"/>
                  <a:pt x="f7649" y="f7650"/>
                </a:cubicBezTo>
                <a:cubicBezTo>
                  <a:pt x="f7651" y="f7652"/>
                  <a:pt x="f4826" y="f7653"/>
                  <a:pt x="f3594" y="f7654"/>
                </a:cubicBezTo>
                <a:lnTo>
                  <a:pt x="f7655" y="f7656"/>
                </a:lnTo>
                <a:cubicBezTo>
                  <a:pt x="f7657" y="f7658"/>
                  <a:pt x="f7659" y="f7660"/>
                  <a:pt x="f7661" y="f7662"/>
                </a:cubicBezTo>
                <a:cubicBezTo>
                  <a:pt x="f7663" y="f7664"/>
                  <a:pt x="f7641" y="f7665"/>
                  <a:pt x="f7641" y="f7666"/>
                </a:cubicBezTo>
                <a:lnTo>
                  <a:pt x="f7667" y="f7668"/>
                </a:lnTo>
                <a:cubicBezTo>
                  <a:pt x="f7669" y="f7670"/>
                  <a:pt x="f7671" y="f7672"/>
                  <a:pt x="f1594" y="f7673"/>
                </a:cubicBezTo>
                <a:cubicBezTo>
                  <a:pt x="f7674" y="f7675"/>
                  <a:pt x="f7676" y="f7677"/>
                  <a:pt x="f7678" y="f7679"/>
                </a:cubicBezTo>
                <a:cubicBezTo>
                  <a:pt x="f7680" y="f7681"/>
                  <a:pt x="f7682" y="f7683"/>
                  <a:pt x="f7684" y="f7685"/>
                </a:cubicBezTo>
                <a:cubicBezTo>
                  <a:pt x="f7686" y="f7687"/>
                  <a:pt x="f7688" y="f7689"/>
                  <a:pt x="f7690" y="f7691"/>
                </a:cubicBezTo>
                <a:close/>
                <a:moveTo>
                  <a:pt x="f7692" y="f7693"/>
                </a:moveTo>
                <a:lnTo>
                  <a:pt x="f348" y="f7629"/>
                </a:lnTo>
                <a:lnTo>
                  <a:pt x="f4645" y="f7630"/>
                </a:lnTo>
                <a:lnTo>
                  <a:pt x="f7694" y="f7632"/>
                </a:lnTo>
                <a:cubicBezTo>
                  <a:pt x="f6121" y="f7633"/>
                  <a:pt x="f7695" y="f7635"/>
                  <a:pt x="f1543" y="f7696"/>
                </a:cubicBezTo>
                <a:cubicBezTo>
                  <a:pt x="f7697" y="f7638"/>
                  <a:pt x="f7698" y="f7699"/>
                  <a:pt x="f7700" y="f7701"/>
                </a:cubicBezTo>
                <a:lnTo>
                  <a:pt x="f7700" y="f7702"/>
                </a:lnTo>
                <a:lnTo>
                  <a:pt x="f7703" y="f7702"/>
                </a:lnTo>
                <a:lnTo>
                  <a:pt x="f7703" y="f7645"/>
                </a:lnTo>
                <a:cubicBezTo>
                  <a:pt x="f7703" y="f7704"/>
                  <a:pt x="f7705" y="f7706"/>
                  <a:pt x="f7707" y="f7708"/>
                </a:cubicBezTo>
                <a:cubicBezTo>
                  <a:pt x="f7709" y="f7710"/>
                  <a:pt x="f4806" y="f7653"/>
                  <a:pt x="f3544" y="f7654"/>
                </a:cubicBezTo>
                <a:lnTo>
                  <a:pt x="f7711" y="f7712"/>
                </a:lnTo>
                <a:cubicBezTo>
                  <a:pt x="f7713" y="f7658"/>
                  <a:pt x="f7714" y="f7715"/>
                  <a:pt x="f7716" y="f7717"/>
                </a:cubicBezTo>
                <a:cubicBezTo>
                  <a:pt x="f7718" y="f7719"/>
                  <a:pt x="f7700" y="f7720"/>
                  <a:pt x="f7700" y="f7721"/>
                </a:cubicBezTo>
                <a:lnTo>
                  <a:pt x="f7722" y="f7723"/>
                </a:lnTo>
                <a:cubicBezTo>
                  <a:pt x="f7724" y="f7725"/>
                  <a:pt x="f7726" y="f7727"/>
                  <a:pt x="f1549" y="f7673"/>
                </a:cubicBezTo>
                <a:cubicBezTo>
                  <a:pt x="f7728" y="f7729"/>
                  <a:pt x="f7730" y="f7731"/>
                  <a:pt x="f7732" y="f7733"/>
                </a:cubicBezTo>
                <a:cubicBezTo>
                  <a:pt x="f7734" y="f7735"/>
                  <a:pt x="f7736" y="f7737"/>
                  <a:pt x="f7738" y="f7685"/>
                </a:cubicBezTo>
                <a:cubicBezTo>
                  <a:pt x="f7739" y="f7740"/>
                  <a:pt x="f7741" y="f7742"/>
                  <a:pt x="f7743" y="f7744"/>
                </a:cubicBezTo>
                <a:close/>
                <a:moveTo>
                  <a:pt x="f7745" y="f7746"/>
                </a:moveTo>
                <a:lnTo>
                  <a:pt x="f4938" y="f7747"/>
                </a:lnTo>
                <a:lnTo>
                  <a:pt x="f7748" y="f7749"/>
                </a:lnTo>
                <a:lnTo>
                  <a:pt x="f2186" y="f7750"/>
                </a:lnTo>
                <a:lnTo>
                  <a:pt x="f7751" y="f7752"/>
                </a:lnTo>
                <a:lnTo>
                  <a:pt x="f7753" y="f7754"/>
                </a:lnTo>
                <a:lnTo>
                  <a:pt x="f7755" y="f7756"/>
                </a:lnTo>
                <a:lnTo>
                  <a:pt x="f4360" y="f7757"/>
                </a:lnTo>
                <a:lnTo>
                  <a:pt x="f7758" y="f7759"/>
                </a:lnTo>
                <a:lnTo>
                  <a:pt x="f7760" y="f7761"/>
                </a:lnTo>
                <a:lnTo>
                  <a:pt x="f7762" y="f7763"/>
                </a:lnTo>
                <a:lnTo>
                  <a:pt x="f2168" y="f7764"/>
                </a:lnTo>
                <a:lnTo>
                  <a:pt x="f7765" y="f7766"/>
                </a:lnTo>
                <a:lnTo>
                  <a:pt x="f7767" y="f7768"/>
                </a:lnTo>
                <a:lnTo>
                  <a:pt x="f7769" y="f7770"/>
                </a:lnTo>
                <a:close/>
                <a:moveTo>
                  <a:pt x="f7771" y="f7772"/>
                </a:moveTo>
                <a:lnTo>
                  <a:pt x="f7771" y="f7773"/>
                </a:lnTo>
                <a:lnTo>
                  <a:pt x="f7774" y="f7773"/>
                </a:lnTo>
                <a:lnTo>
                  <a:pt x="f7774" y="f7775"/>
                </a:lnTo>
                <a:lnTo>
                  <a:pt x="f124" y="f7775"/>
                </a:lnTo>
                <a:lnTo>
                  <a:pt x="f124" y="f7776"/>
                </a:lnTo>
                <a:lnTo>
                  <a:pt x="f7777" y="f7776"/>
                </a:lnTo>
                <a:lnTo>
                  <a:pt x="f7777" y="f7775"/>
                </a:lnTo>
                <a:lnTo>
                  <a:pt x="f7778" y="f7775"/>
                </a:lnTo>
                <a:lnTo>
                  <a:pt x="f7778" y="f7772"/>
                </a:lnTo>
                <a:close/>
                <a:moveTo>
                  <a:pt x="f4382" y="f7779"/>
                </a:moveTo>
                <a:lnTo>
                  <a:pt x="f1857" y="f7780"/>
                </a:lnTo>
                <a:lnTo>
                  <a:pt x="f4385" y="f7781"/>
                </a:lnTo>
                <a:lnTo>
                  <a:pt x="f41" y="f7782"/>
                </a:lnTo>
                <a:lnTo>
                  <a:pt x="f4388" y="f7783"/>
                </a:lnTo>
                <a:lnTo>
                  <a:pt x="f4390" y="f7784"/>
                </a:lnTo>
                <a:lnTo>
                  <a:pt x="f4392" y="f7785"/>
                </a:lnTo>
                <a:lnTo>
                  <a:pt x="f1048" y="f7786"/>
                </a:lnTo>
                <a:lnTo>
                  <a:pt x="f4395" y="f7787"/>
                </a:lnTo>
                <a:lnTo>
                  <a:pt x="f4397" y="f7788"/>
                </a:lnTo>
                <a:lnTo>
                  <a:pt x="f4399" y="f7789"/>
                </a:lnTo>
                <a:lnTo>
                  <a:pt x="f4401" y="f7790"/>
                </a:lnTo>
                <a:lnTo>
                  <a:pt x="f4403" y="f7791"/>
                </a:lnTo>
                <a:lnTo>
                  <a:pt x="f4405" y="f7792"/>
                </a:lnTo>
                <a:lnTo>
                  <a:pt x="f4407" y="f7793"/>
                </a:lnTo>
                <a:close/>
                <a:moveTo>
                  <a:pt x="f7165" y="f7794"/>
                </a:moveTo>
                <a:cubicBezTo>
                  <a:pt x="f7795" y="f7794"/>
                  <a:pt x="f7796" y="f7797"/>
                  <a:pt x="f4576" y="f7798"/>
                </a:cubicBezTo>
                <a:cubicBezTo>
                  <a:pt x="f7799" y="f7800"/>
                  <a:pt x="f7801" y="f7802"/>
                  <a:pt x="f7801" y="f7803"/>
                </a:cubicBezTo>
                <a:cubicBezTo>
                  <a:pt x="f7801" y="f7804"/>
                  <a:pt x="f7799" y="f7805"/>
                  <a:pt x="f4576" y="f7806"/>
                </a:cubicBezTo>
                <a:cubicBezTo>
                  <a:pt x="f7796" y="f7807"/>
                  <a:pt x="f7795" y="f7808"/>
                  <a:pt x="f7165" y="f7808"/>
                </a:cubicBezTo>
                <a:cubicBezTo>
                  <a:pt x="f7809" y="f7808"/>
                  <a:pt x="f7810" y="f7811"/>
                  <a:pt x="f7812" y="f7813"/>
                </a:cubicBezTo>
                <a:cubicBezTo>
                  <a:pt x="f7814" y="f7815"/>
                  <a:pt x="f4608" y="f7816"/>
                  <a:pt x="f4608" y="f7817"/>
                </a:cubicBezTo>
                <a:cubicBezTo>
                  <a:pt x="f4608" y="f7802"/>
                  <a:pt x="f7818" y="f7819"/>
                  <a:pt x="f7820" y="f7821"/>
                </a:cubicBezTo>
                <a:cubicBezTo>
                  <a:pt x="f7822" y="f7823"/>
                  <a:pt x="f3256" y="f7794"/>
                  <a:pt x="f7165" y="f7794"/>
                </a:cubicBezTo>
                <a:close/>
                <a:moveTo>
                  <a:pt x="f5550" y="f7824"/>
                </a:moveTo>
                <a:cubicBezTo>
                  <a:pt x="f7825" y="f7824"/>
                  <a:pt x="f7826" y="f7827"/>
                  <a:pt x="f7828" y="f7829"/>
                </a:cubicBezTo>
                <a:cubicBezTo>
                  <a:pt x="f7830" y="f7831"/>
                  <a:pt x="f29" y="f7832"/>
                  <a:pt x="f29" y="f7833"/>
                </a:cubicBezTo>
                <a:cubicBezTo>
                  <a:pt x="f29" y="f7834"/>
                  <a:pt x="f7835" y="f7836"/>
                  <a:pt x="f7837" y="f7838"/>
                </a:cubicBezTo>
                <a:cubicBezTo>
                  <a:pt x="f7839" y="f7840"/>
                  <a:pt x="f1380" y="f7841"/>
                  <a:pt x="f7842" y="f7843"/>
                </a:cubicBezTo>
                <a:lnTo>
                  <a:pt x="f7844" y="f7845"/>
                </a:lnTo>
                <a:cubicBezTo>
                  <a:pt x="f7846" y="f7847"/>
                  <a:pt x="f7848" y="f7849"/>
                  <a:pt x="f7850" y="f7851"/>
                </a:cubicBezTo>
                <a:cubicBezTo>
                  <a:pt x="f7852" y="f7853"/>
                  <a:pt x="f7854" y="f7855"/>
                  <a:pt x="f7856" y="f7857"/>
                </a:cubicBezTo>
                <a:cubicBezTo>
                  <a:pt x="f7858" y="f7859"/>
                  <a:pt x="f3717" y="f7860"/>
                  <a:pt x="f3796" y="f7861"/>
                </a:cubicBezTo>
                <a:cubicBezTo>
                  <a:pt x="f7862" y="f7863"/>
                  <a:pt x="f7864" y="f7865"/>
                  <a:pt x="f7864" y="f7866"/>
                </a:cubicBezTo>
                <a:lnTo>
                  <a:pt x="f7864" y="f7867"/>
                </a:lnTo>
                <a:lnTo>
                  <a:pt x="f7868" y="f7867"/>
                </a:lnTo>
                <a:lnTo>
                  <a:pt x="f7868" y="f7869"/>
                </a:lnTo>
                <a:lnTo>
                  <a:pt x="f7870" y="f7869"/>
                </a:lnTo>
                <a:cubicBezTo>
                  <a:pt x="f7871" y="f7872"/>
                  <a:pt x="f5553" y="f7873"/>
                  <a:pt x="f5553" y="f7874"/>
                </a:cubicBezTo>
                <a:cubicBezTo>
                  <a:pt x="f5553" y="f7875"/>
                  <a:pt x="f5553" y="f7876"/>
                  <a:pt x="f5553" y="f7877"/>
                </a:cubicBezTo>
                <a:cubicBezTo>
                  <a:pt x="f5553" y="f7878"/>
                  <a:pt x="f7879" y="f7880"/>
                  <a:pt x="f1806" y="f7881"/>
                </a:cubicBezTo>
                <a:cubicBezTo>
                  <a:pt x="f7882" y="f7883"/>
                  <a:pt x="f650" y="f7884"/>
                  <a:pt x="f4473" y="f7885"/>
                </a:cubicBezTo>
                <a:lnTo>
                  <a:pt x="f7886" y="f7887"/>
                </a:lnTo>
                <a:cubicBezTo>
                  <a:pt x="f7888" y="f7889"/>
                  <a:pt x="f7890" y="f7891"/>
                  <a:pt x="f7892" y="f7893"/>
                </a:cubicBezTo>
                <a:cubicBezTo>
                  <a:pt x="f7894" y="f7895"/>
                  <a:pt x="f7363" y="f7896"/>
                  <a:pt x="f7363" y="f7897"/>
                </a:cubicBezTo>
                <a:cubicBezTo>
                  <a:pt x="f7363" y="f7898"/>
                  <a:pt x="f7899" y="f7900"/>
                  <a:pt x="f3735" y="f7901"/>
                </a:cubicBezTo>
                <a:cubicBezTo>
                  <a:pt x="f7902" y="f7903"/>
                  <a:pt x="f7904" y="f7905"/>
                  <a:pt x="f3733" y="f7906"/>
                </a:cubicBezTo>
                <a:cubicBezTo>
                  <a:pt x="f7907" y="f7908"/>
                  <a:pt x="f7909" y="f7910"/>
                  <a:pt x="f7911" y="f7912"/>
                </a:cubicBezTo>
                <a:cubicBezTo>
                  <a:pt x="f7913" y="f7914"/>
                  <a:pt x="f7915" y="f7916"/>
                  <a:pt x="f2986" y="f7916"/>
                </a:cubicBezTo>
                <a:cubicBezTo>
                  <a:pt x="f7917" y="f7916"/>
                  <a:pt x="f7918" y="f7919"/>
                  <a:pt x="f7920" y="f7921"/>
                </a:cubicBezTo>
                <a:cubicBezTo>
                  <a:pt x="f7922" y="f7923"/>
                  <a:pt x="f7924" y="f7925"/>
                  <a:pt x="f7926" y="f7927"/>
                </a:cubicBezTo>
                <a:lnTo>
                  <a:pt x="f7926" y="f7928"/>
                </a:lnTo>
                <a:cubicBezTo>
                  <a:pt x="f3826" y="f7929"/>
                  <a:pt x="f7930" y="f7931"/>
                  <a:pt x="f7932" y="f7933"/>
                </a:cubicBezTo>
                <a:cubicBezTo>
                  <a:pt x="f7934" y="f7935"/>
                  <a:pt x="f7936" y="f7824"/>
                  <a:pt x="f5550" y="f7824"/>
                </a:cubicBezTo>
                <a:close/>
                <a:moveTo>
                  <a:pt x="f7937" y="f7938"/>
                </a:moveTo>
                <a:lnTo>
                  <a:pt x="f7937" y="f7939"/>
                </a:lnTo>
                <a:lnTo>
                  <a:pt x="f7940" y="f7939"/>
                </a:lnTo>
                <a:lnTo>
                  <a:pt x="f7940" y="f7941"/>
                </a:lnTo>
                <a:lnTo>
                  <a:pt x="f276" y="f7941"/>
                </a:lnTo>
                <a:lnTo>
                  <a:pt x="f276" y="f7942"/>
                </a:lnTo>
                <a:lnTo>
                  <a:pt x="f7943" y="f7942"/>
                </a:lnTo>
                <a:lnTo>
                  <a:pt x="f7943" y="f7941"/>
                </a:lnTo>
                <a:lnTo>
                  <a:pt x="f7944" y="f7941"/>
                </a:lnTo>
                <a:lnTo>
                  <a:pt x="f7944" y="f7938"/>
                </a:lnTo>
                <a:close/>
                <a:moveTo>
                  <a:pt x="f7945" y="f7946"/>
                </a:moveTo>
                <a:cubicBezTo>
                  <a:pt x="f7947" y="f7946"/>
                  <a:pt x="f7948" y="f7949"/>
                  <a:pt x="f7950" y="f7951"/>
                </a:cubicBezTo>
                <a:cubicBezTo>
                  <a:pt x="f7952" y="f7953"/>
                  <a:pt x="f2015" y="f7954"/>
                  <a:pt x="f2015" y="f7955"/>
                </a:cubicBezTo>
                <a:cubicBezTo>
                  <a:pt x="f2015" y="f7956"/>
                  <a:pt x="f7957" y="f7958"/>
                  <a:pt x="f7959" y="f7960"/>
                </a:cubicBezTo>
                <a:cubicBezTo>
                  <a:pt x="f7961" y="f7962"/>
                  <a:pt x="f7963" y="f7964"/>
                  <a:pt x="f7965" y="f7966"/>
                </a:cubicBezTo>
                <a:cubicBezTo>
                  <a:pt x="f5475" y="f7967"/>
                  <a:pt x="f2659" y="f7968"/>
                  <a:pt x="f7969" y="f7970"/>
                </a:cubicBezTo>
                <a:cubicBezTo>
                  <a:pt x="f7971" y="f7972"/>
                  <a:pt x="f7973" y="f7974"/>
                  <a:pt x="f7975" y="f7976"/>
                </a:cubicBezTo>
                <a:lnTo>
                  <a:pt x="f7977" y="f7976"/>
                </a:lnTo>
                <a:cubicBezTo>
                  <a:pt x="f7978" y="f7979"/>
                  <a:pt x="f7980" y="f7981"/>
                  <a:pt x="f7982" y="f7983"/>
                </a:cubicBezTo>
                <a:cubicBezTo>
                  <a:pt x="f7984" y="f7985"/>
                  <a:pt x="f7986" y="f7987"/>
                  <a:pt x="f5844" y="f7988"/>
                </a:cubicBezTo>
                <a:cubicBezTo>
                  <a:pt x="f7989" y="f7990"/>
                  <a:pt x="f7168" y="f7991"/>
                  <a:pt x="f7992" y="f7991"/>
                </a:cubicBezTo>
                <a:cubicBezTo>
                  <a:pt x="f2031" y="f7991"/>
                  <a:pt x="f7993" y="f7994"/>
                  <a:pt x="f2688" y="f7995"/>
                </a:cubicBezTo>
                <a:cubicBezTo>
                  <a:pt x="f7996" y="f7997"/>
                  <a:pt x="f5485" y="f7998"/>
                  <a:pt x="f7999" y="f8000"/>
                </a:cubicBezTo>
                <a:cubicBezTo>
                  <a:pt x="f8001" y="f8002"/>
                  <a:pt x="f8003" y="f8004"/>
                  <a:pt x="f8005" y="f8006"/>
                </a:cubicBezTo>
                <a:cubicBezTo>
                  <a:pt x="f8007" y="f8008"/>
                  <a:pt x="f8009" y="f8010"/>
                  <a:pt x="f8009" y="f8011"/>
                </a:cubicBezTo>
                <a:cubicBezTo>
                  <a:pt x="f8009" y="f8012"/>
                  <a:pt x="f8013" y="f8014"/>
                  <a:pt x="f8015" y="f8016"/>
                </a:cubicBezTo>
                <a:cubicBezTo>
                  <a:pt x="f8017" y="f8018"/>
                  <a:pt x="f8019" y="f7794"/>
                  <a:pt x="f8020" y="f8021"/>
                </a:cubicBezTo>
                <a:cubicBezTo>
                  <a:pt x="f8022" y="f8023"/>
                  <a:pt x="f8024" y="f8025"/>
                  <a:pt x="f8026" y="f8027"/>
                </a:cubicBezTo>
                <a:cubicBezTo>
                  <a:pt x="f8028" y="f8029"/>
                  <a:pt x="f8030" y="f7946"/>
                  <a:pt x="f7945" y="f7946"/>
                </a:cubicBezTo>
                <a:close/>
                <a:moveTo>
                  <a:pt x="f8031" y="f8032"/>
                </a:moveTo>
                <a:lnTo>
                  <a:pt x="f8031" y="f8033"/>
                </a:lnTo>
                <a:lnTo>
                  <a:pt x="f8034" y="f8033"/>
                </a:lnTo>
                <a:lnTo>
                  <a:pt x="f8034" y="f8035"/>
                </a:lnTo>
                <a:lnTo>
                  <a:pt x="f411" y="f8035"/>
                </a:lnTo>
                <a:lnTo>
                  <a:pt x="f411" y="f8036"/>
                </a:lnTo>
                <a:lnTo>
                  <a:pt x="f8037" y="f8036"/>
                </a:lnTo>
                <a:lnTo>
                  <a:pt x="f8037" y="f8035"/>
                </a:lnTo>
                <a:lnTo>
                  <a:pt x="f8038" y="f8035"/>
                </a:lnTo>
                <a:lnTo>
                  <a:pt x="f8038" y="f8032"/>
                </a:lnTo>
                <a:close/>
                <a:moveTo>
                  <a:pt x="f8039" y="f8032"/>
                </a:moveTo>
                <a:lnTo>
                  <a:pt x="f8039" y="f8040"/>
                </a:lnTo>
                <a:lnTo>
                  <a:pt x="f8041" y="f8040"/>
                </a:lnTo>
                <a:lnTo>
                  <a:pt x="f8041" y="f8042"/>
                </a:lnTo>
                <a:lnTo>
                  <a:pt x="f348" y="f8042"/>
                </a:lnTo>
                <a:lnTo>
                  <a:pt x="f348" y="f8036"/>
                </a:lnTo>
                <a:lnTo>
                  <a:pt x="f8043" y="f8036"/>
                </a:lnTo>
                <a:lnTo>
                  <a:pt x="f8043" y="f8042"/>
                </a:lnTo>
                <a:lnTo>
                  <a:pt x="f8044" y="f8042"/>
                </a:lnTo>
                <a:lnTo>
                  <a:pt x="f8044" y="f8032"/>
                </a:lnTo>
                <a:close/>
                <a:moveTo>
                  <a:pt x="f6415" y="f8045"/>
                </a:moveTo>
                <a:lnTo>
                  <a:pt x="f6415" y="f8046"/>
                </a:lnTo>
                <a:lnTo>
                  <a:pt x="f1291" y="f8047"/>
                </a:lnTo>
                <a:lnTo>
                  <a:pt x="f8048" y="f8049"/>
                </a:lnTo>
                <a:lnTo>
                  <a:pt x="f6415" y="f8050"/>
                </a:lnTo>
                <a:lnTo>
                  <a:pt x="f6415" y="f8051"/>
                </a:lnTo>
                <a:cubicBezTo>
                  <a:pt x="f6415" y="f8052"/>
                  <a:pt x="f1966" y="f8053"/>
                  <a:pt x="f8054" y="f8053"/>
                </a:cubicBezTo>
                <a:lnTo>
                  <a:pt x="f8055" y="f8053"/>
                </a:lnTo>
                <a:lnTo>
                  <a:pt x="f8055" y="f8051"/>
                </a:lnTo>
                <a:lnTo>
                  <a:pt x="f8056" y="f8051"/>
                </a:lnTo>
                <a:cubicBezTo>
                  <a:pt x="f8057" y="f8051"/>
                  <a:pt x="f4004" y="f8058"/>
                  <a:pt x="f4004" y="f8059"/>
                </a:cubicBezTo>
                <a:lnTo>
                  <a:pt x="f4004" y="f8060"/>
                </a:lnTo>
                <a:lnTo>
                  <a:pt x="f8061" y="f8062"/>
                </a:lnTo>
                <a:cubicBezTo>
                  <a:pt x="f8063" y="f8064"/>
                  <a:pt x="f8065" y="f8066"/>
                  <a:pt x="f8067" y="f8068"/>
                </a:cubicBezTo>
                <a:cubicBezTo>
                  <a:pt x="f8069" y="f8070"/>
                  <a:pt x="f1478" y="f8071"/>
                  <a:pt x="f6429" y="f8072"/>
                </a:cubicBezTo>
                <a:lnTo>
                  <a:pt x="f8073" y="f8074"/>
                </a:lnTo>
                <a:cubicBezTo>
                  <a:pt x="f8075" y="f8076"/>
                  <a:pt x="f8077" y="f8078"/>
                  <a:pt x="f8079" y="f8080"/>
                </a:cubicBezTo>
                <a:cubicBezTo>
                  <a:pt x="f8081" y="f8082"/>
                  <a:pt x="f8083" y="f8084"/>
                  <a:pt x="f8085" y="f8086"/>
                </a:cubicBezTo>
                <a:lnTo>
                  <a:pt x="f6432" y="f8087"/>
                </a:lnTo>
                <a:lnTo>
                  <a:pt x="f4004" y="f8086"/>
                </a:lnTo>
                <a:lnTo>
                  <a:pt x="f4004" y="f8045"/>
                </a:lnTo>
                <a:close/>
                <a:moveTo>
                  <a:pt x="f6439" y="f8045"/>
                </a:moveTo>
                <a:lnTo>
                  <a:pt x="f6439" y="f8046"/>
                </a:lnTo>
                <a:lnTo>
                  <a:pt x="f1327" y="f8088"/>
                </a:lnTo>
                <a:lnTo>
                  <a:pt x="f8089" y="f8049"/>
                </a:lnTo>
                <a:lnTo>
                  <a:pt x="f6439" y="f8050"/>
                </a:lnTo>
                <a:lnTo>
                  <a:pt x="f6439" y="f8051"/>
                </a:lnTo>
                <a:cubicBezTo>
                  <a:pt x="f6439" y="f8052"/>
                  <a:pt x="f1985" y="f8053"/>
                  <a:pt x="f8090" y="f8053"/>
                </a:cubicBezTo>
                <a:lnTo>
                  <a:pt x="f8091" y="f8053"/>
                </a:lnTo>
                <a:lnTo>
                  <a:pt x="f8091" y="f8051"/>
                </a:lnTo>
                <a:lnTo>
                  <a:pt x="f8092" y="f8051"/>
                </a:lnTo>
                <a:cubicBezTo>
                  <a:pt x="f8093" y="f8051"/>
                  <a:pt x="f4026" y="f8058"/>
                  <a:pt x="f4026" y="f8059"/>
                </a:cubicBezTo>
                <a:lnTo>
                  <a:pt x="f4026" y="f8060"/>
                </a:lnTo>
                <a:lnTo>
                  <a:pt x="f8094" y="f8062"/>
                </a:lnTo>
                <a:cubicBezTo>
                  <a:pt x="f8095" y="f8064"/>
                  <a:pt x="f8096" y="f8066"/>
                  <a:pt x="f8097" y="f8068"/>
                </a:cubicBezTo>
                <a:cubicBezTo>
                  <a:pt x="f8098" y="f8099"/>
                  <a:pt x="f8100" y="f8071"/>
                  <a:pt x="f6448" y="f8072"/>
                </a:cubicBezTo>
                <a:lnTo>
                  <a:pt x="f8101" y="f8074"/>
                </a:lnTo>
                <a:cubicBezTo>
                  <a:pt x="f8102" y="f8103"/>
                  <a:pt x="f8104" y="f8105"/>
                  <a:pt x="f8106" y="f8107"/>
                </a:cubicBezTo>
                <a:cubicBezTo>
                  <a:pt x="f8108" y="f8082"/>
                  <a:pt x="f8109" y="f8084"/>
                  <a:pt x="f8110" y="f8111"/>
                </a:cubicBezTo>
                <a:lnTo>
                  <a:pt x="f6449" y="f8087"/>
                </a:lnTo>
                <a:lnTo>
                  <a:pt x="f4026" y="f8111"/>
                </a:lnTo>
                <a:lnTo>
                  <a:pt x="f4026" y="f8045"/>
                </a:lnTo>
                <a:close/>
                <a:moveTo>
                  <a:pt x="f6455" y="f8112"/>
                </a:moveTo>
                <a:lnTo>
                  <a:pt x="f6455" y="f8113"/>
                </a:lnTo>
                <a:lnTo>
                  <a:pt x="f1228" y="f8088"/>
                </a:lnTo>
                <a:lnTo>
                  <a:pt x="f8114" y="f8115"/>
                </a:lnTo>
                <a:lnTo>
                  <a:pt x="f6455" y="f8116"/>
                </a:lnTo>
                <a:lnTo>
                  <a:pt x="f6455" y="f8117"/>
                </a:lnTo>
                <a:cubicBezTo>
                  <a:pt x="f6455" y="f8118"/>
                  <a:pt x="f1935" y="f8119"/>
                  <a:pt x="f8120" y="f8119"/>
                </a:cubicBezTo>
                <a:lnTo>
                  <a:pt x="f8121" y="f8119"/>
                </a:lnTo>
                <a:lnTo>
                  <a:pt x="f8121" y="f8117"/>
                </a:lnTo>
                <a:lnTo>
                  <a:pt x="f8122" y="f8117"/>
                </a:lnTo>
                <a:cubicBezTo>
                  <a:pt x="f8123" y="f8117"/>
                  <a:pt x="f3970" y="f8124"/>
                  <a:pt x="f3970" y="f8125"/>
                </a:cubicBezTo>
                <a:lnTo>
                  <a:pt x="f3970" y="f8126"/>
                </a:lnTo>
                <a:lnTo>
                  <a:pt x="f8127" y="f8128"/>
                </a:lnTo>
                <a:cubicBezTo>
                  <a:pt x="f8129" y="f8064"/>
                  <a:pt x="f8130" y="f8131"/>
                  <a:pt x="f8132" y="f8133"/>
                </a:cubicBezTo>
                <a:cubicBezTo>
                  <a:pt x="f8134" y="f8099"/>
                  <a:pt x="f8135" y="f8136"/>
                  <a:pt x="f6467" y="f8137"/>
                </a:cubicBezTo>
                <a:lnTo>
                  <a:pt x="f8138" y="f8139"/>
                </a:lnTo>
                <a:cubicBezTo>
                  <a:pt x="f8140" y="f8141"/>
                  <a:pt x="f8142" y="f8105"/>
                  <a:pt x="f8143" y="f8107"/>
                </a:cubicBezTo>
                <a:cubicBezTo>
                  <a:pt x="f8144" y="f8145"/>
                  <a:pt x="f8146" y="f8147"/>
                  <a:pt x="f8148" y="f8111"/>
                </a:cubicBezTo>
                <a:lnTo>
                  <a:pt x="f6470" y="f8149"/>
                </a:lnTo>
                <a:lnTo>
                  <a:pt x="f3970" y="f8111"/>
                </a:lnTo>
                <a:lnTo>
                  <a:pt x="f3970" y="f8112"/>
                </a:lnTo>
                <a:close/>
                <a:moveTo>
                  <a:pt x="f8150" y="f8151"/>
                </a:moveTo>
                <a:lnTo>
                  <a:pt x="f3122" y="f8152"/>
                </a:lnTo>
                <a:lnTo>
                  <a:pt x="f8153" y="f8154"/>
                </a:lnTo>
                <a:lnTo>
                  <a:pt x="f8155" y="f8156"/>
                </a:lnTo>
                <a:lnTo>
                  <a:pt x="f8157" y="f7772"/>
                </a:lnTo>
                <a:lnTo>
                  <a:pt x="f8158" y="f8159"/>
                </a:lnTo>
                <a:lnTo>
                  <a:pt x="f2392" y="f8160"/>
                </a:lnTo>
                <a:lnTo>
                  <a:pt x="f180" y="f8161"/>
                </a:lnTo>
                <a:lnTo>
                  <a:pt x="f8162" y="f8163"/>
                </a:lnTo>
                <a:lnTo>
                  <a:pt x="f2289" y="f8164"/>
                </a:lnTo>
                <a:lnTo>
                  <a:pt x="f8165" y="f8166"/>
                </a:lnTo>
                <a:lnTo>
                  <a:pt x="f8167" y="f8168"/>
                </a:lnTo>
                <a:lnTo>
                  <a:pt x="f1136" y="f8169"/>
                </a:lnTo>
                <a:lnTo>
                  <a:pt x="f8170" y="f8171"/>
                </a:lnTo>
                <a:lnTo>
                  <a:pt x="f7436" y="f8172"/>
                </a:lnTo>
                <a:lnTo>
                  <a:pt x="f8173" y="f8174"/>
                </a:lnTo>
                <a:lnTo>
                  <a:pt x="f8175" y="f8176"/>
                </a:lnTo>
                <a:lnTo>
                  <a:pt x="f8177" y="f8178"/>
                </a:lnTo>
                <a:lnTo>
                  <a:pt x="f2342" y="f8179"/>
                </a:lnTo>
                <a:lnTo>
                  <a:pt x="f8165" y="f8180"/>
                </a:lnTo>
                <a:close/>
                <a:moveTo>
                  <a:pt x="f4181" y="f8181"/>
                </a:moveTo>
                <a:cubicBezTo>
                  <a:pt x="f571" y="f8182"/>
                  <a:pt x="f8183" y="f8184"/>
                  <a:pt x="f8185" y="f8186"/>
                </a:cubicBezTo>
                <a:cubicBezTo>
                  <a:pt x="f8187" y="f8188"/>
                  <a:pt x="f7433" y="f8189"/>
                  <a:pt x="f7433" y="f8190"/>
                </a:cubicBezTo>
                <a:cubicBezTo>
                  <a:pt x="f7433" y="f8191"/>
                  <a:pt x="f8192" y="f8193"/>
                  <a:pt x="f8194" y="f8195"/>
                </a:cubicBezTo>
                <a:cubicBezTo>
                  <a:pt x="f2327" y="f8196"/>
                  <a:pt x="f8197" y="f8198"/>
                  <a:pt x="f4181" y="f8198"/>
                </a:cubicBezTo>
                <a:cubicBezTo>
                  <a:pt x="f8199" y="f8198"/>
                  <a:pt x="f8200" y="f8196"/>
                  <a:pt x="f2309" y="f8195"/>
                </a:cubicBezTo>
                <a:cubicBezTo>
                  <a:pt x="f8201" y="f8193"/>
                  <a:pt x="f620" y="f8191"/>
                  <a:pt x="f620" y="f8190"/>
                </a:cubicBezTo>
                <a:cubicBezTo>
                  <a:pt x="f620" y="f8189"/>
                  <a:pt x="f8202" y="f8188"/>
                  <a:pt x="f8203" y="f8186"/>
                </a:cubicBezTo>
                <a:cubicBezTo>
                  <a:pt x="f8204" y="f8184"/>
                  <a:pt x="f8205" y="f8182"/>
                  <a:pt x="f4181" y="f8181"/>
                </a:cubicBezTo>
                <a:close/>
                <a:moveTo>
                  <a:pt x="f7755" y="f8206"/>
                </a:moveTo>
                <a:cubicBezTo>
                  <a:pt x="f8207" y="f8206"/>
                  <a:pt x="f8208" y="f8209"/>
                  <a:pt x="f4905" y="f8210"/>
                </a:cubicBezTo>
                <a:cubicBezTo>
                  <a:pt x="f8211" y="f8212"/>
                  <a:pt x="f8213" y="f8214"/>
                  <a:pt x="f8213" y="f8215"/>
                </a:cubicBezTo>
                <a:cubicBezTo>
                  <a:pt x="f8213" y="f8216"/>
                  <a:pt x="f8211" y="f8217"/>
                  <a:pt x="f4905" y="f8218"/>
                </a:cubicBezTo>
                <a:cubicBezTo>
                  <a:pt x="f8208" y="f8219"/>
                  <a:pt x="f8207" y="f8220"/>
                  <a:pt x="f7755" y="f8220"/>
                </a:cubicBezTo>
                <a:cubicBezTo>
                  <a:pt x="f8221" y="f8220"/>
                  <a:pt x="f8222" y="f8223"/>
                  <a:pt x="f8224" y="f8225"/>
                </a:cubicBezTo>
                <a:cubicBezTo>
                  <a:pt x="f8226" y="f8227"/>
                  <a:pt x="f4938" y="f8228"/>
                  <a:pt x="f4938" y="f8229"/>
                </a:cubicBezTo>
                <a:cubicBezTo>
                  <a:pt x="f4938" y="f8214"/>
                  <a:pt x="f8230" y="f8231"/>
                  <a:pt x="f8232" y="f8233"/>
                </a:cubicBezTo>
                <a:cubicBezTo>
                  <a:pt x="f8234" y="f8235"/>
                  <a:pt x="f3653" y="f8206"/>
                  <a:pt x="f7755" y="f8206"/>
                </a:cubicBezTo>
                <a:close/>
                <a:moveTo>
                  <a:pt x="f8236" y="f8237"/>
                </a:moveTo>
                <a:cubicBezTo>
                  <a:pt x="f8238" y="f8237"/>
                  <a:pt x="f8239" y="f8240"/>
                  <a:pt x="f8241" y="f8242"/>
                </a:cubicBezTo>
                <a:cubicBezTo>
                  <a:pt x="f8243" y="f8244"/>
                  <a:pt x="f2186" y="f8245"/>
                  <a:pt x="f2186" y="f8246"/>
                </a:cubicBezTo>
                <a:cubicBezTo>
                  <a:pt x="f2186" y="f8247"/>
                  <a:pt x="f8248" y="f8249"/>
                  <a:pt x="f8250" y="f8251"/>
                </a:cubicBezTo>
                <a:cubicBezTo>
                  <a:pt x="f8252" y="f8253"/>
                  <a:pt x="f8254" y="f8255"/>
                  <a:pt x="f8256" y="f8257"/>
                </a:cubicBezTo>
                <a:cubicBezTo>
                  <a:pt x="f5630" y="f8258"/>
                  <a:pt x="f2930" y="f8259"/>
                  <a:pt x="f8260" y="f8261"/>
                </a:cubicBezTo>
                <a:cubicBezTo>
                  <a:pt x="f8262" y="f8263"/>
                  <a:pt x="f8264" y="f8265"/>
                  <a:pt x="f8266" y="f8267"/>
                </a:cubicBezTo>
                <a:lnTo>
                  <a:pt x="f8268" y="f8267"/>
                </a:lnTo>
                <a:cubicBezTo>
                  <a:pt x="f8269" y="f8270"/>
                  <a:pt x="f8271" y="f8272"/>
                  <a:pt x="f8273" y="f8274"/>
                </a:cubicBezTo>
                <a:cubicBezTo>
                  <a:pt x="f8275" y="f8276"/>
                  <a:pt x="f8277" y="f8278"/>
                  <a:pt x="f6351" y="f8279"/>
                </a:cubicBezTo>
                <a:cubicBezTo>
                  <a:pt x="f8280" y="f8281"/>
                  <a:pt x="f7758" y="f8282"/>
                  <a:pt x="f8283" y="f8282"/>
                </a:cubicBezTo>
                <a:cubicBezTo>
                  <a:pt x="f2202" y="f8282"/>
                  <a:pt x="f8284" y="f8285"/>
                  <a:pt x="f2959" y="f8286"/>
                </a:cubicBezTo>
                <a:cubicBezTo>
                  <a:pt x="f8287" y="f8288"/>
                  <a:pt x="f5640" y="f8289"/>
                  <a:pt x="f8290" y="f8291"/>
                </a:cubicBezTo>
                <a:cubicBezTo>
                  <a:pt x="f8292" y="f8293"/>
                  <a:pt x="f8294" y="f8295"/>
                  <a:pt x="f8296" y="f8297"/>
                </a:cubicBezTo>
                <a:cubicBezTo>
                  <a:pt x="f8298" y="f8299"/>
                  <a:pt x="f8300" y="f8301"/>
                  <a:pt x="f8300" y="f8302"/>
                </a:cubicBezTo>
                <a:cubicBezTo>
                  <a:pt x="f8300" y="f8303"/>
                  <a:pt x="f8304" y="f8305"/>
                  <a:pt x="f8306" y="f8307"/>
                </a:cubicBezTo>
                <a:cubicBezTo>
                  <a:pt x="f8308" y="f8309"/>
                  <a:pt x="f8310" y="f8206"/>
                  <a:pt x="f8311" y="f8312"/>
                </a:cubicBezTo>
                <a:cubicBezTo>
                  <a:pt x="f8313" y="f8314"/>
                  <a:pt x="f8315" y="f8316"/>
                  <a:pt x="f8317" y="f8318"/>
                </a:cubicBezTo>
                <a:cubicBezTo>
                  <a:pt x="f8319" y="f8320"/>
                  <a:pt x="f8321" y="f8237"/>
                  <a:pt x="f8236" y="f8237"/>
                </a:cubicBezTo>
                <a:close/>
                <a:moveTo>
                  <a:pt x="f4181" y="f8322"/>
                </a:moveTo>
                <a:cubicBezTo>
                  <a:pt x="f1131" y="f8322"/>
                  <a:pt x="f8323" y="f8324"/>
                  <a:pt x="f19" y="f8325"/>
                </a:cubicBezTo>
                <a:cubicBezTo>
                  <a:pt x="f8326" y="f8327"/>
                  <a:pt x="f8328" y="f8329"/>
                  <a:pt x="f8328" y="f8330"/>
                </a:cubicBezTo>
                <a:cubicBezTo>
                  <a:pt x="f8328" y="f8331"/>
                  <a:pt x="f8332" y="f8333"/>
                  <a:pt x="f8334" y="f8335"/>
                </a:cubicBezTo>
                <a:cubicBezTo>
                  <a:pt x="f8336" y="f8337"/>
                  <a:pt x="f7416" y="f8338"/>
                  <a:pt x="f4181" y="f8339"/>
                </a:cubicBezTo>
                <a:cubicBezTo>
                  <a:pt x="f8340" y="f8338"/>
                  <a:pt x="f8341" y="f8337"/>
                  <a:pt x="f8342" y="f8335"/>
                </a:cubicBezTo>
                <a:cubicBezTo>
                  <a:pt x="f4164" y="f8333"/>
                  <a:pt x="f8343" y="f8344"/>
                  <a:pt x="f8343" y="f8345"/>
                </a:cubicBezTo>
                <a:cubicBezTo>
                  <a:pt x="f8343" y="f8346"/>
                  <a:pt x="f8347" y="f8327"/>
                  <a:pt x="f1687" y="f8325"/>
                </a:cubicBezTo>
                <a:cubicBezTo>
                  <a:pt x="f6574" y="f8324"/>
                  <a:pt x="f8348" y="f8322"/>
                  <a:pt x="f4181" y="f8322"/>
                </a:cubicBezTo>
                <a:close/>
                <a:moveTo>
                  <a:pt x="f5076" y="f8349"/>
                </a:moveTo>
                <a:lnTo>
                  <a:pt x="f2624" y="f8350"/>
                </a:lnTo>
                <a:lnTo>
                  <a:pt x="f5079" y="f8351"/>
                </a:lnTo>
                <a:lnTo>
                  <a:pt x="f124" y="f8352"/>
                </a:lnTo>
                <a:lnTo>
                  <a:pt x="f5082" y="f8353"/>
                </a:lnTo>
                <a:lnTo>
                  <a:pt x="f5084" y="f8354"/>
                </a:lnTo>
                <a:lnTo>
                  <a:pt x="f5086" y="f8355"/>
                </a:lnTo>
                <a:lnTo>
                  <a:pt x="f1819" y="f8356"/>
                </a:lnTo>
                <a:lnTo>
                  <a:pt x="f5089" y="f8357"/>
                </a:lnTo>
                <a:lnTo>
                  <a:pt x="f5091" y="f8358"/>
                </a:lnTo>
                <a:lnTo>
                  <a:pt x="f5093" y="f8359"/>
                </a:lnTo>
                <a:lnTo>
                  <a:pt x="f106" y="f8360"/>
                </a:lnTo>
                <a:lnTo>
                  <a:pt x="f5096" y="f8361"/>
                </a:lnTo>
                <a:lnTo>
                  <a:pt x="f5098" y="f8362"/>
                </a:lnTo>
                <a:lnTo>
                  <a:pt x="f5100" y="f8363"/>
                </a:lnTo>
                <a:close/>
                <a:moveTo>
                  <a:pt x="f4181" y="f8364"/>
                </a:moveTo>
                <a:cubicBezTo>
                  <a:pt x="f584" y="f8364"/>
                  <a:pt x="f8365" y="f8366"/>
                  <a:pt x="f8367" y="f8368"/>
                </a:cubicBezTo>
                <a:cubicBezTo>
                  <a:pt x="f8369" y="f8370"/>
                  <a:pt x="f8371" y="f8372"/>
                  <a:pt x="f8371" y="f8373"/>
                </a:cubicBezTo>
                <a:cubicBezTo>
                  <a:pt x="f8371" y="f8374"/>
                  <a:pt x="f8375" y="f8376"/>
                  <a:pt x="f5133" y="f8377"/>
                </a:cubicBezTo>
                <a:cubicBezTo>
                  <a:pt x="f8378" y="f8379"/>
                  <a:pt x="f8380" y="f8381"/>
                  <a:pt x="f8382" y="f8383"/>
                </a:cubicBezTo>
                <a:cubicBezTo>
                  <a:pt x="f8384" y="f8385"/>
                  <a:pt x="f180" y="f8386"/>
                  <a:pt x="f180" y="f8387"/>
                </a:cubicBezTo>
                <a:cubicBezTo>
                  <a:pt x="f180" y="f8388"/>
                  <a:pt x="f2296" y="f8389"/>
                  <a:pt x="f2294" y="f8390"/>
                </a:cubicBezTo>
                <a:cubicBezTo>
                  <a:pt x="f2292" y="f8391"/>
                  <a:pt x="f8392" y="f8393"/>
                  <a:pt x="f4181" y="f8393"/>
                </a:cubicBezTo>
                <a:cubicBezTo>
                  <a:pt x="f8394" y="f8393"/>
                  <a:pt x="f8395" y="f8396"/>
                  <a:pt x="f8397" y="f8398"/>
                </a:cubicBezTo>
                <a:cubicBezTo>
                  <a:pt x="f8399" y="f8400"/>
                  <a:pt x="f4414" y="f8401"/>
                  <a:pt x="f4414" y="f8402"/>
                </a:cubicBezTo>
                <a:cubicBezTo>
                  <a:pt x="f4414" y="f8403"/>
                  <a:pt x="f8404" y="f8405"/>
                  <a:pt x="f8406" y="f8407"/>
                </a:cubicBezTo>
                <a:cubicBezTo>
                  <a:pt x="f8408" y="f8409"/>
                  <a:pt x="f8410" y="f8379"/>
                  <a:pt x="f8411" y="f8377"/>
                </a:cubicBezTo>
                <a:cubicBezTo>
                  <a:pt x="f8412" y="f8376"/>
                  <a:pt x="f8406" y="f8413"/>
                  <a:pt x="f8406" y="f8414"/>
                </a:cubicBezTo>
                <a:cubicBezTo>
                  <a:pt x="f8406" y="f8415"/>
                  <a:pt x="f8416" y="f8417"/>
                  <a:pt x="f8418" y="f8419"/>
                </a:cubicBezTo>
                <a:cubicBezTo>
                  <a:pt x="f8420" y="f8421"/>
                  <a:pt x="f5144" y="f8364"/>
                  <a:pt x="f4181" y="f8364"/>
                </a:cubicBezTo>
                <a:close/>
                <a:moveTo>
                  <a:pt x="f8422" y="f8423"/>
                </a:moveTo>
                <a:lnTo>
                  <a:pt x="f8424" y="f8425"/>
                </a:lnTo>
                <a:lnTo>
                  <a:pt x="f5561" y="f8426"/>
                </a:lnTo>
                <a:lnTo>
                  <a:pt x="f8427" y="f8428"/>
                </a:lnTo>
                <a:cubicBezTo>
                  <a:pt x="f6881" y="f8429"/>
                  <a:pt x="f8430" y="f8431"/>
                  <a:pt x="f2515" y="f8432"/>
                </a:cubicBezTo>
                <a:cubicBezTo>
                  <a:pt x="f8433" y="f8434"/>
                  <a:pt x="f8435" y="f8436"/>
                  <a:pt x="f8437" y="f8438"/>
                </a:cubicBezTo>
                <a:lnTo>
                  <a:pt x="f8437" y="f8439"/>
                </a:lnTo>
                <a:lnTo>
                  <a:pt x="f8440" y="f8439"/>
                </a:lnTo>
                <a:lnTo>
                  <a:pt x="f8440" y="f8441"/>
                </a:lnTo>
                <a:cubicBezTo>
                  <a:pt x="f8440" y="f8442"/>
                  <a:pt x="f8443" y="f8444"/>
                  <a:pt x="f8445" y="f8446"/>
                </a:cubicBezTo>
                <a:cubicBezTo>
                  <a:pt x="f8447" y="f8448"/>
                  <a:pt x="f5909" y="f8449"/>
                  <a:pt x="f4665" y="f8450"/>
                </a:cubicBezTo>
                <a:lnTo>
                  <a:pt x="f8451" y="f8452"/>
                </a:lnTo>
                <a:cubicBezTo>
                  <a:pt x="f8453" y="f8454"/>
                  <a:pt x="f8455" y="f8456"/>
                  <a:pt x="f8457" y="f8458"/>
                </a:cubicBezTo>
                <a:cubicBezTo>
                  <a:pt x="f8459" y="f8460"/>
                  <a:pt x="f8437" y="f8461"/>
                  <a:pt x="f8437" y="f8462"/>
                </a:cubicBezTo>
                <a:lnTo>
                  <a:pt x="f8463" y="f8464"/>
                </a:lnTo>
                <a:cubicBezTo>
                  <a:pt x="f8465" y="f8466"/>
                  <a:pt x="f8467" y="f8468"/>
                  <a:pt x="f2518" y="f8469"/>
                </a:cubicBezTo>
                <a:cubicBezTo>
                  <a:pt x="f8470" y="f8471"/>
                  <a:pt x="f8472" y="f8473"/>
                  <a:pt x="f8474" y="f8475"/>
                </a:cubicBezTo>
                <a:cubicBezTo>
                  <a:pt x="f8476" y="f8477"/>
                  <a:pt x="f8478" y="f8479"/>
                  <a:pt x="f8480" y="f8481"/>
                </a:cubicBezTo>
                <a:cubicBezTo>
                  <a:pt x="f8482" y="f8483"/>
                  <a:pt x="f8484" y="f8485"/>
                  <a:pt x="f8486" y="f8487"/>
                </a:cubicBezTo>
                <a:close/>
                <a:moveTo>
                  <a:pt x="f8488" y="f8423"/>
                </a:moveTo>
                <a:lnTo>
                  <a:pt x="f1327" y="f8425"/>
                </a:lnTo>
                <a:lnTo>
                  <a:pt x="f5579" y="f8426"/>
                </a:lnTo>
                <a:lnTo>
                  <a:pt x="f8489" y="f8428"/>
                </a:lnTo>
                <a:cubicBezTo>
                  <a:pt x="f6908" y="f8490"/>
                  <a:pt x="f8491" y="f8431"/>
                  <a:pt x="f2550" y="f8432"/>
                </a:cubicBezTo>
                <a:cubicBezTo>
                  <a:pt x="f8492" y="f8434"/>
                  <a:pt x="f8493" y="f8494"/>
                  <a:pt x="f8495" y="f8438"/>
                </a:cubicBezTo>
                <a:lnTo>
                  <a:pt x="f8495" y="f8439"/>
                </a:lnTo>
                <a:lnTo>
                  <a:pt x="f8496" y="f8439"/>
                </a:lnTo>
                <a:lnTo>
                  <a:pt x="f8496" y="f8497"/>
                </a:lnTo>
                <a:cubicBezTo>
                  <a:pt x="f8496" y="f8442"/>
                  <a:pt x="f8498" y="f8444"/>
                  <a:pt x="f8499" y="f8500"/>
                </a:cubicBezTo>
                <a:cubicBezTo>
                  <a:pt x="f8501" y="f8448"/>
                  <a:pt x="f5928" y="f8449"/>
                  <a:pt x="f4715" y="f8450"/>
                </a:cubicBezTo>
                <a:lnTo>
                  <a:pt x="f8502" y="f8503"/>
                </a:lnTo>
                <a:cubicBezTo>
                  <a:pt x="f8504" y="f8454"/>
                  <a:pt x="f8505" y="f8456"/>
                  <a:pt x="f8506" y="f8507"/>
                </a:cubicBezTo>
                <a:cubicBezTo>
                  <a:pt x="f8508" y="f8509"/>
                  <a:pt x="f8495" y="f8461"/>
                  <a:pt x="f8495" y="f8462"/>
                </a:cubicBezTo>
                <a:lnTo>
                  <a:pt x="f8510" y="f8464"/>
                </a:lnTo>
                <a:cubicBezTo>
                  <a:pt x="f8511" y="f8512"/>
                  <a:pt x="f8513" y="f8468"/>
                  <a:pt x="f2553" y="f8469"/>
                </a:cubicBezTo>
                <a:cubicBezTo>
                  <a:pt x="f8514" y="f8471"/>
                  <a:pt x="f8515" y="f8516"/>
                  <a:pt x="f8517" y="f8475"/>
                </a:cubicBezTo>
                <a:cubicBezTo>
                  <a:pt x="f8518" y="f8477"/>
                  <a:pt x="f8519" y="f8479"/>
                  <a:pt x="f8520" y="f8521"/>
                </a:cubicBezTo>
                <a:cubicBezTo>
                  <a:pt x="f8522" y="f8483"/>
                  <a:pt x="f8523" y="f8485"/>
                  <a:pt x="f8524" y="f8525"/>
                </a:cubicBezTo>
                <a:close/>
                <a:moveTo>
                  <a:pt x="f8526" y="f8527"/>
                </a:moveTo>
                <a:lnTo>
                  <a:pt x="f1228" y="f8528"/>
                </a:lnTo>
                <a:lnTo>
                  <a:pt x="f5591" y="f8529"/>
                </a:lnTo>
                <a:lnTo>
                  <a:pt x="f8530" y="f8531"/>
                </a:lnTo>
                <a:cubicBezTo>
                  <a:pt x="f6926" y="f8490"/>
                  <a:pt x="f8532" y="f8533"/>
                  <a:pt x="f2467" y="f8534"/>
                </a:cubicBezTo>
                <a:cubicBezTo>
                  <a:pt x="f8535" y="f8536"/>
                  <a:pt x="f8537" y="f8538"/>
                  <a:pt x="f8539" y="f8540"/>
                </a:cubicBezTo>
                <a:lnTo>
                  <a:pt x="f8539" y="f8541"/>
                </a:lnTo>
                <a:lnTo>
                  <a:pt x="f8542" y="f8541"/>
                </a:lnTo>
                <a:lnTo>
                  <a:pt x="f8542" y="f8497"/>
                </a:lnTo>
                <a:cubicBezTo>
                  <a:pt x="f8542" y="f8543"/>
                  <a:pt x="f8544" y="f8545"/>
                  <a:pt x="f8546" y="f8500"/>
                </a:cubicBezTo>
                <a:cubicBezTo>
                  <a:pt x="f8547" y="f8548"/>
                  <a:pt x="f5945" y="f8549"/>
                  <a:pt x="f4744" y="f8550"/>
                </a:cubicBezTo>
                <a:lnTo>
                  <a:pt x="f8551" y="f8503"/>
                </a:lnTo>
                <a:cubicBezTo>
                  <a:pt x="f8552" y="f8553"/>
                  <a:pt x="f8554" y="f8555"/>
                  <a:pt x="f8556" y="f8557"/>
                </a:cubicBezTo>
                <a:cubicBezTo>
                  <a:pt x="f8558" y="f8509"/>
                  <a:pt x="f8539" y="f8559"/>
                  <a:pt x="f8539" y="f8560"/>
                </a:cubicBezTo>
                <a:lnTo>
                  <a:pt x="f8561" y="f8562"/>
                </a:lnTo>
                <a:cubicBezTo>
                  <a:pt x="f8563" y="f8512"/>
                  <a:pt x="f8564" y="f8565"/>
                  <a:pt x="f2473" y="f8566"/>
                </a:cubicBezTo>
                <a:cubicBezTo>
                  <a:pt x="f8567" y="f8568"/>
                  <a:pt x="f8569" y="f8570"/>
                  <a:pt x="f8571" y="f8572"/>
                </a:cubicBezTo>
                <a:cubicBezTo>
                  <a:pt x="f8573" y="f8574"/>
                  <a:pt x="f8575" y="f8576"/>
                  <a:pt x="f8577" y="f8521"/>
                </a:cubicBezTo>
                <a:cubicBezTo>
                  <a:pt x="f8578" y="f8579"/>
                  <a:pt x="f8580" y="f8581"/>
                  <a:pt x="f8582" y="f8525"/>
                </a:cubicBezTo>
                <a:close/>
                <a:moveTo>
                  <a:pt x="f1844" y="f8583"/>
                </a:moveTo>
                <a:lnTo>
                  <a:pt x="f1844" y="f8584"/>
                </a:lnTo>
                <a:lnTo>
                  <a:pt x="f8585" y="f8584"/>
                </a:lnTo>
                <a:lnTo>
                  <a:pt x="f8585" y="f8586"/>
                </a:lnTo>
                <a:lnTo>
                  <a:pt x="f8587" y="f8586"/>
                </a:lnTo>
                <a:lnTo>
                  <a:pt x="f8587" y="f8584"/>
                </a:lnTo>
                <a:lnTo>
                  <a:pt x="f41" y="f8584"/>
                </a:lnTo>
                <a:lnTo>
                  <a:pt x="f41" y="f8588"/>
                </a:lnTo>
                <a:lnTo>
                  <a:pt x="f8587" y="f8588"/>
                </a:lnTo>
                <a:lnTo>
                  <a:pt x="f8587" y="f8589"/>
                </a:lnTo>
                <a:lnTo>
                  <a:pt x="f8585" y="f8589"/>
                </a:lnTo>
                <a:lnTo>
                  <a:pt x="f8585" y="f8588"/>
                </a:lnTo>
                <a:lnTo>
                  <a:pt x="f1844" y="f8588"/>
                </a:lnTo>
                <a:lnTo>
                  <a:pt x="f1844" y="f8590"/>
                </a:lnTo>
                <a:cubicBezTo>
                  <a:pt x="f1844" y="f8591"/>
                  <a:pt x="f8592" y="f8593"/>
                  <a:pt x="f5019" y="f8594"/>
                </a:cubicBezTo>
                <a:cubicBezTo>
                  <a:pt x="f5967" y="f8595"/>
                  <a:pt x="f8596" y="f8597"/>
                  <a:pt x="f8598" y="f8599"/>
                </a:cubicBezTo>
                <a:lnTo>
                  <a:pt x="f8600" y="f8601"/>
                </a:lnTo>
                <a:cubicBezTo>
                  <a:pt x="f4960" y="f8602"/>
                  <a:pt x="f501" y="f8603"/>
                  <a:pt x="f8604" y="f8605"/>
                </a:cubicBezTo>
                <a:cubicBezTo>
                  <a:pt x="f8606" y="f8607"/>
                  <a:pt x="f98" y="f8608"/>
                  <a:pt x="f98" y="f8609"/>
                </a:cubicBezTo>
                <a:lnTo>
                  <a:pt x="f98" y="f8588"/>
                </a:lnTo>
                <a:lnTo>
                  <a:pt x="f8610" y="f8588"/>
                </a:lnTo>
                <a:lnTo>
                  <a:pt x="f8610" y="f8584"/>
                </a:lnTo>
                <a:lnTo>
                  <a:pt x="f98" y="f8584"/>
                </a:lnTo>
                <a:lnTo>
                  <a:pt x="f98" y="f8583"/>
                </a:lnTo>
                <a:close/>
                <a:moveTo>
                  <a:pt x="f5423" y="f8611"/>
                </a:moveTo>
                <a:lnTo>
                  <a:pt x="f2796" y="f8612"/>
                </a:lnTo>
                <a:lnTo>
                  <a:pt x="f5426" y="f8613"/>
                </a:lnTo>
                <a:lnTo>
                  <a:pt x="f276" y="f8614"/>
                </a:lnTo>
                <a:lnTo>
                  <a:pt x="f5429" y="f8615"/>
                </a:lnTo>
                <a:lnTo>
                  <a:pt x="f5431" y="f8616"/>
                </a:lnTo>
                <a:lnTo>
                  <a:pt x="f5433" y="f8617"/>
                </a:lnTo>
                <a:lnTo>
                  <a:pt x="f2105" y="f8618"/>
                </a:lnTo>
                <a:lnTo>
                  <a:pt x="f5436" y="f8619"/>
                </a:lnTo>
                <a:lnTo>
                  <a:pt x="f5438" y="f8620"/>
                </a:lnTo>
                <a:lnTo>
                  <a:pt x="f5440" y="f8621"/>
                </a:lnTo>
                <a:lnTo>
                  <a:pt x="f258" y="f8622"/>
                </a:lnTo>
                <a:lnTo>
                  <a:pt x="f5443" y="f8623"/>
                </a:lnTo>
                <a:lnTo>
                  <a:pt x="f5445" y="f8624"/>
                </a:lnTo>
                <a:lnTo>
                  <a:pt x="f5447" y="f8625"/>
                </a:lnTo>
                <a:close/>
                <a:moveTo>
                  <a:pt x="f7158" y="f8626"/>
                </a:moveTo>
                <a:lnTo>
                  <a:pt x="f7158" y="f8627"/>
                </a:lnTo>
                <a:lnTo>
                  <a:pt x="f2015" y="f8628"/>
                </a:lnTo>
                <a:lnTo>
                  <a:pt x="f8629" y="f8630"/>
                </a:lnTo>
                <a:lnTo>
                  <a:pt x="f7158" y="f8631"/>
                </a:lnTo>
                <a:lnTo>
                  <a:pt x="f7158" y="f8632"/>
                </a:lnTo>
                <a:cubicBezTo>
                  <a:pt x="f7158" y="f8633"/>
                  <a:pt x="f2678" y="f8634"/>
                  <a:pt x="f8635" y="f8634"/>
                </a:cubicBezTo>
                <a:lnTo>
                  <a:pt x="f8636" y="f8634"/>
                </a:lnTo>
                <a:lnTo>
                  <a:pt x="f8636" y="f8632"/>
                </a:lnTo>
                <a:lnTo>
                  <a:pt x="f8637" y="f8632"/>
                </a:lnTo>
                <a:cubicBezTo>
                  <a:pt x="f8638" y="f8632"/>
                  <a:pt x="f4600" y="f8639"/>
                  <a:pt x="f4600" y="f8640"/>
                </a:cubicBezTo>
                <a:lnTo>
                  <a:pt x="f4600" y="f8641"/>
                </a:lnTo>
                <a:lnTo>
                  <a:pt x="f8642" y="f8643"/>
                </a:lnTo>
                <a:cubicBezTo>
                  <a:pt x="f8644" y="f8645"/>
                  <a:pt x="f8646" y="f8647"/>
                  <a:pt x="f8648" y="f8649"/>
                </a:cubicBezTo>
                <a:cubicBezTo>
                  <a:pt x="f8650" y="f8651"/>
                  <a:pt x="f8652" y="f8653"/>
                  <a:pt x="f7172" y="f8654"/>
                </a:cubicBezTo>
                <a:lnTo>
                  <a:pt x="f8655" y="f8656"/>
                </a:lnTo>
                <a:cubicBezTo>
                  <a:pt x="f8657" y="f8658"/>
                  <a:pt x="f8659" y="f8660"/>
                  <a:pt x="f8661" y="f8662"/>
                </a:cubicBezTo>
                <a:cubicBezTo>
                  <a:pt x="f8663" y="f8664"/>
                  <a:pt x="f8665" y="f8666"/>
                  <a:pt x="f8667" y="f8668"/>
                </a:cubicBezTo>
                <a:lnTo>
                  <a:pt x="f7175" y="f8669"/>
                </a:lnTo>
                <a:lnTo>
                  <a:pt x="f4600" y="f8668"/>
                </a:lnTo>
                <a:lnTo>
                  <a:pt x="f4600" y="f8626"/>
                </a:lnTo>
                <a:close/>
                <a:moveTo>
                  <a:pt x="f5532" y="f8670"/>
                </a:moveTo>
                <a:lnTo>
                  <a:pt x="f2902" y="f8671"/>
                </a:lnTo>
                <a:lnTo>
                  <a:pt x="f5533" y="f8672"/>
                </a:lnTo>
                <a:lnTo>
                  <a:pt x="f411" y="f8673"/>
                </a:lnTo>
                <a:lnTo>
                  <a:pt x="f5534" y="f8674"/>
                </a:lnTo>
                <a:lnTo>
                  <a:pt x="f5535" y="f8675"/>
                </a:lnTo>
                <a:lnTo>
                  <a:pt x="f5536" y="f8676"/>
                </a:lnTo>
                <a:lnTo>
                  <a:pt x="f2141" y="f8677"/>
                </a:lnTo>
                <a:lnTo>
                  <a:pt x="f5537" y="f8678"/>
                </a:lnTo>
                <a:lnTo>
                  <a:pt x="f5538" y="f8679"/>
                </a:lnTo>
                <a:lnTo>
                  <a:pt x="f5539" y="f8680"/>
                </a:lnTo>
                <a:lnTo>
                  <a:pt x="f402" y="f8681"/>
                </a:lnTo>
                <a:lnTo>
                  <a:pt x="f5542" y="f8682"/>
                </a:lnTo>
                <a:lnTo>
                  <a:pt x="f5544" y="f8683"/>
                </a:lnTo>
                <a:lnTo>
                  <a:pt x="f5546" y="f8684"/>
                </a:lnTo>
                <a:close/>
                <a:moveTo>
                  <a:pt x="f5506" y="f8670"/>
                </a:moveTo>
                <a:lnTo>
                  <a:pt x="f2874" y="f8685"/>
                </a:lnTo>
                <a:lnTo>
                  <a:pt x="f5509" y="f8686"/>
                </a:lnTo>
                <a:lnTo>
                  <a:pt x="f348" y="f8687"/>
                </a:lnTo>
                <a:lnTo>
                  <a:pt x="f5512" y="f8688"/>
                </a:lnTo>
                <a:lnTo>
                  <a:pt x="f5514" y="f8689"/>
                </a:lnTo>
                <a:lnTo>
                  <a:pt x="f5516" y="f8690"/>
                </a:lnTo>
                <a:lnTo>
                  <a:pt x="f2136" y="f8691"/>
                </a:lnTo>
                <a:lnTo>
                  <a:pt x="f5519" y="f8692"/>
                </a:lnTo>
                <a:lnTo>
                  <a:pt x="f5521" y="f8693"/>
                </a:lnTo>
                <a:lnTo>
                  <a:pt x="f5523" y="f8694"/>
                </a:lnTo>
                <a:lnTo>
                  <a:pt x="f330" y="f8695"/>
                </a:lnTo>
                <a:lnTo>
                  <a:pt x="f5526" y="f8696"/>
                </a:lnTo>
                <a:lnTo>
                  <a:pt x="f5528" y="f8697"/>
                </a:lnTo>
                <a:lnTo>
                  <a:pt x="f5530" y="f8698"/>
                </a:lnTo>
                <a:close/>
                <a:moveTo>
                  <a:pt x="f8699" y="f8700"/>
                </a:moveTo>
                <a:lnTo>
                  <a:pt x="f8699" y="f8701"/>
                </a:lnTo>
                <a:lnTo>
                  <a:pt x="f8702" y="f8701"/>
                </a:lnTo>
                <a:lnTo>
                  <a:pt x="f8702" y="f8703"/>
                </a:lnTo>
                <a:lnTo>
                  <a:pt x="f1291" y="f8703"/>
                </a:lnTo>
                <a:lnTo>
                  <a:pt x="f1291" y="f8704"/>
                </a:lnTo>
                <a:lnTo>
                  <a:pt x="f8705" y="f8704"/>
                </a:lnTo>
                <a:lnTo>
                  <a:pt x="f8705" y="f8703"/>
                </a:lnTo>
                <a:lnTo>
                  <a:pt x="f8706" y="f8703"/>
                </a:lnTo>
                <a:lnTo>
                  <a:pt x="f8706" y="f8700"/>
                </a:lnTo>
                <a:close/>
                <a:moveTo>
                  <a:pt x="f8707" y="f8700"/>
                </a:moveTo>
                <a:lnTo>
                  <a:pt x="f8707" y="f8701"/>
                </a:lnTo>
                <a:lnTo>
                  <a:pt x="f8708" y="f8701"/>
                </a:lnTo>
                <a:lnTo>
                  <a:pt x="f8708" y="f8703"/>
                </a:lnTo>
                <a:lnTo>
                  <a:pt x="f1327" y="f8703"/>
                </a:lnTo>
                <a:lnTo>
                  <a:pt x="f1327" y="f8704"/>
                </a:lnTo>
                <a:lnTo>
                  <a:pt x="f8709" y="f8704"/>
                </a:lnTo>
                <a:lnTo>
                  <a:pt x="f8709" y="f8703"/>
                </a:lnTo>
                <a:lnTo>
                  <a:pt x="f8710" y="f8703"/>
                </a:lnTo>
                <a:lnTo>
                  <a:pt x="f8710" y="f8700"/>
                </a:lnTo>
                <a:close/>
                <a:moveTo>
                  <a:pt x="f8711" y="f8712"/>
                </a:moveTo>
                <a:lnTo>
                  <a:pt x="f8711" y="f8713"/>
                </a:lnTo>
                <a:lnTo>
                  <a:pt x="f8714" y="f8713"/>
                </a:lnTo>
                <a:lnTo>
                  <a:pt x="f8714" y="f8715"/>
                </a:lnTo>
                <a:lnTo>
                  <a:pt x="f1228" y="f8715"/>
                </a:lnTo>
                <a:lnTo>
                  <a:pt x="f1228" y="f8716"/>
                </a:lnTo>
                <a:lnTo>
                  <a:pt x="f8717" y="f8716"/>
                </a:lnTo>
                <a:lnTo>
                  <a:pt x="f8717" y="f8715"/>
                </a:lnTo>
                <a:lnTo>
                  <a:pt x="f8718" y="f8715"/>
                </a:lnTo>
                <a:lnTo>
                  <a:pt x="f8718" y="f8712"/>
                </a:lnTo>
                <a:close/>
                <a:moveTo>
                  <a:pt x="f8719" y="f8720"/>
                </a:moveTo>
                <a:lnTo>
                  <a:pt x="f8719" y="f8721"/>
                </a:lnTo>
                <a:lnTo>
                  <a:pt x="f7412" y="f8721"/>
                </a:lnTo>
                <a:lnTo>
                  <a:pt x="f7412" y="f8722"/>
                </a:lnTo>
                <a:lnTo>
                  <a:pt x="f180" y="f8722"/>
                </a:lnTo>
                <a:lnTo>
                  <a:pt x="f180" y="f8723"/>
                </a:lnTo>
                <a:lnTo>
                  <a:pt x="f6582" y="f8723"/>
                </a:lnTo>
                <a:lnTo>
                  <a:pt x="f6582" y="f8722"/>
                </a:lnTo>
                <a:lnTo>
                  <a:pt x="f2289" y="f8722"/>
                </a:lnTo>
                <a:lnTo>
                  <a:pt x="f2289" y="f8721"/>
                </a:lnTo>
                <a:lnTo>
                  <a:pt x="f8724" y="f8721"/>
                </a:lnTo>
                <a:lnTo>
                  <a:pt x="f8724" y="f8720"/>
                </a:lnTo>
                <a:close/>
                <a:moveTo>
                  <a:pt x="f7748" y="f8725"/>
                </a:moveTo>
                <a:lnTo>
                  <a:pt x="f7748" y="f8726"/>
                </a:lnTo>
                <a:lnTo>
                  <a:pt x="f2186" y="f8727"/>
                </a:lnTo>
                <a:lnTo>
                  <a:pt x="f8728" y="f8729"/>
                </a:lnTo>
                <a:lnTo>
                  <a:pt x="f7748" y="f8730"/>
                </a:lnTo>
                <a:lnTo>
                  <a:pt x="f7748" y="f8731"/>
                </a:lnTo>
                <a:cubicBezTo>
                  <a:pt x="f7748" y="f8732"/>
                  <a:pt x="f2949" y="f8733"/>
                  <a:pt x="f8734" y="f8733"/>
                </a:cubicBezTo>
                <a:lnTo>
                  <a:pt x="f8735" y="f8733"/>
                </a:lnTo>
                <a:lnTo>
                  <a:pt x="f8735" y="f8731"/>
                </a:lnTo>
                <a:lnTo>
                  <a:pt x="f8736" y="f8731"/>
                </a:lnTo>
                <a:cubicBezTo>
                  <a:pt x="f8737" y="f8731"/>
                  <a:pt x="f4930" y="f8738"/>
                  <a:pt x="f4930" y="f8739"/>
                </a:cubicBezTo>
                <a:lnTo>
                  <a:pt x="f4930" y="f8740"/>
                </a:lnTo>
                <a:lnTo>
                  <a:pt x="f8741" y="f8742"/>
                </a:lnTo>
                <a:cubicBezTo>
                  <a:pt x="f8743" y="f8744"/>
                  <a:pt x="f8745" y="f8746"/>
                  <a:pt x="f8747" y="f8748"/>
                </a:cubicBezTo>
                <a:cubicBezTo>
                  <a:pt x="f8749" y="f8750"/>
                  <a:pt x="f8751" y="f8752"/>
                  <a:pt x="f7762" y="f8753"/>
                </a:cubicBezTo>
                <a:lnTo>
                  <a:pt x="f8754" y="f8755"/>
                </a:lnTo>
                <a:cubicBezTo>
                  <a:pt x="f8756" y="f8757"/>
                  <a:pt x="f8758" y="f8759"/>
                  <a:pt x="f8760" y="f8761"/>
                </a:cubicBezTo>
                <a:cubicBezTo>
                  <a:pt x="f8762" y="f8763"/>
                  <a:pt x="f8764" y="f8765"/>
                  <a:pt x="f8766" y="f8767"/>
                </a:cubicBezTo>
                <a:lnTo>
                  <a:pt x="f7765" y="f8768"/>
                </a:lnTo>
                <a:lnTo>
                  <a:pt x="f4930" y="f8767"/>
                </a:lnTo>
                <a:lnTo>
                  <a:pt x="f4930" y="f8725"/>
                </a:lnTo>
                <a:close/>
                <a:moveTo>
                  <a:pt x="f6845" y="f8769"/>
                </a:moveTo>
                <a:cubicBezTo>
                  <a:pt x="f8770" y="f8769"/>
                  <a:pt x="f8771" y="f8772"/>
                  <a:pt x="f8773" y="f8774"/>
                </a:cubicBezTo>
                <a:cubicBezTo>
                  <a:pt x="f8775" y="f8776"/>
                  <a:pt x="f41" y="f8777"/>
                  <a:pt x="f41" y="f8778"/>
                </a:cubicBezTo>
                <a:cubicBezTo>
                  <a:pt x="f41" y="f8779"/>
                  <a:pt x="f8780" y="f8781"/>
                  <a:pt x="f8782" y="f8783"/>
                </a:cubicBezTo>
                <a:cubicBezTo>
                  <a:pt x="f8784" y="f8785"/>
                  <a:pt x="f2728" y="f8786"/>
                  <a:pt x="f8787" y="f8788"/>
                </a:cubicBezTo>
                <a:lnTo>
                  <a:pt x="f8789" y="f8790"/>
                </a:lnTo>
                <a:cubicBezTo>
                  <a:pt x="f8791" y="f8792"/>
                  <a:pt x="f8793" y="f8794"/>
                  <a:pt x="f8795" y="f8796"/>
                </a:cubicBezTo>
                <a:cubicBezTo>
                  <a:pt x="f8797" y="f8798"/>
                  <a:pt x="f8799" y="f8800"/>
                  <a:pt x="f8801" y="f8802"/>
                </a:cubicBezTo>
                <a:cubicBezTo>
                  <a:pt x="f8803" y="f8804"/>
                  <a:pt x="f4961" y="f8805"/>
                  <a:pt x="f5038" y="f8806"/>
                </a:cubicBezTo>
                <a:cubicBezTo>
                  <a:pt x="f8807" y="f8808"/>
                  <a:pt x="f8809" y="f8810"/>
                  <a:pt x="f8809" y="f8811"/>
                </a:cubicBezTo>
                <a:lnTo>
                  <a:pt x="f8809" y="f8812"/>
                </a:lnTo>
                <a:lnTo>
                  <a:pt x="f8813" y="f8812"/>
                </a:lnTo>
                <a:lnTo>
                  <a:pt x="f8813" y="f8814"/>
                </a:lnTo>
                <a:lnTo>
                  <a:pt x="f8815" y="f8814"/>
                </a:lnTo>
                <a:cubicBezTo>
                  <a:pt x="f8816" y="f8817"/>
                  <a:pt x="f6848" y="f8818"/>
                  <a:pt x="f6848" y="f8819"/>
                </a:cubicBezTo>
                <a:cubicBezTo>
                  <a:pt x="f6848" y="f8820"/>
                  <a:pt x="f6848" y="f8821"/>
                  <a:pt x="f6848" y="f8822"/>
                </a:cubicBezTo>
                <a:cubicBezTo>
                  <a:pt x="f6848" y="f8823"/>
                  <a:pt x="f100" y="f8824"/>
                  <a:pt x="f3099" y="f8825"/>
                </a:cubicBezTo>
                <a:cubicBezTo>
                  <a:pt x="f8826" y="f8827"/>
                  <a:pt x="f1825" y="f8828"/>
                  <a:pt x="f5966" y="f8829"/>
                </a:cubicBezTo>
                <a:lnTo>
                  <a:pt x="f8830" y="f8831"/>
                </a:lnTo>
                <a:cubicBezTo>
                  <a:pt x="f8832" y="f8833"/>
                  <a:pt x="f8834" y="f8835"/>
                  <a:pt x="f8836" y="f8837"/>
                </a:cubicBezTo>
                <a:cubicBezTo>
                  <a:pt x="f8838" y="f8839"/>
                  <a:pt x="f8587" y="f8840"/>
                  <a:pt x="f8587" y="f8841"/>
                </a:cubicBezTo>
                <a:cubicBezTo>
                  <a:pt x="f8587" y="f8842"/>
                  <a:pt x="f8843" y="f8844"/>
                  <a:pt x="f4979" y="f8845"/>
                </a:cubicBezTo>
                <a:cubicBezTo>
                  <a:pt x="f8846" y="f8847"/>
                  <a:pt x="f8848" y="f8849"/>
                  <a:pt x="f4977" y="f8850"/>
                </a:cubicBezTo>
                <a:cubicBezTo>
                  <a:pt x="f8851" y="f8852"/>
                  <a:pt x="f8853" y="f8854"/>
                  <a:pt x="f8855" y="f8856"/>
                </a:cubicBezTo>
                <a:cubicBezTo>
                  <a:pt x="f8857" y="f8858"/>
                  <a:pt x="f8859" y="f8860"/>
                  <a:pt x="f4395" y="f8860"/>
                </a:cubicBezTo>
                <a:cubicBezTo>
                  <a:pt x="f8861" y="f8860"/>
                  <a:pt x="f8862" y="f8863"/>
                  <a:pt x="f71" y="f8864"/>
                </a:cubicBezTo>
                <a:cubicBezTo>
                  <a:pt x="f8865" y="f8866"/>
                  <a:pt x="f8867" y="f8868"/>
                  <a:pt x="f8869" y="f8870"/>
                </a:cubicBezTo>
                <a:lnTo>
                  <a:pt x="f8869" y="f8871"/>
                </a:lnTo>
                <a:cubicBezTo>
                  <a:pt x="f5067" y="f8872"/>
                  <a:pt x="f8873" y="f8874"/>
                  <a:pt x="f8875" y="f8876"/>
                </a:cubicBezTo>
                <a:cubicBezTo>
                  <a:pt x="f8877" y="f8878"/>
                  <a:pt x="f8879" y="f8769"/>
                  <a:pt x="f6845" y="f8769"/>
                </a:cubicBezTo>
                <a:close/>
                <a:moveTo>
                  <a:pt x="f8880" y="f8881"/>
                </a:moveTo>
                <a:lnTo>
                  <a:pt x="f2015" y="f8882"/>
                </a:lnTo>
                <a:lnTo>
                  <a:pt x="f6397" y="f8883"/>
                </a:lnTo>
                <a:lnTo>
                  <a:pt x="f8884" y="f8885"/>
                </a:lnTo>
                <a:cubicBezTo>
                  <a:pt x="f7801" y="f8886"/>
                  <a:pt x="f8887" y="f8888"/>
                  <a:pt x="f3273" y="f8889"/>
                </a:cubicBezTo>
                <a:cubicBezTo>
                  <a:pt x="f8890" y="f8891"/>
                  <a:pt x="f8892" y="f8893"/>
                  <a:pt x="f8894" y="f8895"/>
                </a:cubicBezTo>
                <a:lnTo>
                  <a:pt x="f8894" y="f8896"/>
                </a:lnTo>
                <a:lnTo>
                  <a:pt x="f8897" y="f8896"/>
                </a:lnTo>
                <a:lnTo>
                  <a:pt x="f8897" y="f8898"/>
                </a:lnTo>
                <a:cubicBezTo>
                  <a:pt x="f8897" y="f8899"/>
                  <a:pt x="f8900" y="f8901"/>
                  <a:pt x="f8902" y="f8903"/>
                </a:cubicBezTo>
                <a:cubicBezTo>
                  <a:pt x="f8904" y="f8905"/>
                  <a:pt x="f6551" y="f8906"/>
                  <a:pt x="f5462" y="f8907"/>
                </a:cubicBezTo>
                <a:lnTo>
                  <a:pt x="f8908" y="f8909"/>
                </a:lnTo>
                <a:cubicBezTo>
                  <a:pt x="f8910" y="f8911"/>
                  <a:pt x="f8912" y="f8913"/>
                  <a:pt x="f8914" y="f8915"/>
                </a:cubicBezTo>
                <a:cubicBezTo>
                  <a:pt x="f8916" y="f8917"/>
                  <a:pt x="f8894" y="f8918"/>
                  <a:pt x="f8894" y="f8919"/>
                </a:cubicBezTo>
                <a:lnTo>
                  <a:pt x="f8920" y="f8921"/>
                </a:lnTo>
                <a:cubicBezTo>
                  <a:pt x="f8922" y="f8923"/>
                  <a:pt x="f8924" y="f8925"/>
                  <a:pt x="f3279" y="f8926"/>
                </a:cubicBezTo>
                <a:cubicBezTo>
                  <a:pt x="f8927" y="f8928"/>
                  <a:pt x="f8929" y="f8930"/>
                  <a:pt x="f8931" y="f8932"/>
                </a:cubicBezTo>
                <a:cubicBezTo>
                  <a:pt x="f8933" y="f8934"/>
                  <a:pt x="f8935" y="f8936"/>
                  <a:pt x="f8937" y="f8938"/>
                </a:cubicBezTo>
                <a:cubicBezTo>
                  <a:pt x="f8939" y="f8940"/>
                  <a:pt x="f8941" y="f8942"/>
                  <a:pt x="f8943" y="f8944"/>
                </a:cubicBezTo>
                <a:close/>
                <a:moveTo>
                  <a:pt x="f2611" y="f8945"/>
                </a:moveTo>
                <a:lnTo>
                  <a:pt x="f2611" y="f8946"/>
                </a:lnTo>
                <a:lnTo>
                  <a:pt x="f8947" y="f8946"/>
                </a:lnTo>
                <a:lnTo>
                  <a:pt x="f8947" y="f8948"/>
                </a:lnTo>
                <a:lnTo>
                  <a:pt x="f8949" y="f8948"/>
                </a:lnTo>
                <a:lnTo>
                  <a:pt x="f8949" y="f8946"/>
                </a:lnTo>
                <a:lnTo>
                  <a:pt x="f124" y="f8946"/>
                </a:lnTo>
                <a:lnTo>
                  <a:pt x="f124" y="f8950"/>
                </a:lnTo>
                <a:lnTo>
                  <a:pt x="f8949" y="f8950"/>
                </a:lnTo>
                <a:lnTo>
                  <a:pt x="f8949" y="f8951"/>
                </a:lnTo>
                <a:lnTo>
                  <a:pt x="f8947" y="f8951"/>
                </a:lnTo>
                <a:lnTo>
                  <a:pt x="f8947" y="f8950"/>
                </a:lnTo>
                <a:lnTo>
                  <a:pt x="f2611" y="f8950"/>
                </a:lnTo>
                <a:lnTo>
                  <a:pt x="f2611" y="f8952"/>
                </a:lnTo>
                <a:cubicBezTo>
                  <a:pt x="f2611" y="f8953"/>
                  <a:pt x="f8954" y="f8955"/>
                  <a:pt x="f5743" y="f8956"/>
                </a:cubicBezTo>
                <a:cubicBezTo>
                  <a:pt x="f6622" y="f8957"/>
                  <a:pt x="f8958" y="f8959"/>
                  <a:pt x="f8960" y="f8961"/>
                </a:cubicBezTo>
                <a:lnTo>
                  <a:pt x="f8962" y="f8963"/>
                </a:lnTo>
                <a:cubicBezTo>
                  <a:pt x="f5662" y="f8964"/>
                  <a:pt x="f1060" y="f8965"/>
                  <a:pt x="f8966" y="f8967"/>
                </a:cubicBezTo>
                <a:cubicBezTo>
                  <a:pt x="f8968" y="f8969"/>
                  <a:pt x="f753" y="f8970"/>
                  <a:pt x="f753" y="f8971"/>
                </a:cubicBezTo>
                <a:lnTo>
                  <a:pt x="f753" y="f8950"/>
                </a:lnTo>
                <a:lnTo>
                  <a:pt x="f8972" y="f8950"/>
                </a:lnTo>
                <a:lnTo>
                  <a:pt x="f8972" y="f8946"/>
                </a:lnTo>
                <a:lnTo>
                  <a:pt x="f753" y="f8946"/>
                </a:lnTo>
                <a:lnTo>
                  <a:pt x="f753" y="f8945"/>
                </a:lnTo>
                <a:close/>
                <a:moveTo>
                  <a:pt x="f2783" y="f8973"/>
                </a:moveTo>
                <a:lnTo>
                  <a:pt x="f2783" y="f8974"/>
                </a:lnTo>
                <a:lnTo>
                  <a:pt x="f8975" y="f8974"/>
                </a:lnTo>
                <a:lnTo>
                  <a:pt x="f8975" y="f8976"/>
                </a:lnTo>
                <a:lnTo>
                  <a:pt x="f8977" y="f8976"/>
                </a:lnTo>
                <a:lnTo>
                  <a:pt x="f8977" y="f8974"/>
                </a:lnTo>
                <a:lnTo>
                  <a:pt x="f276" y="f8974"/>
                </a:lnTo>
                <a:lnTo>
                  <a:pt x="f276" y="f8978"/>
                </a:lnTo>
                <a:lnTo>
                  <a:pt x="f8977" y="f8978"/>
                </a:lnTo>
                <a:lnTo>
                  <a:pt x="f8977" y="f8979"/>
                </a:lnTo>
                <a:lnTo>
                  <a:pt x="f8975" y="f8979"/>
                </a:lnTo>
                <a:lnTo>
                  <a:pt x="f8975" y="f8978"/>
                </a:lnTo>
                <a:lnTo>
                  <a:pt x="f2783" y="f8978"/>
                </a:lnTo>
                <a:lnTo>
                  <a:pt x="f2783" y="f8980"/>
                </a:lnTo>
                <a:cubicBezTo>
                  <a:pt x="f2783" y="f8981"/>
                  <a:pt x="f8982" y="f8983"/>
                  <a:pt x="f6029" y="f8984"/>
                </a:cubicBezTo>
                <a:cubicBezTo>
                  <a:pt x="f6684" y="f8985"/>
                  <a:pt x="f8986" y="f8987"/>
                  <a:pt x="f8988" y="f8989"/>
                </a:cubicBezTo>
                <a:lnTo>
                  <a:pt x="f8990" y="f8991"/>
                </a:lnTo>
                <a:cubicBezTo>
                  <a:pt x="f5870" y="f8992"/>
                  <a:pt x="f1422" y="f8993"/>
                  <a:pt x="f8994" y="f8995"/>
                </a:cubicBezTo>
                <a:cubicBezTo>
                  <a:pt x="f8996" y="f8997"/>
                  <a:pt x="f876" y="f8998"/>
                  <a:pt x="f876" y="f8999"/>
                </a:cubicBezTo>
                <a:lnTo>
                  <a:pt x="f876" y="f8978"/>
                </a:lnTo>
                <a:lnTo>
                  <a:pt x="f9000" y="f8978"/>
                </a:lnTo>
                <a:lnTo>
                  <a:pt x="f9000" y="f8974"/>
                </a:lnTo>
                <a:lnTo>
                  <a:pt x="f876" y="f8974"/>
                </a:lnTo>
                <a:lnTo>
                  <a:pt x="f876" y="f8973"/>
                </a:lnTo>
                <a:close/>
                <a:moveTo>
                  <a:pt x="f2895" y="f9001"/>
                </a:moveTo>
                <a:lnTo>
                  <a:pt x="f2895" y="f9002"/>
                </a:lnTo>
                <a:lnTo>
                  <a:pt x="f9003" y="f9002"/>
                </a:lnTo>
                <a:lnTo>
                  <a:pt x="f9003" y="f9004"/>
                </a:lnTo>
                <a:lnTo>
                  <a:pt x="f9005" y="f9004"/>
                </a:lnTo>
                <a:lnTo>
                  <a:pt x="f9005" y="f9002"/>
                </a:lnTo>
                <a:lnTo>
                  <a:pt x="f411" y="f9002"/>
                </a:lnTo>
                <a:lnTo>
                  <a:pt x="f411" y="f9006"/>
                </a:lnTo>
                <a:lnTo>
                  <a:pt x="f9005" y="f9006"/>
                </a:lnTo>
                <a:lnTo>
                  <a:pt x="f9005" y="f9007"/>
                </a:lnTo>
                <a:lnTo>
                  <a:pt x="f9003" y="f9007"/>
                </a:lnTo>
                <a:lnTo>
                  <a:pt x="f9003" y="f9006"/>
                </a:lnTo>
                <a:lnTo>
                  <a:pt x="f2895" y="f9006"/>
                </a:lnTo>
                <a:lnTo>
                  <a:pt x="f2895" y="f9008"/>
                </a:lnTo>
                <a:cubicBezTo>
                  <a:pt x="f2895" y="f9009"/>
                  <a:pt x="f9010" y="f9011"/>
                  <a:pt x="f6183" y="f9012"/>
                </a:cubicBezTo>
                <a:cubicBezTo>
                  <a:pt x="f6768" y="f9013"/>
                  <a:pt x="f9014" y="f9015"/>
                  <a:pt x="f9016" y="f9017"/>
                </a:cubicBezTo>
                <a:lnTo>
                  <a:pt x="f9018" y="f9019"/>
                </a:lnTo>
                <a:cubicBezTo>
                  <a:pt x="f6086" y="f9020"/>
                  <a:pt x="f1571" y="f9021"/>
                  <a:pt x="f9022" y="f9023"/>
                </a:cubicBezTo>
                <a:cubicBezTo>
                  <a:pt x="f9024" y="f9025"/>
                  <a:pt x="f976" y="f9026"/>
                  <a:pt x="f976" y="f9027"/>
                </a:cubicBezTo>
                <a:lnTo>
                  <a:pt x="f976" y="f9006"/>
                </a:lnTo>
                <a:lnTo>
                  <a:pt x="f9028" y="f9006"/>
                </a:lnTo>
                <a:lnTo>
                  <a:pt x="f9028" y="f9002"/>
                </a:lnTo>
                <a:lnTo>
                  <a:pt x="f976" y="f9002"/>
                </a:lnTo>
                <a:lnTo>
                  <a:pt x="f976" y="f9001"/>
                </a:lnTo>
                <a:close/>
                <a:moveTo>
                  <a:pt x="f2861" y="f9001"/>
                </a:moveTo>
                <a:lnTo>
                  <a:pt x="f2861" y="f9029"/>
                </a:lnTo>
                <a:lnTo>
                  <a:pt x="f9030" y="f9029"/>
                </a:lnTo>
                <a:lnTo>
                  <a:pt x="f9030" y="f9031"/>
                </a:lnTo>
                <a:lnTo>
                  <a:pt x="f9032" y="f9031"/>
                </a:lnTo>
                <a:lnTo>
                  <a:pt x="f9032" y="f9029"/>
                </a:lnTo>
                <a:lnTo>
                  <a:pt x="f348" y="f9029"/>
                </a:lnTo>
                <a:lnTo>
                  <a:pt x="f348" y="f9033"/>
                </a:lnTo>
                <a:lnTo>
                  <a:pt x="f9032" y="f9033"/>
                </a:lnTo>
                <a:lnTo>
                  <a:pt x="f9032" y="f9007"/>
                </a:lnTo>
                <a:lnTo>
                  <a:pt x="f9030" y="f9007"/>
                </a:lnTo>
                <a:lnTo>
                  <a:pt x="f9030" y="f9033"/>
                </a:lnTo>
                <a:lnTo>
                  <a:pt x="f2861" y="f9033"/>
                </a:lnTo>
                <a:lnTo>
                  <a:pt x="f2861" y="f9034"/>
                </a:lnTo>
                <a:cubicBezTo>
                  <a:pt x="f2861" y="f9009"/>
                  <a:pt x="f9035" y="f9036"/>
                  <a:pt x="f6260" y="f9037"/>
                </a:cubicBezTo>
                <a:cubicBezTo>
                  <a:pt x="f6728" y="f9013"/>
                  <a:pt x="f9038" y="f9039"/>
                  <a:pt x="f9040" y="f9041"/>
                </a:cubicBezTo>
                <a:lnTo>
                  <a:pt x="f9042" y="f9043"/>
                </a:lnTo>
                <a:cubicBezTo>
                  <a:pt x="f6116" y="f9044"/>
                  <a:pt x="f1500" y="f9045"/>
                  <a:pt x="f9046" y="f9023"/>
                </a:cubicBezTo>
                <a:cubicBezTo>
                  <a:pt x="f9047" y="f9025"/>
                  <a:pt x="f953" y="f9026"/>
                  <a:pt x="f953" y="f9048"/>
                </a:cubicBezTo>
                <a:lnTo>
                  <a:pt x="f953" y="f9033"/>
                </a:lnTo>
                <a:lnTo>
                  <a:pt x="f9049" y="f9033"/>
                </a:lnTo>
                <a:lnTo>
                  <a:pt x="f9049" y="f9029"/>
                </a:lnTo>
                <a:lnTo>
                  <a:pt x="f953" y="f9029"/>
                </a:lnTo>
                <a:lnTo>
                  <a:pt x="f953" y="f9001"/>
                </a:lnTo>
                <a:close/>
                <a:moveTo>
                  <a:pt x="f9050" y="f9051"/>
                </a:moveTo>
                <a:lnTo>
                  <a:pt x="f9052" y="f9053"/>
                </a:lnTo>
                <a:lnTo>
                  <a:pt x="f6827" y="f9054"/>
                </a:lnTo>
                <a:lnTo>
                  <a:pt x="f9055" y="f9056"/>
                </a:lnTo>
                <a:cubicBezTo>
                  <a:pt x="f8213" y="f9057"/>
                  <a:pt x="f9058" y="f9059"/>
                  <a:pt x="f3670" y="f9060"/>
                </a:cubicBezTo>
                <a:cubicBezTo>
                  <a:pt x="f9061" y="f9062"/>
                  <a:pt x="f9063" y="f9064"/>
                  <a:pt x="f9065" y="f9066"/>
                </a:cubicBezTo>
                <a:lnTo>
                  <a:pt x="f9065" y="f9067"/>
                </a:lnTo>
                <a:lnTo>
                  <a:pt x="f9068" y="f9067"/>
                </a:lnTo>
                <a:lnTo>
                  <a:pt x="f9068" y="f9069"/>
                </a:lnTo>
                <a:cubicBezTo>
                  <a:pt x="f9068" y="f9070"/>
                  <a:pt x="f9071" y="f9072"/>
                  <a:pt x="f9073" y="f9074"/>
                </a:cubicBezTo>
                <a:cubicBezTo>
                  <a:pt x="f9075" y="f9076"/>
                  <a:pt x="f6860" y="f9077"/>
                  <a:pt x="f5617" y="f9078"/>
                </a:cubicBezTo>
                <a:lnTo>
                  <a:pt x="f9079" y="f9080"/>
                </a:lnTo>
                <a:cubicBezTo>
                  <a:pt x="f9081" y="f9082"/>
                  <a:pt x="f9083" y="f9084"/>
                  <a:pt x="f9085" y="f9086"/>
                </a:cubicBezTo>
                <a:cubicBezTo>
                  <a:pt x="f9087" y="f9088"/>
                  <a:pt x="f9065" y="f9089"/>
                  <a:pt x="f9065" y="f9090"/>
                </a:cubicBezTo>
                <a:lnTo>
                  <a:pt x="f9091" y="f9092"/>
                </a:lnTo>
                <a:cubicBezTo>
                  <a:pt x="f9093" y="f9094"/>
                  <a:pt x="f9095" y="f9096"/>
                  <a:pt x="f3676" y="f9097"/>
                </a:cubicBezTo>
                <a:cubicBezTo>
                  <a:pt x="f9098" y="f9099"/>
                  <a:pt x="f9100" y="f9101"/>
                  <a:pt x="f9102" y="f9103"/>
                </a:cubicBezTo>
                <a:cubicBezTo>
                  <a:pt x="f9104" y="f9105"/>
                  <a:pt x="f9106" y="f9107"/>
                  <a:pt x="f9108" y="f9109"/>
                </a:cubicBezTo>
                <a:cubicBezTo>
                  <a:pt x="f9110" y="f9111"/>
                  <a:pt x="f9112" y="f9113"/>
                  <a:pt x="f9114" y="f9115"/>
                </a:cubicBezTo>
                <a:close/>
                <a:moveTo>
                  <a:pt x="f9116" y="f9117"/>
                </a:moveTo>
                <a:lnTo>
                  <a:pt x="f9116" y="f9118"/>
                </a:lnTo>
                <a:lnTo>
                  <a:pt x="f9119" y="f9118"/>
                </a:lnTo>
                <a:lnTo>
                  <a:pt x="f9119" y="f9120"/>
                </a:lnTo>
                <a:lnTo>
                  <a:pt x="f2015" y="f9120"/>
                </a:lnTo>
                <a:lnTo>
                  <a:pt x="f2015" y="f9121"/>
                </a:lnTo>
                <a:lnTo>
                  <a:pt x="f9122" y="f9121"/>
                </a:lnTo>
                <a:lnTo>
                  <a:pt x="f9122" y="f9120"/>
                </a:lnTo>
                <a:lnTo>
                  <a:pt x="f9123" y="f9120"/>
                </a:lnTo>
                <a:lnTo>
                  <a:pt x="f9123" y="f9117"/>
                </a:lnTo>
                <a:close/>
                <a:moveTo>
                  <a:pt x="f6412" y="f9124"/>
                </a:moveTo>
                <a:lnTo>
                  <a:pt x="f4008" y="f9125"/>
                </a:lnTo>
                <a:lnTo>
                  <a:pt x="f6415" y="f9126"/>
                </a:lnTo>
                <a:lnTo>
                  <a:pt x="f1291" y="f9127"/>
                </a:lnTo>
                <a:lnTo>
                  <a:pt x="f6418" y="f9128"/>
                </a:lnTo>
                <a:lnTo>
                  <a:pt x="f6420" y="f9129"/>
                </a:lnTo>
                <a:lnTo>
                  <a:pt x="f6422" y="f9130"/>
                </a:lnTo>
                <a:lnTo>
                  <a:pt x="f3116" y="f9131"/>
                </a:lnTo>
                <a:lnTo>
                  <a:pt x="f6425" y="f9132"/>
                </a:lnTo>
                <a:lnTo>
                  <a:pt x="f6427" y="f9133"/>
                </a:lnTo>
                <a:lnTo>
                  <a:pt x="f6429" y="f9134"/>
                </a:lnTo>
                <a:lnTo>
                  <a:pt x="f1282" y="f9135"/>
                </a:lnTo>
                <a:lnTo>
                  <a:pt x="f6432" y="f9136"/>
                </a:lnTo>
                <a:lnTo>
                  <a:pt x="f6434" y="f9137"/>
                </a:lnTo>
                <a:lnTo>
                  <a:pt x="f6436" y="f9138"/>
                </a:lnTo>
                <a:close/>
                <a:moveTo>
                  <a:pt x="f6438" y="f9139"/>
                </a:moveTo>
                <a:lnTo>
                  <a:pt x="f4030" y="f9125"/>
                </a:lnTo>
                <a:lnTo>
                  <a:pt x="f6439" y="f9126"/>
                </a:lnTo>
                <a:lnTo>
                  <a:pt x="f1327" y="f9127"/>
                </a:lnTo>
                <a:lnTo>
                  <a:pt x="f6440" y="f9128"/>
                </a:lnTo>
                <a:lnTo>
                  <a:pt x="f6442" y="f9140"/>
                </a:lnTo>
                <a:lnTo>
                  <a:pt x="f6443" y="f9130"/>
                </a:lnTo>
                <a:lnTo>
                  <a:pt x="f3121" y="f9131"/>
                </a:lnTo>
                <a:lnTo>
                  <a:pt x="f6445" y="f9132"/>
                </a:lnTo>
                <a:lnTo>
                  <a:pt x="f6446" y="f9133"/>
                </a:lnTo>
                <a:lnTo>
                  <a:pt x="f6448" y="f9134"/>
                </a:lnTo>
                <a:lnTo>
                  <a:pt x="f1318" y="f9135"/>
                </a:lnTo>
                <a:lnTo>
                  <a:pt x="f6449" y="f9136"/>
                </a:lnTo>
                <a:lnTo>
                  <a:pt x="f6450" y="f9141"/>
                </a:lnTo>
                <a:lnTo>
                  <a:pt x="f6451" y="f9138"/>
                </a:lnTo>
                <a:close/>
                <a:moveTo>
                  <a:pt x="f6452" y="f9139"/>
                </a:moveTo>
                <a:lnTo>
                  <a:pt x="f3978" y="f9142"/>
                </a:lnTo>
                <a:lnTo>
                  <a:pt x="f6455" y="f9143"/>
                </a:lnTo>
                <a:lnTo>
                  <a:pt x="f1228" y="f9144"/>
                </a:lnTo>
                <a:lnTo>
                  <a:pt x="f6458" y="f9145"/>
                </a:lnTo>
                <a:lnTo>
                  <a:pt x="f6460" y="f9140"/>
                </a:lnTo>
                <a:lnTo>
                  <a:pt x="f6462" y="f9146"/>
                </a:lnTo>
                <a:lnTo>
                  <a:pt x="f3111" y="f9147"/>
                </a:lnTo>
                <a:lnTo>
                  <a:pt x="f6464" y="f9148"/>
                </a:lnTo>
                <a:lnTo>
                  <a:pt x="f6465" y="f9149"/>
                </a:lnTo>
                <a:lnTo>
                  <a:pt x="f6467" y="f9150"/>
                </a:lnTo>
                <a:lnTo>
                  <a:pt x="f1210" y="f9151"/>
                </a:lnTo>
                <a:lnTo>
                  <a:pt x="f6470" y="f9152"/>
                </a:lnTo>
                <a:lnTo>
                  <a:pt x="f6472" y="f9153"/>
                </a:lnTo>
                <a:lnTo>
                  <a:pt x="f6474" y="f9154"/>
                </a:lnTo>
                <a:close/>
                <a:moveTo>
                  <a:pt x="f7774" y="f9155"/>
                </a:moveTo>
                <a:cubicBezTo>
                  <a:pt x="f9156" y="f9155"/>
                  <a:pt x="f9157" y="f9158"/>
                  <a:pt x="f9159" y="f9160"/>
                </a:cubicBezTo>
                <a:cubicBezTo>
                  <a:pt x="f9161" y="f9162"/>
                  <a:pt x="f124" y="f9163"/>
                  <a:pt x="f124" y="f9164"/>
                </a:cubicBezTo>
                <a:cubicBezTo>
                  <a:pt x="f124" y="f9165"/>
                  <a:pt x="f9166" y="f9167"/>
                  <a:pt x="f9168" y="f9169"/>
                </a:cubicBezTo>
                <a:cubicBezTo>
                  <a:pt x="f9170" y="f9171"/>
                  <a:pt x="f3323" y="f9172"/>
                  <a:pt x="f9173" y="f9174"/>
                </a:cubicBezTo>
                <a:lnTo>
                  <a:pt x="f9175" y="f9176"/>
                </a:lnTo>
                <a:cubicBezTo>
                  <a:pt x="f9177" y="f9178"/>
                  <a:pt x="f9179" y="f9180"/>
                  <a:pt x="f9181" y="f9182"/>
                </a:cubicBezTo>
                <a:cubicBezTo>
                  <a:pt x="f9183" y="f9184"/>
                  <a:pt x="f9185" y="f9186"/>
                  <a:pt x="f9187" y="f9188"/>
                </a:cubicBezTo>
                <a:cubicBezTo>
                  <a:pt x="f9189" y="f9190"/>
                  <a:pt x="f5663" y="f9191"/>
                  <a:pt x="f5761" y="f9192"/>
                </a:cubicBezTo>
                <a:cubicBezTo>
                  <a:pt x="f9193" y="f9194"/>
                  <a:pt x="f9195" y="f9196"/>
                  <a:pt x="f9195" y="f9197"/>
                </a:cubicBezTo>
                <a:lnTo>
                  <a:pt x="f9195" y="f9198"/>
                </a:lnTo>
                <a:lnTo>
                  <a:pt x="f9199" y="f9198"/>
                </a:lnTo>
                <a:lnTo>
                  <a:pt x="f9199" y="f9200"/>
                </a:lnTo>
                <a:lnTo>
                  <a:pt x="f9201" y="f9200"/>
                </a:lnTo>
                <a:cubicBezTo>
                  <a:pt x="f9202" y="f9203"/>
                  <a:pt x="f7777" y="f9204"/>
                  <a:pt x="f7777" y="f9205"/>
                </a:cubicBezTo>
                <a:cubicBezTo>
                  <a:pt x="f7777" y="f9206"/>
                  <a:pt x="f7777" y="f9207"/>
                  <a:pt x="f7777" y="f9208"/>
                </a:cubicBezTo>
                <a:cubicBezTo>
                  <a:pt x="f7777" y="f9209"/>
                  <a:pt x="f755" y="f9210"/>
                  <a:pt x="f3903" y="f9211"/>
                </a:cubicBezTo>
                <a:cubicBezTo>
                  <a:pt x="f9212" y="f9213"/>
                  <a:pt x="f2592" y="f9214"/>
                  <a:pt x="f6621" y="f9215"/>
                </a:cubicBezTo>
                <a:lnTo>
                  <a:pt x="f9216" y="f9217"/>
                </a:lnTo>
                <a:cubicBezTo>
                  <a:pt x="f9218" y="f9219"/>
                  <a:pt x="f9220" y="f9221"/>
                  <a:pt x="f9222" y="f9223"/>
                </a:cubicBezTo>
                <a:cubicBezTo>
                  <a:pt x="f9224" y="f9225"/>
                  <a:pt x="f8949" y="f9226"/>
                  <a:pt x="f8949" y="f9227"/>
                </a:cubicBezTo>
                <a:cubicBezTo>
                  <a:pt x="f8949" y="f9228"/>
                  <a:pt x="f9229" y="f9230"/>
                  <a:pt x="f5681" y="f9231"/>
                </a:cubicBezTo>
                <a:cubicBezTo>
                  <a:pt x="f9232" y="f9233"/>
                  <a:pt x="f9234" y="f9235"/>
                  <a:pt x="f5679" y="f9236"/>
                </a:cubicBezTo>
                <a:cubicBezTo>
                  <a:pt x="f9237" y="f9238"/>
                  <a:pt x="f9239" y="f9240"/>
                  <a:pt x="f9241" y="f9242"/>
                </a:cubicBezTo>
                <a:cubicBezTo>
                  <a:pt x="f9243" y="f9244"/>
                  <a:pt x="f9245" y="f9246"/>
                  <a:pt x="f5089" y="f9246"/>
                </a:cubicBezTo>
                <a:cubicBezTo>
                  <a:pt x="f9247" y="f9246"/>
                  <a:pt x="f9248" y="f9249"/>
                  <a:pt x="f726" y="f9250"/>
                </a:cubicBezTo>
                <a:cubicBezTo>
                  <a:pt x="f9251" y="f9252"/>
                  <a:pt x="f9253" y="f9254"/>
                  <a:pt x="f9255" y="f9256"/>
                </a:cubicBezTo>
                <a:lnTo>
                  <a:pt x="f9255" y="f9257"/>
                </a:lnTo>
                <a:cubicBezTo>
                  <a:pt x="f5790" y="f9258"/>
                  <a:pt x="f9259" y="f9260"/>
                  <a:pt x="f9261" y="f9262"/>
                </a:cubicBezTo>
                <a:cubicBezTo>
                  <a:pt x="f9263" y="f9264"/>
                  <a:pt x="f138" y="f9155"/>
                  <a:pt x="f7774" y="f9155"/>
                </a:cubicBezTo>
                <a:close/>
                <a:moveTo>
                  <a:pt x="f3122" y="f9265"/>
                </a:moveTo>
                <a:lnTo>
                  <a:pt x="f3122" y="f9266"/>
                </a:lnTo>
                <a:lnTo>
                  <a:pt x="f11" y="f9266"/>
                </a:lnTo>
                <a:lnTo>
                  <a:pt x="f11" y="f9267"/>
                </a:lnTo>
                <a:lnTo>
                  <a:pt x="f3122" y="f9267"/>
                </a:lnTo>
                <a:cubicBezTo>
                  <a:pt x="f8200" y="f9268"/>
                  <a:pt x="f9269" y="f9270"/>
                  <a:pt x="f9271" y="f9272"/>
                </a:cubicBezTo>
                <a:cubicBezTo>
                  <a:pt x="f8367" y="f9273"/>
                  <a:pt x="f9274" y="f9275"/>
                  <a:pt x="f180" y="f9276"/>
                </a:cubicBezTo>
                <a:lnTo>
                  <a:pt x="f1693" y="f9277"/>
                </a:lnTo>
                <a:cubicBezTo>
                  <a:pt x="f5111" y="f9278"/>
                  <a:pt x="f598" y="f9279"/>
                  <a:pt x="f1697" y="f9280"/>
                </a:cubicBezTo>
                <a:cubicBezTo>
                  <a:pt x="f9281" y="f9282"/>
                  <a:pt x="f9283" y="f9284"/>
                  <a:pt x="f9285" y="f9286"/>
                </a:cubicBezTo>
                <a:lnTo>
                  <a:pt x="f9287" y="f9286"/>
                </a:lnTo>
                <a:cubicBezTo>
                  <a:pt x="f9287" y="f9288"/>
                  <a:pt x="f9289" y="f9290"/>
                  <a:pt x="f4193" y="f9291"/>
                </a:cubicBezTo>
                <a:cubicBezTo>
                  <a:pt x="f9292" y="f9293"/>
                  <a:pt x="f9294" y="f9295"/>
                  <a:pt x="f9296" y="f9297"/>
                </a:cubicBezTo>
                <a:cubicBezTo>
                  <a:pt x="f7" y="f9298"/>
                  <a:pt x="f9299" y="f9300"/>
                  <a:pt x="f9301" y="f9302"/>
                </a:cubicBezTo>
                <a:cubicBezTo>
                  <a:pt x="f9303" y="f9304"/>
                  <a:pt x="f9305" y="f9306"/>
                  <a:pt x="f636" y="f9307"/>
                </a:cubicBezTo>
                <a:cubicBezTo>
                  <a:pt x="f9308" y="f9309"/>
                  <a:pt x="f9310" y="f9311"/>
                  <a:pt x="f9312" y="f9313"/>
                </a:cubicBezTo>
                <a:cubicBezTo>
                  <a:pt x="f9314" y="f9315"/>
                  <a:pt x="f9316" y="f9317"/>
                  <a:pt x="f9318" y="f9317"/>
                </a:cubicBezTo>
                <a:lnTo>
                  <a:pt x="f6578" y="f9317"/>
                </a:lnTo>
                <a:lnTo>
                  <a:pt x="f4181" y="f9319"/>
                </a:lnTo>
                <a:lnTo>
                  <a:pt x="f5177" y="f9319"/>
                </a:lnTo>
                <a:cubicBezTo>
                  <a:pt x="f9320" y="f9319"/>
                  <a:pt x="f9321" y="f9322"/>
                  <a:pt x="f7433" y="f9323"/>
                </a:cubicBezTo>
                <a:cubicBezTo>
                  <a:pt x="f9324" y="f9325"/>
                  <a:pt x="f9326" y="f9327"/>
                  <a:pt x="f9328" y="f9329"/>
                </a:cubicBezTo>
                <a:cubicBezTo>
                  <a:pt x="f9330" y="f9331"/>
                  <a:pt x="f9332" y="f9333"/>
                  <a:pt x="f9334" y="f9335"/>
                </a:cubicBezTo>
                <a:cubicBezTo>
                  <a:pt x="f9336" y="f9337"/>
                  <a:pt x="f9338" y="f9339"/>
                  <a:pt x="f9338" y="f9340"/>
                </a:cubicBezTo>
                <a:lnTo>
                  <a:pt x="f9338" y="f9341"/>
                </a:lnTo>
                <a:lnTo>
                  <a:pt x="f9342" y="f9341"/>
                </a:lnTo>
                <a:lnTo>
                  <a:pt x="f9342" y="f9265"/>
                </a:lnTo>
                <a:close/>
                <a:moveTo>
                  <a:pt x="f7940" y="f9343"/>
                </a:moveTo>
                <a:cubicBezTo>
                  <a:pt x="f9344" y="f9343"/>
                  <a:pt x="f9345" y="f9346"/>
                  <a:pt x="f9347" y="f9348"/>
                </a:cubicBezTo>
                <a:cubicBezTo>
                  <a:pt x="f9349" y="f9350"/>
                  <a:pt x="f276" y="f9351"/>
                  <a:pt x="f276" y="f9352"/>
                </a:cubicBezTo>
                <a:cubicBezTo>
                  <a:pt x="f276" y="f9353"/>
                  <a:pt x="f9354" y="f9355"/>
                  <a:pt x="f9356" y="f9357"/>
                </a:cubicBezTo>
                <a:cubicBezTo>
                  <a:pt x="f9358" y="f9359"/>
                  <a:pt x="f3500" y="f9360"/>
                  <a:pt x="f9361" y="f9362"/>
                </a:cubicBezTo>
                <a:lnTo>
                  <a:pt x="f9363" y="f9364"/>
                </a:lnTo>
                <a:cubicBezTo>
                  <a:pt x="f9365" y="f9366"/>
                  <a:pt x="f9367" y="f9368"/>
                  <a:pt x="f9369" y="f9370"/>
                </a:cubicBezTo>
                <a:cubicBezTo>
                  <a:pt x="f9371" y="f9372"/>
                  <a:pt x="f9373" y="f9374"/>
                  <a:pt x="f9375" y="f9376"/>
                </a:cubicBezTo>
                <a:cubicBezTo>
                  <a:pt x="f9377" y="f9378"/>
                  <a:pt x="f5871" y="f9379"/>
                  <a:pt x="f6047" y="f9380"/>
                </a:cubicBezTo>
                <a:cubicBezTo>
                  <a:pt x="f9381" y="f9382"/>
                  <a:pt x="f9383" y="f9384"/>
                  <a:pt x="f9383" y="f9385"/>
                </a:cubicBezTo>
                <a:lnTo>
                  <a:pt x="f9383" y="f9386"/>
                </a:lnTo>
                <a:lnTo>
                  <a:pt x="f9387" y="f9386"/>
                </a:lnTo>
                <a:lnTo>
                  <a:pt x="f9387" y="f9388"/>
                </a:lnTo>
                <a:lnTo>
                  <a:pt x="f9389" y="f9388"/>
                </a:lnTo>
                <a:cubicBezTo>
                  <a:pt x="f9390" y="f9391"/>
                  <a:pt x="f7943" y="f9392"/>
                  <a:pt x="f7943" y="f9393"/>
                </a:cubicBezTo>
                <a:cubicBezTo>
                  <a:pt x="f7943" y="f9394"/>
                  <a:pt x="f7943" y="f9395"/>
                  <a:pt x="f7943" y="f9396"/>
                </a:cubicBezTo>
                <a:cubicBezTo>
                  <a:pt x="f7943" y="f9397"/>
                  <a:pt x="f878" y="f9398"/>
                  <a:pt x="f4149" y="f9399"/>
                </a:cubicBezTo>
                <a:cubicBezTo>
                  <a:pt x="f9400" y="f9401"/>
                  <a:pt x="f2764" y="f9402"/>
                  <a:pt x="f6683" y="f9403"/>
                </a:cubicBezTo>
                <a:lnTo>
                  <a:pt x="f9404" y="f9405"/>
                </a:lnTo>
                <a:cubicBezTo>
                  <a:pt x="f9406" y="f9407"/>
                  <a:pt x="f9408" y="f9409"/>
                  <a:pt x="f9410" y="f9411"/>
                </a:cubicBezTo>
                <a:cubicBezTo>
                  <a:pt x="f9412" y="f9413"/>
                  <a:pt x="f8977" y="f9414"/>
                  <a:pt x="f8977" y="f9415"/>
                </a:cubicBezTo>
                <a:cubicBezTo>
                  <a:pt x="f8977" y="f9416"/>
                  <a:pt x="f9417" y="f9418"/>
                  <a:pt x="f5889" y="f9419"/>
                </a:cubicBezTo>
                <a:cubicBezTo>
                  <a:pt x="f9420" y="f9421"/>
                  <a:pt x="f9422" y="f9423"/>
                  <a:pt x="f5887" y="f9424"/>
                </a:cubicBezTo>
                <a:cubicBezTo>
                  <a:pt x="f9425" y="f9426"/>
                  <a:pt x="f9427" y="f9428"/>
                  <a:pt x="f9429" y="f9430"/>
                </a:cubicBezTo>
                <a:cubicBezTo>
                  <a:pt x="f9431" y="f9432"/>
                  <a:pt x="f9433" y="f9434"/>
                  <a:pt x="f5436" y="f9434"/>
                </a:cubicBezTo>
                <a:cubicBezTo>
                  <a:pt x="f9435" y="f9434"/>
                  <a:pt x="f9436" y="f9437"/>
                  <a:pt x="f849" y="f9438"/>
                </a:cubicBezTo>
                <a:cubicBezTo>
                  <a:pt x="f9439" y="f9440"/>
                  <a:pt x="f9441" y="f9442"/>
                  <a:pt x="f9443" y="f9444"/>
                </a:cubicBezTo>
                <a:lnTo>
                  <a:pt x="f9443" y="f9445"/>
                </a:lnTo>
                <a:cubicBezTo>
                  <a:pt x="f6076" y="f9446"/>
                  <a:pt x="f9447" y="f9448"/>
                  <a:pt x="f9449" y="f9450"/>
                </a:cubicBezTo>
                <a:cubicBezTo>
                  <a:pt x="f9451" y="f9452"/>
                  <a:pt x="f290" y="f9343"/>
                  <a:pt x="f7940" y="f9343"/>
                </a:cubicBezTo>
                <a:close/>
                <a:moveTo>
                  <a:pt x="f8034" y="f9453"/>
                </a:moveTo>
                <a:cubicBezTo>
                  <a:pt x="f9454" y="f9453"/>
                  <a:pt x="f9455" y="f9456"/>
                  <a:pt x="f9457" y="f9458"/>
                </a:cubicBezTo>
                <a:cubicBezTo>
                  <a:pt x="f9459" y="f9460"/>
                  <a:pt x="f411" y="f9461"/>
                  <a:pt x="f411" y="f9462"/>
                </a:cubicBezTo>
                <a:cubicBezTo>
                  <a:pt x="f411" y="f9463"/>
                  <a:pt x="f9464" y="f9465"/>
                  <a:pt x="f9466" y="f9467"/>
                </a:cubicBezTo>
                <a:cubicBezTo>
                  <a:pt x="f9468" y="f9469"/>
                  <a:pt x="f3601" y="f9470"/>
                  <a:pt x="f9471" y="f9472"/>
                </a:cubicBezTo>
                <a:lnTo>
                  <a:pt x="f9473" y="f9474"/>
                </a:lnTo>
                <a:cubicBezTo>
                  <a:pt x="f9475" y="f9476"/>
                  <a:pt x="f9477" y="f9478"/>
                  <a:pt x="f9479" y="f9480"/>
                </a:cubicBezTo>
                <a:cubicBezTo>
                  <a:pt x="f9481" y="f9482"/>
                  <a:pt x="f9483" y="f9484"/>
                  <a:pt x="f9485" y="f9486"/>
                </a:cubicBezTo>
                <a:cubicBezTo>
                  <a:pt x="f9487" y="f9488"/>
                  <a:pt x="f6087" y="f9489"/>
                  <a:pt x="f6201" y="f9490"/>
                </a:cubicBezTo>
                <a:cubicBezTo>
                  <a:pt x="f9491" y="f9492"/>
                  <a:pt x="f9493" y="f9494"/>
                  <a:pt x="f9493" y="f9495"/>
                </a:cubicBezTo>
                <a:lnTo>
                  <a:pt x="f9493" y="f9496"/>
                </a:lnTo>
                <a:lnTo>
                  <a:pt x="f9497" y="f9496"/>
                </a:lnTo>
                <a:lnTo>
                  <a:pt x="f9497" y="f9498"/>
                </a:lnTo>
                <a:lnTo>
                  <a:pt x="f9499" y="f9498"/>
                </a:lnTo>
                <a:cubicBezTo>
                  <a:pt x="f9500" y="f9501"/>
                  <a:pt x="f8037" y="f9502"/>
                  <a:pt x="f8037" y="f9503"/>
                </a:cubicBezTo>
                <a:cubicBezTo>
                  <a:pt x="f8037" y="f9504"/>
                  <a:pt x="f8037" y="f9505"/>
                  <a:pt x="f8037" y="f9506"/>
                </a:cubicBezTo>
                <a:cubicBezTo>
                  <a:pt x="f8037" y="f9507"/>
                  <a:pt x="f977" y="f9508"/>
                  <a:pt x="f4304" y="f9509"/>
                </a:cubicBezTo>
                <a:cubicBezTo>
                  <a:pt x="f9510" y="f9511"/>
                  <a:pt x="f2889" y="f9512"/>
                  <a:pt x="f6767" y="f9513"/>
                </a:cubicBezTo>
                <a:lnTo>
                  <a:pt x="f9514" y="f9515"/>
                </a:lnTo>
                <a:cubicBezTo>
                  <a:pt x="f9516" y="f9517"/>
                  <a:pt x="f9518" y="f9519"/>
                  <a:pt x="f9520" y="f9521"/>
                </a:cubicBezTo>
                <a:cubicBezTo>
                  <a:pt x="f9522" y="f9523"/>
                  <a:pt x="f9005" y="f9524"/>
                  <a:pt x="f9005" y="f9525"/>
                </a:cubicBezTo>
                <a:cubicBezTo>
                  <a:pt x="f9005" y="f9526"/>
                  <a:pt x="f9527" y="f9528"/>
                  <a:pt x="f6105" y="f9529"/>
                </a:cubicBezTo>
                <a:cubicBezTo>
                  <a:pt x="f9530" y="f9531"/>
                  <a:pt x="f9532" y="f9533"/>
                  <a:pt x="f6103" y="f9534"/>
                </a:cubicBezTo>
                <a:cubicBezTo>
                  <a:pt x="f9535" y="f9536"/>
                  <a:pt x="f9537" y="f9538"/>
                  <a:pt x="f9539" y="f9540"/>
                </a:cubicBezTo>
                <a:cubicBezTo>
                  <a:pt x="f9541" y="f9542"/>
                  <a:pt x="f9543" y="f9544"/>
                  <a:pt x="f5537" y="f9544"/>
                </a:cubicBezTo>
                <a:cubicBezTo>
                  <a:pt x="f9545" y="f9544"/>
                  <a:pt x="f9546" y="f9547"/>
                  <a:pt x="f963" y="f9548"/>
                </a:cubicBezTo>
                <a:cubicBezTo>
                  <a:pt x="f9549" y="f9550"/>
                  <a:pt x="f9551" y="f9552"/>
                  <a:pt x="f9553" y="f9554"/>
                </a:cubicBezTo>
                <a:lnTo>
                  <a:pt x="f9553" y="f9555"/>
                </a:lnTo>
                <a:cubicBezTo>
                  <a:pt x="f6230" y="f9556"/>
                  <a:pt x="f9557" y="f9558"/>
                  <a:pt x="f9559" y="f9560"/>
                </a:cubicBezTo>
                <a:cubicBezTo>
                  <a:pt x="f9561" y="f9562"/>
                  <a:pt x="f418" y="f9453"/>
                  <a:pt x="f8034" y="f9453"/>
                </a:cubicBezTo>
                <a:close/>
                <a:moveTo>
                  <a:pt x="f8041" y="f9563"/>
                </a:moveTo>
                <a:cubicBezTo>
                  <a:pt x="f9564" y="f9563"/>
                  <a:pt x="f9565" y="f9566"/>
                  <a:pt x="f9567" y="f9568"/>
                </a:cubicBezTo>
                <a:cubicBezTo>
                  <a:pt x="f9569" y="f9570"/>
                  <a:pt x="f348" y="f9571"/>
                  <a:pt x="f348" y="f9572"/>
                </a:cubicBezTo>
                <a:cubicBezTo>
                  <a:pt x="f348" y="f9573"/>
                  <a:pt x="f9574" y="f9575"/>
                  <a:pt x="f9576" y="f9577"/>
                </a:cubicBezTo>
                <a:cubicBezTo>
                  <a:pt x="f9578" y="f9579"/>
                  <a:pt x="f3557" y="f9580"/>
                  <a:pt x="f9581" y="f9582"/>
                </a:cubicBezTo>
                <a:lnTo>
                  <a:pt x="f9583" y="f9584"/>
                </a:lnTo>
                <a:cubicBezTo>
                  <a:pt x="f9585" y="f9586"/>
                  <a:pt x="f9587" y="f9478"/>
                  <a:pt x="f9588" y="f9589"/>
                </a:cubicBezTo>
                <a:cubicBezTo>
                  <a:pt x="f9590" y="f9591"/>
                  <a:pt x="f9592" y="f9593"/>
                  <a:pt x="f9594" y="f9595"/>
                </a:cubicBezTo>
                <a:cubicBezTo>
                  <a:pt x="f9596" y="f9597"/>
                  <a:pt x="f6117" y="f9598"/>
                  <a:pt x="f6276" y="f9599"/>
                </a:cubicBezTo>
                <a:cubicBezTo>
                  <a:pt x="f9600" y="f9492"/>
                  <a:pt x="f9601" y="f9602"/>
                  <a:pt x="f9601" y="f9603"/>
                </a:cubicBezTo>
                <a:lnTo>
                  <a:pt x="f9601" y="f9496"/>
                </a:lnTo>
                <a:lnTo>
                  <a:pt x="f9604" y="f9496"/>
                </a:lnTo>
                <a:lnTo>
                  <a:pt x="f9604" y="f9605"/>
                </a:lnTo>
                <a:lnTo>
                  <a:pt x="f9606" y="f9605"/>
                </a:lnTo>
                <a:cubicBezTo>
                  <a:pt x="f9607" y="f9608"/>
                  <a:pt x="f8043" y="f9502"/>
                  <a:pt x="f8043" y="f9609"/>
                </a:cubicBezTo>
                <a:cubicBezTo>
                  <a:pt x="f8043" y="f9504"/>
                  <a:pt x="f8043" y="f9505"/>
                  <a:pt x="f8043" y="f9610"/>
                </a:cubicBezTo>
                <a:cubicBezTo>
                  <a:pt x="f8043" y="f9611"/>
                  <a:pt x="f955" y="f9508"/>
                  <a:pt x="f4265" y="f9612"/>
                </a:cubicBezTo>
                <a:cubicBezTo>
                  <a:pt x="f9613" y="f9614"/>
                  <a:pt x="f2842" y="f9512"/>
                  <a:pt x="f6727" y="f9615"/>
                </a:cubicBezTo>
                <a:lnTo>
                  <a:pt x="f9616" y="f9617"/>
                </a:lnTo>
                <a:cubicBezTo>
                  <a:pt x="f9618" y="f9517"/>
                  <a:pt x="f9619" y="f9620"/>
                  <a:pt x="f9621" y="f9622"/>
                </a:cubicBezTo>
                <a:cubicBezTo>
                  <a:pt x="f9623" y="f9624"/>
                  <a:pt x="f9032" y="f9524"/>
                  <a:pt x="f9032" y="f9625"/>
                </a:cubicBezTo>
                <a:cubicBezTo>
                  <a:pt x="f9032" y="f9626"/>
                  <a:pt x="f9627" y="f9528"/>
                  <a:pt x="f6129" y="f9628"/>
                </a:cubicBezTo>
                <a:cubicBezTo>
                  <a:pt x="f9629" y="f9531"/>
                  <a:pt x="f9630" y="f9533"/>
                  <a:pt x="f6128" y="f9631"/>
                </a:cubicBezTo>
                <a:cubicBezTo>
                  <a:pt x="f9632" y="f9536"/>
                  <a:pt x="f9633" y="f9538"/>
                  <a:pt x="f9634" y="f9635"/>
                </a:cubicBezTo>
                <a:cubicBezTo>
                  <a:pt x="f9636" y="f9637"/>
                  <a:pt x="f9638" y="f9639"/>
                  <a:pt x="f5519" y="f9639"/>
                </a:cubicBezTo>
                <a:cubicBezTo>
                  <a:pt x="f9640" y="f9639"/>
                  <a:pt x="f9641" y="f9642"/>
                  <a:pt x="f926" y="f9643"/>
                </a:cubicBezTo>
                <a:cubicBezTo>
                  <a:pt x="f9644" y="f9645"/>
                  <a:pt x="f9646" y="f9647"/>
                  <a:pt x="f9648" y="f9649"/>
                </a:cubicBezTo>
                <a:lnTo>
                  <a:pt x="f9648" y="f9555"/>
                </a:lnTo>
                <a:cubicBezTo>
                  <a:pt x="f6299" y="f9556"/>
                  <a:pt x="f9650" y="f9558"/>
                  <a:pt x="f9651" y="f9652"/>
                </a:cubicBezTo>
                <a:cubicBezTo>
                  <a:pt x="f9653" y="f9562"/>
                  <a:pt x="f362" y="f9563"/>
                  <a:pt x="f8041" y="f9563"/>
                </a:cubicBezTo>
                <a:close/>
                <a:moveTo>
                  <a:pt x="f2" y="f2"/>
                </a:moveTo>
                <a:lnTo>
                  <a:pt x="f3" y="f2"/>
                </a:lnTo>
                <a:lnTo>
                  <a:pt x="f3" y="f4"/>
                </a:lnTo>
                <a:lnTo>
                  <a:pt x="f2" y="f4"/>
                </a:ln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nvGrpSpPr>
          <p:cNvPr id="17" name="Group 35">
            <a:extLst>
              <a:ext uri="{FF2B5EF4-FFF2-40B4-BE49-F238E27FC236}">
                <a16:creationId xmlns:a16="http://schemas.microsoft.com/office/drawing/2014/main" id="{EB856E41-28BA-48AD-852A-9701FD8C3D3D}"/>
              </a:ext>
            </a:extLst>
          </p:cNvPr>
          <p:cNvGrpSpPr/>
          <p:nvPr/>
        </p:nvGrpSpPr>
        <p:grpSpPr>
          <a:xfrm>
            <a:off x="3646709" y="1378686"/>
            <a:ext cx="4984193" cy="3924833"/>
            <a:chOff x="3646709" y="1378686"/>
            <a:chExt cx="4984193" cy="3924833"/>
          </a:xfrm>
        </p:grpSpPr>
        <p:grpSp>
          <p:nvGrpSpPr>
            <p:cNvPr id="18" name="Group 34">
              <a:extLst>
                <a:ext uri="{FF2B5EF4-FFF2-40B4-BE49-F238E27FC236}">
                  <a16:creationId xmlns:a16="http://schemas.microsoft.com/office/drawing/2014/main" id="{A32F6B21-250D-4872-9E52-35A9490BC9F4}"/>
                </a:ext>
              </a:extLst>
            </p:cNvPr>
            <p:cNvGrpSpPr/>
            <p:nvPr/>
          </p:nvGrpSpPr>
          <p:grpSpPr>
            <a:xfrm>
              <a:off x="3646709" y="1378686"/>
              <a:ext cx="4984193" cy="3924833"/>
              <a:chOff x="3646709" y="1378686"/>
              <a:chExt cx="4984193" cy="3924833"/>
            </a:xfrm>
          </p:grpSpPr>
          <p:sp>
            <p:nvSpPr>
              <p:cNvPr id="19" name="Rectangle: Rounded Corners 1">
                <a:extLst>
                  <a:ext uri="{FF2B5EF4-FFF2-40B4-BE49-F238E27FC236}">
                    <a16:creationId xmlns:a16="http://schemas.microsoft.com/office/drawing/2014/main" id="{007FC89C-117E-47F4-B56F-B5659DDDD43E}"/>
                  </a:ext>
                </a:extLst>
              </p:cNvPr>
              <p:cNvSpPr/>
              <p:nvPr/>
            </p:nvSpPr>
            <p:spPr>
              <a:xfrm>
                <a:off x="3646709" y="1554480"/>
                <a:ext cx="4887687" cy="3749039"/>
              </a:xfrm>
              <a:custGeom>
                <a:avLst/>
                <a:gdLst>
                  <a:gd name="f0" fmla="val 10800000"/>
                  <a:gd name="f1" fmla="val 5400000"/>
                  <a:gd name="f2" fmla="val 16200000"/>
                  <a:gd name="f3" fmla="val w"/>
                  <a:gd name="f4" fmla="val h"/>
                  <a:gd name="f5" fmla="val ss"/>
                  <a:gd name="f6" fmla="val 0"/>
                  <a:gd name="f7" fmla="*/ 5419351 1 1725033"/>
                  <a:gd name="f8" fmla="val 45"/>
                  <a:gd name="f9" fmla="val 147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0" name="TextBox 2">
                <a:extLst>
                  <a:ext uri="{FF2B5EF4-FFF2-40B4-BE49-F238E27FC236}">
                    <a16:creationId xmlns:a16="http://schemas.microsoft.com/office/drawing/2014/main" id="{3851A059-E833-4BD5-BA80-23D416DCB7D4}"/>
                  </a:ext>
                </a:extLst>
              </p:cNvPr>
              <p:cNvSpPr txBox="1"/>
              <p:nvPr/>
            </p:nvSpPr>
            <p:spPr>
              <a:xfrm>
                <a:off x="4240758" y="1692142"/>
                <a:ext cx="373682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DOWNLOADING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CONFIDENTIAL DATA…</a:t>
                </a:r>
                <a:endParaRPr lang="en-GB" sz="2400" b="1" i="0" u="none" strike="noStrike" kern="1200" cap="none" spc="0" baseline="0">
                  <a:solidFill>
                    <a:srgbClr val="00FF00"/>
                  </a:solidFill>
                  <a:uFillTx/>
                  <a:latin typeface="Facsimile" pitchFamily="2"/>
                </a:endParaRPr>
              </a:p>
            </p:txBody>
          </p:sp>
          <p:grpSp>
            <p:nvGrpSpPr>
              <p:cNvPr id="21" name="Picture 3">
                <a:extLst>
                  <a:ext uri="{FF2B5EF4-FFF2-40B4-BE49-F238E27FC236}">
                    <a16:creationId xmlns:a16="http://schemas.microsoft.com/office/drawing/2014/main" id="{F82E0A18-5685-49AD-960E-66671416F94E}"/>
                  </a:ext>
                </a:extLst>
              </p:cNvPr>
              <p:cNvGrpSpPr/>
              <p:nvPr/>
            </p:nvGrpSpPr>
            <p:grpSpPr>
              <a:xfrm>
                <a:off x="5022314" y="2660794"/>
                <a:ext cx="2147367" cy="1536402"/>
                <a:chOff x="5022314" y="2660794"/>
                <a:chExt cx="2147367" cy="1536402"/>
              </a:xfrm>
            </p:grpSpPr>
            <p:sp>
              <p:nvSpPr>
                <p:cNvPr id="22" name="Freeform: Shape 5">
                  <a:extLst>
                    <a:ext uri="{FF2B5EF4-FFF2-40B4-BE49-F238E27FC236}">
                      <a16:creationId xmlns:a16="http://schemas.microsoft.com/office/drawing/2014/main" id="{839F076E-253F-4485-B087-B2B9297CA009}"/>
                    </a:ext>
                  </a:extLst>
                </p:cNvPr>
                <p:cNvSpPr/>
                <p:nvPr/>
              </p:nvSpPr>
              <p:spPr>
                <a:xfrm>
                  <a:off x="5034000" y="2672434"/>
                  <a:ext cx="1897544" cy="1513130"/>
                </a:xfrm>
                <a:custGeom>
                  <a:avLst/>
                  <a:gdLst>
                    <a:gd name="f0" fmla="val 10800000"/>
                    <a:gd name="f1" fmla="val 5400000"/>
                    <a:gd name="f2" fmla="val 180"/>
                    <a:gd name="f3" fmla="val w"/>
                    <a:gd name="f4" fmla="val h"/>
                    <a:gd name="f5" fmla="val 0"/>
                    <a:gd name="f6" fmla="val 2561962"/>
                    <a:gd name="f7" fmla="val 2042945"/>
                    <a:gd name="f8" fmla="val 1891009"/>
                    <a:gd name="f9" fmla="val 1974936"/>
                    <a:gd name="f10" fmla="val 2493844"/>
                    <a:gd name="f11" fmla="val 2042946"/>
                    <a:gd name="f12" fmla="val 2409783"/>
                    <a:gd name="f13" fmla="val 152179"/>
                    <a:gd name="f14" fmla="val 68118"/>
                    <a:gd name="f15" fmla="val 151978"/>
                    <a:gd name="f16" fmla="val 68050"/>
                    <a:gd name="f17" fmla="+- 0 0 -90"/>
                    <a:gd name="f18" fmla="*/ f3 1 2561962"/>
                    <a:gd name="f19" fmla="*/ f4 1 2042945"/>
                    <a:gd name="f20" fmla="+- f7 0 f5"/>
                    <a:gd name="f21" fmla="+- f6 0 f5"/>
                    <a:gd name="f22" fmla="*/ f17 f0 1"/>
                    <a:gd name="f23" fmla="*/ f21 1 2561962"/>
                    <a:gd name="f24" fmla="*/ f20 1 2042945"/>
                    <a:gd name="f25" fmla="*/ 2561962 f21 1"/>
                    <a:gd name="f26" fmla="*/ 1891009 f20 1"/>
                    <a:gd name="f27" fmla="*/ 2409783 f21 1"/>
                    <a:gd name="f28" fmla="*/ 2042946 f20 1"/>
                    <a:gd name="f29" fmla="*/ 152179 f21 1"/>
                    <a:gd name="f30" fmla="*/ 0 f21 1"/>
                    <a:gd name="f31" fmla="*/ 151978 f20 1"/>
                    <a:gd name="f32" fmla="*/ 0 f20 1"/>
                    <a:gd name="f33" fmla="*/ f22 1 f2"/>
                    <a:gd name="f34" fmla="*/ f25 1 2561962"/>
                    <a:gd name="f35" fmla="*/ f26 1 2042945"/>
                    <a:gd name="f36" fmla="*/ f27 1 2561962"/>
                    <a:gd name="f37" fmla="*/ f28 1 2042945"/>
                    <a:gd name="f38" fmla="*/ f29 1 2561962"/>
                    <a:gd name="f39" fmla="*/ f30 1 2561962"/>
                    <a:gd name="f40" fmla="*/ f31 1 2042945"/>
                    <a:gd name="f41" fmla="*/ f32 1 2042945"/>
                    <a:gd name="f42" fmla="*/ f5 1 f23"/>
                    <a:gd name="f43" fmla="*/ f6 1 f23"/>
                    <a:gd name="f44" fmla="*/ f5 1 f24"/>
                    <a:gd name="f45" fmla="*/ f7 1 f24"/>
                    <a:gd name="f46" fmla="+- f33 0 f1"/>
                    <a:gd name="f47" fmla="*/ f34 1 f23"/>
                    <a:gd name="f48" fmla="*/ f35 1 f24"/>
                    <a:gd name="f49" fmla="*/ f36 1 f23"/>
                    <a:gd name="f50" fmla="*/ f37 1 f24"/>
                    <a:gd name="f51" fmla="*/ f38 1 f23"/>
                    <a:gd name="f52" fmla="*/ f39 1 f23"/>
                    <a:gd name="f53" fmla="*/ f40 1 f24"/>
                    <a:gd name="f54" fmla="*/ f41 1 f24"/>
                    <a:gd name="f55" fmla="*/ f42 f18 1"/>
                    <a:gd name="f56" fmla="*/ f43 f18 1"/>
                    <a:gd name="f57" fmla="*/ f45 f19 1"/>
                    <a:gd name="f58" fmla="*/ f44 f19 1"/>
                    <a:gd name="f59" fmla="*/ f47 f18 1"/>
                    <a:gd name="f60" fmla="*/ f48 f19 1"/>
                    <a:gd name="f61" fmla="*/ f49 f18 1"/>
                    <a:gd name="f62" fmla="*/ f50 f19 1"/>
                    <a:gd name="f63" fmla="*/ f51 f18 1"/>
                    <a:gd name="f64" fmla="*/ f52 f18 1"/>
                    <a:gd name="f65" fmla="*/ f53 f19 1"/>
                    <a:gd name="f66" fmla="*/ f54 f19 1"/>
                  </a:gdLst>
                  <a:ahLst/>
                  <a:cxnLst>
                    <a:cxn ang="3cd4">
                      <a:pos x="hc" y="t"/>
                    </a:cxn>
                    <a:cxn ang="0">
                      <a:pos x="r" y="vc"/>
                    </a:cxn>
                    <a:cxn ang="cd4">
                      <a:pos x="hc" y="b"/>
                    </a:cxn>
                    <a:cxn ang="cd2">
                      <a:pos x="l" y="vc"/>
                    </a:cxn>
                    <a:cxn ang="f46">
                      <a:pos x="f59" y="f60"/>
                    </a:cxn>
                    <a:cxn ang="f46">
                      <a:pos x="f61" y="f62"/>
                    </a:cxn>
                    <a:cxn ang="f46">
                      <a:pos x="f63" y="f62"/>
                    </a:cxn>
                    <a:cxn ang="f46">
                      <a:pos x="f64" y="f60"/>
                    </a:cxn>
                    <a:cxn ang="f46">
                      <a:pos x="f64" y="f65"/>
                    </a:cxn>
                    <a:cxn ang="f46">
                      <a:pos x="f63" y="f66"/>
                    </a:cxn>
                    <a:cxn ang="f46">
                      <a:pos x="f61" y="f66"/>
                    </a:cxn>
                    <a:cxn ang="f46">
                      <a:pos x="f59" y="f65"/>
                    </a:cxn>
                    <a:cxn ang="f46">
                      <a:pos x="f59" y="f60"/>
                    </a:cxn>
                  </a:cxnLst>
                  <a:rect l="f55" t="f58" r="f56" b="f57"/>
                  <a:pathLst>
                    <a:path w="2561962" h="2042945">
                      <a:moveTo>
                        <a:pt x="f6" y="f8"/>
                      </a:moveTo>
                      <a:cubicBezTo>
                        <a:pt x="f6" y="f9"/>
                        <a:pt x="f10" y="f11"/>
                        <a:pt x="f12" y="f11"/>
                      </a:cubicBezTo>
                      <a:lnTo>
                        <a:pt x="f13" y="f11"/>
                      </a:lnTo>
                      <a:cubicBezTo>
                        <a:pt x="f14" y="f11"/>
                        <a:pt x="f5" y="f9"/>
                        <a:pt x="f5" y="f8"/>
                      </a:cubicBezTo>
                      <a:lnTo>
                        <a:pt x="f5" y="f15"/>
                      </a:lnTo>
                      <a:cubicBezTo>
                        <a:pt x="f5" y="f16"/>
                        <a:pt x="f14" y="f5"/>
                        <a:pt x="f13" y="f5"/>
                      </a:cubicBezTo>
                      <a:lnTo>
                        <a:pt x="f12" y="f5"/>
                      </a:lnTo>
                      <a:cubicBezTo>
                        <a:pt x="f10" y="f5"/>
                        <a:pt x="f6" y="f16"/>
                        <a:pt x="f6" y="f15"/>
                      </a:cubicBezTo>
                      <a:lnTo>
                        <a:pt x="f6" y="f8"/>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3" name="Freeform: Shape 6">
                  <a:extLst>
                    <a:ext uri="{FF2B5EF4-FFF2-40B4-BE49-F238E27FC236}">
                      <a16:creationId xmlns:a16="http://schemas.microsoft.com/office/drawing/2014/main" id="{C6E26091-F38C-4F74-945C-F5DCCAF03949}"/>
                    </a:ext>
                  </a:extLst>
                </p:cNvPr>
                <p:cNvSpPr/>
                <p:nvPr/>
              </p:nvSpPr>
              <p:spPr>
                <a:xfrm>
                  <a:off x="5022314" y="2660794"/>
                  <a:ext cx="1920889" cy="1536402"/>
                </a:xfrm>
                <a:custGeom>
                  <a:avLst/>
                  <a:gdLst>
                    <a:gd name="f0" fmla="val 10800000"/>
                    <a:gd name="f1" fmla="val 5400000"/>
                    <a:gd name="f2" fmla="val 180"/>
                    <a:gd name="f3" fmla="val w"/>
                    <a:gd name="f4" fmla="val h"/>
                    <a:gd name="f5" fmla="val 0"/>
                    <a:gd name="f6" fmla="val 2593480"/>
                    <a:gd name="f7" fmla="val 2074372"/>
                    <a:gd name="f8" fmla="val 2577742"/>
                    <a:gd name="f9" fmla="val 1906722"/>
                    <a:gd name="f10" fmla="val 2562003"/>
                    <a:gd name="f11" fmla="val 1944410"/>
                    <a:gd name="f12" fmla="val 2546757"/>
                    <a:gd name="f13" fmla="val 1978333"/>
                    <a:gd name="f14" fmla="val 2522042"/>
                    <a:gd name="f15" fmla="val 2003049"/>
                    <a:gd name="f16" fmla="val 2497287"/>
                    <a:gd name="f17" fmla="val 2027724"/>
                    <a:gd name="f18" fmla="val 2463269"/>
                    <a:gd name="f19" fmla="val 2042946"/>
                    <a:gd name="f20" fmla="val 2425563"/>
                    <a:gd name="f21" fmla="val 167959"/>
                    <a:gd name="f22" fmla="val 130211"/>
                    <a:gd name="f23" fmla="val 96193"/>
                    <a:gd name="f24" fmla="val 71479"/>
                    <a:gd name="f25" fmla="val 46764"/>
                    <a:gd name="f26" fmla="val 31518"/>
                    <a:gd name="f27" fmla="val 167691"/>
                    <a:gd name="f28" fmla="val 130004"/>
                    <a:gd name="f29" fmla="val 96040"/>
                    <a:gd name="f30" fmla="val 71324"/>
                    <a:gd name="f31" fmla="val 46649"/>
                    <a:gd name="f32" fmla="val 31427"/>
                    <a:gd name="f33" fmla="val 75048"/>
                    <a:gd name="f34" fmla="val 2518313"/>
                    <a:gd name="f35" fmla="val 75208"/>
                    <a:gd name="f36" fmla="val 41"/>
                    <a:gd name="f37" fmla="val 1999325"/>
                    <a:gd name="f38" fmla="val 2074373"/>
                    <a:gd name="f39" fmla="+- 0 0 -90"/>
                    <a:gd name="f40" fmla="*/ f3 1 2593480"/>
                    <a:gd name="f41" fmla="*/ f4 1 2074372"/>
                    <a:gd name="f42" fmla="+- f7 0 f5"/>
                    <a:gd name="f43" fmla="+- f6 0 f5"/>
                    <a:gd name="f44" fmla="*/ f39 f0 1"/>
                    <a:gd name="f45" fmla="*/ f43 1 2593480"/>
                    <a:gd name="f46" fmla="*/ f42 1 2074372"/>
                    <a:gd name="f47" fmla="*/ 2577742 f43 1"/>
                    <a:gd name="f48" fmla="*/ 1906722 f42 1"/>
                    <a:gd name="f49" fmla="*/ 2562003 f43 1"/>
                    <a:gd name="f50" fmla="*/ 2522042 f43 1"/>
                    <a:gd name="f51" fmla="*/ 2003049 f42 1"/>
                    <a:gd name="f52" fmla="*/ 2425563 f43 1"/>
                    <a:gd name="f53" fmla="*/ 2042946 f42 1"/>
                    <a:gd name="f54" fmla="*/ 167959 f43 1"/>
                    <a:gd name="f55" fmla="*/ 71479 f43 1"/>
                    <a:gd name="f56" fmla="*/ 31518 f43 1"/>
                    <a:gd name="f57" fmla="*/ 167691 f42 1"/>
                    <a:gd name="f58" fmla="*/ 71324 f42 1"/>
                    <a:gd name="f59" fmla="*/ 31427 f42 1"/>
                    <a:gd name="f60" fmla="*/ 2593480 f43 1"/>
                    <a:gd name="f61" fmla="*/ 0 f42 1"/>
                    <a:gd name="f62" fmla="*/ 0 f43 1"/>
                    <a:gd name="f63" fmla="*/ 2074373 f42 1"/>
                    <a:gd name="f64" fmla="*/ f44 1 f2"/>
                    <a:gd name="f65" fmla="*/ f47 1 2593480"/>
                    <a:gd name="f66" fmla="*/ f48 1 2074372"/>
                    <a:gd name="f67" fmla="*/ f49 1 2593480"/>
                    <a:gd name="f68" fmla="*/ f50 1 2593480"/>
                    <a:gd name="f69" fmla="*/ f51 1 2074372"/>
                    <a:gd name="f70" fmla="*/ f52 1 2593480"/>
                    <a:gd name="f71" fmla="*/ f53 1 2074372"/>
                    <a:gd name="f72" fmla="*/ f54 1 2593480"/>
                    <a:gd name="f73" fmla="*/ f55 1 2593480"/>
                    <a:gd name="f74" fmla="*/ f56 1 2593480"/>
                    <a:gd name="f75" fmla="*/ f57 1 2074372"/>
                    <a:gd name="f76" fmla="*/ f58 1 2074372"/>
                    <a:gd name="f77" fmla="*/ f59 1 2074372"/>
                    <a:gd name="f78" fmla="*/ f60 1 2593480"/>
                    <a:gd name="f79" fmla="*/ f61 1 2074372"/>
                    <a:gd name="f80" fmla="*/ f62 1 2593480"/>
                    <a:gd name="f81" fmla="*/ f63 1 2074372"/>
                    <a:gd name="f82" fmla="*/ f5 1 f45"/>
                    <a:gd name="f83" fmla="*/ f6 1 f45"/>
                    <a:gd name="f84" fmla="*/ f5 1 f46"/>
                    <a:gd name="f85" fmla="*/ f7 1 f46"/>
                    <a:gd name="f86" fmla="+- f64 0 f1"/>
                    <a:gd name="f87" fmla="*/ f65 1 f45"/>
                    <a:gd name="f88" fmla="*/ f66 1 f46"/>
                    <a:gd name="f89" fmla="*/ f67 1 f45"/>
                    <a:gd name="f90" fmla="*/ f68 1 f45"/>
                    <a:gd name="f91" fmla="*/ f69 1 f46"/>
                    <a:gd name="f92" fmla="*/ f70 1 f45"/>
                    <a:gd name="f93" fmla="*/ f71 1 f46"/>
                    <a:gd name="f94" fmla="*/ f72 1 f45"/>
                    <a:gd name="f95" fmla="*/ f73 1 f45"/>
                    <a:gd name="f96" fmla="*/ f74 1 f45"/>
                    <a:gd name="f97" fmla="*/ f75 1 f46"/>
                    <a:gd name="f98" fmla="*/ f76 1 f46"/>
                    <a:gd name="f99" fmla="*/ f77 1 f46"/>
                    <a:gd name="f100" fmla="*/ f78 1 f45"/>
                    <a:gd name="f101" fmla="*/ f79 1 f46"/>
                    <a:gd name="f102" fmla="*/ f80 1 f45"/>
                    <a:gd name="f103" fmla="*/ f81 1 f46"/>
                    <a:gd name="f104" fmla="*/ f82 f40 1"/>
                    <a:gd name="f105" fmla="*/ f83 f40 1"/>
                    <a:gd name="f106" fmla="*/ f85 f41 1"/>
                    <a:gd name="f107" fmla="*/ f84 f41 1"/>
                    <a:gd name="f108" fmla="*/ f87 f40 1"/>
                    <a:gd name="f109" fmla="*/ f88 f41 1"/>
                    <a:gd name="f110" fmla="*/ f89 f40 1"/>
                    <a:gd name="f111" fmla="*/ f90 f40 1"/>
                    <a:gd name="f112" fmla="*/ f91 f41 1"/>
                    <a:gd name="f113" fmla="*/ f92 f40 1"/>
                    <a:gd name="f114" fmla="*/ f93 f41 1"/>
                    <a:gd name="f115" fmla="*/ f94 f40 1"/>
                    <a:gd name="f116" fmla="*/ f95 f40 1"/>
                    <a:gd name="f117" fmla="*/ f96 f40 1"/>
                    <a:gd name="f118" fmla="*/ f97 f41 1"/>
                    <a:gd name="f119" fmla="*/ f98 f41 1"/>
                    <a:gd name="f120" fmla="*/ f99 f41 1"/>
                    <a:gd name="f121" fmla="*/ f100 f40 1"/>
                    <a:gd name="f122" fmla="*/ f101 f41 1"/>
                    <a:gd name="f123" fmla="*/ f102 f40 1"/>
                    <a:gd name="f124" fmla="*/ f103 f41 1"/>
                  </a:gdLst>
                  <a:ahLst/>
                  <a:cxnLst>
                    <a:cxn ang="3cd4">
                      <a:pos x="hc" y="t"/>
                    </a:cxn>
                    <a:cxn ang="0">
                      <a:pos x="r" y="vc"/>
                    </a:cxn>
                    <a:cxn ang="cd4">
                      <a:pos x="hc" y="b"/>
                    </a:cxn>
                    <a:cxn ang="cd2">
                      <a:pos x="l" y="vc"/>
                    </a:cxn>
                    <a:cxn ang="f86">
                      <a:pos x="f108" y="f109"/>
                    </a:cxn>
                    <a:cxn ang="f86">
                      <a:pos x="f110" y="f109"/>
                    </a:cxn>
                    <a:cxn ang="f86">
                      <a:pos x="f111" y="f112"/>
                    </a:cxn>
                    <a:cxn ang="f86">
                      <a:pos x="f113" y="f114"/>
                    </a:cxn>
                    <a:cxn ang="f86">
                      <a:pos x="f115" y="f114"/>
                    </a:cxn>
                    <a:cxn ang="f86">
                      <a:pos x="f116" y="f112"/>
                    </a:cxn>
                    <a:cxn ang="f86">
                      <a:pos x="f117" y="f109"/>
                    </a:cxn>
                    <a:cxn ang="f86">
                      <a:pos x="f117" y="f118"/>
                    </a:cxn>
                    <a:cxn ang="f86">
                      <a:pos x="f116" y="f119"/>
                    </a:cxn>
                    <a:cxn ang="f86">
                      <a:pos x="f115" y="f120"/>
                    </a:cxn>
                    <a:cxn ang="f86">
                      <a:pos x="f113" y="f120"/>
                    </a:cxn>
                    <a:cxn ang="f86">
                      <a:pos x="f111" y="f119"/>
                    </a:cxn>
                    <a:cxn ang="f86">
                      <a:pos x="f110" y="f118"/>
                    </a:cxn>
                    <a:cxn ang="f86">
                      <a:pos x="f110" y="f109"/>
                    </a:cxn>
                    <a:cxn ang="f86">
                      <a:pos x="f121" y="f109"/>
                    </a:cxn>
                    <a:cxn ang="f86">
                      <a:pos x="f121" y="f118"/>
                    </a:cxn>
                    <a:cxn ang="f86">
                      <a:pos x="f113" y="f122"/>
                    </a:cxn>
                    <a:cxn ang="f86">
                      <a:pos x="f115" y="f122"/>
                    </a:cxn>
                    <a:cxn ang="f86">
                      <a:pos x="f123" y="f118"/>
                    </a:cxn>
                    <a:cxn ang="f86">
                      <a:pos x="f123" y="f109"/>
                    </a:cxn>
                    <a:cxn ang="f86">
                      <a:pos x="f115" y="f124"/>
                    </a:cxn>
                    <a:cxn ang="f86">
                      <a:pos x="f113" y="f124"/>
                    </a:cxn>
                    <a:cxn ang="f86">
                      <a:pos x="f121" y="f109"/>
                    </a:cxn>
                    <a:cxn ang="f86">
                      <a:pos x="f108" y="f109"/>
                    </a:cxn>
                  </a:cxnLst>
                  <a:rect l="f104" t="f107" r="f105" b="f106"/>
                  <a:pathLst>
                    <a:path w="2593480" h="2074372">
                      <a:moveTo>
                        <a:pt x="f8" y="f9"/>
                      </a:moveTo>
                      <a:lnTo>
                        <a:pt x="f10" y="f9"/>
                      </a:lnTo>
                      <a:cubicBezTo>
                        <a:pt x="f10" y="f11"/>
                        <a:pt x="f12" y="f13"/>
                        <a:pt x="f14" y="f15"/>
                      </a:cubicBezTo>
                      <a:cubicBezTo>
                        <a:pt x="f16" y="f17"/>
                        <a:pt x="f18" y="f19"/>
                        <a:pt x="f20" y="f19"/>
                      </a:cubicBezTo>
                      <a:lnTo>
                        <a:pt x="f21" y="f19"/>
                      </a:lnTo>
                      <a:cubicBezTo>
                        <a:pt x="f22" y="f19"/>
                        <a:pt x="f23" y="f17"/>
                        <a:pt x="f24" y="f15"/>
                      </a:cubicBezTo>
                      <a:cubicBezTo>
                        <a:pt x="f25" y="f13"/>
                        <a:pt x="f26" y="f11"/>
                        <a:pt x="f26" y="f9"/>
                      </a:cubicBezTo>
                      <a:lnTo>
                        <a:pt x="f26" y="f27"/>
                      </a:lnTo>
                      <a:cubicBezTo>
                        <a:pt x="f26" y="f28"/>
                        <a:pt x="f25" y="f29"/>
                        <a:pt x="f24" y="f30"/>
                      </a:cubicBezTo>
                      <a:cubicBezTo>
                        <a:pt x="f23" y="f31"/>
                        <a:pt x="f22" y="f32"/>
                        <a:pt x="f21" y="f32"/>
                      </a:cubicBezTo>
                      <a:lnTo>
                        <a:pt x="f20" y="f32"/>
                      </a:lnTo>
                      <a:cubicBezTo>
                        <a:pt x="f18" y="f32"/>
                        <a:pt x="f16" y="f31"/>
                        <a:pt x="f14" y="f30"/>
                      </a:cubicBezTo>
                      <a:cubicBezTo>
                        <a:pt x="f12" y="f29"/>
                        <a:pt x="f10" y="f28"/>
                        <a:pt x="f10" y="f27"/>
                      </a:cubicBezTo>
                      <a:lnTo>
                        <a:pt x="f10" y="f9"/>
                      </a:lnTo>
                      <a:lnTo>
                        <a:pt x="f6" y="f9"/>
                      </a:lnTo>
                      <a:lnTo>
                        <a:pt x="f6" y="f27"/>
                      </a:lnTo>
                      <a:cubicBezTo>
                        <a:pt x="f6" y="f33"/>
                        <a:pt x="f34" y="f5"/>
                        <a:pt x="f20" y="f5"/>
                      </a:cubicBezTo>
                      <a:lnTo>
                        <a:pt x="f21" y="f5"/>
                      </a:lnTo>
                      <a:cubicBezTo>
                        <a:pt x="f35" y="f5"/>
                        <a:pt x="f36" y="f33"/>
                        <a:pt x="f5" y="f27"/>
                      </a:cubicBezTo>
                      <a:lnTo>
                        <a:pt x="f5" y="f9"/>
                      </a:lnTo>
                      <a:cubicBezTo>
                        <a:pt x="f36" y="f37"/>
                        <a:pt x="f35" y="f38"/>
                        <a:pt x="f21" y="f38"/>
                      </a:cubicBezTo>
                      <a:lnTo>
                        <a:pt x="f20" y="f38"/>
                      </a:lnTo>
                      <a:cubicBezTo>
                        <a:pt x="f34" y="f38"/>
                        <a:pt x="f6" y="f37"/>
                        <a:pt x="f6"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4" name="Freeform: Shape 7">
                  <a:extLst>
                    <a:ext uri="{FF2B5EF4-FFF2-40B4-BE49-F238E27FC236}">
                      <a16:creationId xmlns:a16="http://schemas.microsoft.com/office/drawing/2014/main" id="{F8543E90-B5DE-4711-878E-00E3DCC6F003}"/>
                    </a:ext>
                  </a:extLst>
                </p:cNvPr>
                <p:cNvSpPr/>
                <p:nvPr/>
              </p:nvSpPr>
              <p:spPr>
                <a:xfrm>
                  <a:off x="5140308" y="2775606"/>
                  <a:ext cx="1684928" cy="1409959"/>
                </a:xfrm>
                <a:custGeom>
                  <a:avLst/>
                  <a:gdLst>
                    <a:gd name="f0" fmla="val 10800000"/>
                    <a:gd name="f1" fmla="val 5400000"/>
                    <a:gd name="f2" fmla="val 180"/>
                    <a:gd name="f3" fmla="val w"/>
                    <a:gd name="f4" fmla="val h"/>
                    <a:gd name="f5" fmla="val 0"/>
                    <a:gd name="f6" fmla="val 2274899"/>
                    <a:gd name="f7" fmla="val 1903653"/>
                    <a:gd name="f8" fmla="val 2274900"/>
                    <a:gd name="f9" fmla="+- 0 0 -90"/>
                    <a:gd name="f10" fmla="*/ f3 1 2274899"/>
                    <a:gd name="f11" fmla="*/ f4 1 1903653"/>
                    <a:gd name="f12" fmla="+- f7 0 f5"/>
                    <a:gd name="f13" fmla="+- f6 0 f5"/>
                    <a:gd name="f14" fmla="*/ f9 f0 1"/>
                    <a:gd name="f15" fmla="*/ f13 1 2274899"/>
                    <a:gd name="f16" fmla="*/ f12 1 1903653"/>
                    <a:gd name="f17" fmla="*/ 2274900 f13 1"/>
                    <a:gd name="f18" fmla="*/ 1903653 f12 1"/>
                    <a:gd name="f19" fmla="*/ 0 f13 1"/>
                    <a:gd name="f20" fmla="*/ 0 f12 1"/>
                    <a:gd name="f21" fmla="*/ f14 1 f2"/>
                    <a:gd name="f22" fmla="*/ f17 1 2274899"/>
                    <a:gd name="f23" fmla="*/ f18 1 1903653"/>
                    <a:gd name="f24" fmla="*/ f19 1 2274899"/>
                    <a:gd name="f25" fmla="*/ f20 1 1903653"/>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 ang="f30">
                      <a:pos x="f39" y="f40"/>
                    </a:cxn>
                  </a:cxnLst>
                  <a:rect l="f35" t="f38" r="f36" b="f37"/>
                  <a:pathLst>
                    <a:path w="2274899" h="1903653">
                      <a:moveTo>
                        <a:pt x="f8" y="f7"/>
                      </a:moveTo>
                      <a:lnTo>
                        <a:pt x="f5" y="f7"/>
                      </a:lnTo>
                      <a:lnTo>
                        <a:pt x="f5" y="f5"/>
                      </a:lnTo>
                      <a:lnTo>
                        <a:pt x="f8" y="f5"/>
                      </a:lnTo>
                      <a:lnTo>
                        <a:pt x="f8" y="f7"/>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5" name="Freeform: Shape 8">
                  <a:extLst>
                    <a:ext uri="{FF2B5EF4-FFF2-40B4-BE49-F238E27FC236}">
                      <a16:creationId xmlns:a16="http://schemas.microsoft.com/office/drawing/2014/main" id="{5A9C5408-EE36-4BA0-B558-EA0A8164C8B2}"/>
                    </a:ext>
                  </a:extLst>
                </p:cNvPr>
                <p:cNvSpPr/>
                <p:nvPr/>
              </p:nvSpPr>
              <p:spPr>
                <a:xfrm>
                  <a:off x="5128650" y="2763966"/>
                  <a:ext cx="1708236" cy="1433230"/>
                </a:xfrm>
                <a:custGeom>
                  <a:avLst/>
                  <a:gdLst>
                    <a:gd name="f0" fmla="val 10800000"/>
                    <a:gd name="f1" fmla="val 5400000"/>
                    <a:gd name="f2" fmla="val 180"/>
                    <a:gd name="f3" fmla="val w"/>
                    <a:gd name="f4" fmla="val h"/>
                    <a:gd name="f5" fmla="val 0"/>
                    <a:gd name="f6" fmla="val 2306376"/>
                    <a:gd name="f7" fmla="val 1935079"/>
                    <a:gd name="f8" fmla="val 2290638"/>
                    <a:gd name="f9" fmla="val 1919367"/>
                    <a:gd name="f10" fmla="val 1903653"/>
                    <a:gd name="f11" fmla="val 31477"/>
                    <a:gd name="f12" fmla="val 31427"/>
                    <a:gd name="f13" fmla="val 2274900"/>
                    <a:gd name="f14" fmla="val 2306377"/>
                    <a:gd name="f15" fmla="val 15713"/>
                    <a:gd name="f16" fmla="val 11580"/>
                    <a:gd name="f17" fmla="val 2304696"/>
                    <a:gd name="f18" fmla="val 7529"/>
                    <a:gd name="f19" fmla="val 2301786"/>
                    <a:gd name="f20" fmla="val 4583"/>
                    <a:gd name="f21" fmla="val 2298835"/>
                    <a:gd name="f22" fmla="val 1678"/>
                    <a:gd name="f23" fmla="val 2294778"/>
                    <a:gd name="f24" fmla="val 15738"/>
                    <a:gd name="f25" fmla="val 11599"/>
                    <a:gd name="f26" fmla="val 7541"/>
                    <a:gd name="f27" fmla="val 4590"/>
                    <a:gd name="f28" fmla="val 1680"/>
                    <a:gd name="f29" fmla="val 1923500"/>
                    <a:gd name="f30" fmla="val 1927551"/>
                    <a:gd name="f31" fmla="val 1930497"/>
                    <a:gd name="f32" fmla="val 1933402"/>
                    <a:gd name="f33" fmla="val 1935080"/>
                    <a:gd name="f34" fmla="+- 0 0 -90"/>
                    <a:gd name="f35" fmla="*/ f3 1 2306376"/>
                    <a:gd name="f36" fmla="*/ f4 1 1935079"/>
                    <a:gd name="f37" fmla="+- f7 0 f5"/>
                    <a:gd name="f38" fmla="+- f6 0 f5"/>
                    <a:gd name="f39" fmla="*/ f34 f0 1"/>
                    <a:gd name="f40" fmla="*/ f38 1 2306376"/>
                    <a:gd name="f41" fmla="*/ f37 1 1935079"/>
                    <a:gd name="f42" fmla="*/ 2290638 f38 1"/>
                    <a:gd name="f43" fmla="*/ 1919367 f37 1"/>
                    <a:gd name="f44" fmla="*/ 1903653 f37 1"/>
                    <a:gd name="f45" fmla="*/ 31477 f38 1"/>
                    <a:gd name="f46" fmla="*/ 31427 f37 1"/>
                    <a:gd name="f47" fmla="*/ 2274900 f38 1"/>
                    <a:gd name="f48" fmla="*/ 2306377 f38 1"/>
                    <a:gd name="f49" fmla="*/ 15713 f37 1"/>
                    <a:gd name="f50" fmla="*/ 2301786 f38 1"/>
                    <a:gd name="f51" fmla="*/ 4583 f37 1"/>
                    <a:gd name="f52" fmla="*/ 0 f37 1"/>
                    <a:gd name="f53" fmla="*/ 15738 f38 1"/>
                    <a:gd name="f54" fmla="*/ 4590 f38 1"/>
                    <a:gd name="f55" fmla="*/ 0 f38 1"/>
                    <a:gd name="f56" fmla="*/ 1930497 f37 1"/>
                    <a:gd name="f57" fmla="*/ 1935080 f37 1"/>
                    <a:gd name="f58" fmla="*/ f39 1 f2"/>
                    <a:gd name="f59" fmla="*/ f42 1 2306376"/>
                    <a:gd name="f60" fmla="*/ f43 1 1935079"/>
                    <a:gd name="f61" fmla="*/ f44 1 1935079"/>
                    <a:gd name="f62" fmla="*/ f45 1 2306376"/>
                    <a:gd name="f63" fmla="*/ f46 1 1935079"/>
                    <a:gd name="f64" fmla="*/ f47 1 2306376"/>
                    <a:gd name="f65" fmla="*/ f48 1 2306376"/>
                    <a:gd name="f66" fmla="*/ f49 1 1935079"/>
                    <a:gd name="f67" fmla="*/ f50 1 2306376"/>
                    <a:gd name="f68" fmla="*/ f51 1 1935079"/>
                    <a:gd name="f69" fmla="*/ f52 1 1935079"/>
                    <a:gd name="f70" fmla="*/ f53 1 2306376"/>
                    <a:gd name="f71" fmla="*/ f54 1 2306376"/>
                    <a:gd name="f72" fmla="*/ f55 1 2306376"/>
                    <a:gd name="f73" fmla="*/ f56 1 1935079"/>
                    <a:gd name="f74" fmla="*/ f57 1 1935079"/>
                    <a:gd name="f75" fmla="*/ f5 1 f40"/>
                    <a:gd name="f76" fmla="*/ f6 1 f40"/>
                    <a:gd name="f77" fmla="*/ f5 1 f41"/>
                    <a:gd name="f78" fmla="*/ f7 1 f41"/>
                    <a:gd name="f79" fmla="+- f58 0 f1"/>
                    <a:gd name="f80" fmla="*/ f59 1 f40"/>
                    <a:gd name="f81" fmla="*/ f60 1 f41"/>
                    <a:gd name="f82" fmla="*/ f61 1 f41"/>
                    <a:gd name="f83" fmla="*/ f62 1 f40"/>
                    <a:gd name="f84" fmla="*/ f63 1 f41"/>
                    <a:gd name="f85" fmla="*/ f64 1 f40"/>
                    <a:gd name="f86" fmla="*/ f65 1 f40"/>
                    <a:gd name="f87" fmla="*/ f66 1 f41"/>
                    <a:gd name="f88" fmla="*/ f67 1 f40"/>
                    <a:gd name="f89" fmla="*/ f68 1 f41"/>
                    <a:gd name="f90" fmla="*/ f69 1 f41"/>
                    <a:gd name="f91" fmla="*/ f70 1 f40"/>
                    <a:gd name="f92" fmla="*/ f71 1 f40"/>
                    <a:gd name="f93" fmla="*/ f72 1 f40"/>
                    <a:gd name="f94" fmla="*/ f73 1 f41"/>
                    <a:gd name="f95" fmla="*/ f74 1 f41"/>
                    <a:gd name="f96" fmla="*/ f75 f35 1"/>
                    <a:gd name="f97" fmla="*/ f76 f35 1"/>
                    <a:gd name="f98" fmla="*/ f78 f36 1"/>
                    <a:gd name="f99" fmla="*/ f77 f36 1"/>
                    <a:gd name="f100" fmla="*/ f80 f35 1"/>
                    <a:gd name="f101" fmla="*/ f81 f36 1"/>
                    <a:gd name="f102" fmla="*/ f82 f36 1"/>
                    <a:gd name="f103" fmla="*/ f83 f35 1"/>
                    <a:gd name="f104" fmla="*/ f84 f36 1"/>
                    <a:gd name="f105" fmla="*/ f85 f35 1"/>
                    <a:gd name="f106" fmla="*/ f86 f35 1"/>
                    <a:gd name="f107" fmla="*/ f87 f36 1"/>
                    <a:gd name="f108" fmla="*/ f88 f35 1"/>
                    <a:gd name="f109" fmla="*/ f89 f36 1"/>
                    <a:gd name="f110" fmla="*/ f90 f36 1"/>
                    <a:gd name="f111" fmla="*/ f91 f35 1"/>
                    <a:gd name="f112" fmla="*/ f92 f35 1"/>
                    <a:gd name="f113" fmla="*/ f93 f35 1"/>
                    <a:gd name="f114" fmla="*/ f94 f36 1"/>
                    <a:gd name="f115" fmla="*/ f95 f36 1"/>
                  </a:gdLst>
                  <a:ahLst/>
                  <a:cxnLst>
                    <a:cxn ang="3cd4">
                      <a:pos x="hc" y="t"/>
                    </a:cxn>
                    <a:cxn ang="0">
                      <a:pos x="r" y="vc"/>
                    </a:cxn>
                    <a:cxn ang="cd4">
                      <a:pos x="hc" y="b"/>
                    </a:cxn>
                    <a:cxn ang="cd2">
                      <a:pos x="l" y="vc"/>
                    </a:cxn>
                    <a:cxn ang="f79">
                      <a:pos x="f100" y="f101"/>
                    </a:cxn>
                    <a:cxn ang="f79">
                      <a:pos x="f100" y="f102"/>
                    </a:cxn>
                    <a:cxn ang="f79">
                      <a:pos x="f103" y="f102"/>
                    </a:cxn>
                    <a:cxn ang="f79">
                      <a:pos x="f103" y="f104"/>
                    </a:cxn>
                    <a:cxn ang="f79">
                      <a:pos x="f105" y="f104"/>
                    </a:cxn>
                    <a:cxn ang="f79">
                      <a:pos x="f105" y="f101"/>
                    </a:cxn>
                    <a:cxn ang="f79">
                      <a:pos x="f100" y="f101"/>
                    </a:cxn>
                    <a:cxn ang="f79">
                      <a:pos x="f100" y="f102"/>
                    </a:cxn>
                    <a:cxn ang="f79">
                      <a:pos x="f100" y="f101"/>
                    </a:cxn>
                    <a:cxn ang="f79">
                      <a:pos x="f106" y="f101"/>
                    </a:cxn>
                    <a:cxn ang="f79">
                      <a:pos x="f106" y="f107"/>
                    </a:cxn>
                    <a:cxn ang="f79">
                      <a:pos x="f108" y="f109"/>
                    </a:cxn>
                    <a:cxn ang="f79">
                      <a:pos x="f100" y="f110"/>
                    </a:cxn>
                    <a:cxn ang="f79">
                      <a:pos x="f111" y="f110"/>
                    </a:cxn>
                    <a:cxn ang="f79">
                      <a:pos x="f112" y="f109"/>
                    </a:cxn>
                    <a:cxn ang="f79">
                      <a:pos x="f113" y="f107"/>
                    </a:cxn>
                    <a:cxn ang="f79">
                      <a:pos x="f113" y="f101"/>
                    </a:cxn>
                    <a:cxn ang="f79">
                      <a:pos x="f112" y="f114"/>
                    </a:cxn>
                    <a:cxn ang="f79">
                      <a:pos x="f111" y="f115"/>
                    </a:cxn>
                    <a:cxn ang="f79">
                      <a:pos x="f100" y="f115"/>
                    </a:cxn>
                    <a:cxn ang="f79">
                      <a:pos x="f108" y="f114"/>
                    </a:cxn>
                    <a:cxn ang="f79">
                      <a:pos x="f106" y="f101"/>
                    </a:cxn>
                    <a:cxn ang="f79">
                      <a:pos x="f100" y="f101"/>
                    </a:cxn>
                  </a:cxnLst>
                  <a:rect l="f96" t="f99" r="f97" b="f98"/>
                  <a:pathLst>
                    <a:path w="2306376" h="1935079">
                      <a:moveTo>
                        <a:pt x="f8" y="f9"/>
                      </a:moveTo>
                      <a:lnTo>
                        <a:pt x="f8" y="f10"/>
                      </a:lnTo>
                      <a:lnTo>
                        <a:pt x="f11" y="f10"/>
                      </a:lnTo>
                      <a:lnTo>
                        <a:pt x="f11" y="f12"/>
                      </a:lnTo>
                      <a:lnTo>
                        <a:pt x="f13" y="f12"/>
                      </a:lnTo>
                      <a:lnTo>
                        <a:pt x="f13" y="f9"/>
                      </a:lnTo>
                      <a:lnTo>
                        <a:pt x="f8" y="f9"/>
                      </a:lnTo>
                      <a:lnTo>
                        <a:pt x="f8" y="f10"/>
                      </a:lnTo>
                      <a:lnTo>
                        <a:pt x="f8" y="f9"/>
                      </a:lnTo>
                      <a:lnTo>
                        <a:pt x="f14" y="f9"/>
                      </a:lnTo>
                      <a:lnTo>
                        <a:pt x="f14" y="f15"/>
                      </a:lnTo>
                      <a:cubicBezTo>
                        <a:pt x="f14" y="f16"/>
                        <a:pt x="f17" y="f18"/>
                        <a:pt x="f19" y="f20"/>
                      </a:cubicBezTo>
                      <a:cubicBezTo>
                        <a:pt x="f21" y="f22"/>
                        <a:pt x="f23" y="f5"/>
                        <a:pt x="f8" y="f5"/>
                      </a:cubicBezTo>
                      <a:lnTo>
                        <a:pt x="f24" y="f5"/>
                      </a:lnTo>
                      <a:cubicBezTo>
                        <a:pt x="f25" y="f5"/>
                        <a:pt x="f26" y="f22"/>
                        <a:pt x="f27" y="f20"/>
                      </a:cubicBezTo>
                      <a:cubicBezTo>
                        <a:pt x="f28" y="f18"/>
                        <a:pt x="f5" y="f16"/>
                        <a:pt x="f5" y="f15"/>
                      </a:cubicBezTo>
                      <a:lnTo>
                        <a:pt x="f5" y="f9"/>
                      </a:lnTo>
                      <a:cubicBezTo>
                        <a:pt x="f5" y="f29"/>
                        <a:pt x="f28" y="f30"/>
                        <a:pt x="f27" y="f31"/>
                      </a:cubicBezTo>
                      <a:cubicBezTo>
                        <a:pt x="f26" y="f32"/>
                        <a:pt x="f25" y="f33"/>
                        <a:pt x="f24" y="f33"/>
                      </a:cubicBezTo>
                      <a:lnTo>
                        <a:pt x="f8" y="f33"/>
                      </a:lnTo>
                      <a:cubicBezTo>
                        <a:pt x="f23" y="f33"/>
                        <a:pt x="f21" y="f32"/>
                        <a:pt x="f19" y="f31"/>
                      </a:cubicBezTo>
                      <a:cubicBezTo>
                        <a:pt x="f17" y="f30"/>
                        <a:pt x="f14" y="f29"/>
                        <a:pt x="f14"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6" name="Freeform: Shape 9">
                  <a:extLst>
                    <a:ext uri="{FF2B5EF4-FFF2-40B4-BE49-F238E27FC236}">
                      <a16:creationId xmlns:a16="http://schemas.microsoft.com/office/drawing/2014/main" id="{ED35E4E8-B373-4DEE-B1BA-EC8B46F084B6}"/>
                    </a:ext>
                  </a:extLst>
                </p:cNvPr>
                <p:cNvSpPr/>
                <p:nvPr/>
              </p:nvSpPr>
              <p:spPr>
                <a:xfrm>
                  <a:off x="5049682" y="2821308"/>
                  <a:ext cx="2108341" cy="1364257"/>
                </a:xfrm>
                <a:custGeom>
                  <a:avLst/>
                  <a:gdLst>
                    <a:gd name="f0" fmla="val 10800000"/>
                    <a:gd name="f1" fmla="val 5400000"/>
                    <a:gd name="f2" fmla="val 180"/>
                    <a:gd name="f3" fmla="val w"/>
                    <a:gd name="f4" fmla="val h"/>
                    <a:gd name="f5" fmla="val 0"/>
                    <a:gd name="f6" fmla="val 2846569"/>
                    <a:gd name="f7" fmla="val 1841945"/>
                    <a:gd name="f8" fmla="val 2566570"/>
                    <a:gd name="f9" fmla="val 1697824"/>
                    <a:gd name="f10" fmla="val 2552348"/>
                    <a:gd name="f11" fmla="val 1777414"/>
                    <a:gd name="f12" fmla="val 2472672"/>
                    <a:gd name="f13" fmla="val 2388611"/>
                    <a:gd name="f14" fmla="val 131007"/>
                    <a:gd name="f15" fmla="val 46946"/>
                    <a:gd name="f16" fmla="+- 0 0 10926"/>
                    <a:gd name="f17" fmla="val 1739"/>
                    <a:gd name="f18" fmla="val 205396"/>
                    <a:gd name="f19" fmla="val 416446"/>
                    <a:gd name="f20" fmla="val 218060"/>
                    <a:gd name="f21" fmla="val 336856"/>
                    <a:gd name="f22" fmla="val 297285"/>
                    <a:gd name="f23" fmla="val 272284"/>
                    <a:gd name="f24" fmla="val 382371"/>
                    <a:gd name="f25" fmla="val 1114085"/>
                    <a:gd name="f26" fmla="val 1343645"/>
                    <a:gd name="f27" fmla="val 2715839"/>
                    <a:gd name="f28" fmla="val 2801089"/>
                    <a:gd name="f29" fmla="val 2858633"/>
                    <a:gd name="f30" fmla="val 64531"/>
                    <a:gd name="f31" fmla="val 2844411"/>
                    <a:gd name="f32" fmla="val 144162"/>
                    <a:gd name="f33" fmla="+- 0 0 -90"/>
                    <a:gd name="f34" fmla="*/ f3 1 2846569"/>
                    <a:gd name="f35" fmla="*/ f4 1 1841945"/>
                    <a:gd name="f36" fmla="+- f7 0 f5"/>
                    <a:gd name="f37" fmla="+- f6 0 f5"/>
                    <a:gd name="f38" fmla="*/ f33 f0 1"/>
                    <a:gd name="f39" fmla="*/ f37 1 2846569"/>
                    <a:gd name="f40" fmla="*/ f36 1 1841945"/>
                    <a:gd name="f41" fmla="*/ 2566570 f37 1"/>
                    <a:gd name="f42" fmla="*/ 1697824 f36 1"/>
                    <a:gd name="f43" fmla="*/ 2388611 f37 1"/>
                    <a:gd name="f44" fmla="*/ 1841945 f36 1"/>
                    <a:gd name="f45" fmla="*/ 131007 f37 1"/>
                    <a:gd name="f46" fmla="*/ 1739 f37 1"/>
                    <a:gd name="f47" fmla="*/ 205396 f37 1"/>
                    <a:gd name="f48" fmla="*/ 416446 f36 1"/>
                    <a:gd name="f49" fmla="*/ 382371 f37 1"/>
                    <a:gd name="f50" fmla="*/ 272284 f36 1"/>
                    <a:gd name="f51" fmla="*/ 1114085 f37 1"/>
                    <a:gd name="f52" fmla="*/ 1343645 f37 1"/>
                    <a:gd name="f53" fmla="*/ 0 f36 1"/>
                    <a:gd name="f54" fmla="*/ 2715839 f37 1"/>
                    <a:gd name="f55" fmla="*/ 2844411 f37 1"/>
                    <a:gd name="f56" fmla="*/ 144162 f36 1"/>
                    <a:gd name="f57" fmla="*/ f38 1 f2"/>
                    <a:gd name="f58" fmla="*/ f41 1 2846569"/>
                    <a:gd name="f59" fmla="*/ f42 1 1841945"/>
                    <a:gd name="f60" fmla="*/ f43 1 2846569"/>
                    <a:gd name="f61" fmla="*/ f44 1 1841945"/>
                    <a:gd name="f62" fmla="*/ f45 1 2846569"/>
                    <a:gd name="f63" fmla="*/ f46 1 2846569"/>
                    <a:gd name="f64" fmla="*/ f47 1 2846569"/>
                    <a:gd name="f65" fmla="*/ f48 1 1841945"/>
                    <a:gd name="f66" fmla="*/ f49 1 2846569"/>
                    <a:gd name="f67" fmla="*/ f50 1 1841945"/>
                    <a:gd name="f68" fmla="*/ f51 1 2846569"/>
                    <a:gd name="f69" fmla="*/ f52 1 2846569"/>
                    <a:gd name="f70" fmla="*/ f53 1 1841945"/>
                    <a:gd name="f71" fmla="*/ f54 1 2846569"/>
                    <a:gd name="f72" fmla="*/ f55 1 2846569"/>
                    <a:gd name="f73" fmla="*/ f56 1 1841945"/>
                    <a:gd name="f74" fmla="*/ f5 1 f39"/>
                    <a:gd name="f75" fmla="*/ f6 1 f39"/>
                    <a:gd name="f76" fmla="*/ f5 1 f40"/>
                    <a:gd name="f77" fmla="*/ f7 1 f40"/>
                    <a:gd name="f78" fmla="+- f57 0 f1"/>
                    <a:gd name="f79" fmla="*/ f58 1 f39"/>
                    <a:gd name="f80" fmla="*/ f59 1 f40"/>
                    <a:gd name="f81" fmla="*/ f60 1 f39"/>
                    <a:gd name="f82" fmla="*/ f61 1 f40"/>
                    <a:gd name="f83" fmla="*/ f62 1 f39"/>
                    <a:gd name="f84" fmla="*/ f63 1 f39"/>
                    <a:gd name="f85" fmla="*/ f64 1 f39"/>
                    <a:gd name="f86" fmla="*/ f65 1 f40"/>
                    <a:gd name="f87" fmla="*/ f66 1 f39"/>
                    <a:gd name="f88" fmla="*/ f67 1 f40"/>
                    <a:gd name="f89" fmla="*/ f68 1 f39"/>
                    <a:gd name="f90" fmla="*/ f69 1 f39"/>
                    <a:gd name="f91" fmla="*/ f70 1 f40"/>
                    <a:gd name="f92" fmla="*/ f71 1 f39"/>
                    <a:gd name="f93" fmla="*/ f72 1 f39"/>
                    <a:gd name="f94" fmla="*/ f73 1 f40"/>
                    <a:gd name="f95" fmla="*/ f74 f34 1"/>
                    <a:gd name="f96" fmla="*/ f75 f34 1"/>
                    <a:gd name="f97" fmla="*/ f77 f35 1"/>
                    <a:gd name="f98" fmla="*/ f76 f35 1"/>
                    <a:gd name="f99" fmla="*/ f79 f34 1"/>
                    <a:gd name="f100" fmla="*/ f80 f35 1"/>
                    <a:gd name="f101" fmla="*/ f81 f34 1"/>
                    <a:gd name="f102" fmla="*/ f82 f35 1"/>
                    <a:gd name="f103" fmla="*/ f83 f34 1"/>
                    <a:gd name="f104" fmla="*/ f84 f34 1"/>
                    <a:gd name="f105" fmla="*/ f85 f34 1"/>
                    <a:gd name="f106" fmla="*/ f86 f35 1"/>
                    <a:gd name="f107" fmla="*/ f87 f34 1"/>
                    <a:gd name="f108" fmla="*/ f88 f35 1"/>
                    <a:gd name="f109" fmla="*/ f89 f34 1"/>
                    <a:gd name="f110" fmla="*/ f90 f34 1"/>
                    <a:gd name="f111" fmla="*/ f91 f35 1"/>
                    <a:gd name="f112" fmla="*/ f92 f34 1"/>
                    <a:gd name="f113" fmla="*/ f93 f34 1"/>
                    <a:gd name="f114" fmla="*/ f94 f35 1"/>
                  </a:gdLst>
                  <a:ahLst/>
                  <a:cxnLst>
                    <a:cxn ang="3cd4">
                      <a:pos x="hc" y="t"/>
                    </a:cxn>
                    <a:cxn ang="0">
                      <a:pos x="r" y="vc"/>
                    </a:cxn>
                    <a:cxn ang="cd4">
                      <a:pos x="hc" y="b"/>
                    </a:cxn>
                    <a:cxn ang="cd2">
                      <a:pos x="l" y="vc"/>
                    </a:cxn>
                    <a:cxn ang="f78">
                      <a:pos x="f99" y="f100"/>
                    </a:cxn>
                    <a:cxn ang="f78">
                      <a:pos x="f101" y="f102"/>
                    </a:cxn>
                    <a:cxn ang="f78">
                      <a:pos x="f103" y="f102"/>
                    </a:cxn>
                    <a:cxn ang="f78">
                      <a:pos x="f104" y="f100"/>
                    </a:cxn>
                    <a:cxn ang="f78">
                      <a:pos x="f105" y="f106"/>
                    </a:cxn>
                    <a:cxn ang="f78">
                      <a:pos x="f107" y="f108"/>
                    </a:cxn>
                    <a:cxn ang="f78">
                      <a:pos x="f109" y="f108"/>
                    </a:cxn>
                    <a:cxn ang="f78">
                      <a:pos x="f110" y="f111"/>
                    </a:cxn>
                    <a:cxn ang="f78">
                      <a:pos x="f112" y="f111"/>
                    </a:cxn>
                    <a:cxn ang="f78">
                      <a:pos x="f113" y="f114"/>
                    </a:cxn>
                    <a:cxn ang="f78">
                      <a:pos x="f99" y="f100"/>
                    </a:cxn>
                  </a:cxnLst>
                  <a:rect l="f95" t="f98" r="f96" b="f97"/>
                  <a:pathLst>
                    <a:path w="2846569" h="1841945">
                      <a:moveTo>
                        <a:pt x="f8" y="f9"/>
                      </a:moveTo>
                      <a:cubicBezTo>
                        <a:pt x="f10" y="f11"/>
                        <a:pt x="f12" y="f7"/>
                        <a:pt x="f13" y="f7"/>
                      </a:cubicBezTo>
                      <a:lnTo>
                        <a:pt x="f14" y="f7"/>
                      </a:lnTo>
                      <a:cubicBezTo>
                        <a:pt x="f15" y="f7"/>
                        <a:pt x="f16" y="f11"/>
                        <a:pt x="f17" y="f9"/>
                      </a:cubicBezTo>
                      <a:lnTo>
                        <a:pt x="f18" y="f19"/>
                      </a:lnTo>
                      <a:cubicBezTo>
                        <a:pt x="f20" y="f21"/>
                        <a:pt x="f22" y="f23"/>
                        <a:pt x="f24" y="f23"/>
                      </a:cubicBezTo>
                      <a:lnTo>
                        <a:pt x="f25" y="f23"/>
                      </a:lnTo>
                      <a:lnTo>
                        <a:pt x="f26" y="f5"/>
                      </a:lnTo>
                      <a:lnTo>
                        <a:pt x="f27" y="f5"/>
                      </a:lnTo>
                      <a:cubicBezTo>
                        <a:pt x="f28" y="f5"/>
                        <a:pt x="f29" y="f30"/>
                        <a:pt x="f31" y="f32"/>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7" name="Freeform: Shape 10">
                  <a:extLst>
                    <a:ext uri="{FF2B5EF4-FFF2-40B4-BE49-F238E27FC236}">
                      <a16:creationId xmlns:a16="http://schemas.microsoft.com/office/drawing/2014/main" id="{D707763F-2E58-4A67-80D4-F88EE6B29506}"/>
                    </a:ext>
                  </a:extLst>
                </p:cNvPr>
                <p:cNvSpPr/>
                <p:nvPr/>
              </p:nvSpPr>
              <p:spPr>
                <a:xfrm>
                  <a:off x="5038005" y="2809667"/>
                  <a:ext cx="2131676" cy="1387528"/>
                </a:xfrm>
                <a:custGeom>
                  <a:avLst/>
                  <a:gdLst>
                    <a:gd name="f0" fmla="val 10800000"/>
                    <a:gd name="f1" fmla="val 5400000"/>
                    <a:gd name="f2" fmla="val 180"/>
                    <a:gd name="f3" fmla="val w"/>
                    <a:gd name="f4" fmla="val h"/>
                    <a:gd name="f5" fmla="val 0"/>
                    <a:gd name="f6" fmla="val 2878083"/>
                    <a:gd name="f7" fmla="val 1873372"/>
                    <a:gd name="f8" fmla="val 2582332"/>
                    <a:gd name="f9" fmla="val 1713537"/>
                    <a:gd name="f10" fmla="val 2566840"/>
                    <a:gd name="f11" fmla="val 1710755"/>
                    <a:gd name="f12" fmla="val 2560528"/>
                    <a:gd name="f13" fmla="val 1746233"/>
                    <a:gd name="f14" fmla="val 2539256"/>
                    <a:gd name="f15" fmla="val 1779255"/>
                    <a:gd name="f16" fmla="val 2509624"/>
                    <a:gd name="f17" fmla="val 1803235"/>
                    <a:gd name="f18" fmla="val 2479991"/>
                    <a:gd name="f19" fmla="val 1827255"/>
                    <a:gd name="f20" fmla="val 2442326"/>
                    <a:gd name="f21" fmla="val 1841986"/>
                    <a:gd name="f22" fmla="val 2404373"/>
                    <a:gd name="f23" fmla="val 1841945"/>
                    <a:gd name="f24" fmla="val 146769"/>
                    <a:gd name="f25" fmla="val 112259"/>
                    <a:gd name="f26" fmla="val 1841904"/>
                    <a:gd name="f27" fmla="val 83610"/>
                    <a:gd name="f28" fmla="val 1830038"/>
                    <a:gd name="f29" fmla="val 63487"/>
                    <a:gd name="f30" fmla="val 1811010"/>
                    <a:gd name="f31" fmla="val 43363"/>
                    <a:gd name="f32" fmla="val 1791900"/>
                    <a:gd name="f33" fmla="val 31518"/>
                    <a:gd name="f34" fmla="val 1765670"/>
                    <a:gd name="f35" fmla="val 31477"/>
                    <a:gd name="f36" fmla="val 1735143"/>
                    <a:gd name="f37" fmla="val 1728924"/>
                    <a:gd name="f38" fmla="val 31969"/>
                    <a:gd name="f39" fmla="val 1722540"/>
                    <a:gd name="f40" fmla="val 33034"/>
                    <a:gd name="f41" fmla="val 1715993"/>
                    <a:gd name="f42" fmla="val 236691"/>
                    <a:gd name="f43" fmla="val 434614"/>
                    <a:gd name="f44" fmla="val 242306"/>
                    <a:gd name="f45" fmla="val 399259"/>
                    <a:gd name="f46" fmla="val 263004"/>
                    <a:gd name="f47" fmla="val 366359"/>
                    <a:gd name="f48" fmla="val 292432"/>
                    <a:gd name="f49" fmla="val 342421"/>
                    <a:gd name="f50" fmla="val 321859"/>
                    <a:gd name="f51" fmla="val 318442"/>
                    <a:gd name="f52" fmla="val 359607"/>
                    <a:gd name="f53" fmla="val 303670"/>
                    <a:gd name="f54" fmla="val 398133"/>
                    <a:gd name="f55" fmla="val 303710"/>
                    <a:gd name="f56" fmla="val 1129847"/>
                    <a:gd name="f57" fmla="val 1134520"/>
                    <a:gd name="f58" fmla="val 1138864"/>
                    <a:gd name="f59" fmla="val 301664"/>
                    <a:gd name="f60" fmla="val 1141897"/>
                    <a:gd name="f61" fmla="val 298104"/>
                    <a:gd name="f62" fmla="val 1366702"/>
                    <a:gd name="f63" fmla="val 31427"/>
                    <a:gd name="f64" fmla="val 2731601"/>
                    <a:gd name="f65" fmla="val 2766275"/>
                    <a:gd name="f66" fmla="val 31468"/>
                    <a:gd name="f67" fmla="val 2794924"/>
                    <a:gd name="f68" fmla="val 43130"/>
                    <a:gd name="f69" fmla="val 2814925"/>
                    <a:gd name="f70" fmla="val 61749"/>
                    <a:gd name="f71" fmla="val 2834885"/>
                    <a:gd name="f72" fmla="val 80449"/>
                    <a:gd name="f73" fmla="val 2846525"/>
                    <a:gd name="f74" fmla="val 106024"/>
                    <a:gd name="f75" fmla="val 2846607"/>
                    <a:gd name="f76" fmla="val 135978"/>
                    <a:gd name="f77" fmla="val 142812"/>
                    <a:gd name="f78" fmla="val 2845951"/>
                    <a:gd name="f79" fmla="val 149891"/>
                    <a:gd name="f80" fmla="val 2844680"/>
                    <a:gd name="f81" fmla="val 157134"/>
                    <a:gd name="f82" fmla="val 2597825"/>
                    <a:gd name="f83" fmla="val 1716279"/>
                    <a:gd name="f84" fmla="val 2875665"/>
                    <a:gd name="f85" fmla="val 162658"/>
                    <a:gd name="f86" fmla="val 2877264"/>
                    <a:gd name="f87" fmla="val 153615"/>
                    <a:gd name="f88" fmla="val 2878084"/>
                    <a:gd name="f89" fmla="val 144694"/>
                    <a:gd name="f90" fmla="val 2878124"/>
                    <a:gd name="f91" fmla="val 97677"/>
                    <a:gd name="f92" fmla="val 2862632"/>
                    <a:gd name="f93" fmla="val 63140"/>
                    <a:gd name="f94" fmla="val 2836401"/>
                    <a:gd name="f95" fmla="val 38792"/>
                    <a:gd name="f96" fmla="val 2810171"/>
                    <a:gd name="f97" fmla="val 14322"/>
                    <a:gd name="f98" fmla="val 2773407"/>
                    <a:gd name="f99" fmla="val 1359407"/>
                    <a:gd name="f100" fmla="val 1354735"/>
                    <a:gd name="f101" fmla="val 1350349"/>
                    <a:gd name="f102" fmla="val 2046"/>
                    <a:gd name="f103" fmla="val 1347357"/>
                    <a:gd name="f104" fmla="val 5606"/>
                    <a:gd name="f105" fmla="val 1122511"/>
                    <a:gd name="f106" fmla="val 272284"/>
                    <a:gd name="f107" fmla="val 351574"/>
                    <a:gd name="f108" fmla="val 272325"/>
                    <a:gd name="f109" fmla="val 307186"/>
                    <a:gd name="f110" fmla="val 289838"/>
                    <a:gd name="f111" fmla="val 272554"/>
                    <a:gd name="f112" fmla="val 318073"/>
                    <a:gd name="f113" fmla="val 237921"/>
                    <a:gd name="f114" fmla="val 346268"/>
                    <a:gd name="f115" fmla="val 212674"/>
                    <a:gd name="f116" fmla="val 385469"/>
                    <a:gd name="f117" fmla="val 205624"/>
                    <a:gd name="f118" fmla="val 429704"/>
                    <a:gd name="f119" fmla="val 1926"/>
                    <a:gd name="f120" fmla="val 1711041"/>
                    <a:gd name="f121" fmla="val 656"/>
                    <a:gd name="f122" fmla="val 1719184"/>
                    <a:gd name="f123" fmla="val 1727246"/>
                    <a:gd name="f124" fmla="+- 0 0 41"/>
                    <a:gd name="f125" fmla="val 1773977"/>
                    <a:gd name="f126" fmla="val 15493"/>
                    <a:gd name="f127" fmla="val 1809005"/>
                    <a:gd name="f128" fmla="val 41805"/>
                    <a:gd name="f129" fmla="val 1833843"/>
                    <a:gd name="f130" fmla="val 68118"/>
                    <a:gd name="f131" fmla="val 1858723"/>
                    <a:gd name="f132" fmla="val 104964"/>
                    <a:gd name="f133" fmla="val 1873413"/>
                    <a:gd name="f134" fmla="val 2450482"/>
                    <a:gd name="f135" fmla="val 1873331"/>
                    <a:gd name="f136" fmla="val 2494664"/>
                    <a:gd name="f137" fmla="val 1855817"/>
                    <a:gd name="f138" fmla="val 2529461"/>
                    <a:gd name="f139" fmla="val 1827664"/>
                    <a:gd name="f140" fmla="val 2564217"/>
                    <a:gd name="f141" fmla="val 1799470"/>
                    <a:gd name="f142" fmla="val 2589914"/>
                    <a:gd name="f143" fmla="val 1760391"/>
                    <a:gd name="f144" fmla="+- 0 0 -90"/>
                    <a:gd name="f145" fmla="*/ f3 1 2878083"/>
                    <a:gd name="f146" fmla="*/ f4 1 1873372"/>
                    <a:gd name="f147" fmla="+- f7 0 f5"/>
                    <a:gd name="f148" fmla="+- f6 0 f5"/>
                    <a:gd name="f149" fmla="*/ f144 f0 1"/>
                    <a:gd name="f150" fmla="*/ f148 1 2878083"/>
                    <a:gd name="f151" fmla="*/ f147 1 1873372"/>
                    <a:gd name="f152" fmla="*/ 2582332 f148 1"/>
                    <a:gd name="f153" fmla="*/ 1713537 f147 1"/>
                    <a:gd name="f154" fmla="*/ 2566840 f148 1"/>
                    <a:gd name="f155" fmla="*/ 1710755 f147 1"/>
                    <a:gd name="f156" fmla="*/ 2509624 f148 1"/>
                    <a:gd name="f157" fmla="*/ 1803235 f147 1"/>
                    <a:gd name="f158" fmla="*/ 2404373 f148 1"/>
                    <a:gd name="f159" fmla="*/ 1841945 f147 1"/>
                    <a:gd name="f160" fmla="*/ 146769 f148 1"/>
                    <a:gd name="f161" fmla="*/ 63487 f148 1"/>
                    <a:gd name="f162" fmla="*/ 1811010 f147 1"/>
                    <a:gd name="f163" fmla="*/ 31477 f148 1"/>
                    <a:gd name="f164" fmla="*/ 1735143 f147 1"/>
                    <a:gd name="f165" fmla="*/ 33034 f148 1"/>
                    <a:gd name="f166" fmla="*/ 1715993 f147 1"/>
                    <a:gd name="f167" fmla="*/ 236691 f148 1"/>
                    <a:gd name="f168" fmla="*/ 434614 f147 1"/>
                    <a:gd name="f169" fmla="*/ 292432 f148 1"/>
                    <a:gd name="f170" fmla="*/ 342421 f147 1"/>
                    <a:gd name="f171" fmla="*/ 398133 f148 1"/>
                    <a:gd name="f172" fmla="*/ 303710 f147 1"/>
                    <a:gd name="f173" fmla="*/ 1129847 f148 1"/>
                    <a:gd name="f174" fmla="*/ 1141897 f148 1"/>
                    <a:gd name="f175" fmla="*/ 298104 f147 1"/>
                    <a:gd name="f176" fmla="*/ 1366702 f148 1"/>
                    <a:gd name="f177" fmla="*/ 31427 f147 1"/>
                    <a:gd name="f178" fmla="*/ 2731601 f148 1"/>
                    <a:gd name="f179" fmla="*/ 2814925 f148 1"/>
                    <a:gd name="f180" fmla="*/ 61749 f147 1"/>
                    <a:gd name="f181" fmla="*/ 2846607 f148 1"/>
                    <a:gd name="f182" fmla="*/ 135978 f147 1"/>
                    <a:gd name="f183" fmla="*/ 2844680 f148 1"/>
                    <a:gd name="f184" fmla="*/ 157134 f147 1"/>
                    <a:gd name="f185" fmla="*/ 2597825 f148 1"/>
                    <a:gd name="f186" fmla="*/ 1716279 f147 1"/>
                    <a:gd name="f187" fmla="*/ 2875665 f148 1"/>
                    <a:gd name="f188" fmla="*/ 162658 f147 1"/>
                    <a:gd name="f189" fmla="*/ 2878084 f148 1"/>
                    <a:gd name="f190" fmla="*/ 2836401 f148 1"/>
                    <a:gd name="f191" fmla="*/ 38792 f147 1"/>
                    <a:gd name="f192" fmla="*/ 0 f147 1"/>
                    <a:gd name="f193" fmla="*/ 1359407 f148 1"/>
                    <a:gd name="f194" fmla="*/ 1347357 f148 1"/>
                    <a:gd name="f195" fmla="*/ 5606 f147 1"/>
                    <a:gd name="f196" fmla="*/ 1122511 f148 1"/>
                    <a:gd name="f197" fmla="*/ 272284 f147 1"/>
                    <a:gd name="f198" fmla="*/ 272554 f148 1"/>
                    <a:gd name="f199" fmla="*/ 318073 f147 1"/>
                    <a:gd name="f200" fmla="*/ 205624 f148 1"/>
                    <a:gd name="f201" fmla="*/ 429704 f147 1"/>
                    <a:gd name="f202" fmla="*/ 1926 f148 1"/>
                    <a:gd name="f203" fmla="*/ 1711041 f147 1"/>
                    <a:gd name="f204" fmla="*/ 0 f148 1"/>
                    <a:gd name="f205" fmla="*/ 41805 f148 1"/>
                    <a:gd name="f206" fmla="*/ 1833843 f147 1"/>
                    <a:gd name="f207" fmla="*/ 1873372 f147 1"/>
                    <a:gd name="f208" fmla="*/ 2529461 f148 1"/>
                    <a:gd name="f209" fmla="*/ 1827664 f147 1"/>
                    <a:gd name="f210" fmla="*/ f149 1 f2"/>
                    <a:gd name="f211" fmla="*/ f152 1 2878083"/>
                    <a:gd name="f212" fmla="*/ f153 1 1873372"/>
                    <a:gd name="f213" fmla="*/ f154 1 2878083"/>
                    <a:gd name="f214" fmla="*/ f155 1 1873372"/>
                    <a:gd name="f215" fmla="*/ f156 1 2878083"/>
                    <a:gd name="f216" fmla="*/ f157 1 1873372"/>
                    <a:gd name="f217" fmla="*/ f158 1 2878083"/>
                    <a:gd name="f218" fmla="*/ f159 1 1873372"/>
                    <a:gd name="f219" fmla="*/ f160 1 2878083"/>
                    <a:gd name="f220" fmla="*/ f161 1 2878083"/>
                    <a:gd name="f221" fmla="*/ f162 1 1873372"/>
                    <a:gd name="f222" fmla="*/ f163 1 2878083"/>
                    <a:gd name="f223" fmla="*/ f164 1 1873372"/>
                    <a:gd name="f224" fmla="*/ f165 1 2878083"/>
                    <a:gd name="f225" fmla="*/ f166 1 1873372"/>
                    <a:gd name="f226" fmla="*/ f167 1 2878083"/>
                    <a:gd name="f227" fmla="*/ f168 1 1873372"/>
                    <a:gd name="f228" fmla="*/ f169 1 2878083"/>
                    <a:gd name="f229" fmla="*/ f170 1 1873372"/>
                    <a:gd name="f230" fmla="*/ f171 1 2878083"/>
                    <a:gd name="f231" fmla="*/ f172 1 1873372"/>
                    <a:gd name="f232" fmla="*/ f173 1 2878083"/>
                    <a:gd name="f233" fmla="*/ f174 1 2878083"/>
                    <a:gd name="f234" fmla="*/ f175 1 1873372"/>
                    <a:gd name="f235" fmla="*/ f176 1 2878083"/>
                    <a:gd name="f236" fmla="*/ f177 1 1873372"/>
                    <a:gd name="f237" fmla="*/ f178 1 2878083"/>
                    <a:gd name="f238" fmla="*/ f179 1 2878083"/>
                    <a:gd name="f239" fmla="*/ f180 1 1873372"/>
                    <a:gd name="f240" fmla="*/ f181 1 2878083"/>
                    <a:gd name="f241" fmla="*/ f182 1 1873372"/>
                    <a:gd name="f242" fmla="*/ f183 1 2878083"/>
                    <a:gd name="f243" fmla="*/ f184 1 1873372"/>
                    <a:gd name="f244" fmla="*/ f185 1 2878083"/>
                    <a:gd name="f245" fmla="*/ f186 1 1873372"/>
                    <a:gd name="f246" fmla="*/ f187 1 2878083"/>
                    <a:gd name="f247" fmla="*/ f188 1 1873372"/>
                    <a:gd name="f248" fmla="*/ f189 1 2878083"/>
                    <a:gd name="f249" fmla="*/ f190 1 2878083"/>
                    <a:gd name="f250" fmla="*/ f191 1 1873372"/>
                    <a:gd name="f251" fmla="*/ f192 1 1873372"/>
                    <a:gd name="f252" fmla="*/ f193 1 2878083"/>
                    <a:gd name="f253" fmla="*/ f194 1 2878083"/>
                    <a:gd name="f254" fmla="*/ f195 1 1873372"/>
                    <a:gd name="f255" fmla="*/ f196 1 2878083"/>
                    <a:gd name="f256" fmla="*/ f197 1 1873372"/>
                    <a:gd name="f257" fmla="*/ f198 1 2878083"/>
                    <a:gd name="f258" fmla="*/ f199 1 1873372"/>
                    <a:gd name="f259" fmla="*/ f200 1 2878083"/>
                    <a:gd name="f260" fmla="*/ f201 1 1873372"/>
                    <a:gd name="f261" fmla="*/ f202 1 2878083"/>
                    <a:gd name="f262" fmla="*/ f203 1 1873372"/>
                    <a:gd name="f263" fmla="*/ f204 1 2878083"/>
                    <a:gd name="f264" fmla="*/ f205 1 2878083"/>
                    <a:gd name="f265" fmla="*/ f206 1 1873372"/>
                    <a:gd name="f266" fmla="*/ f207 1 1873372"/>
                    <a:gd name="f267" fmla="*/ f208 1 2878083"/>
                    <a:gd name="f268" fmla="*/ f209 1 1873372"/>
                    <a:gd name="f269" fmla="*/ f5 1 f150"/>
                    <a:gd name="f270" fmla="*/ f6 1 f150"/>
                    <a:gd name="f271" fmla="*/ f5 1 f151"/>
                    <a:gd name="f272" fmla="*/ f7 1 f151"/>
                    <a:gd name="f273" fmla="+- f210 0 f1"/>
                    <a:gd name="f274" fmla="*/ f211 1 f150"/>
                    <a:gd name="f275" fmla="*/ f212 1 f151"/>
                    <a:gd name="f276" fmla="*/ f213 1 f150"/>
                    <a:gd name="f277" fmla="*/ f214 1 f151"/>
                    <a:gd name="f278" fmla="*/ f215 1 f150"/>
                    <a:gd name="f279" fmla="*/ f216 1 f151"/>
                    <a:gd name="f280" fmla="*/ f217 1 f150"/>
                    <a:gd name="f281" fmla="*/ f218 1 f151"/>
                    <a:gd name="f282" fmla="*/ f219 1 f150"/>
                    <a:gd name="f283" fmla="*/ f220 1 f150"/>
                    <a:gd name="f284" fmla="*/ f221 1 f151"/>
                    <a:gd name="f285" fmla="*/ f222 1 f150"/>
                    <a:gd name="f286" fmla="*/ f223 1 f151"/>
                    <a:gd name="f287" fmla="*/ f224 1 f150"/>
                    <a:gd name="f288" fmla="*/ f225 1 f151"/>
                    <a:gd name="f289" fmla="*/ f226 1 f150"/>
                    <a:gd name="f290" fmla="*/ f227 1 f151"/>
                    <a:gd name="f291" fmla="*/ f228 1 f150"/>
                    <a:gd name="f292" fmla="*/ f229 1 f151"/>
                    <a:gd name="f293" fmla="*/ f230 1 f150"/>
                    <a:gd name="f294" fmla="*/ f231 1 f151"/>
                    <a:gd name="f295" fmla="*/ f232 1 f150"/>
                    <a:gd name="f296" fmla="*/ f233 1 f150"/>
                    <a:gd name="f297" fmla="*/ f234 1 f151"/>
                    <a:gd name="f298" fmla="*/ f235 1 f150"/>
                    <a:gd name="f299" fmla="*/ f236 1 f151"/>
                    <a:gd name="f300" fmla="*/ f237 1 f150"/>
                    <a:gd name="f301" fmla="*/ f238 1 f150"/>
                    <a:gd name="f302" fmla="*/ f239 1 f151"/>
                    <a:gd name="f303" fmla="*/ f240 1 f150"/>
                    <a:gd name="f304" fmla="*/ f241 1 f151"/>
                    <a:gd name="f305" fmla="*/ f242 1 f150"/>
                    <a:gd name="f306" fmla="*/ f243 1 f151"/>
                    <a:gd name="f307" fmla="*/ f244 1 f150"/>
                    <a:gd name="f308" fmla="*/ f245 1 f151"/>
                    <a:gd name="f309" fmla="*/ f246 1 f150"/>
                    <a:gd name="f310" fmla="*/ f247 1 f151"/>
                    <a:gd name="f311" fmla="*/ f248 1 f150"/>
                    <a:gd name="f312" fmla="*/ f249 1 f150"/>
                    <a:gd name="f313" fmla="*/ f250 1 f151"/>
                    <a:gd name="f314" fmla="*/ f251 1 f151"/>
                    <a:gd name="f315" fmla="*/ f252 1 f150"/>
                    <a:gd name="f316" fmla="*/ f253 1 f150"/>
                    <a:gd name="f317" fmla="*/ f254 1 f151"/>
                    <a:gd name="f318" fmla="*/ f255 1 f150"/>
                    <a:gd name="f319" fmla="*/ f256 1 f151"/>
                    <a:gd name="f320" fmla="*/ f257 1 f150"/>
                    <a:gd name="f321" fmla="*/ f258 1 f151"/>
                    <a:gd name="f322" fmla="*/ f259 1 f150"/>
                    <a:gd name="f323" fmla="*/ f260 1 f151"/>
                    <a:gd name="f324" fmla="*/ f261 1 f150"/>
                    <a:gd name="f325" fmla="*/ f262 1 f151"/>
                    <a:gd name="f326" fmla="*/ f263 1 f150"/>
                    <a:gd name="f327" fmla="*/ f264 1 f150"/>
                    <a:gd name="f328" fmla="*/ f265 1 f151"/>
                    <a:gd name="f329" fmla="*/ f266 1 f151"/>
                    <a:gd name="f330" fmla="*/ f267 1 f150"/>
                    <a:gd name="f331" fmla="*/ f268 1 f151"/>
                    <a:gd name="f332" fmla="*/ f269 f145 1"/>
                    <a:gd name="f333" fmla="*/ f270 f145 1"/>
                    <a:gd name="f334" fmla="*/ f272 f146 1"/>
                    <a:gd name="f335" fmla="*/ f271 f146 1"/>
                    <a:gd name="f336" fmla="*/ f274 f145 1"/>
                    <a:gd name="f337" fmla="*/ f275 f146 1"/>
                    <a:gd name="f338" fmla="*/ f276 f145 1"/>
                    <a:gd name="f339" fmla="*/ f277 f146 1"/>
                    <a:gd name="f340" fmla="*/ f278 f145 1"/>
                    <a:gd name="f341" fmla="*/ f279 f146 1"/>
                    <a:gd name="f342" fmla="*/ f280 f145 1"/>
                    <a:gd name="f343" fmla="*/ f281 f146 1"/>
                    <a:gd name="f344" fmla="*/ f282 f145 1"/>
                    <a:gd name="f345" fmla="*/ f283 f145 1"/>
                    <a:gd name="f346" fmla="*/ f284 f146 1"/>
                    <a:gd name="f347" fmla="*/ f285 f145 1"/>
                    <a:gd name="f348" fmla="*/ f286 f146 1"/>
                    <a:gd name="f349" fmla="*/ f287 f145 1"/>
                    <a:gd name="f350" fmla="*/ f288 f146 1"/>
                    <a:gd name="f351" fmla="*/ f289 f145 1"/>
                    <a:gd name="f352" fmla="*/ f290 f146 1"/>
                    <a:gd name="f353" fmla="*/ f291 f145 1"/>
                    <a:gd name="f354" fmla="*/ f292 f146 1"/>
                    <a:gd name="f355" fmla="*/ f293 f145 1"/>
                    <a:gd name="f356" fmla="*/ f294 f146 1"/>
                    <a:gd name="f357" fmla="*/ f295 f145 1"/>
                    <a:gd name="f358" fmla="*/ f296 f145 1"/>
                    <a:gd name="f359" fmla="*/ f297 f146 1"/>
                    <a:gd name="f360" fmla="*/ f298 f145 1"/>
                    <a:gd name="f361" fmla="*/ f299 f146 1"/>
                    <a:gd name="f362" fmla="*/ f300 f145 1"/>
                    <a:gd name="f363" fmla="*/ f301 f145 1"/>
                    <a:gd name="f364" fmla="*/ f302 f146 1"/>
                    <a:gd name="f365" fmla="*/ f303 f145 1"/>
                    <a:gd name="f366" fmla="*/ f304 f146 1"/>
                    <a:gd name="f367" fmla="*/ f305 f145 1"/>
                    <a:gd name="f368" fmla="*/ f306 f146 1"/>
                    <a:gd name="f369" fmla="*/ f307 f145 1"/>
                    <a:gd name="f370" fmla="*/ f308 f146 1"/>
                    <a:gd name="f371" fmla="*/ f309 f145 1"/>
                    <a:gd name="f372" fmla="*/ f310 f146 1"/>
                    <a:gd name="f373" fmla="*/ f311 f145 1"/>
                    <a:gd name="f374" fmla="*/ f312 f145 1"/>
                    <a:gd name="f375" fmla="*/ f313 f146 1"/>
                    <a:gd name="f376" fmla="*/ f314 f146 1"/>
                    <a:gd name="f377" fmla="*/ f315 f145 1"/>
                    <a:gd name="f378" fmla="*/ f316 f145 1"/>
                    <a:gd name="f379" fmla="*/ f317 f146 1"/>
                    <a:gd name="f380" fmla="*/ f318 f145 1"/>
                    <a:gd name="f381" fmla="*/ f319 f146 1"/>
                    <a:gd name="f382" fmla="*/ f320 f145 1"/>
                    <a:gd name="f383" fmla="*/ f321 f146 1"/>
                    <a:gd name="f384" fmla="*/ f322 f145 1"/>
                    <a:gd name="f385" fmla="*/ f323 f146 1"/>
                    <a:gd name="f386" fmla="*/ f324 f145 1"/>
                    <a:gd name="f387" fmla="*/ f325 f146 1"/>
                    <a:gd name="f388" fmla="*/ f326 f145 1"/>
                    <a:gd name="f389" fmla="*/ f327 f145 1"/>
                    <a:gd name="f390" fmla="*/ f328 f146 1"/>
                    <a:gd name="f391" fmla="*/ f329 f146 1"/>
                    <a:gd name="f392" fmla="*/ f330 f145 1"/>
                    <a:gd name="f393" fmla="*/ f331 f146 1"/>
                  </a:gdLst>
                  <a:ahLst/>
                  <a:cxnLst>
                    <a:cxn ang="3cd4">
                      <a:pos x="hc" y="t"/>
                    </a:cxn>
                    <a:cxn ang="0">
                      <a:pos x="r" y="vc"/>
                    </a:cxn>
                    <a:cxn ang="cd4">
                      <a:pos x="hc" y="b"/>
                    </a:cxn>
                    <a:cxn ang="cd2">
                      <a:pos x="l" y="vc"/>
                    </a:cxn>
                    <a:cxn ang="f273">
                      <a:pos x="f336" y="f337"/>
                    </a:cxn>
                    <a:cxn ang="f273">
                      <a:pos x="f338" y="f339"/>
                    </a:cxn>
                    <a:cxn ang="f273">
                      <a:pos x="f340" y="f341"/>
                    </a:cxn>
                    <a:cxn ang="f273">
                      <a:pos x="f342" y="f343"/>
                    </a:cxn>
                    <a:cxn ang="f273">
                      <a:pos x="f344" y="f343"/>
                    </a:cxn>
                    <a:cxn ang="f273">
                      <a:pos x="f345" y="f346"/>
                    </a:cxn>
                    <a:cxn ang="f273">
                      <a:pos x="f347" y="f348"/>
                    </a:cxn>
                    <a:cxn ang="f273">
                      <a:pos x="f349" y="f350"/>
                    </a:cxn>
                    <a:cxn ang="f273">
                      <a:pos x="f351" y="f352"/>
                    </a:cxn>
                    <a:cxn ang="f273">
                      <a:pos x="f353" y="f354"/>
                    </a:cxn>
                    <a:cxn ang="f273">
                      <a:pos x="f355" y="f356"/>
                    </a:cxn>
                    <a:cxn ang="f273">
                      <a:pos x="f357" y="f356"/>
                    </a:cxn>
                    <a:cxn ang="f273">
                      <a:pos x="f358" y="f359"/>
                    </a:cxn>
                    <a:cxn ang="f273">
                      <a:pos x="f360" y="f361"/>
                    </a:cxn>
                    <a:cxn ang="f273">
                      <a:pos x="f362" y="f361"/>
                    </a:cxn>
                    <a:cxn ang="f273">
                      <a:pos x="f363" y="f364"/>
                    </a:cxn>
                    <a:cxn ang="f273">
                      <a:pos x="f365" y="f366"/>
                    </a:cxn>
                    <a:cxn ang="f273">
                      <a:pos x="f367" y="f368"/>
                    </a:cxn>
                    <a:cxn ang="f273">
                      <a:pos x="f338" y="f339"/>
                    </a:cxn>
                    <a:cxn ang="f273">
                      <a:pos x="f336" y="f337"/>
                    </a:cxn>
                    <a:cxn ang="f273">
                      <a:pos x="f369" y="f370"/>
                    </a:cxn>
                    <a:cxn ang="f273">
                      <a:pos x="f371" y="f372"/>
                    </a:cxn>
                    <a:cxn ang="f273">
                      <a:pos x="f373" y="f366"/>
                    </a:cxn>
                    <a:cxn ang="f273">
                      <a:pos x="f374" y="f375"/>
                    </a:cxn>
                    <a:cxn ang="f273">
                      <a:pos x="f362" y="f376"/>
                    </a:cxn>
                    <a:cxn ang="f273">
                      <a:pos x="f377" y="f376"/>
                    </a:cxn>
                    <a:cxn ang="f273">
                      <a:pos x="f378" y="f379"/>
                    </a:cxn>
                    <a:cxn ang="f273">
                      <a:pos x="f380" y="f381"/>
                    </a:cxn>
                    <a:cxn ang="f273">
                      <a:pos x="f355" y="f381"/>
                    </a:cxn>
                    <a:cxn ang="f273">
                      <a:pos x="f382" y="f383"/>
                    </a:cxn>
                    <a:cxn ang="f273">
                      <a:pos x="f384" y="f385"/>
                    </a:cxn>
                    <a:cxn ang="f273">
                      <a:pos x="f386" y="f387"/>
                    </a:cxn>
                    <a:cxn ang="f273">
                      <a:pos x="f388" y="f348"/>
                    </a:cxn>
                    <a:cxn ang="f273">
                      <a:pos x="f389" y="f390"/>
                    </a:cxn>
                    <a:cxn ang="f273">
                      <a:pos x="f344" y="f391"/>
                    </a:cxn>
                    <a:cxn ang="f273">
                      <a:pos x="f342" y="f391"/>
                    </a:cxn>
                    <a:cxn ang="f273">
                      <a:pos x="f392" y="f393"/>
                    </a:cxn>
                    <a:cxn ang="f273">
                      <a:pos x="f369" y="f370"/>
                    </a:cxn>
                    <a:cxn ang="f273">
                      <a:pos x="f336" y="f337"/>
                    </a:cxn>
                  </a:cxnLst>
                  <a:rect l="f332" t="f335" r="f333" b="f334"/>
                  <a:pathLst>
                    <a:path w="2878083" h="1873372">
                      <a:moveTo>
                        <a:pt x="f8" y="f9"/>
                      </a:moveTo>
                      <a:lnTo>
                        <a:pt x="f10" y="f11"/>
                      </a:lnTo>
                      <a:cubicBezTo>
                        <a:pt x="f12" y="f13"/>
                        <a:pt x="f14" y="f15"/>
                        <a:pt x="f16" y="f17"/>
                      </a:cubicBezTo>
                      <a:cubicBezTo>
                        <a:pt x="f18" y="f19"/>
                        <a:pt x="f20" y="f21"/>
                        <a:pt x="f22" y="f23"/>
                      </a:cubicBezTo>
                      <a:lnTo>
                        <a:pt x="f24" y="f23"/>
                      </a:lnTo>
                      <a:cubicBezTo>
                        <a:pt x="f25" y="f26"/>
                        <a:pt x="f27" y="f28"/>
                        <a:pt x="f29" y="f30"/>
                      </a:cubicBezTo>
                      <a:cubicBezTo>
                        <a:pt x="f31" y="f32"/>
                        <a:pt x="f33" y="f34"/>
                        <a:pt x="f35" y="f36"/>
                      </a:cubicBezTo>
                      <a:cubicBezTo>
                        <a:pt x="f35" y="f37"/>
                        <a:pt x="f38" y="f39"/>
                        <a:pt x="f40" y="f41"/>
                      </a:cubicBezTo>
                      <a:lnTo>
                        <a:pt x="f42" y="f43"/>
                      </a:lnTo>
                      <a:cubicBezTo>
                        <a:pt x="f44" y="f45"/>
                        <a:pt x="f46" y="f47"/>
                        <a:pt x="f48" y="f49"/>
                      </a:cubicBezTo>
                      <a:cubicBezTo>
                        <a:pt x="f50" y="f51"/>
                        <a:pt x="f52" y="f53"/>
                        <a:pt x="f54" y="f55"/>
                      </a:cubicBezTo>
                      <a:lnTo>
                        <a:pt x="f56" y="f55"/>
                      </a:lnTo>
                      <a:cubicBezTo>
                        <a:pt x="f57" y="f55"/>
                        <a:pt x="f58" y="f59"/>
                        <a:pt x="f60" y="f61"/>
                      </a:cubicBezTo>
                      <a:lnTo>
                        <a:pt x="f62" y="f63"/>
                      </a:lnTo>
                      <a:lnTo>
                        <a:pt x="f64" y="f63"/>
                      </a:lnTo>
                      <a:cubicBezTo>
                        <a:pt x="f65" y="f66"/>
                        <a:pt x="f67" y="f68"/>
                        <a:pt x="f69" y="f70"/>
                      </a:cubicBezTo>
                      <a:cubicBezTo>
                        <a:pt x="f71" y="f72"/>
                        <a:pt x="f73" y="f74"/>
                        <a:pt x="f75" y="f76"/>
                      </a:cubicBezTo>
                      <a:cubicBezTo>
                        <a:pt x="f75" y="f77"/>
                        <a:pt x="f78" y="f79"/>
                        <a:pt x="f80" y="f81"/>
                      </a:cubicBezTo>
                      <a:lnTo>
                        <a:pt x="f10" y="f11"/>
                      </a:lnTo>
                      <a:lnTo>
                        <a:pt x="f8" y="f9"/>
                      </a:lnTo>
                      <a:lnTo>
                        <a:pt x="f82" y="f83"/>
                      </a:lnTo>
                      <a:lnTo>
                        <a:pt x="f84" y="f85"/>
                      </a:lnTo>
                      <a:cubicBezTo>
                        <a:pt x="f86" y="f87"/>
                        <a:pt x="f88" y="f89"/>
                        <a:pt x="f88" y="f76"/>
                      </a:cubicBezTo>
                      <a:cubicBezTo>
                        <a:pt x="f90" y="f91"/>
                        <a:pt x="f92" y="f93"/>
                        <a:pt x="f94" y="f95"/>
                      </a:cubicBezTo>
                      <a:cubicBezTo>
                        <a:pt x="f96" y="f97"/>
                        <a:pt x="f98" y="f5"/>
                        <a:pt x="f64" y="f5"/>
                      </a:cubicBezTo>
                      <a:lnTo>
                        <a:pt x="f99" y="f5"/>
                      </a:lnTo>
                      <a:cubicBezTo>
                        <a:pt x="f100" y="f5"/>
                        <a:pt x="f101" y="f102"/>
                        <a:pt x="f103" y="f104"/>
                      </a:cubicBezTo>
                      <a:lnTo>
                        <a:pt x="f105" y="f106"/>
                      </a:lnTo>
                      <a:lnTo>
                        <a:pt x="f54" y="f106"/>
                      </a:lnTo>
                      <a:cubicBezTo>
                        <a:pt x="f107" y="f108"/>
                        <a:pt x="f109" y="f110"/>
                        <a:pt x="f111" y="f112"/>
                      </a:cubicBezTo>
                      <a:cubicBezTo>
                        <a:pt x="f113" y="f114"/>
                        <a:pt x="f115" y="f116"/>
                        <a:pt x="f117" y="f118"/>
                      </a:cubicBezTo>
                      <a:lnTo>
                        <a:pt x="f119" y="f120"/>
                      </a:lnTo>
                      <a:cubicBezTo>
                        <a:pt x="f121" y="f122"/>
                        <a:pt x="f5" y="f123"/>
                        <a:pt x="f5" y="f36"/>
                      </a:cubicBezTo>
                      <a:cubicBezTo>
                        <a:pt x="f124" y="f125"/>
                        <a:pt x="f126" y="f127"/>
                        <a:pt x="f128" y="f129"/>
                      </a:cubicBezTo>
                      <a:cubicBezTo>
                        <a:pt x="f130" y="f131"/>
                        <a:pt x="f132" y="f133"/>
                        <a:pt x="f24" y="f7"/>
                      </a:cubicBezTo>
                      <a:lnTo>
                        <a:pt x="f22" y="f7"/>
                      </a:lnTo>
                      <a:cubicBezTo>
                        <a:pt x="f134" y="f135"/>
                        <a:pt x="f136" y="f137"/>
                        <a:pt x="f138" y="f139"/>
                      </a:cubicBezTo>
                      <a:cubicBezTo>
                        <a:pt x="f140" y="f141"/>
                        <a:pt x="f142" y="f143"/>
                        <a:pt x="f82" y="f83"/>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grpSp>
          <p:sp>
            <p:nvSpPr>
              <p:cNvPr id="28" name="TextBox 31">
                <a:extLst>
                  <a:ext uri="{FF2B5EF4-FFF2-40B4-BE49-F238E27FC236}">
                    <a16:creationId xmlns:a16="http://schemas.microsoft.com/office/drawing/2014/main" id="{D520766A-0D3A-4B70-B17B-804F0E01F508}"/>
                  </a:ext>
                </a:extLst>
              </p:cNvPr>
              <p:cNvSpPr txBox="1"/>
              <p:nvPr/>
            </p:nvSpPr>
            <p:spPr>
              <a:xfrm rot="20816829">
                <a:off x="5366130" y="3392030"/>
                <a:ext cx="1327644" cy="307777"/>
              </a:xfrm>
              <a:prstGeom prst="rect">
                <a:avLst/>
              </a:prstGeom>
              <a:noFill/>
              <a:ln w="28575" cap="flat">
                <a:solidFill>
                  <a:srgbClr val="00FF00"/>
                </a:solidFill>
                <a:prstDash val="solid"/>
                <a:miter/>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dirty="0">
                    <a:solidFill>
                      <a:srgbClr val="FF0000"/>
                    </a:solidFill>
                    <a:latin typeface="Facsimile" pitchFamily="2"/>
                  </a:rPr>
                  <a:t>DATABASE</a:t>
                </a:r>
                <a:endParaRPr lang="en-GB" sz="1400" b="1" i="0" u="none" strike="noStrike" kern="1200" cap="none" spc="0" baseline="0" dirty="0">
                  <a:solidFill>
                    <a:srgbClr val="FF0000"/>
                  </a:solidFill>
                  <a:uFillTx/>
                  <a:latin typeface="Facsimile" pitchFamily="2"/>
                </a:endParaRPr>
              </a:p>
            </p:txBody>
          </p:sp>
          <p:sp>
            <p:nvSpPr>
              <p:cNvPr id="29" name="Oval 32">
                <a:extLst>
                  <a:ext uri="{FF2B5EF4-FFF2-40B4-BE49-F238E27FC236}">
                    <a16:creationId xmlns:a16="http://schemas.microsoft.com/office/drawing/2014/main" id="{C9323E15-2520-4178-A230-E56B4EBBD40D}"/>
                  </a:ext>
                </a:extLst>
              </p:cNvPr>
              <p:cNvSpPr/>
              <p:nvPr/>
            </p:nvSpPr>
            <p:spPr>
              <a:xfrm>
                <a:off x="8271936" y="1389055"/>
                <a:ext cx="358966" cy="35896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0" name="TextBox 33">
                <a:extLst>
                  <a:ext uri="{FF2B5EF4-FFF2-40B4-BE49-F238E27FC236}">
                    <a16:creationId xmlns:a16="http://schemas.microsoft.com/office/drawing/2014/main" id="{F3C33916-406C-4F84-9B46-E137DC089EFD}"/>
                  </a:ext>
                </a:extLst>
              </p:cNvPr>
              <p:cNvSpPr txBox="1"/>
              <p:nvPr/>
            </p:nvSpPr>
            <p:spPr>
              <a:xfrm>
                <a:off x="8285616" y="1378686"/>
                <a:ext cx="33681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FF00"/>
                    </a:solidFill>
                    <a:uFillTx/>
                    <a:latin typeface="Montserrat" pitchFamily="2"/>
                  </a:rPr>
                  <a:t>X</a:t>
                </a:r>
                <a:endParaRPr lang="en-GB" sz="1800" b="0" i="0" u="none" strike="noStrike" kern="1200" cap="none" spc="0" baseline="0">
                  <a:solidFill>
                    <a:srgbClr val="00FF00"/>
                  </a:solidFill>
                  <a:uFillTx/>
                  <a:latin typeface="Montserrat" pitchFamily="2"/>
                </a:endParaRPr>
              </a:p>
            </p:txBody>
          </p:sp>
        </p:grpSp>
        <p:sp>
          <p:nvSpPr>
            <p:cNvPr id="31" name="Rectangle: Rounded Corners 11">
              <a:extLst>
                <a:ext uri="{FF2B5EF4-FFF2-40B4-BE49-F238E27FC236}">
                  <a16:creationId xmlns:a16="http://schemas.microsoft.com/office/drawing/2014/main" id="{108AD069-E972-4757-9FBB-22973CEC694B}"/>
                </a:ext>
              </a:extLst>
            </p:cNvPr>
            <p:cNvSpPr/>
            <p:nvPr/>
          </p:nvSpPr>
          <p:spPr>
            <a:xfrm>
              <a:off x="4071256" y="4554553"/>
              <a:ext cx="4060374" cy="391610"/>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grpSp>
        <p:nvGrpSpPr>
          <p:cNvPr id="32" name="Group 30">
            <a:extLst>
              <a:ext uri="{FF2B5EF4-FFF2-40B4-BE49-F238E27FC236}">
                <a16:creationId xmlns:a16="http://schemas.microsoft.com/office/drawing/2014/main" id="{35206B61-B646-4D4C-9825-104CB944C3C2}"/>
              </a:ext>
            </a:extLst>
          </p:cNvPr>
          <p:cNvGrpSpPr/>
          <p:nvPr/>
        </p:nvGrpSpPr>
        <p:grpSpPr>
          <a:xfrm>
            <a:off x="4111169" y="4588358"/>
            <a:ext cx="3996001" cy="323999"/>
            <a:chOff x="4111169" y="4588358"/>
            <a:chExt cx="3996001" cy="323999"/>
          </a:xfrm>
        </p:grpSpPr>
        <p:grpSp>
          <p:nvGrpSpPr>
            <p:cNvPr id="33" name="Group 28">
              <a:extLst>
                <a:ext uri="{FF2B5EF4-FFF2-40B4-BE49-F238E27FC236}">
                  <a16:creationId xmlns:a16="http://schemas.microsoft.com/office/drawing/2014/main" id="{FD076198-049C-4E51-9753-B13E45F4D89B}"/>
                </a:ext>
              </a:extLst>
            </p:cNvPr>
            <p:cNvGrpSpPr/>
            <p:nvPr/>
          </p:nvGrpSpPr>
          <p:grpSpPr>
            <a:xfrm>
              <a:off x="4111169" y="4588358"/>
              <a:ext cx="3996001" cy="323999"/>
              <a:chOff x="4111169" y="4588358"/>
              <a:chExt cx="3996001" cy="323999"/>
            </a:xfrm>
          </p:grpSpPr>
          <p:sp>
            <p:nvSpPr>
              <p:cNvPr id="34" name="Rectangle: Rounded Corners 12">
                <a:extLst>
                  <a:ext uri="{FF2B5EF4-FFF2-40B4-BE49-F238E27FC236}">
                    <a16:creationId xmlns:a16="http://schemas.microsoft.com/office/drawing/2014/main" id="{D0F64906-F7D6-4E4F-9E0B-943B0BB2DBCD}"/>
                  </a:ext>
                </a:extLst>
              </p:cNvPr>
              <p:cNvSpPr/>
              <p:nvPr/>
            </p:nvSpPr>
            <p:spPr>
              <a:xfrm>
                <a:off x="4111169" y="4588358"/>
                <a:ext cx="3996001" cy="32399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cxnSp>
            <p:nvCxnSpPr>
              <p:cNvPr id="35" name="Straight Connector 17">
                <a:extLst>
                  <a:ext uri="{FF2B5EF4-FFF2-40B4-BE49-F238E27FC236}">
                    <a16:creationId xmlns:a16="http://schemas.microsoft.com/office/drawing/2014/main" id="{087AE6EE-AF9C-4594-921E-B02C49393F75}"/>
                  </a:ext>
                </a:extLst>
              </p:cNvPr>
              <p:cNvCxnSpPr/>
              <p:nvPr/>
            </p:nvCxnSpPr>
            <p:spPr>
              <a:xfrm>
                <a:off x="5073146" y="4588358"/>
                <a:ext cx="0" cy="323999"/>
              </a:xfrm>
              <a:prstGeom prst="straightConnector1">
                <a:avLst/>
              </a:prstGeom>
              <a:noFill/>
              <a:ln w="9528" cap="flat">
                <a:solidFill>
                  <a:srgbClr val="00FF00"/>
                </a:solidFill>
                <a:prstDash val="solid"/>
                <a:miter/>
              </a:ln>
            </p:spPr>
          </p:cxnSp>
          <p:cxnSp>
            <p:nvCxnSpPr>
              <p:cNvPr id="36" name="Straight Connector 18">
                <a:extLst>
                  <a:ext uri="{FF2B5EF4-FFF2-40B4-BE49-F238E27FC236}">
                    <a16:creationId xmlns:a16="http://schemas.microsoft.com/office/drawing/2014/main" id="{1A69FA76-5EC7-4C61-A3A4-B1B79E62CC95}"/>
                  </a:ext>
                </a:extLst>
              </p:cNvPr>
              <p:cNvCxnSpPr/>
              <p:nvPr/>
            </p:nvCxnSpPr>
            <p:spPr>
              <a:xfrm>
                <a:off x="5409956" y="4588358"/>
                <a:ext cx="0" cy="323999"/>
              </a:xfrm>
              <a:prstGeom prst="straightConnector1">
                <a:avLst/>
              </a:prstGeom>
              <a:noFill/>
              <a:ln w="9528" cap="flat">
                <a:solidFill>
                  <a:srgbClr val="00FF00"/>
                </a:solidFill>
                <a:prstDash val="solid"/>
                <a:miter/>
              </a:ln>
            </p:spPr>
          </p:cxnSp>
          <p:cxnSp>
            <p:nvCxnSpPr>
              <p:cNvPr id="37" name="Straight Connector 19">
                <a:extLst>
                  <a:ext uri="{FF2B5EF4-FFF2-40B4-BE49-F238E27FC236}">
                    <a16:creationId xmlns:a16="http://schemas.microsoft.com/office/drawing/2014/main" id="{A3D797BB-42DA-45C8-B1B9-CC72E0C7EA2E}"/>
                  </a:ext>
                </a:extLst>
              </p:cNvPr>
              <p:cNvCxnSpPr/>
              <p:nvPr/>
            </p:nvCxnSpPr>
            <p:spPr>
              <a:xfrm>
                <a:off x="5746775" y="4588358"/>
                <a:ext cx="0" cy="323999"/>
              </a:xfrm>
              <a:prstGeom prst="straightConnector1">
                <a:avLst/>
              </a:prstGeom>
              <a:noFill/>
              <a:ln w="9528" cap="flat">
                <a:solidFill>
                  <a:srgbClr val="00FF00"/>
                </a:solidFill>
                <a:prstDash val="solid"/>
                <a:miter/>
              </a:ln>
            </p:spPr>
          </p:cxnSp>
          <p:cxnSp>
            <p:nvCxnSpPr>
              <p:cNvPr id="38" name="Straight Connector 20">
                <a:extLst>
                  <a:ext uri="{FF2B5EF4-FFF2-40B4-BE49-F238E27FC236}">
                    <a16:creationId xmlns:a16="http://schemas.microsoft.com/office/drawing/2014/main" id="{162ED781-143A-4C59-8E09-59049F5F133E}"/>
                  </a:ext>
                </a:extLst>
              </p:cNvPr>
              <p:cNvCxnSpPr/>
              <p:nvPr/>
            </p:nvCxnSpPr>
            <p:spPr>
              <a:xfrm>
                <a:off x="6083585" y="4588358"/>
                <a:ext cx="0" cy="323999"/>
              </a:xfrm>
              <a:prstGeom prst="straightConnector1">
                <a:avLst/>
              </a:prstGeom>
              <a:noFill/>
              <a:ln w="9528" cap="flat">
                <a:solidFill>
                  <a:srgbClr val="00FF00"/>
                </a:solidFill>
                <a:prstDash val="solid"/>
                <a:miter/>
              </a:ln>
            </p:spPr>
          </p:cxnSp>
          <p:cxnSp>
            <p:nvCxnSpPr>
              <p:cNvPr id="39" name="Straight Connector 21">
                <a:extLst>
                  <a:ext uri="{FF2B5EF4-FFF2-40B4-BE49-F238E27FC236}">
                    <a16:creationId xmlns:a16="http://schemas.microsoft.com/office/drawing/2014/main" id="{DC4CA56D-4731-4300-BAC7-51046BDC6490}"/>
                  </a:ext>
                </a:extLst>
              </p:cNvPr>
              <p:cNvCxnSpPr/>
              <p:nvPr/>
            </p:nvCxnSpPr>
            <p:spPr>
              <a:xfrm>
                <a:off x="6420395" y="4588358"/>
                <a:ext cx="0" cy="323999"/>
              </a:xfrm>
              <a:prstGeom prst="straightConnector1">
                <a:avLst/>
              </a:prstGeom>
              <a:noFill/>
              <a:ln w="9528" cap="flat">
                <a:solidFill>
                  <a:srgbClr val="00FF00"/>
                </a:solidFill>
                <a:prstDash val="solid"/>
                <a:miter/>
              </a:ln>
            </p:spPr>
          </p:cxnSp>
          <p:cxnSp>
            <p:nvCxnSpPr>
              <p:cNvPr id="40" name="Straight Connector 22">
                <a:extLst>
                  <a:ext uri="{FF2B5EF4-FFF2-40B4-BE49-F238E27FC236}">
                    <a16:creationId xmlns:a16="http://schemas.microsoft.com/office/drawing/2014/main" id="{D67F1F8D-D2E6-4EDB-8010-E30E615D1F49}"/>
                  </a:ext>
                </a:extLst>
              </p:cNvPr>
              <p:cNvCxnSpPr/>
              <p:nvPr/>
            </p:nvCxnSpPr>
            <p:spPr>
              <a:xfrm>
                <a:off x="7094024" y="4588358"/>
                <a:ext cx="0" cy="323999"/>
              </a:xfrm>
              <a:prstGeom prst="straightConnector1">
                <a:avLst/>
              </a:prstGeom>
              <a:noFill/>
              <a:ln w="9528" cap="flat">
                <a:solidFill>
                  <a:srgbClr val="00FF00"/>
                </a:solidFill>
                <a:prstDash val="solid"/>
                <a:miter/>
              </a:ln>
            </p:spPr>
          </p:cxnSp>
          <p:cxnSp>
            <p:nvCxnSpPr>
              <p:cNvPr id="41" name="Straight Connector 23">
                <a:extLst>
                  <a:ext uri="{FF2B5EF4-FFF2-40B4-BE49-F238E27FC236}">
                    <a16:creationId xmlns:a16="http://schemas.microsoft.com/office/drawing/2014/main" id="{91C9C5DB-2621-4E1F-9312-19D43A3DECBC}"/>
                  </a:ext>
                </a:extLst>
              </p:cNvPr>
              <p:cNvCxnSpPr/>
              <p:nvPr/>
            </p:nvCxnSpPr>
            <p:spPr>
              <a:xfrm>
                <a:off x="6757214" y="4588358"/>
                <a:ext cx="0" cy="323999"/>
              </a:xfrm>
              <a:prstGeom prst="straightConnector1">
                <a:avLst/>
              </a:prstGeom>
              <a:noFill/>
              <a:ln w="9528" cap="flat">
                <a:solidFill>
                  <a:srgbClr val="00FF00"/>
                </a:solidFill>
                <a:prstDash val="solid"/>
                <a:miter/>
              </a:ln>
            </p:spPr>
          </p:cxnSp>
          <p:cxnSp>
            <p:nvCxnSpPr>
              <p:cNvPr id="42" name="Straight Connector 24">
                <a:extLst>
                  <a:ext uri="{FF2B5EF4-FFF2-40B4-BE49-F238E27FC236}">
                    <a16:creationId xmlns:a16="http://schemas.microsoft.com/office/drawing/2014/main" id="{E1A5E4BB-B315-4A4B-9F41-9E749F2F0D2C}"/>
                  </a:ext>
                </a:extLst>
              </p:cNvPr>
              <p:cNvCxnSpPr/>
              <p:nvPr/>
            </p:nvCxnSpPr>
            <p:spPr>
              <a:xfrm>
                <a:off x="7430835" y="4588358"/>
                <a:ext cx="0" cy="323999"/>
              </a:xfrm>
              <a:prstGeom prst="straightConnector1">
                <a:avLst/>
              </a:prstGeom>
              <a:noFill/>
              <a:ln w="9528" cap="flat">
                <a:solidFill>
                  <a:srgbClr val="00FF00"/>
                </a:solidFill>
                <a:prstDash val="solid"/>
                <a:miter/>
              </a:ln>
            </p:spPr>
          </p:cxnSp>
          <p:cxnSp>
            <p:nvCxnSpPr>
              <p:cNvPr id="43" name="Straight Connector 26">
                <a:extLst>
                  <a:ext uri="{FF2B5EF4-FFF2-40B4-BE49-F238E27FC236}">
                    <a16:creationId xmlns:a16="http://schemas.microsoft.com/office/drawing/2014/main" id="{2E8E1534-4054-4E22-B6A7-18AB7E7167D9}"/>
                  </a:ext>
                </a:extLst>
              </p:cNvPr>
              <p:cNvCxnSpPr/>
              <p:nvPr/>
            </p:nvCxnSpPr>
            <p:spPr>
              <a:xfrm>
                <a:off x="4399516" y="4588358"/>
                <a:ext cx="0" cy="323999"/>
              </a:xfrm>
              <a:prstGeom prst="straightConnector1">
                <a:avLst/>
              </a:prstGeom>
              <a:noFill/>
              <a:ln w="9528" cap="flat">
                <a:solidFill>
                  <a:srgbClr val="00FF00"/>
                </a:solidFill>
                <a:prstDash val="solid"/>
                <a:miter/>
              </a:ln>
            </p:spPr>
          </p:cxnSp>
          <p:cxnSp>
            <p:nvCxnSpPr>
              <p:cNvPr id="44" name="Straight Connector 27">
                <a:extLst>
                  <a:ext uri="{FF2B5EF4-FFF2-40B4-BE49-F238E27FC236}">
                    <a16:creationId xmlns:a16="http://schemas.microsoft.com/office/drawing/2014/main" id="{B2425F3F-7B4E-4CF1-898C-2D21BC17C047}"/>
                  </a:ext>
                </a:extLst>
              </p:cNvPr>
              <p:cNvCxnSpPr/>
              <p:nvPr/>
            </p:nvCxnSpPr>
            <p:spPr>
              <a:xfrm>
                <a:off x="4736335" y="4588358"/>
                <a:ext cx="0" cy="323999"/>
              </a:xfrm>
              <a:prstGeom prst="straightConnector1">
                <a:avLst/>
              </a:prstGeom>
              <a:noFill/>
              <a:ln w="9528" cap="flat">
                <a:solidFill>
                  <a:srgbClr val="00FF00"/>
                </a:solidFill>
                <a:prstDash val="solid"/>
                <a:miter/>
              </a:ln>
            </p:spPr>
          </p:cxnSp>
        </p:grpSp>
        <p:sp>
          <p:nvSpPr>
            <p:cNvPr id="45" name="TextBox 33">
              <a:extLst>
                <a:ext uri="{FF2B5EF4-FFF2-40B4-BE49-F238E27FC236}">
                  <a16:creationId xmlns:a16="http://schemas.microsoft.com/office/drawing/2014/main" id="{5B26219C-DBAF-400B-833D-FDE51AD7793B}"/>
                </a:ext>
              </a:extLst>
            </p:cNvPr>
            <p:cNvSpPr txBox="1"/>
            <p:nvPr/>
          </p:nvSpPr>
          <p:spPr>
            <a:xfrm>
              <a:off x="7510351" y="4595134"/>
              <a:ext cx="583780"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FF00"/>
                  </a:solidFill>
                  <a:uFillTx/>
                  <a:latin typeface="Montserrat" pitchFamily="2"/>
                </a:rPr>
                <a:t>100%</a:t>
              </a:r>
              <a:endParaRPr lang="en-GB" sz="1200" b="0" i="0" u="none" strike="noStrike" kern="1200" cap="none" spc="0" baseline="0">
                <a:solidFill>
                  <a:srgbClr val="00FF00"/>
                </a:solidFill>
                <a:uFillTx/>
                <a:latin typeface="Montserrat" pitchFamily="2"/>
              </a:endParaRPr>
            </a:p>
          </p:txBody>
        </p:sp>
      </p:grpSp>
      <p:sp>
        <p:nvSpPr>
          <p:cNvPr id="47" name="TextBox 46">
            <a:extLst>
              <a:ext uri="{FF2B5EF4-FFF2-40B4-BE49-F238E27FC236}">
                <a16:creationId xmlns:a16="http://schemas.microsoft.com/office/drawing/2014/main" id="{767B71B0-DA84-4CE4-ADC0-52BE5C64D3F5}"/>
              </a:ext>
            </a:extLst>
          </p:cNvPr>
          <p:cNvSpPr txBox="1"/>
          <p:nvPr/>
        </p:nvSpPr>
        <p:spPr>
          <a:xfrm>
            <a:off x="1753178" y="2921168"/>
            <a:ext cx="8685647" cy="10156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gn="ctr"/>
            <a:r>
              <a:rPr lang="vi-VN" sz="6000" b="1" dirty="0">
                <a:ln w="0"/>
                <a:solidFill>
                  <a:srgbClr val="00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KHẢO SÁT NGHIỆP VỤ</a:t>
            </a:r>
            <a:endParaRPr lang="en-US" sz="6000" b="1" dirty="0">
              <a:ln w="0"/>
              <a:solidFill>
                <a:srgbClr val="00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082655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 presetClass="entr" presetSubtype="1" repeatCount="indefinite"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ppt_x</p:attrName>
                                        </p:attrNameLst>
                                      </p:cBhvr>
                                      <p:tavLst>
                                        <p:tav tm="0">
                                          <p:val>
                                            <p:strVal val="#ppt_x"/>
                                          </p:val>
                                        </p:tav>
                                        <p:tav tm="100000">
                                          <p:val>
                                            <p:strVal val="#ppt_x"/>
                                          </p:val>
                                        </p:tav>
                                      </p:tavLst>
                                    </p:anim>
                                    <p:anim calcmode="lin" valueType="num">
                                      <p:cBhvr>
                                        <p:cTn id="8" dur="3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grpId="0" nodeType="withEffect">
                                  <p:stCondLst>
                                    <p:cond delay="1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0" fill="hold"/>
                                        <p:tgtEl>
                                          <p:spTgt spid="3"/>
                                        </p:tgtEl>
                                        <p:attrNameLst>
                                          <p:attrName>ppt_x</p:attrName>
                                        </p:attrNameLst>
                                      </p:cBhvr>
                                      <p:tavLst>
                                        <p:tav tm="0">
                                          <p:val>
                                            <p:strVal val="#ppt_x"/>
                                          </p:val>
                                        </p:tav>
                                        <p:tav tm="100000">
                                          <p:val>
                                            <p:strVal val="#ppt_x"/>
                                          </p:val>
                                        </p:tav>
                                      </p:tavLst>
                                    </p:anim>
                                    <p:anim calcmode="lin" valueType="num">
                                      <p:cBhvr>
                                        <p:cTn id="12" dur="3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grpId="0" nodeType="withEffect">
                                  <p:stCondLst>
                                    <p:cond delay="90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0" fill="hold"/>
                                        <p:tgtEl>
                                          <p:spTgt spid="4"/>
                                        </p:tgtEl>
                                        <p:attrNameLst>
                                          <p:attrName>ppt_x</p:attrName>
                                        </p:attrNameLst>
                                      </p:cBhvr>
                                      <p:tavLst>
                                        <p:tav tm="0">
                                          <p:val>
                                            <p:strVal val="#ppt_x"/>
                                          </p:val>
                                        </p:tav>
                                        <p:tav tm="100000">
                                          <p:val>
                                            <p:strVal val="#ppt_x"/>
                                          </p:val>
                                        </p:tav>
                                      </p:tavLst>
                                    </p:anim>
                                    <p:anim calcmode="lin" valueType="num">
                                      <p:cBhvr>
                                        <p:cTn id="16" dur="3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grpId="0" nodeType="withEffect">
                                  <p:stCondLst>
                                    <p:cond delay="2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3000" fill="hold"/>
                                        <p:tgtEl>
                                          <p:spTgt spid="5"/>
                                        </p:tgtEl>
                                        <p:attrNameLst>
                                          <p:attrName>ppt_x</p:attrName>
                                        </p:attrNameLst>
                                      </p:cBhvr>
                                      <p:tavLst>
                                        <p:tav tm="0">
                                          <p:val>
                                            <p:strVal val="#ppt_x"/>
                                          </p:val>
                                        </p:tav>
                                        <p:tav tm="100000">
                                          <p:val>
                                            <p:strVal val="#ppt_x"/>
                                          </p:val>
                                        </p:tav>
                                      </p:tavLst>
                                    </p:anim>
                                    <p:anim calcmode="lin" valueType="num">
                                      <p:cBhvr>
                                        <p:cTn id="20" dur="30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grpId="0" nodeType="withEffect">
                                  <p:stCondLst>
                                    <p:cond delay="2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0" fill="hold"/>
                                        <p:tgtEl>
                                          <p:spTgt spid="6"/>
                                        </p:tgtEl>
                                        <p:attrNameLst>
                                          <p:attrName>ppt_x</p:attrName>
                                        </p:attrNameLst>
                                      </p:cBhvr>
                                      <p:tavLst>
                                        <p:tav tm="0">
                                          <p:val>
                                            <p:strVal val="#ppt_x"/>
                                          </p:val>
                                        </p:tav>
                                        <p:tav tm="100000">
                                          <p:val>
                                            <p:strVal val="#ppt_x"/>
                                          </p:val>
                                        </p:tav>
                                      </p:tavLst>
                                    </p:anim>
                                    <p:anim calcmode="lin" valueType="num">
                                      <p:cBhvr>
                                        <p:cTn id="24" dur="3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grpId="0" nodeType="withEffect">
                                  <p:stCondLst>
                                    <p:cond delay="600"/>
                                  </p:stCondLst>
                                  <p:childTnLst>
                                    <p:set>
                                      <p:cBhvr>
                                        <p:cTn id="26" dur="1" fill="hold">
                                          <p:stCondLst>
                                            <p:cond delay="0"/>
                                          </p:stCondLst>
                                        </p:cTn>
                                        <p:tgtEl>
                                          <p:spTgt spid="7"/>
                                        </p:tgtEl>
                                        <p:attrNameLst>
                                          <p:attrName>style.visibility</p:attrName>
                                        </p:attrNameLst>
                                      </p:cBhvr>
                                      <p:to>
                                        <p:strVal val="visible"/>
                                      </p:to>
                                    </p:set>
                                    <p:anim calcmode="lin" valueType="num">
                                      <p:cBhvr>
                                        <p:cTn id="27" dur="3000" fill="hold"/>
                                        <p:tgtEl>
                                          <p:spTgt spid="7"/>
                                        </p:tgtEl>
                                        <p:attrNameLst>
                                          <p:attrName>ppt_x</p:attrName>
                                        </p:attrNameLst>
                                      </p:cBhvr>
                                      <p:tavLst>
                                        <p:tav tm="0">
                                          <p:val>
                                            <p:strVal val="#ppt_x"/>
                                          </p:val>
                                        </p:tav>
                                        <p:tav tm="100000">
                                          <p:val>
                                            <p:strVal val="#ppt_x"/>
                                          </p:val>
                                        </p:tav>
                                      </p:tavLst>
                                    </p:anim>
                                    <p:anim calcmode="lin" valueType="num">
                                      <p:cBhvr>
                                        <p:cTn id="28" dur="3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grpId="0" nodeType="withEffect">
                                  <p:stCondLst>
                                    <p:cond delay="1500"/>
                                  </p:stCondLst>
                                  <p:childTnLst>
                                    <p:set>
                                      <p:cBhvr>
                                        <p:cTn id="30" dur="1" fill="hold">
                                          <p:stCondLst>
                                            <p:cond delay="0"/>
                                          </p:stCondLst>
                                        </p:cTn>
                                        <p:tgtEl>
                                          <p:spTgt spid="8"/>
                                        </p:tgtEl>
                                        <p:attrNameLst>
                                          <p:attrName>style.visibility</p:attrName>
                                        </p:attrNameLst>
                                      </p:cBhvr>
                                      <p:to>
                                        <p:strVal val="visible"/>
                                      </p:to>
                                    </p:set>
                                    <p:anim calcmode="lin" valueType="num">
                                      <p:cBhvr>
                                        <p:cTn id="31" dur="3000" fill="hold"/>
                                        <p:tgtEl>
                                          <p:spTgt spid="8"/>
                                        </p:tgtEl>
                                        <p:attrNameLst>
                                          <p:attrName>ppt_x</p:attrName>
                                        </p:attrNameLst>
                                      </p:cBhvr>
                                      <p:tavLst>
                                        <p:tav tm="0">
                                          <p:val>
                                            <p:strVal val="#ppt_x"/>
                                          </p:val>
                                        </p:tav>
                                        <p:tav tm="100000">
                                          <p:val>
                                            <p:strVal val="#ppt_x"/>
                                          </p:val>
                                        </p:tav>
                                      </p:tavLst>
                                    </p:anim>
                                    <p:anim calcmode="lin" valueType="num">
                                      <p:cBhvr>
                                        <p:cTn id="32" dur="30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grpId="0" nodeType="withEffect">
                                  <p:stCondLst>
                                    <p:cond delay="1750"/>
                                  </p:stCondLst>
                                  <p:childTnLst>
                                    <p:set>
                                      <p:cBhvr>
                                        <p:cTn id="34" dur="1" fill="hold">
                                          <p:stCondLst>
                                            <p:cond delay="0"/>
                                          </p:stCondLst>
                                        </p:cTn>
                                        <p:tgtEl>
                                          <p:spTgt spid="9"/>
                                        </p:tgtEl>
                                        <p:attrNameLst>
                                          <p:attrName>style.visibility</p:attrName>
                                        </p:attrNameLst>
                                      </p:cBhvr>
                                      <p:to>
                                        <p:strVal val="visible"/>
                                      </p:to>
                                    </p:set>
                                    <p:anim calcmode="lin" valueType="num">
                                      <p:cBhvr>
                                        <p:cTn id="35" dur="3000" fill="hold"/>
                                        <p:tgtEl>
                                          <p:spTgt spid="9"/>
                                        </p:tgtEl>
                                        <p:attrNameLst>
                                          <p:attrName>ppt_x</p:attrName>
                                        </p:attrNameLst>
                                      </p:cBhvr>
                                      <p:tavLst>
                                        <p:tav tm="0">
                                          <p:val>
                                            <p:strVal val="#ppt_x"/>
                                          </p:val>
                                        </p:tav>
                                        <p:tav tm="100000">
                                          <p:val>
                                            <p:strVal val="#ppt_x"/>
                                          </p:val>
                                        </p:tav>
                                      </p:tavLst>
                                    </p:anim>
                                    <p:anim calcmode="lin" valueType="num">
                                      <p:cBhvr>
                                        <p:cTn id="36" dur="30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grpId="0" nodeType="withEffect">
                                  <p:stCondLst>
                                    <p:cond delay="2000"/>
                                  </p:stCondLst>
                                  <p:childTnLst>
                                    <p:set>
                                      <p:cBhvr>
                                        <p:cTn id="38" dur="1" fill="hold">
                                          <p:stCondLst>
                                            <p:cond delay="0"/>
                                          </p:stCondLst>
                                        </p:cTn>
                                        <p:tgtEl>
                                          <p:spTgt spid="10"/>
                                        </p:tgtEl>
                                        <p:attrNameLst>
                                          <p:attrName>style.visibility</p:attrName>
                                        </p:attrNameLst>
                                      </p:cBhvr>
                                      <p:to>
                                        <p:strVal val="visible"/>
                                      </p:to>
                                    </p:set>
                                    <p:anim calcmode="lin" valueType="num">
                                      <p:cBhvr>
                                        <p:cTn id="39" dur="3000" fill="hold"/>
                                        <p:tgtEl>
                                          <p:spTgt spid="10"/>
                                        </p:tgtEl>
                                        <p:attrNameLst>
                                          <p:attrName>ppt_x</p:attrName>
                                        </p:attrNameLst>
                                      </p:cBhvr>
                                      <p:tavLst>
                                        <p:tav tm="0">
                                          <p:val>
                                            <p:strVal val="#ppt_x"/>
                                          </p:val>
                                        </p:tav>
                                        <p:tav tm="100000">
                                          <p:val>
                                            <p:strVal val="#ppt_x"/>
                                          </p:val>
                                        </p:tav>
                                      </p:tavLst>
                                    </p:anim>
                                    <p:anim calcmode="lin" valueType="num">
                                      <p:cBhvr>
                                        <p:cTn id="40" dur="3000" fill="hold"/>
                                        <p:tgtEl>
                                          <p:spTgt spid="10"/>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grpId="0" nodeType="withEffect">
                                  <p:stCondLst>
                                    <p:cond delay="3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3000" fill="hold"/>
                                        <p:tgtEl>
                                          <p:spTgt spid="11"/>
                                        </p:tgtEl>
                                        <p:attrNameLst>
                                          <p:attrName>ppt_x</p:attrName>
                                        </p:attrNameLst>
                                      </p:cBhvr>
                                      <p:tavLst>
                                        <p:tav tm="0">
                                          <p:val>
                                            <p:strVal val="#ppt_x"/>
                                          </p:val>
                                        </p:tav>
                                        <p:tav tm="100000">
                                          <p:val>
                                            <p:strVal val="#ppt_x"/>
                                          </p:val>
                                        </p:tav>
                                      </p:tavLst>
                                    </p:anim>
                                    <p:anim calcmode="lin" valueType="num">
                                      <p:cBhvr>
                                        <p:cTn id="44" dur="30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grpId="0" nodeType="withEffect">
                                  <p:stCondLst>
                                    <p:cond delay="3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3000" fill="hold"/>
                                        <p:tgtEl>
                                          <p:spTgt spid="12"/>
                                        </p:tgtEl>
                                        <p:attrNameLst>
                                          <p:attrName>ppt_x</p:attrName>
                                        </p:attrNameLst>
                                      </p:cBhvr>
                                      <p:tavLst>
                                        <p:tav tm="0">
                                          <p:val>
                                            <p:strVal val="#ppt_x"/>
                                          </p:val>
                                        </p:tav>
                                        <p:tav tm="100000">
                                          <p:val>
                                            <p:strVal val="#ppt_x"/>
                                          </p:val>
                                        </p:tav>
                                      </p:tavLst>
                                    </p:anim>
                                    <p:anim calcmode="lin" valueType="num">
                                      <p:cBhvr>
                                        <p:cTn id="48" dur="3000" fill="hold"/>
                                        <p:tgtEl>
                                          <p:spTgt spid="12"/>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grpId="0" nodeType="withEffect">
                                  <p:stCondLst>
                                    <p:cond delay="1900"/>
                                  </p:stCondLst>
                                  <p:childTnLst>
                                    <p:set>
                                      <p:cBhvr>
                                        <p:cTn id="50" dur="1" fill="hold">
                                          <p:stCondLst>
                                            <p:cond delay="0"/>
                                          </p:stCondLst>
                                        </p:cTn>
                                        <p:tgtEl>
                                          <p:spTgt spid="13"/>
                                        </p:tgtEl>
                                        <p:attrNameLst>
                                          <p:attrName>style.visibility</p:attrName>
                                        </p:attrNameLst>
                                      </p:cBhvr>
                                      <p:to>
                                        <p:strVal val="visible"/>
                                      </p:to>
                                    </p:set>
                                    <p:anim calcmode="lin" valueType="num">
                                      <p:cBhvr>
                                        <p:cTn id="51" dur="3000" fill="hold"/>
                                        <p:tgtEl>
                                          <p:spTgt spid="13"/>
                                        </p:tgtEl>
                                        <p:attrNameLst>
                                          <p:attrName>ppt_x</p:attrName>
                                        </p:attrNameLst>
                                      </p:cBhvr>
                                      <p:tavLst>
                                        <p:tav tm="0">
                                          <p:val>
                                            <p:strVal val="#ppt_x"/>
                                          </p:val>
                                        </p:tav>
                                        <p:tav tm="100000">
                                          <p:val>
                                            <p:strVal val="#ppt_x"/>
                                          </p:val>
                                        </p:tav>
                                      </p:tavLst>
                                    </p:anim>
                                    <p:anim calcmode="lin" valueType="num">
                                      <p:cBhvr>
                                        <p:cTn id="52" dur="3000" fill="hold"/>
                                        <p:tgtEl>
                                          <p:spTgt spid="13"/>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grpId="0" nodeType="withEffect">
                                  <p:stCondLst>
                                    <p:cond delay="7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3000" fill="hold"/>
                                        <p:tgtEl>
                                          <p:spTgt spid="14"/>
                                        </p:tgtEl>
                                        <p:attrNameLst>
                                          <p:attrName>ppt_x</p:attrName>
                                        </p:attrNameLst>
                                      </p:cBhvr>
                                      <p:tavLst>
                                        <p:tav tm="0">
                                          <p:val>
                                            <p:strVal val="#ppt_x"/>
                                          </p:val>
                                        </p:tav>
                                        <p:tav tm="100000">
                                          <p:val>
                                            <p:strVal val="#ppt_x"/>
                                          </p:val>
                                        </p:tav>
                                      </p:tavLst>
                                    </p:anim>
                                    <p:anim calcmode="lin" valueType="num">
                                      <p:cBhvr>
                                        <p:cTn id="56" dur="3000" fill="hold"/>
                                        <p:tgtEl>
                                          <p:spTgt spid="14"/>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 calcmode="lin" valueType="num">
                                      <p:cBhvr>
                                        <p:cTn id="59" dur="3000" fill="hold"/>
                                        <p:tgtEl>
                                          <p:spTgt spid="15"/>
                                        </p:tgtEl>
                                        <p:attrNameLst>
                                          <p:attrName>ppt_x</p:attrName>
                                        </p:attrNameLst>
                                      </p:cBhvr>
                                      <p:tavLst>
                                        <p:tav tm="0">
                                          <p:val>
                                            <p:strVal val="#ppt_x"/>
                                          </p:val>
                                        </p:tav>
                                        <p:tav tm="100000">
                                          <p:val>
                                            <p:strVal val="#ppt_x"/>
                                          </p:val>
                                        </p:tav>
                                      </p:tavLst>
                                    </p:anim>
                                    <p:anim calcmode="lin" valueType="num">
                                      <p:cBhvr>
                                        <p:cTn id="60" dur="3000" fill="hold"/>
                                        <p:tgtEl>
                                          <p:spTgt spid="15"/>
                                        </p:tgtEl>
                                        <p:attrNameLst>
                                          <p:attrName>ppt_y</p:attrName>
                                        </p:attrNameLst>
                                      </p:cBhvr>
                                      <p:tavLst>
                                        <p:tav tm="0">
                                          <p:val>
                                            <p:strVal val="0-#ppt_h/2"/>
                                          </p:val>
                                        </p:tav>
                                        <p:tav tm="100000">
                                          <p:val>
                                            <p:strVal val="#ppt_y"/>
                                          </p:val>
                                        </p:tav>
                                      </p:tavLst>
                                    </p:anim>
                                  </p:childTnLst>
                                </p:cTn>
                              </p:par>
                              <p:par>
                                <p:cTn id="61" presetID="16" presetClass="entr" presetSubtype="42" fill="hold" nodeType="withEffect">
                                  <p:stCondLst>
                                    <p:cond delay="500"/>
                                  </p:stCondLst>
                                  <p:childTnLst>
                                    <p:set>
                                      <p:cBhvr>
                                        <p:cTn id="62" dur="1" fill="hold">
                                          <p:stCondLst>
                                            <p:cond delay="0"/>
                                          </p:stCondLst>
                                        </p:cTn>
                                        <p:tgtEl>
                                          <p:spTgt spid="17"/>
                                        </p:tgtEl>
                                        <p:attrNameLst>
                                          <p:attrName>style.visibility</p:attrName>
                                        </p:attrNameLst>
                                      </p:cBhvr>
                                      <p:to>
                                        <p:strVal val="visible"/>
                                      </p:to>
                                    </p:set>
                                    <p:animEffect transition="in" filter="barn(outHorizontal)">
                                      <p:cBhvr>
                                        <p:cTn id="63" dur="500"/>
                                        <p:tgtEl>
                                          <p:spTgt spid="17"/>
                                        </p:tgtEl>
                                      </p:cBhvr>
                                    </p:animEffect>
                                  </p:childTnLst>
                                </p:cTn>
                              </p:par>
                              <p:par>
                                <p:cTn id="64" presetID="22" presetClass="entr" presetSubtype="8" fill="hold" nodeType="withEffect">
                                  <p:stCondLst>
                                    <p:cond delay="100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1000"/>
                                        <p:tgtEl>
                                          <p:spTgt spid="32"/>
                                        </p:tgtEl>
                                      </p:cBhvr>
                                    </p:animEffect>
                                  </p:childTnLst>
                                </p:cTn>
                              </p:par>
                              <p:par>
                                <p:cTn id="67" presetID="16" presetClass="exit" presetSubtype="26" fill="hold" nodeType="withEffect">
                                  <p:stCondLst>
                                    <p:cond delay="2250"/>
                                  </p:stCondLst>
                                  <p:childTnLst>
                                    <p:animEffect transition="out" filter="barn(inHorizontal)">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6" presetClass="exit" presetSubtype="26" fill="hold" nodeType="withEffect">
                                  <p:stCondLst>
                                    <p:cond delay="2250"/>
                                  </p:stCondLst>
                                  <p:childTnLst>
                                    <p:animEffect transition="out" filter="barn(inHorizontal)">
                                      <p:cBhvr>
                                        <p:cTn id="71" dur="500"/>
                                        <p:tgtEl>
                                          <p:spTgt spid="32"/>
                                        </p:tgtEl>
                                      </p:cBhvr>
                                    </p:animEffect>
                                    <p:set>
                                      <p:cBhvr>
                                        <p:cTn id="72" dur="1" fill="hold">
                                          <p:stCondLst>
                                            <p:cond delay="499"/>
                                          </p:stCondLst>
                                        </p:cTn>
                                        <p:tgtEl>
                                          <p:spTgt spid="32"/>
                                        </p:tgtEl>
                                        <p:attrNameLst>
                                          <p:attrName>style.visibility</p:attrName>
                                        </p:attrNameLst>
                                      </p:cBhvr>
                                      <p:to>
                                        <p:strVal val="hidden"/>
                                      </p:to>
                                    </p:set>
                                  </p:childTnLst>
                                </p:cTn>
                              </p:par>
                              <p:par>
                                <p:cTn id="73" presetID="22" presetClass="entr" presetSubtype="4" fill="hold" grpId="0" nodeType="withEffect">
                                  <p:stCondLst>
                                    <p:cond delay="225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4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225040" y="2978053"/>
            <a:ext cx="7365399" cy="2246769"/>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err="1">
                <a:solidFill>
                  <a:schemeClr val="bg1">
                    <a:lumMod val="85000"/>
                  </a:schemeClr>
                </a:solidFill>
                <a:latin typeface="+mj-lt"/>
              </a:rPr>
              <a:t>Reset</a:t>
            </a:r>
            <a:r>
              <a:rPr lang="vi-VN" sz="2800" dirty="0">
                <a:solidFill>
                  <a:schemeClr val="bg1">
                    <a:lumMod val="85000"/>
                  </a:schemeClr>
                </a:solidFill>
                <a:latin typeface="+mj-lt"/>
              </a:rPr>
              <a:t> thành tiền bằng 0 khi người dùng nhập giá trị khác</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Nếu thuốc đã thêm vào giỏ hàng trước đó, số lượng sẽ được thay đổi thành số lượng mới và cập nhật lại thành tiền</a:t>
            </a: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799277" y="2021461"/>
            <a:ext cx="4686724"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INSSERT GIOHANG</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8328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216633" y="3072061"/>
            <a:ext cx="7495863" cy="1384995"/>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err="1">
                <a:solidFill>
                  <a:schemeClr val="bg1">
                    <a:lumMod val="85000"/>
                  </a:schemeClr>
                </a:solidFill>
                <a:latin typeface="+mj-lt"/>
              </a:rPr>
              <a:t>Set</a:t>
            </a:r>
            <a:r>
              <a:rPr lang="vi-VN" sz="2800" dirty="0">
                <a:solidFill>
                  <a:schemeClr val="bg1">
                    <a:lumMod val="85000"/>
                  </a:schemeClr>
                </a:solidFill>
                <a:latin typeface="+mj-lt"/>
              </a:rPr>
              <a:t> mã đơn hàng tự động</a:t>
            </a:r>
          </a:p>
          <a:p>
            <a:pPr marL="457200" indent="-457200" algn="just" fontAlgn="base">
              <a:buFont typeface="Arial" panose="020B0604020202020204" pitchFamily="34" charset="0"/>
              <a:buChar char="•"/>
            </a:pPr>
            <a:r>
              <a:rPr lang="vi-VN" sz="2800" dirty="0" err="1">
                <a:solidFill>
                  <a:schemeClr val="bg1">
                    <a:lumMod val="85000"/>
                  </a:schemeClr>
                </a:solidFill>
                <a:latin typeface="+mj-lt"/>
              </a:rPr>
              <a:t>Reset</a:t>
            </a:r>
            <a:r>
              <a:rPr lang="vi-VN" sz="2800" dirty="0">
                <a:solidFill>
                  <a:schemeClr val="bg1">
                    <a:lumMod val="85000"/>
                  </a:schemeClr>
                </a:solidFill>
                <a:latin typeface="+mj-lt"/>
              </a:rPr>
              <a:t> giá trị tổng tiền về 0 khi người dùng nhập giá trị khác</a:t>
            </a:r>
            <a:endParaRPr lang="vi-VN" sz="2800" b="0" i="0" dirty="0">
              <a:solidFill>
                <a:schemeClr val="bg1">
                  <a:lumMod val="85000"/>
                </a:schemeClr>
              </a:solidFill>
              <a:effectLst/>
              <a:latin typeface="+mj-lt"/>
            </a:endParaRP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154458" y="2000743"/>
            <a:ext cx="5620215"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INSERT DONHANGONLINE</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0399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225040" y="3008528"/>
            <a:ext cx="7495863" cy="2677656"/>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Đơn hàng chỉ có thể hủy khi trong trạng thái đang lập đơn</a:t>
            </a:r>
          </a:p>
          <a:p>
            <a:pPr marL="457200" indent="-457200" algn="just" fontAlgn="base">
              <a:buFont typeface="Arial" panose="020B0604020202020204" pitchFamily="34" charset="0"/>
              <a:buChar char="•"/>
            </a:pPr>
            <a:r>
              <a:rPr lang="vi-VN" sz="2800" dirty="0">
                <a:solidFill>
                  <a:schemeClr val="bg1">
                    <a:lumMod val="85000"/>
                  </a:schemeClr>
                </a:solidFill>
                <a:latin typeface="+mj-lt"/>
              </a:rPr>
              <a:t>Không thể thay đổi đơn hàng đã hủy hoặc đơn hàng giao không thành công</a:t>
            </a:r>
          </a:p>
          <a:p>
            <a:pPr marL="457200" indent="-457200" algn="just" fontAlgn="base">
              <a:buFont typeface="Arial" panose="020B0604020202020204" pitchFamily="34" charset="0"/>
              <a:buChar char="•"/>
            </a:pPr>
            <a:r>
              <a:rPr lang="vi-VN" sz="2800" dirty="0">
                <a:solidFill>
                  <a:schemeClr val="bg1">
                    <a:lumMod val="85000"/>
                  </a:schemeClr>
                </a:solidFill>
                <a:latin typeface="+mj-lt"/>
              </a:rPr>
              <a:t>Thông báo khi hủy hoặc thay đổi trạng thái đơn hàng khi giao không thành công</a:t>
            </a: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3154458" y="2000743"/>
            <a:ext cx="5620215"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UPDATE DONHANGONLINE</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4635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936794" y="2717234"/>
            <a:ext cx="8255421" cy="3108543"/>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Kiểm tra số lượng thuốc trong kho</a:t>
            </a:r>
          </a:p>
          <a:p>
            <a:pPr marL="457200" indent="-457200" algn="just" fontAlgn="base">
              <a:buFont typeface="Arial" panose="020B0604020202020204" pitchFamily="34" charset="0"/>
              <a:buChar char="•"/>
            </a:pPr>
            <a:r>
              <a:rPr lang="vi-VN" sz="2800" dirty="0">
                <a:solidFill>
                  <a:schemeClr val="bg1">
                    <a:lumMod val="85000"/>
                  </a:schemeClr>
                </a:solidFill>
                <a:latin typeface="+mj-lt"/>
              </a:rPr>
              <a:t>Kiểm tra thuốc có tồn tại trong kho hàng không</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Kiểm tra thuốc đã được thêm vào giỏ hàng của </a:t>
            </a:r>
            <a:r>
              <a:rPr lang="vi-VN" sz="2800" b="0" i="0" dirty="0" err="1">
                <a:solidFill>
                  <a:schemeClr val="bg1">
                    <a:lumMod val="85000"/>
                  </a:schemeClr>
                </a:solidFill>
                <a:effectLst/>
                <a:latin typeface="+mj-lt"/>
              </a:rPr>
              <a:t>user</a:t>
            </a:r>
            <a:r>
              <a:rPr lang="vi-VN" sz="2800" b="0" i="0" dirty="0">
                <a:solidFill>
                  <a:schemeClr val="bg1">
                    <a:lumMod val="85000"/>
                  </a:schemeClr>
                </a:solidFill>
                <a:effectLst/>
                <a:latin typeface="+mj-lt"/>
              </a:rPr>
              <a:t> đó hay chưa</a:t>
            </a:r>
          </a:p>
          <a:p>
            <a:pPr marL="457200" indent="-457200" algn="just" fontAlgn="base">
              <a:buFont typeface="Arial" panose="020B0604020202020204" pitchFamily="34" charset="0"/>
              <a:buChar char="•"/>
            </a:pPr>
            <a:r>
              <a:rPr lang="vi-VN" sz="2800" dirty="0">
                <a:solidFill>
                  <a:schemeClr val="bg1">
                    <a:lumMod val="85000"/>
                  </a:schemeClr>
                </a:solidFill>
                <a:latin typeface="+mj-lt"/>
              </a:rPr>
              <a:t>Chỉ có thể thêm vào những đơn hàng đang được lập</a:t>
            </a:r>
          </a:p>
          <a:p>
            <a:pPr marL="457200" indent="-457200" algn="just" fontAlgn="base">
              <a:buFont typeface="Arial" panose="020B0604020202020204" pitchFamily="34" charset="0"/>
              <a:buChar char="•"/>
            </a:pPr>
            <a:r>
              <a:rPr lang="vi-VN" sz="2800" dirty="0">
                <a:solidFill>
                  <a:schemeClr val="bg1">
                    <a:lumMod val="85000"/>
                  </a:schemeClr>
                </a:solidFill>
                <a:latin typeface="+mj-lt"/>
              </a:rPr>
              <a:t>Cập nhật dữ liệu cho đơn vị tính, số lượng và thành tiền theo giỏ hàng của </a:t>
            </a:r>
            <a:r>
              <a:rPr lang="vi-VN" sz="2800" dirty="0" err="1">
                <a:solidFill>
                  <a:schemeClr val="bg1">
                    <a:lumMod val="85000"/>
                  </a:schemeClr>
                </a:solidFill>
                <a:latin typeface="+mj-lt"/>
              </a:rPr>
              <a:t>user</a:t>
            </a:r>
            <a:r>
              <a:rPr lang="vi-VN" sz="2800" dirty="0">
                <a:solidFill>
                  <a:schemeClr val="bg1">
                    <a:lumMod val="85000"/>
                  </a:schemeClr>
                </a:solidFill>
                <a:latin typeface="+mj-lt"/>
              </a:rPr>
              <a:t> đó</a:t>
            </a:r>
            <a:endParaRPr lang="vi-VN" sz="2800" b="0" i="0" dirty="0">
              <a:solidFill>
                <a:schemeClr val="bg1">
                  <a:lumMod val="85000"/>
                </a:schemeClr>
              </a:solidFill>
              <a:effectLst/>
              <a:latin typeface="+mj-lt"/>
            </a:endParaRP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2331895" y="2044062"/>
            <a:ext cx="7621487"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INSERT DONXUATONLINECHITIET</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1294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036921" y="2842229"/>
            <a:ext cx="8030166" cy="2246769"/>
          </a:xfrm>
          <a:prstGeom prst="rect">
            <a:avLst/>
          </a:prstGeom>
        </p:spPr>
        <p:txBody>
          <a:bodyPr wrap="square">
            <a:spAutoFit/>
          </a:bodyPr>
          <a:lstStyle/>
          <a:p>
            <a:pPr marL="457200" indent="-457200" algn="just" fontAlgn="base">
              <a:buFont typeface="Arial" panose="020B0604020202020204" pitchFamily="34" charset="0"/>
              <a:buChar char="•"/>
            </a:pPr>
            <a:r>
              <a:rPr lang="vi-VN" sz="2800" dirty="0">
                <a:solidFill>
                  <a:schemeClr val="bg1">
                    <a:lumMod val="85000"/>
                  </a:schemeClr>
                </a:solidFill>
                <a:latin typeface="+mj-lt"/>
              </a:rPr>
              <a:t>Cập nhật lại tổng tiền của đơn hàng </a:t>
            </a:r>
          </a:p>
          <a:p>
            <a:pPr marL="457200" indent="-457200" algn="just" fontAlgn="base">
              <a:buFont typeface="Arial" panose="020B0604020202020204" pitchFamily="34" charset="0"/>
              <a:buChar char="•"/>
            </a:pPr>
            <a:r>
              <a:rPr lang="vi-VN" sz="2800" b="0" i="0" dirty="0">
                <a:solidFill>
                  <a:schemeClr val="bg1">
                    <a:lumMod val="85000"/>
                  </a:schemeClr>
                </a:solidFill>
                <a:effectLst/>
                <a:latin typeface="+mj-lt"/>
              </a:rPr>
              <a:t>Nếu đơn hàng đã được đặt thành công cập nhật lại số lượng nhóm thuốc</a:t>
            </a:r>
          </a:p>
          <a:p>
            <a:pPr marL="457200" indent="-457200" algn="just" fontAlgn="base">
              <a:buFont typeface="Arial" panose="020B0604020202020204" pitchFamily="34" charset="0"/>
              <a:buChar char="•"/>
            </a:pPr>
            <a:r>
              <a:rPr lang="vi-VN" sz="2800" dirty="0">
                <a:solidFill>
                  <a:schemeClr val="bg1">
                    <a:lumMod val="85000"/>
                  </a:schemeClr>
                </a:solidFill>
                <a:latin typeface="+mj-lt"/>
              </a:rPr>
              <a:t>Cập nhật số lượng tồn kho (ưu tiên xuất những thuốc có ngày hết hạn gần nhất)</a:t>
            </a:r>
            <a:endParaRPr lang="vi-VN" sz="2800" b="0" i="0" dirty="0">
              <a:solidFill>
                <a:schemeClr val="bg1">
                  <a:lumMod val="85000"/>
                </a:schemeClr>
              </a:solidFill>
              <a:effectLst/>
              <a:latin typeface="+mj-lt"/>
            </a:endParaRP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2331895" y="2044062"/>
            <a:ext cx="7621487"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INSERT DONXUATONLINECHITIET</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9488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1405277" y="6077617"/>
              <a:ext cx="4690724"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dirty="0">
                  <a:ln>
                    <a:solidFill>
                      <a:srgbClr val="00FF00"/>
                    </a:solidFill>
                  </a:ln>
                  <a:solidFill>
                    <a:srgbClr val="00FF00"/>
                  </a:solidFill>
                  <a:uFillTx/>
                  <a:latin typeface="Times New Roman" panose="02020603050405020304" pitchFamily="18" charset="0"/>
                  <a:cs typeface="Times New Roman" panose="02020603050405020304" pitchFamily="18" charset="0"/>
                </a:rPr>
                <a:t>RÀNG BUỘC</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TextBox 15">
            <a:extLst>
              <a:ext uri="{FF2B5EF4-FFF2-40B4-BE49-F238E27FC236}">
                <a16:creationId xmlns:a16="http://schemas.microsoft.com/office/drawing/2014/main" id="{CE56DA69-B718-4354-8A44-66E52A8E6CFD}"/>
              </a:ext>
            </a:extLst>
          </p:cNvPr>
          <p:cNvSpPr txBox="1"/>
          <p:nvPr/>
        </p:nvSpPr>
        <p:spPr>
          <a:xfrm>
            <a:off x="11230036" y="903082"/>
            <a:ext cx="254969" cy="4033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FF00"/>
                </a:solidFill>
                <a:uFillTx/>
                <a:latin typeface="Times New Roman" panose="02020603050405020304" pitchFamily="18" charset="0"/>
                <a:cs typeface="Times New Roman" panose="02020603050405020304" pitchFamily="18" charset="0"/>
              </a:rPr>
              <a:t>X</a:t>
            </a:r>
            <a:endParaRPr lang="en-GB" sz="2000" b="0" i="0" u="none" strike="noStrike" kern="1200" cap="none" spc="0" baseline="0">
              <a:solidFill>
                <a:srgbClr val="00FF00"/>
              </a:solidFill>
              <a:uFillTx/>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flipH="1">
            <a:off x="2225040" y="3846576"/>
            <a:ext cx="359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225040" y="3111082"/>
            <a:ext cx="7564045" cy="1384995"/>
          </a:xfrm>
          <a:prstGeom prst="rect">
            <a:avLst/>
          </a:prstGeom>
        </p:spPr>
        <p:txBody>
          <a:bodyPr wrap="square">
            <a:spAutoFit/>
          </a:bodyPr>
          <a:lstStyle/>
          <a:p>
            <a:pPr marL="457200" indent="-457200" fontAlgn="base">
              <a:buFont typeface="Arial" panose="020B0604020202020204" pitchFamily="34" charset="0"/>
              <a:buChar char="•"/>
            </a:pPr>
            <a:r>
              <a:rPr lang="vi-VN" sz="2800" dirty="0">
                <a:solidFill>
                  <a:schemeClr val="bg1"/>
                </a:solidFill>
                <a:latin typeface="+mj-lt"/>
              </a:rPr>
              <a:t>Chỉ có thể xóa khi đơn hàng trong trạng thái đang lập đơn</a:t>
            </a:r>
          </a:p>
          <a:p>
            <a:pPr marL="457200" indent="-457200" fontAlgn="base">
              <a:buFont typeface="Arial" panose="020B0604020202020204" pitchFamily="34" charset="0"/>
              <a:buChar char="•"/>
            </a:pPr>
            <a:r>
              <a:rPr lang="vi-VN" sz="2800" dirty="0">
                <a:solidFill>
                  <a:schemeClr val="bg1"/>
                </a:solidFill>
                <a:latin typeface="+mj-lt"/>
              </a:rPr>
              <a:t>Cập nhật lại tổng tiền của đơn hàng</a:t>
            </a:r>
            <a:endParaRPr lang="vi-VN" sz="2800" b="0" i="0" dirty="0">
              <a:solidFill>
                <a:schemeClr val="bg1">
                  <a:lumMod val="85000"/>
                </a:schemeClr>
              </a:solidFill>
              <a:effectLst/>
              <a:latin typeface="+mj-lt"/>
            </a:endParaRPr>
          </a:p>
        </p:txBody>
      </p:sp>
      <p:grpSp>
        <p:nvGrpSpPr>
          <p:cNvPr id="52" name="Group 51"/>
          <p:cNvGrpSpPr/>
          <p:nvPr/>
        </p:nvGrpSpPr>
        <p:grpSpPr>
          <a:xfrm>
            <a:off x="1625835" y="1876052"/>
            <a:ext cx="8940330" cy="4292670"/>
            <a:chOff x="1451915" y="1830338"/>
            <a:chExt cx="4127082" cy="4292670"/>
          </a:xfrm>
        </p:grpSpPr>
        <p:sp>
          <p:nvSpPr>
            <p:cNvPr id="42" name="Rectangle 41"/>
            <p:cNvSpPr/>
            <p:nvPr/>
          </p:nvSpPr>
          <p:spPr>
            <a:xfrm>
              <a:off x="1451915" y="1830338"/>
              <a:ext cx="4127082" cy="429267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51915" y="1830338"/>
              <a:ext cx="4127082" cy="75324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flipH="1">
            <a:off x="2331895" y="2044062"/>
            <a:ext cx="7621487" cy="523220"/>
          </a:xfrm>
          <a:prstGeom prst="rect">
            <a:avLst/>
          </a:prstGeom>
          <a:noFill/>
        </p:spPr>
        <p:txBody>
          <a:bodyPr wrap="square" rtlCol="0">
            <a:spAutoFit/>
          </a:bodyPr>
          <a:lstStyle/>
          <a:p>
            <a:pPr algn="ctr"/>
            <a:r>
              <a:rPr lang="en-US" sz="2800" dirty="0">
                <a:solidFill>
                  <a:schemeClr val="accent1">
                    <a:lumMod val="40000"/>
                    <a:lumOff val="60000"/>
                  </a:schemeClr>
                </a:solidFill>
                <a:latin typeface="Times New Roman" panose="02020603050405020304" pitchFamily="18" charset="0"/>
                <a:cs typeface="Times New Roman" panose="02020603050405020304" pitchFamily="18" charset="0"/>
              </a:rPr>
              <a:t>KHI DLETE DONXUATONLINECHITIET</a:t>
            </a:r>
          </a:p>
        </p:txBody>
      </p:sp>
      <p:cxnSp>
        <p:nvCxnSpPr>
          <p:cNvPr id="47" name="Straight Connector 46"/>
          <p:cNvCxnSpPr/>
          <p:nvPr/>
        </p:nvCxnSpPr>
        <p:spPr>
          <a:xfrm flipH="1">
            <a:off x="7492855" y="3846576"/>
            <a:ext cx="35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10539" y="1077885"/>
            <a:ext cx="2775919" cy="602270"/>
            <a:chOff x="476245" y="1146950"/>
            <a:chExt cx="3540760" cy="602270"/>
          </a:xfrm>
        </p:grpSpPr>
        <p:cxnSp>
          <p:nvCxnSpPr>
            <p:cNvPr id="30" name="Straight Connector 121">
              <a:extLst>
                <a:ext uri="{FF2B5EF4-FFF2-40B4-BE49-F238E27FC236}">
                  <a16:creationId xmlns:a16="http://schemas.microsoft.com/office/drawing/2014/main" id="{09C1CE84-FF87-4B60-8517-2C8FB2ABCC90}"/>
                </a:ext>
              </a:extLst>
            </p:cNvPr>
            <p:cNvCxnSpPr/>
            <p:nvPr/>
          </p:nvCxnSpPr>
          <p:spPr>
            <a:xfrm>
              <a:off x="635000" y="1749220"/>
              <a:ext cx="3320945" cy="0"/>
            </a:xfrm>
            <a:prstGeom prst="straightConnector1">
              <a:avLst/>
            </a:prstGeom>
            <a:noFill/>
            <a:ln w="19046" cap="flat">
              <a:solidFill>
                <a:srgbClr val="00FF00"/>
              </a:solidFill>
              <a:prstDash val="solid"/>
              <a:miter/>
            </a:ln>
          </p:spPr>
        </p:cxnSp>
        <p:sp>
          <p:nvSpPr>
            <p:cNvPr id="31" name="TextBox 123">
              <a:extLst>
                <a:ext uri="{FF2B5EF4-FFF2-40B4-BE49-F238E27FC236}">
                  <a16:creationId xmlns:a16="http://schemas.microsoft.com/office/drawing/2014/main" id="{CB3EF150-C3CA-408F-B8FD-C176E02055D0}"/>
                </a:ext>
              </a:extLst>
            </p:cNvPr>
            <p:cNvSpPr txBox="1"/>
            <p:nvPr/>
          </p:nvSpPr>
          <p:spPr>
            <a:xfrm>
              <a:off x="476245" y="1146950"/>
              <a:ext cx="3540760" cy="52322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800" b="1" dirty="0">
                  <a:solidFill>
                    <a:schemeClr val="accent1">
                      <a:lumMod val="40000"/>
                      <a:lumOff val="60000"/>
                    </a:schemeClr>
                  </a:solidFill>
                  <a:latin typeface="Times New Roman" panose="02020603050405020304" pitchFamily="18" charset="0"/>
                  <a:cs typeface="Times New Roman" panose="02020603050405020304" pitchFamily="18" charset="0"/>
                </a:rPr>
                <a:t>TRIGGER</a:t>
              </a:r>
              <a:r>
                <a:rPr lang="en-GB" sz="1400" dirty="0">
                  <a:solidFill>
                    <a:srgbClr val="AFABAB"/>
                  </a:solidFill>
                  <a:latin typeface="Times New Roman" panose="02020603050405020304" pitchFamily="18" charset="0"/>
                  <a:cs typeface="Times New Roman" panose="02020603050405020304" pitchFamily="18" charset="0"/>
                </a:rPr>
                <a:t>	</a:t>
              </a:r>
              <a:endParaRPr lang="en-GB" sz="1400" b="0" i="0" u="none" strike="noStrike" kern="1200" cap="none" spc="0" baseline="0" dirty="0">
                <a:solidFill>
                  <a:srgbClr val="AFABAB"/>
                </a:solidFill>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3896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750"/>
                                        <p:tgtEl>
                                          <p:spTgt spid="5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EF899008-AC41-4ADC-816D-D34FBCF56E56}"/>
              </a:ext>
            </a:extLst>
          </p:cNvPr>
          <p:cNvSpPr/>
          <p:nvPr/>
        </p:nvSpPr>
        <p:spPr>
          <a:xfrm>
            <a:off x="58483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 name="Rectangle 25">
            <a:extLst>
              <a:ext uri="{FF2B5EF4-FFF2-40B4-BE49-F238E27FC236}">
                <a16:creationId xmlns:a16="http://schemas.microsoft.com/office/drawing/2014/main" id="{D4DCBD6A-6BB1-491C-A1E5-D1F5C513D9A2}"/>
              </a:ext>
            </a:extLst>
          </p:cNvPr>
          <p:cNvSpPr/>
          <p:nvPr/>
        </p:nvSpPr>
        <p:spPr>
          <a:xfrm>
            <a:off x="11582403"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Rectangle 26">
            <a:extLst>
              <a:ext uri="{FF2B5EF4-FFF2-40B4-BE49-F238E27FC236}">
                <a16:creationId xmlns:a16="http://schemas.microsoft.com/office/drawing/2014/main" id="{0911C105-13E0-4164-8BAE-A3EFC44197C7}"/>
              </a:ext>
            </a:extLst>
          </p:cNvPr>
          <p:cNvSpPr/>
          <p:nvPr/>
        </p:nvSpPr>
        <p:spPr>
          <a:xfrm>
            <a:off x="1108710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 name="Rectangle 27">
            <a:extLst>
              <a:ext uri="{FF2B5EF4-FFF2-40B4-BE49-F238E27FC236}">
                <a16:creationId xmlns:a16="http://schemas.microsoft.com/office/drawing/2014/main" id="{49738A27-C5D7-44F5-8AE3-F63799A60E24}"/>
              </a:ext>
            </a:extLst>
          </p:cNvPr>
          <p:cNvSpPr/>
          <p:nvPr/>
        </p:nvSpPr>
        <p:spPr>
          <a:xfrm>
            <a:off x="967739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Rectangle 28">
            <a:extLst>
              <a:ext uri="{FF2B5EF4-FFF2-40B4-BE49-F238E27FC236}">
                <a16:creationId xmlns:a16="http://schemas.microsoft.com/office/drawing/2014/main" id="{086F2EF7-754F-4F8C-8EDA-8A3BC70F2994}"/>
              </a:ext>
            </a:extLst>
          </p:cNvPr>
          <p:cNvSpPr/>
          <p:nvPr/>
        </p:nvSpPr>
        <p:spPr>
          <a:xfrm>
            <a:off x="8858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7" name="Rectangle 29">
            <a:extLst>
              <a:ext uri="{FF2B5EF4-FFF2-40B4-BE49-F238E27FC236}">
                <a16:creationId xmlns:a16="http://schemas.microsoft.com/office/drawing/2014/main" id="{EE3616AB-18D1-4C1C-B05F-DBC3E9D257BE}"/>
              </a:ext>
            </a:extLst>
          </p:cNvPr>
          <p:cNvSpPr/>
          <p:nvPr/>
        </p:nvSpPr>
        <p:spPr>
          <a:xfrm>
            <a:off x="7715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Rectangle 30">
            <a:extLst>
              <a:ext uri="{FF2B5EF4-FFF2-40B4-BE49-F238E27FC236}">
                <a16:creationId xmlns:a16="http://schemas.microsoft.com/office/drawing/2014/main" id="{6193BED2-79C2-4F6B-BBCE-228C400F113B}"/>
              </a:ext>
            </a:extLst>
          </p:cNvPr>
          <p:cNvSpPr/>
          <p:nvPr/>
        </p:nvSpPr>
        <p:spPr>
          <a:xfrm>
            <a:off x="68389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9" name="Rectangle 31">
            <a:extLst>
              <a:ext uri="{FF2B5EF4-FFF2-40B4-BE49-F238E27FC236}">
                <a16:creationId xmlns:a16="http://schemas.microsoft.com/office/drawing/2014/main" id="{3A9BAFE4-4A60-4833-B7F3-86ABC736EAEB}"/>
              </a:ext>
            </a:extLst>
          </p:cNvPr>
          <p:cNvSpPr/>
          <p:nvPr/>
        </p:nvSpPr>
        <p:spPr>
          <a:xfrm>
            <a:off x="53911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0" name="Rectangle 32">
            <a:extLst>
              <a:ext uri="{FF2B5EF4-FFF2-40B4-BE49-F238E27FC236}">
                <a16:creationId xmlns:a16="http://schemas.microsoft.com/office/drawing/2014/main" id="{F078304F-3069-4D0F-B004-75E46673BE82}"/>
              </a:ext>
            </a:extLst>
          </p:cNvPr>
          <p:cNvSpPr/>
          <p:nvPr/>
        </p:nvSpPr>
        <p:spPr>
          <a:xfrm>
            <a:off x="4486275"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1" name="Rectangle 33">
            <a:extLst>
              <a:ext uri="{FF2B5EF4-FFF2-40B4-BE49-F238E27FC236}">
                <a16:creationId xmlns:a16="http://schemas.microsoft.com/office/drawing/2014/main" id="{01DBD670-CBF5-408F-88CE-B6D814B01FFC}"/>
              </a:ext>
            </a:extLst>
          </p:cNvPr>
          <p:cNvSpPr/>
          <p:nvPr/>
        </p:nvSpPr>
        <p:spPr>
          <a:xfrm>
            <a:off x="3581403" y="71627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2" name="Rectangle 34">
            <a:extLst>
              <a:ext uri="{FF2B5EF4-FFF2-40B4-BE49-F238E27FC236}">
                <a16:creationId xmlns:a16="http://schemas.microsoft.com/office/drawing/2014/main" id="{C84EB4B0-C281-4F40-B819-0E67A33DBECB}"/>
              </a:ext>
            </a:extLst>
          </p:cNvPr>
          <p:cNvSpPr/>
          <p:nvPr/>
        </p:nvSpPr>
        <p:spPr>
          <a:xfrm>
            <a:off x="220980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3" name="Rectangle 35">
            <a:extLst>
              <a:ext uri="{FF2B5EF4-FFF2-40B4-BE49-F238E27FC236}">
                <a16:creationId xmlns:a16="http://schemas.microsoft.com/office/drawing/2014/main" id="{804F40E1-5953-4C8A-B6F9-0F0C077B8997}"/>
              </a:ext>
            </a:extLst>
          </p:cNvPr>
          <p:cNvSpPr/>
          <p:nvPr/>
        </p:nvSpPr>
        <p:spPr>
          <a:xfrm>
            <a:off x="1738310"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4" name="Rectangle 36">
            <a:extLst>
              <a:ext uri="{FF2B5EF4-FFF2-40B4-BE49-F238E27FC236}">
                <a16:creationId xmlns:a16="http://schemas.microsoft.com/office/drawing/2014/main" id="{6F11E3FF-4985-40F6-9E41-01A5B648080E}"/>
              </a:ext>
            </a:extLst>
          </p:cNvPr>
          <p:cNvSpPr/>
          <p:nvPr/>
        </p:nvSpPr>
        <p:spPr>
          <a:xfrm>
            <a:off x="66678"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5" name="Rectangle 37">
            <a:extLst>
              <a:ext uri="{FF2B5EF4-FFF2-40B4-BE49-F238E27FC236}">
                <a16:creationId xmlns:a16="http://schemas.microsoft.com/office/drawing/2014/main" id="{6496E942-46CA-4B75-880A-EF8D7A43DF6F}"/>
              </a:ext>
            </a:extLst>
          </p:cNvPr>
          <p:cNvSpPr/>
          <p:nvPr/>
        </p:nvSpPr>
        <p:spPr>
          <a:xfrm>
            <a:off x="5524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6" name="Freeform: Shape 24">
            <a:extLst>
              <a:ext uri="{FF2B5EF4-FFF2-40B4-BE49-F238E27FC236}">
                <a16:creationId xmlns:a16="http://schemas.microsoft.com/office/drawing/2014/main" id="{15E57BA9-007C-40F6-90BF-87513ADD27EC}"/>
              </a:ext>
            </a:extLst>
          </p:cNvPr>
          <p:cNvSpPr/>
          <p:nvPr/>
        </p:nvSpPr>
        <p:spPr>
          <a:xfrm>
            <a:off x="0" y="0"/>
            <a:ext cx="12191996" cy="6945087"/>
          </a:xfrm>
          <a:custGeom>
            <a:avLst/>
            <a:gdLst>
              <a:gd name="f0" fmla="val w"/>
              <a:gd name="f1" fmla="val h"/>
              <a:gd name="f2" fmla="val 0"/>
              <a:gd name="f3" fmla="val 12191998"/>
              <a:gd name="f4" fmla="val 6829083"/>
              <a:gd name="f5" fmla="val 6078776"/>
              <a:gd name="f6" fmla="val 6564479"/>
              <a:gd name="f7" fmla="val 6062095"/>
              <a:gd name="f8" fmla="val 6656345"/>
              <a:gd name="f9" fmla="val 6021801"/>
              <a:gd name="f10" fmla="val 6708621"/>
              <a:gd name="f11" fmla="val 5957895"/>
              <a:gd name="f12" fmla="val 6721308"/>
              <a:gd name="f13" fmla="val 5966000"/>
              <a:gd name="f14" fmla="val 6754436"/>
              <a:gd name="f15" fmla="val 6003592"/>
              <a:gd name="f16" fmla="val 6743863"/>
              <a:gd name="f17" fmla="val 6033431"/>
              <a:gd name="f18" fmla="val 6724715"/>
              <a:gd name="f19" fmla="val 6055516"/>
              <a:gd name="f20" fmla="val 6696991"/>
              <a:gd name="f21" fmla="val 6077601"/>
              <a:gd name="f22" fmla="val 6669267"/>
              <a:gd name="f23" fmla="val 6093225"/>
              <a:gd name="f24" fmla="val 6632379"/>
              <a:gd name="f25" fmla="val 6102388"/>
              <a:gd name="f26" fmla="val 6586329"/>
              <a:gd name="f27" fmla="val 7896168"/>
              <a:gd name="f28" fmla="val 6542593"/>
              <a:gd name="f29" fmla="val 7830264"/>
              <a:gd name="f30" fmla="val 6682858"/>
              <a:gd name="f31" fmla="val 6715633"/>
              <a:gd name="f32" fmla="val 7915199"/>
              <a:gd name="f33" fmla="val 6765325"/>
              <a:gd name="f34" fmla="val 7944803"/>
              <a:gd name="f35" fmla="val 6641976"/>
              <a:gd name="f36" fmla="val 6688497"/>
              <a:gd name="f37" fmla="val 7859163"/>
              <a:gd name="f38" fmla="val 7927886"/>
              <a:gd name="f39" fmla="val 279959"/>
              <a:gd name="f40" fmla="val 6522605"/>
              <a:gd name="f41" fmla="val 256698"/>
              <a:gd name="f42" fmla="val 6539169"/>
              <a:gd name="f43" fmla="val 263042"/>
              <a:gd name="f44" fmla="val 6555615"/>
              <a:gd name="f45" fmla="val 268270"/>
              <a:gd name="f46" fmla="val 6571181"/>
              <a:gd name="f47" fmla="val 272381"/>
              <a:gd name="f48" fmla="val 6585865"/>
              <a:gd name="f49" fmla="val 276493"/>
              <a:gd name="f50" fmla="val 6600550"/>
              <a:gd name="f51" fmla="val 279489"/>
              <a:gd name="f52" fmla="val 6613883"/>
              <a:gd name="f53" fmla="val 281368"/>
              <a:gd name="f54" fmla="val 6625866"/>
              <a:gd name="f55" fmla="val 306038"/>
              <a:gd name="f56" fmla="val 6609302"/>
              <a:gd name="f57" fmla="val 305098"/>
              <a:gd name="f58" fmla="val 6600138"/>
              <a:gd name="f59" fmla="val 302337"/>
              <a:gd name="f60" fmla="val 6588215"/>
              <a:gd name="f61" fmla="val 297756"/>
              <a:gd name="f62" fmla="val 6573531"/>
              <a:gd name="f63" fmla="val 293174"/>
              <a:gd name="f64" fmla="val 6558846"/>
              <a:gd name="f65" fmla="val 287242"/>
              <a:gd name="f66" fmla="val 6541871"/>
              <a:gd name="f67" fmla="val 363836"/>
              <a:gd name="f68" fmla="val 6518728"/>
              <a:gd name="f69" fmla="val 361251"/>
              <a:gd name="f70" fmla="val 6577701"/>
              <a:gd name="f71" fmla="val 353087"/>
              <a:gd name="f72" fmla="val 6626747"/>
              <a:gd name="f73" fmla="val 339342"/>
              <a:gd name="f74" fmla="val 6665866"/>
              <a:gd name="f75" fmla="val 325597"/>
              <a:gd name="f76" fmla="val 6704985"/>
              <a:gd name="f77" fmla="val 306273"/>
              <a:gd name="f78" fmla="val 6735235"/>
              <a:gd name="f79" fmla="val 6756615"/>
              <a:gd name="f80" fmla="val 297932"/>
              <a:gd name="f81" fmla="val 6783047"/>
              <a:gd name="f82" fmla="val 312264"/>
              <a:gd name="f83" fmla="val 6772239"/>
              <a:gd name="f84" fmla="val 325010"/>
              <a:gd name="f85" fmla="val 6757966"/>
              <a:gd name="f86" fmla="val 336170"/>
              <a:gd name="f87" fmla="val 6740227"/>
              <a:gd name="f88" fmla="val 347330"/>
              <a:gd name="f89" fmla="val 6722489"/>
              <a:gd name="f90" fmla="val 356787"/>
              <a:gd name="f91" fmla="val 6702342"/>
              <a:gd name="f92" fmla="val 364540"/>
              <a:gd name="f93" fmla="val 6679786"/>
              <a:gd name="f94" fmla="val 372294"/>
              <a:gd name="f95" fmla="val 6657231"/>
              <a:gd name="f96" fmla="val 378520"/>
              <a:gd name="f97" fmla="val 6632855"/>
              <a:gd name="f98" fmla="val 383219"/>
              <a:gd name="f99" fmla="val 6606658"/>
              <a:gd name="f100" fmla="val 387918"/>
              <a:gd name="f101" fmla="val 6580462"/>
              <a:gd name="f102" fmla="val 391090"/>
              <a:gd name="f103" fmla="val 6553384"/>
              <a:gd name="f104" fmla="val 392735"/>
              <a:gd name="f105" fmla="val 6525424"/>
              <a:gd name="f106" fmla="val 3832692"/>
              <a:gd name="f107" fmla="val 6506681"/>
              <a:gd name="f108" fmla="val 3741767"/>
              <a:gd name="f109" fmla="val 6519016"/>
              <a:gd name="f110" fmla="val 3745995"/>
              <a:gd name="f111" fmla="val 6550734"/>
              <a:gd name="f112" fmla="val 3818947"/>
              <a:gd name="f113" fmla="val 6540866"/>
              <a:gd name="f114" fmla="val 3809785"/>
              <a:gd name="f115" fmla="val 6580573"/>
              <a:gd name="f116" fmla="val 3797450"/>
              <a:gd name="f117" fmla="val 6616579"/>
              <a:gd name="f118" fmla="val 3781944"/>
              <a:gd name="f119" fmla="val 6648885"/>
              <a:gd name="f120" fmla="val 3766436"/>
              <a:gd name="f121" fmla="val 6681190"/>
              <a:gd name="f122" fmla="val 3747052"/>
              <a:gd name="f123" fmla="val 6710383"/>
              <a:gd name="f124" fmla="val 3723793"/>
              <a:gd name="f125" fmla="val 6736462"/>
              <a:gd name="f126" fmla="val 3743176"/>
              <a:gd name="f127" fmla="val 6758313"/>
              <a:gd name="f128" fmla="val 3754454"/>
              <a:gd name="f129" fmla="val 6746330"/>
              <a:gd name="f130" fmla="val 3765320"/>
              <a:gd name="f131" fmla="val 6732116"/>
              <a:gd name="f132" fmla="val 3775776"/>
              <a:gd name="f133" fmla="val 6715670"/>
              <a:gd name="f134" fmla="val 3786230"/>
              <a:gd name="f135" fmla="val 6699223"/>
              <a:gd name="f136" fmla="val 3796509"/>
              <a:gd name="f137" fmla="val 6679957"/>
              <a:gd name="f138" fmla="val 3806612"/>
              <a:gd name="f139" fmla="val 6657872"/>
              <a:gd name="f140" fmla="val 3813896"/>
              <a:gd name="f141" fmla="val 6667974"/>
              <a:gd name="f142" fmla="val 3821649"/>
              <a:gd name="f143" fmla="val 6681308"/>
              <a:gd name="f144" fmla="val 3829873"/>
              <a:gd name="f145" fmla="val 6697872"/>
              <a:gd name="f146" fmla="val 3838097"/>
              <a:gd name="f147" fmla="val 6714436"/>
              <a:gd name="f148" fmla="val 3847259"/>
              <a:gd name="f149" fmla="val 6734113"/>
              <a:gd name="f150" fmla="val 3857361"/>
              <a:gd name="f151" fmla="val 6756903"/>
              <a:gd name="f152" fmla="val 3879564"/>
              <a:gd name="f153" fmla="val 6732233"/>
              <a:gd name="f154" fmla="val 3872986"/>
              <a:gd name="f155" fmla="val 6717432"/>
              <a:gd name="f156" fmla="val 3864646"/>
              <a:gd name="f157" fmla="val 6701396"/>
              <a:gd name="f158" fmla="val 3854543"/>
              <a:gd name="f159" fmla="val 6684127"/>
              <a:gd name="f160" fmla="val 3844440"/>
              <a:gd name="f161" fmla="val 6666859"/>
              <a:gd name="f162" fmla="val 3833044"/>
              <a:gd name="f163" fmla="val 6648004"/>
              <a:gd name="f164" fmla="val 3820357"/>
              <a:gd name="f165" fmla="val 6627563"/>
              <a:gd name="f166" fmla="val 3825762"/>
              <a:gd name="f167" fmla="val 6613936"/>
              <a:gd name="f168" fmla="val 3831165"/>
              <a:gd name="f169" fmla="val 6599486"/>
              <a:gd name="f170" fmla="val 3836568"/>
              <a:gd name="f171" fmla="val 6584215"/>
              <a:gd name="f172" fmla="val 3841972"/>
              <a:gd name="f173" fmla="val 6568943"/>
              <a:gd name="f174" fmla="val 3847611"/>
              <a:gd name="f175" fmla="val 6551792"/>
              <a:gd name="f176" fmla="val 3853485"/>
              <a:gd name="f177" fmla="val 6532761"/>
              <a:gd name="f178" fmla="val 5974458"/>
              <a:gd name="f179" fmla="val 6505271"/>
              <a:gd name="f180" fmla="val 5956485"/>
              <a:gd name="f181" fmla="val 6529941"/>
              <a:gd name="f182" fmla="val 5963769"/>
              <a:gd name="f183" fmla="val 6540044"/>
              <a:gd name="f184" fmla="val 5970875"/>
              <a:gd name="f185" fmla="val 6550382"/>
              <a:gd name="f186" fmla="val 5977808"/>
              <a:gd name="f187" fmla="val 6560955"/>
              <a:gd name="f188" fmla="val 5984738"/>
              <a:gd name="f189" fmla="val 6571528"/>
              <a:gd name="f190" fmla="val 5990905"/>
              <a:gd name="f191" fmla="val 6581865"/>
              <a:gd name="f192" fmla="val 5996309"/>
              <a:gd name="f193" fmla="val 6591968"/>
              <a:gd name="f194" fmla="val 6015692"/>
              <a:gd name="f195" fmla="val 6566946"/>
              <a:gd name="f196" fmla="val 6010993"/>
              <a:gd name="f197" fmla="val 6557783"/>
              <a:gd name="f198" fmla="val 6005237"/>
              <a:gd name="f199" fmla="val 6547915"/>
              <a:gd name="f200" fmla="val 5998423"/>
              <a:gd name="f201" fmla="val 6537342"/>
              <a:gd name="f202" fmla="val 5991610"/>
              <a:gd name="f203" fmla="val 6526769"/>
              <a:gd name="f204" fmla="val 5983621"/>
              <a:gd name="f205" fmla="val 6516079"/>
              <a:gd name="f206" fmla="val 2094459"/>
              <a:gd name="f207" fmla="val 6494039"/>
              <a:gd name="f208" fmla="val 1973577"/>
              <a:gd name="f209" fmla="val 6498268"/>
              <a:gd name="f210" fmla="val 6528577"/>
              <a:gd name="f211" fmla="val 2079304"/>
              <a:gd name="f212" fmla="val 2079774"/>
              <a:gd name="f213" fmla="val 6530927"/>
              <a:gd name="f214" fmla="val 2080009"/>
              <a:gd name="f215" fmla="val 6533276"/>
              <a:gd name="f216" fmla="val 6535626"/>
              <a:gd name="f217" fmla="val 6537740"/>
              <a:gd name="f218" fmla="val 6539855"/>
              <a:gd name="f219" fmla="val 6541969"/>
              <a:gd name="f220" fmla="val 6547138"/>
              <a:gd name="f221" fmla="val 6552307"/>
              <a:gd name="f222" fmla="val 6557476"/>
              <a:gd name="f223" fmla="val 2078834"/>
              <a:gd name="f224" fmla="val 6562645"/>
              <a:gd name="f225" fmla="val 2078012"/>
              <a:gd name="f226" fmla="val 6568519"/>
              <a:gd name="f227" fmla="val 2076837"/>
              <a:gd name="f228" fmla="val 6575097"/>
              <a:gd name="f229" fmla="val 1980273"/>
              <a:gd name="f230" fmla="val 6605406"/>
              <a:gd name="f231" fmla="val 2072608"/>
              <a:gd name="f232" fmla="val 2068849"/>
              <a:gd name="f233" fmla="val 6636889"/>
              <a:gd name="f234" fmla="val 2060156"/>
              <a:gd name="f235" fmla="val 6663321"/>
              <a:gd name="f236" fmla="val 2046529"/>
              <a:gd name="f237" fmla="val 6684702"/>
              <a:gd name="f238" fmla="val 2032902"/>
              <a:gd name="f239" fmla="val 6706082"/>
              <a:gd name="f240" fmla="val 2014106"/>
              <a:gd name="f241" fmla="val 6722411"/>
              <a:gd name="f242" fmla="val 1990141"/>
              <a:gd name="f243" fmla="val 6733688"/>
              <a:gd name="f244" fmla="val 2005295"/>
              <a:gd name="f245" fmla="val 6759768"/>
              <a:gd name="f246" fmla="val 2040068"/>
              <a:gd name="f247" fmla="val 6744027"/>
              <a:gd name="f248" fmla="val 2066030"/>
              <a:gd name="f249" fmla="val 6715832"/>
              <a:gd name="f250" fmla="val 2083181"/>
              <a:gd name="f251" fmla="val 6675186"/>
              <a:gd name="f252" fmla="val 2100333"/>
              <a:gd name="f253" fmla="val 6634540"/>
              <a:gd name="f254" fmla="val 2109144"/>
              <a:gd name="f255" fmla="val 6580149"/>
              <a:gd name="f256" fmla="val 2109614"/>
              <a:gd name="f257" fmla="val 6512013"/>
              <a:gd name="f258" fmla="val 11314585"/>
              <a:gd name="f259" fmla="val 6456875"/>
              <a:gd name="f260" fmla="val 11223659"/>
              <a:gd name="f261" fmla="val 6469210"/>
              <a:gd name="f262" fmla="val 11227888"/>
              <a:gd name="f263" fmla="val 6500928"/>
              <a:gd name="f264" fmla="val 11300840"/>
              <a:gd name="f265" fmla="val 6491060"/>
              <a:gd name="f266" fmla="val 11291677"/>
              <a:gd name="f267" fmla="val 6530767"/>
              <a:gd name="f268" fmla="val 11279342"/>
              <a:gd name="f269" fmla="val 6566773"/>
              <a:gd name="f270" fmla="val 11263835"/>
              <a:gd name="f271" fmla="val 6599079"/>
              <a:gd name="f272" fmla="val 11248329"/>
              <a:gd name="f273" fmla="val 6631384"/>
              <a:gd name="f274" fmla="val 11228945"/>
              <a:gd name="f275" fmla="val 6660577"/>
              <a:gd name="f276" fmla="val 11205685"/>
              <a:gd name="f277" fmla="val 6686656"/>
              <a:gd name="f278" fmla="val 11225069"/>
              <a:gd name="f279" fmla="val 6708507"/>
              <a:gd name="f280" fmla="val 11236346"/>
              <a:gd name="f281" fmla="val 6696524"/>
              <a:gd name="f282" fmla="val 11247213"/>
              <a:gd name="f283" fmla="val 6682310"/>
              <a:gd name="f284" fmla="val 11257668"/>
              <a:gd name="f285" fmla="val 6665864"/>
              <a:gd name="f286" fmla="val 11268123"/>
              <a:gd name="f287" fmla="val 6649417"/>
              <a:gd name="f288" fmla="val 11278402"/>
              <a:gd name="f289" fmla="val 6630151"/>
              <a:gd name="f290" fmla="val 11288505"/>
              <a:gd name="f291" fmla="val 6608066"/>
              <a:gd name="f292" fmla="val 11295789"/>
              <a:gd name="f293" fmla="val 6618168"/>
              <a:gd name="f294" fmla="val 11303542"/>
              <a:gd name="f295" fmla="val 6631502"/>
              <a:gd name="f296" fmla="val 11311765"/>
              <a:gd name="f297" fmla="val 6648066"/>
              <a:gd name="f298" fmla="val 11319988"/>
              <a:gd name="f299" fmla="val 6664630"/>
              <a:gd name="f300" fmla="val 11329151"/>
              <a:gd name="f301" fmla="val 6684307"/>
              <a:gd name="f302" fmla="val 11339254"/>
              <a:gd name="f303" fmla="val 6707097"/>
              <a:gd name="f304" fmla="val 11361457"/>
              <a:gd name="f305" fmla="val 6682427"/>
              <a:gd name="f306" fmla="val 11354879"/>
              <a:gd name="f307" fmla="val 6667626"/>
              <a:gd name="f308" fmla="val 11346538"/>
              <a:gd name="f309" fmla="val 6651590"/>
              <a:gd name="f310" fmla="val 11336435"/>
              <a:gd name="f311" fmla="val 6634321"/>
              <a:gd name="f312" fmla="val 11326332"/>
              <a:gd name="f313" fmla="val 6617053"/>
              <a:gd name="f314" fmla="val 11314937"/>
              <a:gd name="f315" fmla="val 6598198"/>
              <a:gd name="f316" fmla="val 11302250"/>
              <a:gd name="f317" fmla="val 6577757"/>
              <a:gd name="f318" fmla="val 11307654"/>
              <a:gd name="f319" fmla="val 6564130"/>
              <a:gd name="f320" fmla="val 11313057"/>
              <a:gd name="f321" fmla="val 6549680"/>
              <a:gd name="f322" fmla="val 11318461"/>
              <a:gd name="f323" fmla="val 6534409"/>
              <a:gd name="f324" fmla="val 11323865"/>
              <a:gd name="f325" fmla="val 6519137"/>
              <a:gd name="f326" fmla="val 11329504"/>
              <a:gd name="f327" fmla="val 6501986"/>
              <a:gd name="f328" fmla="val 11335378"/>
              <a:gd name="f329" fmla="val 6482955"/>
              <a:gd name="f330" fmla="val 9121453"/>
              <a:gd name="f331" fmla="val 6427959"/>
              <a:gd name="f332" fmla="val 9030527"/>
              <a:gd name="f333" fmla="val 6440294"/>
              <a:gd name="f334" fmla="val 9034756"/>
              <a:gd name="f335" fmla="val 6472012"/>
              <a:gd name="f336" fmla="val 9107708"/>
              <a:gd name="f337" fmla="val 6462144"/>
              <a:gd name="f338" fmla="val 9098545"/>
              <a:gd name="f339" fmla="val 6501851"/>
              <a:gd name="f340" fmla="val 9086210"/>
              <a:gd name="f341" fmla="val 6537857"/>
              <a:gd name="f342" fmla="val 9070703"/>
              <a:gd name="f343" fmla="val 6570163"/>
              <a:gd name="f344" fmla="val 9055197"/>
              <a:gd name="f345" fmla="val 6602468"/>
              <a:gd name="f346" fmla="val 9035813"/>
              <a:gd name="f347" fmla="val 6631661"/>
              <a:gd name="f348" fmla="val 9012553"/>
              <a:gd name="f349" fmla="val 6657740"/>
              <a:gd name="f350" fmla="val 9031937"/>
              <a:gd name="f351" fmla="val 6679591"/>
              <a:gd name="f352" fmla="val 9043214"/>
              <a:gd name="f353" fmla="val 6667608"/>
              <a:gd name="f354" fmla="val 9054081"/>
              <a:gd name="f355" fmla="val 6653394"/>
              <a:gd name="f356" fmla="val 9064536"/>
              <a:gd name="f357" fmla="val 6636948"/>
              <a:gd name="f358" fmla="val 9074991"/>
              <a:gd name="f359" fmla="val 6620501"/>
              <a:gd name="f360" fmla="val 9085270"/>
              <a:gd name="f361" fmla="val 6601235"/>
              <a:gd name="f362" fmla="val 9095373"/>
              <a:gd name="f363" fmla="val 6579150"/>
              <a:gd name="f364" fmla="val 9102657"/>
              <a:gd name="f365" fmla="val 6589252"/>
              <a:gd name="f366" fmla="val 9110410"/>
              <a:gd name="f367" fmla="val 6602586"/>
              <a:gd name="f368" fmla="val 9118633"/>
              <a:gd name="f369" fmla="val 6619150"/>
              <a:gd name="f370" fmla="val 9126856"/>
              <a:gd name="f371" fmla="val 6635714"/>
              <a:gd name="f372" fmla="val 9136019"/>
              <a:gd name="f373" fmla="val 6655391"/>
              <a:gd name="f374" fmla="val 9146122"/>
              <a:gd name="f375" fmla="val 6678181"/>
              <a:gd name="f376" fmla="val 9168325"/>
              <a:gd name="f377" fmla="val 6653511"/>
              <a:gd name="f378" fmla="val 9161747"/>
              <a:gd name="f379" fmla="val 6638710"/>
              <a:gd name="f380" fmla="val 9153406"/>
              <a:gd name="f381" fmla="val 6622674"/>
              <a:gd name="f382" fmla="val 9143303"/>
              <a:gd name="f383" fmla="val 6605405"/>
              <a:gd name="f384" fmla="val 9133200"/>
              <a:gd name="f385" fmla="val 6588137"/>
              <a:gd name="f386" fmla="val 9121805"/>
              <a:gd name="f387" fmla="val 6569282"/>
              <a:gd name="f388" fmla="val 9109118"/>
              <a:gd name="f389" fmla="val 6548841"/>
              <a:gd name="f390" fmla="val 9114522"/>
              <a:gd name="f391" fmla="val 6535214"/>
              <a:gd name="f392" fmla="val 9119925"/>
              <a:gd name="f393" fmla="val 6520764"/>
              <a:gd name="f394" fmla="val 9125329"/>
              <a:gd name="f395" fmla="val 6505493"/>
              <a:gd name="f396" fmla="val 9130733"/>
              <a:gd name="f397" fmla="val 6490221"/>
              <a:gd name="f398" fmla="val 9136372"/>
              <a:gd name="f399" fmla="val 6473070"/>
              <a:gd name="f400" fmla="val 9142246"/>
              <a:gd name="f401" fmla="val 6454039"/>
              <a:gd name="f402" fmla="val 2420613"/>
              <a:gd name="f403" fmla="val 2329688"/>
              <a:gd name="f404" fmla="val 2333917"/>
              <a:gd name="f405" fmla="val 2406869"/>
              <a:gd name="f406" fmla="val 2397706"/>
              <a:gd name="f407" fmla="val 2385371"/>
              <a:gd name="f408" fmla="val 2369864"/>
              <a:gd name="f409" fmla="val 2354358"/>
              <a:gd name="f410" fmla="val 2334974"/>
              <a:gd name="f411" fmla="val 2311714"/>
              <a:gd name="f412" fmla="val 2331098"/>
              <a:gd name="f413" fmla="val 2342375"/>
              <a:gd name="f414" fmla="val 2353242"/>
              <a:gd name="f415" fmla="val 2363697"/>
              <a:gd name="f416" fmla="val 2374152"/>
              <a:gd name="f417" fmla="val 2384431"/>
              <a:gd name="f418" fmla="val 2394534"/>
              <a:gd name="f419" fmla="val 2401817"/>
              <a:gd name="f420" fmla="val 2409571"/>
              <a:gd name="f421" fmla="val 2417794"/>
              <a:gd name="f422" fmla="val 2426017"/>
              <a:gd name="f423" fmla="val 2435180"/>
              <a:gd name="f424" fmla="val 2445283"/>
              <a:gd name="f425" fmla="val 2467486"/>
              <a:gd name="f426" fmla="val 2460907"/>
              <a:gd name="f427" fmla="val 2452567"/>
              <a:gd name="f428" fmla="val 2442464"/>
              <a:gd name="f429" fmla="val 2432361"/>
              <a:gd name="f430" fmla="val 2420966"/>
              <a:gd name="f431" fmla="val 2408279"/>
              <a:gd name="f432" fmla="val 2413682"/>
              <a:gd name="f433" fmla="val 2419087"/>
              <a:gd name="f434" fmla="val 2424490"/>
              <a:gd name="f435" fmla="val 2429894"/>
              <a:gd name="f436" fmla="val 2435533"/>
              <a:gd name="f437" fmla="val 2441407"/>
              <a:gd name="f438" fmla="val 4840039"/>
              <a:gd name="f439" fmla="val 6417839"/>
              <a:gd name="f440" fmla="val 4719157"/>
              <a:gd name="f441" fmla="val 6422068"/>
              <a:gd name="f442" fmla="val 6452377"/>
              <a:gd name="f443" fmla="val 4824884"/>
              <a:gd name="f444" fmla="val 4825354"/>
              <a:gd name="f445" fmla="val 6454727"/>
              <a:gd name="f446" fmla="val 4825589"/>
              <a:gd name="f447" fmla="val 6457076"/>
              <a:gd name="f448" fmla="val 6459426"/>
              <a:gd name="f449" fmla="val 6461540"/>
              <a:gd name="f450" fmla="val 6463655"/>
              <a:gd name="f451" fmla="val 6465769"/>
              <a:gd name="f452" fmla="val 6470938"/>
              <a:gd name="f453" fmla="val 6476107"/>
              <a:gd name="f454" fmla="val 6481276"/>
              <a:gd name="f455" fmla="val 4824414"/>
              <a:gd name="f456" fmla="val 6486445"/>
              <a:gd name="f457" fmla="val 4823592"/>
              <a:gd name="f458" fmla="val 6492319"/>
              <a:gd name="f459" fmla="val 4822417"/>
              <a:gd name="f460" fmla="val 6498897"/>
              <a:gd name="f461" fmla="val 4725853"/>
              <a:gd name="f462" fmla="val 6529206"/>
              <a:gd name="f463" fmla="val 4818188"/>
              <a:gd name="f464" fmla="val 4814429"/>
              <a:gd name="f465" fmla="val 6560689"/>
              <a:gd name="f466" fmla="val 4805736"/>
              <a:gd name="f467" fmla="val 6587121"/>
              <a:gd name="f468" fmla="val 4792109"/>
              <a:gd name="f469" fmla="val 6608502"/>
              <a:gd name="f470" fmla="val 4778482"/>
              <a:gd name="f471" fmla="val 6629882"/>
              <a:gd name="f472" fmla="val 4759686"/>
              <a:gd name="f473" fmla="val 6646211"/>
              <a:gd name="f474" fmla="val 4735721"/>
              <a:gd name="f475" fmla="val 6657488"/>
              <a:gd name="f476" fmla="val 4750875"/>
              <a:gd name="f477" fmla="val 6683568"/>
              <a:gd name="f478" fmla="val 4785648"/>
              <a:gd name="f479" fmla="val 6667827"/>
              <a:gd name="f480" fmla="val 4811610"/>
              <a:gd name="f481" fmla="val 6639632"/>
              <a:gd name="f482" fmla="val 4828761"/>
              <a:gd name="f483" fmla="val 6598986"/>
              <a:gd name="f484" fmla="val 4845912"/>
              <a:gd name="f485" fmla="val 6558340"/>
              <a:gd name="f486" fmla="val 4854723"/>
              <a:gd name="f487" fmla="val 6503949"/>
              <a:gd name="f488" fmla="val 4855193"/>
              <a:gd name="f489" fmla="val 6435813"/>
              <a:gd name="f490" fmla="val 6111249"/>
              <a:gd name="f491" fmla="val 6137328"/>
              <a:gd name="f492" fmla="val 6138973"/>
              <a:gd name="f493" fmla="val 364247"/>
              <a:gd name="f494" fmla="val 6140676"/>
              <a:gd name="f495" fmla="val 363659"/>
              <a:gd name="f496" fmla="val 6142438"/>
              <a:gd name="f497" fmla="val 363072"/>
              <a:gd name="f498" fmla="val 6144200"/>
              <a:gd name="f499" fmla="val 361662"/>
              <a:gd name="f500" fmla="val 6146726"/>
              <a:gd name="f501" fmla="val 359430"/>
              <a:gd name="f502" fmla="val 6150016"/>
              <a:gd name="f503" fmla="val 357198"/>
              <a:gd name="f504" fmla="val 6153305"/>
              <a:gd name="f505" fmla="val 353850"/>
              <a:gd name="f506" fmla="val 6157710"/>
              <a:gd name="f507" fmla="val 349386"/>
              <a:gd name="f508" fmla="val 6163231"/>
              <a:gd name="f509" fmla="val 344922"/>
              <a:gd name="f510" fmla="val 6168753"/>
              <a:gd name="f511" fmla="val 338931"/>
              <a:gd name="f512" fmla="val 6176095"/>
              <a:gd name="f513" fmla="val 331413"/>
              <a:gd name="f514" fmla="val 6185258"/>
              <a:gd name="f515" fmla="val 316611"/>
              <a:gd name="f516" fmla="val 6202879"/>
              <a:gd name="f517" fmla="val 305686"/>
              <a:gd name="f518" fmla="val 6221323"/>
              <a:gd name="f519" fmla="val 298637"/>
              <a:gd name="f520" fmla="val 6240589"/>
              <a:gd name="f521" fmla="val 291588"/>
              <a:gd name="f522" fmla="val 6259854"/>
              <a:gd name="f523" fmla="val 288064"/>
              <a:gd name="f524" fmla="val 6280883"/>
              <a:gd name="f525" fmla="val 6303673"/>
              <a:gd name="f526" fmla="val 6332219"/>
              <a:gd name="f527" fmla="val 318373"/>
              <a:gd name="f528" fmla="val 6301911"/>
              <a:gd name="f529" fmla="val 6282880"/>
              <a:gd name="f530" fmla="val 321310"/>
              <a:gd name="f531" fmla="val 6265376"/>
              <a:gd name="f532" fmla="val 327183"/>
              <a:gd name="f533" fmla="val 6249399"/>
              <a:gd name="f534" fmla="val 333057"/>
              <a:gd name="f535" fmla="val 6233423"/>
              <a:gd name="f536" fmla="val 342338"/>
              <a:gd name="f537" fmla="val 6217681"/>
              <a:gd name="f538" fmla="val 355025"/>
              <a:gd name="f539" fmla="val 6202174"/>
              <a:gd name="f540" fmla="val 359019"/>
              <a:gd name="f541" fmla="val 6197241"/>
              <a:gd name="f542" fmla="val 362250"/>
              <a:gd name="f543" fmla="val 6193305"/>
              <a:gd name="f544" fmla="val 364717"/>
              <a:gd name="f545" fmla="val 6190368"/>
              <a:gd name="f546" fmla="val 367184"/>
              <a:gd name="f547" fmla="val 6187431"/>
              <a:gd name="f548" fmla="val 369063"/>
              <a:gd name="f549" fmla="val 6185199"/>
              <a:gd name="f550" fmla="val 370355"/>
              <a:gd name="f551" fmla="val 6183672"/>
              <a:gd name="f552" fmla="val 371648"/>
              <a:gd name="f553" fmla="val 6182145"/>
              <a:gd name="f554" fmla="val 372646"/>
              <a:gd name="f555" fmla="val 6181029"/>
              <a:gd name="f556" fmla="val 373351"/>
              <a:gd name="f557" fmla="val 6180324"/>
              <a:gd name="f558" fmla="val 374056"/>
              <a:gd name="f559" fmla="val 6179619"/>
              <a:gd name="f560" fmla="val 374643"/>
              <a:gd name="f561" fmla="val 6178915"/>
              <a:gd name="f562" fmla="val 375113"/>
              <a:gd name="f563" fmla="val 6178209"/>
              <a:gd name="f564" fmla="val 6156829"/>
              <a:gd name="f565" fmla="val 401545"/>
              <a:gd name="f566" fmla="val 6137916"/>
              <a:gd name="f567" fmla="val 6121469"/>
              <a:gd name="f568" fmla="val 5963182"/>
              <a:gd name="f569" fmla="val 6099202"/>
              <a:gd name="f570" fmla="val 6125633"/>
              <a:gd name="f571" fmla="val 6046353"/>
              <a:gd name="f572" fmla="val 6048820"/>
              <a:gd name="f573" fmla="val 6171449"/>
              <a:gd name="f574" fmla="val 6046940"/>
              <a:gd name="f575" fmla="val 6045002"/>
              <a:gd name="f576" fmla="val 6171390"/>
              <a:gd name="f577" fmla="val 6043005"/>
              <a:gd name="f578" fmla="val 6171273"/>
              <a:gd name="f579" fmla="val 6041009"/>
              <a:gd name="f580" fmla="val 6171155"/>
              <a:gd name="f581" fmla="val 6037896"/>
              <a:gd name="f582" fmla="val 6171096"/>
              <a:gd name="f583" fmla="val 6033666"/>
              <a:gd name="f584" fmla="val 6011110"/>
              <a:gd name="f585" fmla="val 5992549"/>
              <a:gd name="f586" fmla="val 6177675"/>
              <a:gd name="f587" fmla="val 5977982"/>
              <a:gd name="f588" fmla="val 6190832"/>
              <a:gd name="f589" fmla="val 5963651"/>
              <a:gd name="f590" fmla="val 6203754"/>
              <a:gd name="f591" fmla="val 6220906"/>
              <a:gd name="f592" fmla="val 6242286"/>
              <a:gd name="f593" fmla="val 6267191"/>
              <a:gd name="f594" fmla="val 5966822"/>
              <a:gd name="f595" fmla="val 6286810"/>
              <a:gd name="f596" fmla="val 5987499"/>
              <a:gd name="f597" fmla="val 6301141"/>
              <a:gd name="f598" fmla="val 6008174"/>
              <a:gd name="f599" fmla="val 6315473"/>
              <a:gd name="f600" fmla="val 6036720"/>
              <a:gd name="f601" fmla="val 6322639"/>
              <a:gd name="f602" fmla="val 6073137"/>
              <a:gd name="f603" fmla="val 6081596"/>
              <a:gd name="f604" fmla="val 6295150"/>
              <a:gd name="f605" fmla="val 6080186"/>
              <a:gd name="f606" fmla="val 6295385"/>
              <a:gd name="f607" fmla="val 6078658"/>
              <a:gd name="f608" fmla="val 6295503"/>
              <a:gd name="f609" fmla="val 6077014"/>
              <a:gd name="f610" fmla="val 6075370"/>
              <a:gd name="f611" fmla="val 6073020"/>
              <a:gd name="f612" fmla="val 6069967"/>
              <a:gd name="f613" fmla="val 6043652"/>
              <a:gd name="f614" fmla="val 6023445"/>
              <a:gd name="f615" fmla="val 6290745"/>
              <a:gd name="f616" fmla="val 6009348"/>
              <a:gd name="f617" fmla="val 6281229"/>
              <a:gd name="f618" fmla="val 5995252"/>
              <a:gd name="f619" fmla="val 6271714"/>
              <a:gd name="f620" fmla="val 5988204"/>
              <a:gd name="f621" fmla="val 6258146"/>
              <a:gd name="f622" fmla="val 6240524"/>
              <a:gd name="f623" fmla="val 6227132"/>
              <a:gd name="f624" fmla="val 5993078"/>
              <a:gd name="f625" fmla="val 6216618"/>
              <a:gd name="f626" fmla="val 6002829"/>
              <a:gd name="f627" fmla="val 6208982"/>
              <a:gd name="f628" fmla="val 6012579"/>
              <a:gd name="f629" fmla="val 6201346"/>
              <a:gd name="f630" fmla="val 6026266"/>
              <a:gd name="f631" fmla="val 6197528"/>
              <a:gd name="f632" fmla="val 6043887"/>
              <a:gd name="f633" fmla="val 6048350"/>
              <a:gd name="f634" fmla="val 6053636"/>
              <a:gd name="f635" fmla="val 6197763"/>
              <a:gd name="f636" fmla="val 6059745"/>
              <a:gd name="f637" fmla="val 6198233"/>
              <a:gd name="f638" fmla="val 6065854"/>
              <a:gd name="f639" fmla="val 6198703"/>
              <a:gd name="f640" fmla="val 6072902"/>
              <a:gd name="f641" fmla="val 6199525"/>
              <a:gd name="f642" fmla="val 6080891"/>
              <a:gd name="f643" fmla="val 6200700"/>
              <a:gd name="f644" fmla="val 6073842"/>
              <a:gd name="f645" fmla="val 7951146"/>
              <a:gd name="f646" fmla="val 6088945"/>
              <a:gd name="f647" fmla="val 6093174"/>
              <a:gd name="f648" fmla="val 6123483"/>
              <a:gd name="f649" fmla="val 7935992"/>
              <a:gd name="f650" fmla="val 7936462"/>
              <a:gd name="f651" fmla="val 6125833"/>
              <a:gd name="f652" fmla="val 7936697"/>
              <a:gd name="f653" fmla="val 6128182"/>
              <a:gd name="f654" fmla="val 6130532"/>
              <a:gd name="f655" fmla="val 6132646"/>
              <a:gd name="f656" fmla="val 6134761"/>
              <a:gd name="f657" fmla="val 6136875"/>
              <a:gd name="f658" fmla="val 6142044"/>
              <a:gd name="f659" fmla="val 6147213"/>
              <a:gd name="f660" fmla="val 6152382"/>
              <a:gd name="f661" fmla="val 7935522"/>
              <a:gd name="f662" fmla="val 6157551"/>
              <a:gd name="f663" fmla="val 7934700"/>
              <a:gd name="f664" fmla="val 6163425"/>
              <a:gd name="f665" fmla="val 7933525"/>
              <a:gd name="f666" fmla="val 6170003"/>
              <a:gd name="f667" fmla="val 7836961"/>
              <a:gd name="f668" fmla="val 6200312"/>
              <a:gd name="f669" fmla="val 7929296"/>
              <a:gd name="f670" fmla="val 7925537"/>
              <a:gd name="f671" fmla="val 6231795"/>
              <a:gd name="f672" fmla="val 7916844"/>
              <a:gd name="f673" fmla="val 6258227"/>
              <a:gd name="f674" fmla="val 7903216"/>
              <a:gd name="f675" fmla="val 6279608"/>
              <a:gd name="f676" fmla="val 7889589"/>
              <a:gd name="f677" fmla="val 6300988"/>
              <a:gd name="f678" fmla="val 7870793"/>
              <a:gd name="f679" fmla="val 6317317"/>
              <a:gd name="f680" fmla="val 7846828"/>
              <a:gd name="f681" fmla="val 6328594"/>
              <a:gd name="f682" fmla="val 7861983"/>
              <a:gd name="f683" fmla="val 6354674"/>
              <a:gd name="f684" fmla="val 7896755"/>
              <a:gd name="f685" fmla="val 6338933"/>
              <a:gd name="f686" fmla="val 7922717"/>
              <a:gd name="f687" fmla="val 6310738"/>
              <a:gd name="f688" fmla="val 7939869"/>
              <a:gd name="f689" fmla="val 6270092"/>
              <a:gd name="f690" fmla="val 7957020"/>
              <a:gd name="f691" fmla="val 6229446"/>
              <a:gd name="f692" fmla="val 7965831"/>
              <a:gd name="f693" fmla="val 6175055"/>
              <a:gd name="f694" fmla="val 7966301"/>
              <a:gd name="f695" fmla="val 6106919"/>
              <a:gd name="f696" fmla="val 6081933"/>
              <a:gd name="f697" fmla="val 6098497"/>
              <a:gd name="f698" fmla="val 3730136"/>
              <a:gd name="f699" fmla="val 6114943"/>
              <a:gd name="f700" fmla="val 3735364"/>
              <a:gd name="f701" fmla="val 6130509"/>
              <a:gd name="f702" fmla="val 3739476"/>
              <a:gd name="f703" fmla="val 6145193"/>
              <a:gd name="f704" fmla="val 3743588"/>
              <a:gd name="f705" fmla="val 6159878"/>
              <a:gd name="f706" fmla="val 3746583"/>
              <a:gd name="f707" fmla="val 6173211"/>
              <a:gd name="f708" fmla="val 3748463"/>
              <a:gd name="f709" fmla="val 6185194"/>
              <a:gd name="f710" fmla="val 3773133"/>
              <a:gd name="f711" fmla="val 6168630"/>
              <a:gd name="f712" fmla="val 3772192"/>
              <a:gd name="f713" fmla="val 6159466"/>
              <a:gd name="f714" fmla="val 3769432"/>
              <a:gd name="f715" fmla="val 6147543"/>
              <a:gd name="f716" fmla="val 3764850"/>
              <a:gd name="f717" fmla="val 6132859"/>
              <a:gd name="f718" fmla="val 3760268"/>
              <a:gd name="f719" fmla="val 6118174"/>
              <a:gd name="f720" fmla="val 3754336"/>
              <a:gd name="f721" fmla="val 6101199"/>
              <a:gd name="f722" fmla="val 3830930"/>
              <a:gd name="f723" fmla="val 6078056"/>
              <a:gd name="f724" fmla="val 3828346"/>
              <a:gd name="f725" fmla="val 6137029"/>
              <a:gd name="f726" fmla="val 3820181"/>
              <a:gd name="f727" fmla="val 6186075"/>
              <a:gd name="f728" fmla="val 3806437"/>
              <a:gd name="f729" fmla="val 6225194"/>
              <a:gd name="f730" fmla="val 3792692"/>
              <a:gd name="f731" fmla="val 6264313"/>
              <a:gd name="f732" fmla="val 3773367"/>
              <a:gd name="f733" fmla="val 6294563"/>
              <a:gd name="f734" fmla="val 6315943"/>
              <a:gd name="f735" fmla="val 3765026"/>
              <a:gd name="f736" fmla="val 6342375"/>
              <a:gd name="f737" fmla="val 3779359"/>
              <a:gd name="f738" fmla="val 6331567"/>
              <a:gd name="f739" fmla="val 3792104"/>
              <a:gd name="f740" fmla="val 6317294"/>
              <a:gd name="f741" fmla="val 3803265"/>
              <a:gd name="f742" fmla="val 6299555"/>
              <a:gd name="f743" fmla="val 3814424"/>
              <a:gd name="f744" fmla="val 6281817"/>
              <a:gd name="f745" fmla="val 3823881"/>
              <a:gd name="f746" fmla="val 6261670"/>
              <a:gd name="f747" fmla="val 3831635"/>
              <a:gd name="f748" fmla="val 6239114"/>
              <a:gd name="f749" fmla="val 3839389"/>
              <a:gd name="f750" fmla="val 6216559"/>
              <a:gd name="f751" fmla="val 3845615"/>
              <a:gd name="f752" fmla="val 6192183"/>
              <a:gd name="f753" fmla="val 3850313"/>
              <a:gd name="f754" fmla="val 6165986"/>
              <a:gd name="f755" fmla="val 3855012"/>
              <a:gd name="f756" fmla="val 6139790"/>
              <a:gd name="f757" fmla="val 3858184"/>
              <a:gd name="f758" fmla="val 6112712"/>
              <a:gd name="f759" fmla="val 3859829"/>
              <a:gd name="f760" fmla="val 6084752"/>
              <a:gd name="f761" fmla="val 2024326"/>
              <a:gd name="f762" fmla="val 6035106"/>
              <a:gd name="f763" fmla="val 2020802"/>
              <a:gd name="f764" fmla="val 6068469"/>
              <a:gd name="f765" fmla="val 2014987"/>
              <a:gd name="f766" fmla="val 6098366"/>
              <a:gd name="f767" fmla="val 2006881"/>
              <a:gd name="f768" fmla="val 6124798"/>
              <a:gd name="f769" fmla="val 1998775"/>
              <a:gd name="f770" fmla="val 6151230"/>
              <a:gd name="f771" fmla="val 1987674"/>
              <a:gd name="f772" fmla="val 6174079"/>
              <a:gd name="f773" fmla="val 6193345"/>
              <a:gd name="f774" fmla="val 1994370"/>
              <a:gd name="f775" fmla="val 6212728"/>
              <a:gd name="f776" fmla="val 2012461"/>
              <a:gd name="f777" fmla="val 6185004"/>
              <a:gd name="f778" fmla="val 2025266"/>
              <a:gd name="f779" fmla="val 6155635"/>
              <a:gd name="f780" fmla="val 2032784"/>
              <a:gd name="f781" fmla="val 6124622"/>
              <a:gd name="f782" fmla="val 2081067"/>
              <a:gd name="f783" fmla="val 2075428"/>
              <a:gd name="f784" fmla="val 6208969"/>
              <a:gd name="f785" fmla="val 2048761"/>
              <a:gd name="f786" fmla="val 6274167"/>
              <a:gd name="f787" fmla="val 2001066"/>
              <a:gd name="f788" fmla="val 6320218"/>
              <a:gd name="f789" fmla="val 2017630"/>
              <a:gd name="f790" fmla="val 6344888"/>
              <a:gd name="f791" fmla="val 2044179"/>
              <a:gd name="f792" fmla="val 6319983"/>
              <a:gd name="f793" fmla="val 2065384"/>
              <a:gd name="f794" fmla="val 6288558"/>
              <a:gd name="f795" fmla="val 2081243"/>
              <a:gd name="f796" fmla="val 6250614"/>
              <a:gd name="f797" fmla="val 2097102"/>
              <a:gd name="f798" fmla="val 6212669"/>
              <a:gd name="f799" fmla="val 2107499"/>
              <a:gd name="f800" fmla="val 6167030"/>
              <a:gd name="f801" fmla="val 2112433"/>
              <a:gd name="f802" fmla="val 6113697"/>
              <a:gd name="f803" fmla="val 2096221"/>
              <a:gd name="f804" fmla="val 6090084"/>
              <a:gd name="f805" fmla="val 2039480"/>
              <a:gd name="f806" fmla="val 6094313"/>
              <a:gd name="f807" fmla="val 2042770"/>
              <a:gd name="f808" fmla="val 6083741"/>
              <a:gd name="f809" fmla="val 2045237"/>
              <a:gd name="f810" fmla="val 6074225"/>
              <a:gd name="f811" fmla="val 2046881"/>
              <a:gd name="f812" fmla="val 6065767"/>
              <a:gd name="f813" fmla="val 2048526"/>
              <a:gd name="f814" fmla="val 6057309"/>
              <a:gd name="f815" fmla="val 2050288"/>
              <a:gd name="f816" fmla="val 6050260"/>
              <a:gd name="f817" fmla="val 2052168"/>
              <a:gd name="f818" fmla="val 6044621"/>
              <a:gd name="f819" fmla="val 6032127"/>
              <a:gd name="f820" fmla="val 6048691"/>
              <a:gd name="f821" fmla="val 11212029"/>
              <a:gd name="f822" fmla="val 6065137"/>
              <a:gd name="f823" fmla="val 11217257"/>
              <a:gd name="f824" fmla="val 6080703"/>
              <a:gd name="f825" fmla="val 11221368"/>
              <a:gd name="f826" fmla="val 6095387"/>
              <a:gd name="f827" fmla="val 11225480"/>
              <a:gd name="f828" fmla="val 6110072"/>
              <a:gd name="f829" fmla="val 11228475"/>
              <a:gd name="f830" fmla="val 6123405"/>
              <a:gd name="f831" fmla="val 11230355"/>
              <a:gd name="f832" fmla="val 6135388"/>
              <a:gd name="f833" fmla="val 11255025"/>
              <a:gd name="f834" fmla="val 6118824"/>
              <a:gd name="f835" fmla="val 11254085"/>
              <a:gd name="f836" fmla="val 6109660"/>
              <a:gd name="f837" fmla="val 11251324"/>
              <a:gd name="f838" fmla="val 6097737"/>
              <a:gd name="f839" fmla="val 11246743"/>
              <a:gd name="f840" fmla="val 6083053"/>
              <a:gd name="f841" fmla="val 11242161"/>
              <a:gd name="f842" fmla="val 6068368"/>
              <a:gd name="f843" fmla="val 11236229"/>
              <a:gd name="f844" fmla="val 6051393"/>
              <a:gd name="f845" fmla="val 11312822"/>
              <a:gd name="f846" fmla="val 6028250"/>
              <a:gd name="f847" fmla="val 11310238"/>
              <a:gd name="f848" fmla="val 6087223"/>
              <a:gd name="f849" fmla="val 11302073"/>
              <a:gd name="f850" fmla="val 6136269"/>
              <a:gd name="f851" fmla="val 11288329"/>
              <a:gd name="f852" fmla="val 6175388"/>
              <a:gd name="f853" fmla="val 11274584"/>
              <a:gd name="f854" fmla="val 6214507"/>
              <a:gd name="f855" fmla="val 11255260"/>
              <a:gd name="f856" fmla="val 6244757"/>
              <a:gd name="f857" fmla="val 6266137"/>
              <a:gd name="f858" fmla="val 11246919"/>
              <a:gd name="f859" fmla="val 6292569"/>
              <a:gd name="f860" fmla="val 11261251"/>
              <a:gd name="f861" fmla="val 6281761"/>
              <a:gd name="f862" fmla="val 11273997"/>
              <a:gd name="f863" fmla="val 6267488"/>
              <a:gd name="f864" fmla="val 11285157"/>
              <a:gd name="f865" fmla="val 6249749"/>
              <a:gd name="f866" fmla="val 11296317"/>
              <a:gd name="f867" fmla="val 6232011"/>
              <a:gd name="f868" fmla="val 11305774"/>
              <a:gd name="f869" fmla="val 6211864"/>
              <a:gd name="f870" fmla="val 11313527"/>
              <a:gd name="f871" fmla="val 6189308"/>
              <a:gd name="f872" fmla="val 11321281"/>
              <a:gd name="f873" fmla="val 6166753"/>
              <a:gd name="f874" fmla="val 11327507"/>
              <a:gd name="f875" fmla="val 6142377"/>
              <a:gd name="f876" fmla="val 11332206"/>
              <a:gd name="f877" fmla="val 6116180"/>
              <a:gd name="f878" fmla="val 11336905"/>
              <a:gd name="f879" fmla="val 6089984"/>
              <a:gd name="f880" fmla="val 11340077"/>
              <a:gd name="f881" fmla="val 6062906"/>
              <a:gd name="f882" fmla="val 11341721"/>
              <a:gd name="f883" fmla="val 6034946"/>
              <a:gd name="f884" fmla="val 6003211"/>
              <a:gd name="f885" fmla="val 6019775"/>
              <a:gd name="f886" fmla="val 9018897"/>
              <a:gd name="f887" fmla="val 6036221"/>
              <a:gd name="f888" fmla="val 9024125"/>
              <a:gd name="f889" fmla="val 6051787"/>
              <a:gd name="f890" fmla="val 9028236"/>
              <a:gd name="f891" fmla="val 6066471"/>
              <a:gd name="f892" fmla="val 9032348"/>
              <a:gd name="f893" fmla="val 6081156"/>
              <a:gd name="f894" fmla="val 9035343"/>
              <a:gd name="f895" fmla="val 6094489"/>
              <a:gd name="f896" fmla="val 9037223"/>
              <a:gd name="f897" fmla="val 6106472"/>
              <a:gd name="f898" fmla="val 9061893"/>
              <a:gd name="f899" fmla="val 6089908"/>
              <a:gd name="f900" fmla="val 9060953"/>
              <a:gd name="f901" fmla="val 6080744"/>
              <a:gd name="f902" fmla="val 9058192"/>
              <a:gd name="f903" fmla="val 6068821"/>
              <a:gd name="f904" fmla="val 9053611"/>
              <a:gd name="f905" fmla="val 6054137"/>
              <a:gd name="f906" fmla="val 9049029"/>
              <a:gd name="f907" fmla="val 6039452"/>
              <a:gd name="f908" fmla="val 9043097"/>
              <a:gd name="f909" fmla="val 6022477"/>
              <a:gd name="f910" fmla="val 2318058"/>
              <a:gd name="f911" fmla="val 2323286"/>
              <a:gd name="f912" fmla="val 2327397"/>
              <a:gd name="f913" fmla="val 2331509"/>
              <a:gd name="f914" fmla="val 2334504"/>
              <a:gd name="f915" fmla="val 2336384"/>
              <a:gd name="f916" fmla="val 2361054"/>
              <a:gd name="f917" fmla="val 2360114"/>
              <a:gd name="f918" fmla="val 2357353"/>
              <a:gd name="f919" fmla="val 2352772"/>
              <a:gd name="f920" fmla="val 2348190"/>
              <a:gd name="f921" fmla="val 2342258"/>
              <a:gd name="f922" fmla="val 9119690"/>
              <a:gd name="f923" fmla="val 5999334"/>
              <a:gd name="f924" fmla="val 9117106"/>
              <a:gd name="f925" fmla="val 6058307"/>
              <a:gd name="f926" fmla="val 9108941"/>
              <a:gd name="f927" fmla="val 6107353"/>
              <a:gd name="f928" fmla="val 9095197"/>
              <a:gd name="f929" fmla="val 6146472"/>
              <a:gd name="f930" fmla="val 9081452"/>
              <a:gd name="f931" fmla="val 6185591"/>
              <a:gd name="f932" fmla="val 9062128"/>
              <a:gd name="f933" fmla="val 6215841"/>
              <a:gd name="f934" fmla="val 6237221"/>
              <a:gd name="f935" fmla="val 9053787"/>
              <a:gd name="f936" fmla="val 6263653"/>
              <a:gd name="f937" fmla="val 9068119"/>
              <a:gd name="f938" fmla="val 6252845"/>
              <a:gd name="f939" fmla="val 9080865"/>
              <a:gd name="f940" fmla="val 6238572"/>
              <a:gd name="f941" fmla="val 9092025"/>
              <a:gd name="f942" fmla="val 6220833"/>
              <a:gd name="f943" fmla="val 9103185"/>
              <a:gd name="f944" fmla="val 6203095"/>
              <a:gd name="f945" fmla="val 9112642"/>
              <a:gd name="f946" fmla="val 6182948"/>
              <a:gd name="f947" fmla="val 9120395"/>
              <a:gd name="f948" fmla="val 6160392"/>
              <a:gd name="f949" fmla="val 9128149"/>
              <a:gd name="f950" fmla="val 6137837"/>
              <a:gd name="f951" fmla="val 9134375"/>
              <a:gd name="f952" fmla="val 6113461"/>
              <a:gd name="f953" fmla="val 9139074"/>
              <a:gd name="f954" fmla="val 6087264"/>
              <a:gd name="f955" fmla="val 9143773"/>
              <a:gd name="f956" fmla="val 6061068"/>
              <a:gd name="f957" fmla="val 9146945"/>
              <a:gd name="f958" fmla="val 6033990"/>
              <a:gd name="f959" fmla="val 9148589"/>
              <a:gd name="f960" fmla="val 6006030"/>
              <a:gd name="f961" fmla="val 2418852"/>
              <a:gd name="f962" fmla="val 2416267"/>
              <a:gd name="f963" fmla="val 2408103"/>
              <a:gd name="f964" fmla="val 2394358"/>
              <a:gd name="f965" fmla="val 2380613"/>
              <a:gd name="f966" fmla="val 2361289"/>
              <a:gd name="f967" fmla="val 2352948"/>
              <a:gd name="f968" fmla="val 2367280"/>
              <a:gd name="f969" fmla="val 2380026"/>
              <a:gd name="f970" fmla="val 2391186"/>
              <a:gd name="f971" fmla="val 2402346"/>
              <a:gd name="f972" fmla="val 2411803"/>
              <a:gd name="f973" fmla="val 2419556"/>
              <a:gd name="f974" fmla="val 2427310"/>
              <a:gd name="f975" fmla="val 2433536"/>
              <a:gd name="f976" fmla="val 2438235"/>
              <a:gd name="f977" fmla="val 2442934"/>
              <a:gd name="f978" fmla="val 2446106"/>
              <a:gd name="f979" fmla="val 2447750"/>
              <a:gd name="f980" fmla="val 4769906"/>
              <a:gd name="f981" fmla="val 5958906"/>
              <a:gd name="f982" fmla="val 4766381"/>
              <a:gd name="f983" fmla="val 5992269"/>
              <a:gd name="f984" fmla="val 4760567"/>
              <a:gd name="f985" fmla="val 6022166"/>
              <a:gd name="f986" fmla="val 4752461"/>
              <a:gd name="f987" fmla="val 6048598"/>
              <a:gd name="f988" fmla="val 4744356"/>
              <a:gd name="f989" fmla="val 6075030"/>
              <a:gd name="f990" fmla="val 4733254"/>
              <a:gd name="f991" fmla="val 6097879"/>
              <a:gd name="f992" fmla="val 6117145"/>
              <a:gd name="f993" fmla="val 4739951"/>
              <a:gd name="f994" fmla="val 6136528"/>
              <a:gd name="f995" fmla="val 4758041"/>
              <a:gd name="f996" fmla="val 6108804"/>
              <a:gd name="f997" fmla="val 4770846"/>
              <a:gd name="f998" fmla="val 6079435"/>
              <a:gd name="f999" fmla="val 4778364"/>
              <a:gd name="f1000" fmla="val 6048422"/>
              <a:gd name="f1001" fmla="val 4826647"/>
              <a:gd name="f1002" fmla="val 4821008"/>
              <a:gd name="f1003" fmla="val 6132769"/>
              <a:gd name="f1004" fmla="val 4794342"/>
              <a:gd name="f1005" fmla="val 6197967"/>
              <a:gd name="f1006" fmla="val 4746646"/>
              <a:gd name="f1007" fmla="val 6244018"/>
              <a:gd name="f1008" fmla="val 4763210"/>
              <a:gd name="f1009" fmla="val 6268688"/>
              <a:gd name="f1010" fmla="val 4789759"/>
              <a:gd name="f1011" fmla="val 6243783"/>
              <a:gd name="f1012" fmla="val 4810964"/>
              <a:gd name="f1013" fmla="val 6212358"/>
              <a:gd name="f1014" fmla="val 4826822"/>
              <a:gd name="f1015" fmla="val 6174414"/>
              <a:gd name="f1016" fmla="val 4842682"/>
              <a:gd name="f1017" fmla="val 6136469"/>
              <a:gd name="f1018" fmla="val 4853079"/>
              <a:gd name="f1019" fmla="val 6090830"/>
              <a:gd name="f1020" fmla="val 4858013"/>
              <a:gd name="f1021" fmla="val 6037497"/>
              <a:gd name="f1022" fmla="val 4841801"/>
              <a:gd name="f1023" fmla="val 6013884"/>
              <a:gd name="f1024" fmla="val 4785061"/>
              <a:gd name="f1025" fmla="val 6018113"/>
              <a:gd name="f1026" fmla="val 4788350"/>
              <a:gd name="f1027" fmla="val 6007541"/>
              <a:gd name="f1028" fmla="val 4790817"/>
              <a:gd name="f1029" fmla="val 5998025"/>
              <a:gd name="f1030" fmla="val 4792461"/>
              <a:gd name="f1031" fmla="val 5989567"/>
              <a:gd name="f1032" fmla="val 4794106"/>
              <a:gd name="f1033" fmla="val 5981109"/>
              <a:gd name="f1034" fmla="val 4795868"/>
              <a:gd name="f1035" fmla="val 5974060"/>
              <a:gd name="f1036" fmla="val 4797747"/>
              <a:gd name="f1037" fmla="val 5968421"/>
              <a:gd name="f1038" fmla="val 322602"/>
              <a:gd name="f1039" fmla="val 5690387"/>
              <a:gd name="f1040" fmla="val 5830652"/>
              <a:gd name="f1041" fmla="val 5863427"/>
              <a:gd name="f1042" fmla="val 341633"/>
              <a:gd name="f1043" fmla="val 5913119"/>
              <a:gd name="f1044" fmla="val 371237"/>
              <a:gd name="f1045" fmla="val 5789770"/>
              <a:gd name="f1046" fmla="val 5836291"/>
              <a:gd name="f1047" fmla="val 285597"/>
              <a:gd name="f1048" fmla="val 354320"/>
              <a:gd name="f1049" fmla="val 5670577"/>
              <a:gd name="f1050" fmla="val 5696656"/>
              <a:gd name="f1051" fmla="val 5698301"/>
              <a:gd name="f1052" fmla="val 3831341"/>
              <a:gd name="f1053" fmla="val 5700004"/>
              <a:gd name="f1054" fmla="val 3830754"/>
              <a:gd name="f1055" fmla="val 5701766"/>
              <a:gd name="f1056" fmla="val 3830167"/>
              <a:gd name="f1057" fmla="val 5703528"/>
              <a:gd name="f1058" fmla="val 3828756"/>
              <a:gd name="f1059" fmla="val 5706054"/>
              <a:gd name="f1060" fmla="val 3826525"/>
              <a:gd name="f1061" fmla="val 5709344"/>
              <a:gd name="f1062" fmla="val 3824292"/>
              <a:gd name="f1063" fmla="val 5712633"/>
              <a:gd name="f1064" fmla="val 3820945"/>
              <a:gd name="f1065" fmla="val 5717038"/>
              <a:gd name="f1066" fmla="val 3816481"/>
              <a:gd name="f1067" fmla="val 5722559"/>
              <a:gd name="f1068" fmla="val 3812017"/>
              <a:gd name="f1069" fmla="val 5728081"/>
              <a:gd name="f1070" fmla="val 3806025"/>
              <a:gd name="f1071" fmla="val 5735423"/>
              <a:gd name="f1072" fmla="val 3798507"/>
              <a:gd name="f1073" fmla="val 5744586"/>
              <a:gd name="f1074" fmla="val 3783705"/>
              <a:gd name="f1075" fmla="val 5762207"/>
              <a:gd name="f1076" fmla="val 3772780"/>
              <a:gd name="f1077" fmla="val 5780651"/>
              <a:gd name="f1078" fmla="val 3765732"/>
              <a:gd name="f1079" fmla="val 5799917"/>
              <a:gd name="f1080" fmla="val 3758683"/>
              <a:gd name="f1081" fmla="val 5819182"/>
              <a:gd name="f1082" fmla="val 3755159"/>
              <a:gd name="f1083" fmla="val 5840211"/>
              <a:gd name="f1084" fmla="val 5863001"/>
              <a:gd name="f1085" fmla="val 5891547"/>
              <a:gd name="f1086" fmla="val 3785467"/>
              <a:gd name="f1087" fmla="val 5861239"/>
              <a:gd name="f1088" fmla="val 5842208"/>
              <a:gd name="f1089" fmla="val 3788404"/>
              <a:gd name="f1090" fmla="val 5824704"/>
              <a:gd name="f1091" fmla="val 3794277"/>
              <a:gd name="f1092" fmla="val 5808727"/>
              <a:gd name="f1093" fmla="val 3800152"/>
              <a:gd name="f1094" fmla="val 5792751"/>
              <a:gd name="f1095" fmla="val 3809433"/>
              <a:gd name="f1096" fmla="val 5777009"/>
              <a:gd name="f1097" fmla="val 3822119"/>
              <a:gd name="f1098" fmla="val 5761502"/>
              <a:gd name="f1099" fmla="val 3826113"/>
              <a:gd name="f1100" fmla="val 5756569"/>
              <a:gd name="f1101" fmla="val 3829344"/>
              <a:gd name="f1102" fmla="val 5752633"/>
              <a:gd name="f1103" fmla="val 3831811"/>
              <a:gd name="f1104" fmla="val 5749696"/>
              <a:gd name="f1105" fmla="val 3834278"/>
              <a:gd name="f1106" fmla="val 5746759"/>
              <a:gd name="f1107" fmla="val 3836157"/>
              <a:gd name="f1108" fmla="val 5744527"/>
              <a:gd name="f1109" fmla="val 3837450"/>
              <a:gd name="f1110" fmla="val 5743000"/>
              <a:gd name="f1111" fmla="val 3838742"/>
              <a:gd name="f1112" fmla="val 5741473"/>
              <a:gd name="f1113" fmla="val 3839740"/>
              <a:gd name="f1114" fmla="val 5740357"/>
              <a:gd name="f1115" fmla="val 3840446"/>
              <a:gd name="f1116" fmla="val 5739652"/>
              <a:gd name="f1117" fmla="val 3841150"/>
              <a:gd name="f1118" fmla="val 5738947"/>
              <a:gd name="f1119" fmla="val 3841738"/>
              <a:gd name="f1120" fmla="val 5738243"/>
              <a:gd name="f1121" fmla="val 3842208"/>
              <a:gd name="f1122" fmla="val 5737537"/>
              <a:gd name="f1123" fmla="val 5716157"/>
              <a:gd name="f1124" fmla="val 3868640"/>
              <a:gd name="f1125" fmla="val 5697244"/>
              <a:gd name="f1126" fmla="val 5680797"/>
              <a:gd name="f1127" fmla="val 6022388"/>
              <a:gd name="f1128" fmla="val 5668815"/>
              <a:gd name="f1129" fmla="val 5809080"/>
              <a:gd name="f1130" fmla="val 5841855"/>
              <a:gd name="f1131" fmla="val 6041419"/>
              <a:gd name="f1132" fmla="val 6071023"/>
              <a:gd name="f1133" fmla="val 5768198"/>
              <a:gd name="f1134" fmla="val 5814719"/>
              <a:gd name="f1135" fmla="val 5985383"/>
              <a:gd name="f1136" fmla="val 6054106"/>
              <a:gd name="f1137" fmla="val 5663574"/>
              <a:gd name="f1138" fmla="val 5690006"/>
              <a:gd name="f1139" fmla="val 2063445"/>
              <a:gd name="f1140" fmla="val 2065912"/>
              <a:gd name="f1141" fmla="val 5735821"/>
              <a:gd name="f1142" fmla="val 2064033"/>
              <a:gd name="f1143" fmla="val 2062094"/>
              <a:gd name="f1144" fmla="val 5735762"/>
              <a:gd name="f1145" fmla="val 2060097"/>
              <a:gd name="f1146" fmla="val 5735645"/>
              <a:gd name="f1147" fmla="val 2058100"/>
              <a:gd name="f1148" fmla="val 5735527"/>
              <a:gd name="f1149" fmla="val 2054987"/>
              <a:gd name="f1150" fmla="val 5735468"/>
              <a:gd name="f1151" fmla="val 2050758"/>
              <a:gd name="f1152" fmla="val 2028203"/>
              <a:gd name="f1153" fmla="val 2009642"/>
              <a:gd name="f1154" fmla="val 5742047"/>
              <a:gd name="f1155" fmla="val 1995075"/>
              <a:gd name="f1156" fmla="val 5755204"/>
              <a:gd name="f1157" fmla="val 1980743"/>
              <a:gd name="f1158" fmla="val 5768126"/>
              <a:gd name="f1159" fmla="val 5785278"/>
              <a:gd name="f1160" fmla="val 5806658"/>
              <a:gd name="f1161" fmla="val 5831563"/>
              <a:gd name="f1162" fmla="val 1983915"/>
              <a:gd name="f1163" fmla="val 5851181"/>
              <a:gd name="f1164" fmla="val 2004590"/>
              <a:gd name="f1165" fmla="val 5865513"/>
              <a:gd name="f1166" fmla="val 5879845"/>
              <a:gd name="f1167" fmla="val 2053812"/>
              <a:gd name="f1168" fmla="val 5887011"/>
              <a:gd name="f1169" fmla="val 2090230"/>
              <a:gd name="f1170" fmla="val 2098688"/>
              <a:gd name="f1171" fmla="val 5859522"/>
              <a:gd name="f1172" fmla="val 2097279"/>
              <a:gd name="f1173" fmla="val 5859757"/>
              <a:gd name="f1174" fmla="val 2095751"/>
              <a:gd name="f1175" fmla="val 5859874"/>
              <a:gd name="f1176" fmla="val 2094106"/>
              <a:gd name="f1177" fmla="val 2092462"/>
              <a:gd name="f1178" fmla="val 2090112"/>
              <a:gd name="f1179" fmla="val 2087058"/>
              <a:gd name="f1180" fmla="val 2060743"/>
              <a:gd name="f1181" fmla="val 2040538"/>
              <a:gd name="f1182" fmla="val 5855117"/>
              <a:gd name="f1183" fmla="val 2026441"/>
              <a:gd name="f1184" fmla="val 5845601"/>
              <a:gd name="f1185" fmla="val 2012344"/>
              <a:gd name="f1186" fmla="val 5836086"/>
              <a:gd name="f1187" fmla="val 5822517"/>
              <a:gd name="f1188" fmla="val 5804896"/>
              <a:gd name="f1189" fmla="val 5791504"/>
              <a:gd name="f1190" fmla="val 2010170"/>
              <a:gd name="f1191" fmla="val 5780990"/>
              <a:gd name="f1192" fmla="val 2019921"/>
              <a:gd name="f1193" fmla="val 5773354"/>
              <a:gd name="f1194" fmla="val 2029671"/>
              <a:gd name="f1195" fmla="val 5765718"/>
              <a:gd name="f1196" fmla="val 2043357"/>
              <a:gd name="f1197" fmla="val 5761900"/>
              <a:gd name="f1198" fmla="val 2060978"/>
              <a:gd name="f1199" fmla="val 2065442"/>
              <a:gd name="f1200" fmla="val 2070729"/>
              <a:gd name="f1201" fmla="val 5762135"/>
              <a:gd name="f1202" fmla="val 5762605"/>
              <a:gd name="f1203" fmla="val 2082946"/>
              <a:gd name="f1204" fmla="val 5763075"/>
              <a:gd name="f1205" fmla="val 2089995"/>
              <a:gd name="f1206" fmla="val 5763897"/>
              <a:gd name="f1207" fmla="val 2097984"/>
              <a:gd name="f1208" fmla="val 5765072"/>
              <a:gd name="f1209" fmla="val 2090934"/>
              <a:gd name="f1210" fmla="val 9935843"/>
              <a:gd name="f1211" fmla="val 5651953"/>
              <a:gd name="f1212" fmla="val 9844917"/>
              <a:gd name="f1213" fmla="val 5664288"/>
              <a:gd name="f1214" fmla="val 9849146"/>
              <a:gd name="f1215" fmla="val 5696006"/>
              <a:gd name="f1216" fmla="val 9922098"/>
              <a:gd name="f1217" fmla="val 5686138"/>
              <a:gd name="f1218" fmla="val 9912935"/>
              <a:gd name="f1219" fmla="val 5725845"/>
              <a:gd name="f1220" fmla="val 9900600"/>
              <a:gd name="f1221" fmla="val 5761851"/>
              <a:gd name="f1222" fmla="val 9885093"/>
              <a:gd name="f1223" fmla="val 5794157"/>
              <a:gd name="f1224" fmla="val 9869587"/>
              <a:gd name="f1225" fmla="val 5826462"/>
              <a:gd name="f1226" fmla="val 9850203"/>
              <a:gd name="f1227" fmla="val 5855655"/>
              <a:gd name="f1228" fmla="val 9826943"/>
              <a:gd name="f1229" fmla="val 5881734"/>
              <a:gd name="f1230" fmla="val 9846327"/>
              <a:gd name="f1231" fmla="val 5903585"/>
              <a:gd name="f1232" fmla="val 9857604"/>
              <a:gd name="f1233" fmla="val 5891602"/>
              <a:gd name="f1234" fmla="val 9868471"/>
              <a:gd name="f1235" fmla="val 5877388"/>
              <a:gd name="f1236" fmla="val 9878926"/>
              <a:gd name="f1237" fmla="val 5860942"/>
              <a:gd name="f1238" fmla="val 9889381"/>
              <a:gd name="f1239" fmla="val 5844495"/>
              <a:gd name="f1240" fmla="val 9899660"/>
              <a:gd name="f1241" fmla="val 5825229"/>
              <a:gd name="f1242" fmla="val 9909763"/>
              <a:gd name="f1243" fmla="val 5803144"/>
              <a:gd name="f1244" fmla="val 9917047"/>
              <a:gd name="f1245" fmla="val 5813246"/>
              <a:gd name="f1246" fmla="val 9924800"/>
              <a:gd name="f1247" fmla="val 5826580"/>
              <a:gd name="f1248" fmla="val 9933023"/>
              <a:gd name="f1249" fmla="val 5843144"/>
              <a:gd name="f1250" fmla="val 9941246"/>
              <a:gd name="f1251" fmla="val 5859708"/>
              <a:gd name="f1252" fmla="val 9950409"/>
              <a:gd name="f1253" fmla="val 5879385"/>
              <a:gd name="f1254" fmla="val 9960512"/>
              <a:gd name="f1255" fmla="val 5902175"/>
              <a:gd name="f1256" fmla="val 9982715"/>
              <a:gd name="f1257" fmla="val 5877505"/>
              <a:gd name="f1258" fmla="val 9976137"/>
              <a:gd name="f1259" fmla="val 5862704"/>
              <a:gd name="f1260" fmla="val 9967796"/>
              <a:gd name="f1261" fmla="val 5846668"/>
              <a:gd name="f1262" fmla="val 9957693"/>
              <a:gd name="f1263" fmla="val 5829399"/>
              <a:gd name="f1264" fmla="val 9947590"/>
              <a:gd name="f1265" fmla="val 5812131"/>
              <a:gd name="f1266" fmla="val 9936195"/>
              <a:gd name="f1267" fmla="val 5793276"/>
              <a:gd name="f1268" fmla="val 9923508"/>
              <a:gd name="f1269" fmla="val 5772835"/>
              <a:gd name="f1270" fmla="val 9928912"/>
              <a:gd name="f1271" fmla="val 5759208"/>
              <a:gd name="f1272" fmla="val 9934315"/>
              <a:gd name="f1273" fmla="val 5744758"/>
              <a:gd name="f1274" fmla="val 9939719"/>
              <a:gd name="f1275" fmla="val 5729487"/>
              <a:gd name="f1276" fmla="val 9945123"/>
              <a:gd name="f1277" fmla="val 5714215"/>
              <a:gd name="f1278" fmla="val 9950762"/>
              <a:gd name="f1279" fmla="val 5697064"/>
              <a:gd name="f1280" fmla="val 9956636"/>
              <a:gd name="f1281" fmla="val 5678033"/>
              <a:gd name="f1282" fmla="val 5699596"/>
              <a:gd name="f1283" fmla="val 5608671"/>
              <a:gd name="f1284" fmla="val 5612900"/>
              <a:gd name="f1285" fmla="val 5685852"/>
              <a:gd name="f1286" fmla="val 5676689"/>
              <a:gd name="f1287" fmla="val 5664354"/>
              <a:gd name="f1288" fmla="val 5648847"/>
              <a:gd name="f1289" fmla="val 5633341"/>
              <a:gd name="f1290" fmla="val 5613958"/>
              <a:gd name="f1291" fmla="val 5590697"/>
              <a:gd name="f1292" fmla="val 5610081"/>
              <a:gd name="f1293" fmla="val 5621358"/>
              <a:gd name="f1294" fmla="val 5632224"/>
              <a:gd name="f1295" fmla="val 5642680"/>
              <a:gd name="f1296" fmla="val 5653135"/>
              <a:gd name="f1297" fmla="val 5663415"/>
              <a:gd name="f1298" fmla="val 5673517"/>
              <a:gd name="f1299" fmla="val 5680800"/>
              <a:gd name="f1300" fmla="val 5688554"/>
              <a:gd name="f1301" fmla="val 5696777"/>
              <a:gd name="f1302" fmla="val 5705000"/>
              <a:gd name="f1303" fmla="val 5714164"/>
              <a:gd name="f1304" fmla="val 5724266"/>
              <a:gd name="f1305" fmla="val 5746468"/>
              <a:gd name="f1306" fmla="val 5739891"/>
              <a:gd name="f1307" fmla="val 5731550"/>
              <a:gd name="f1308" fmla="val 5721447"/>
              <a:gd name="f1309" fmla="val 5711344"/>
              <a:gd name="f1310" fmla="val 5699949"/>
              <a:gd name="f1311" fmla="val 5687261"/>
              <a:gd name="f1312" fmla="val 5692665"/>
              <a:gd name="f1313" fmla="val 5698069"/>
              <a:gd name="f1314" fmla="val 5703472"/>
              <a:gd name="f1315" fmla="val 5708877"/>
              <a:gd name="f1316" fmla="val 5714516"/>
              <a:gd name="f1317" fmla="val 5720390"/>
              <a:gd name="f1318" fmla="val 703735"/>
              <a:gd name="f1319" fmla="val 612809"/>
              <a:gd name="f1320" fmla="val 617038"/>
              <a:gd name="f1321" fmla="val 689990"/>
              <a:gd name="f1322" fmla="val 680827"/>
              <a:gd name="f1323" fmla="val 668492"/>
              <a:gd name="f1324" fmla="val 652985"/>
              <a:gd name="f1325" fmla="val 637479"/>
              <a:gd name="f1326" fmla="val 618095"/>
              <a:gd name="f1327" fmla="val 594835"/>
              <a:gd name="f1328" fmla="val 614219"/>
              <a:gd name="f1329" fmla="val 625496"/>
              <a:gd name="f1330" fmla="val 636363"/>
              <a:gd name="f1331" fmla="val 646818"/>
              <a:gd name="f1332" fmla="val 657273"/>
              <a:gd name="f1333" fmla="val 667552"/>
              <a:gd name="f1334" fmla="val 677655"/>
              <a:gd name="f1335" fmla="val 684938"/>
              <a:gd name="f1336" fmla="val 692692"/>
              <a:gd name="f1337" fmla="val 700915"/>
              <a:gd name="f1338" fmla="val 709138"/>
              <a:gd name="f1339" fmla="val 718301"/>
              <a:gd name="f1340" fmla="val 728404"/>
              <a:gd name="f1341" fmla="val 750607"/>
              <a:gd name="f1342" fmla="val 744028"/>
              <a:gd name="f1343" fmla="val 735688"/>
              <a:gd name="f1344" fmla="val 725585"/>
              <a:gd name="f1345" fmla="val 715482"/>
              <a:gd name="f1346" fmla="val 704087"/>
              <a:gd name="f1347" fmla="val 691400"/>
              <a:gd name="f1348" fmla="val 696803"/>
              <a:gd name="f1349" fmla="val 702207"/>
              <a:gd name="f1350" fmla="val 707611"/>
              <a:gd name="f1351" fmla="val 713015"/>
              <a:gd name="f1352" fmla="val 718654"/>
              <a:gd name="f1353" fmla="val 724528"/>
              <a:gd name="f1354" fmla="val 7881014"/>
              <a:gd name="f1355" fmla="val 5630012"/>
              <a:gd name="f1356" fmla="val 7877489"/>
              <a:gd name="f1357" fmla="val 5663375"/>
              <a:gd name="f1358" fmla="val 7871674"/>
              <a:gd name="f1359" fmla="val 5693272"/>
              <a:gd name="f1360" fmla="val 7863569"/>
              <a:gd name="f1361" fmla="val 5719704"/>
              <a:gd name="f1362" fmla="val 7855463"/>
              <a:gd name="f1363" fmla="val 5746136"/>
              <a:gd name="f1364" fmla="val 7844361"/>
              <a:gd name="f1365" fmla="val 5768985"/>
              <a:gd name="f1366" fmla="val 5788251"/>
              <a:gd name="f1367" fmla="val 7851058"/>
              <a:gd name="f1368" fmla="val 5807634"/>
              <a:gd name="f1369" fmla="val 7869149"/>
              <a:gd name="f1370" fmla="val 5779910"/>
              <a:gd name="f1371" fmla="val 7881953"/>
              <a:gd name="f1372" fmla="val 5750541"/>
              <a:gd name="f1373" fmla="val 7889472"/>
              <a:gd name="f1374" fmla="val 5719528"/>
              <a:gd name="f1375" fmla="val 7937754"/>
              <a:gd name="f1376" fmla="val 7932115"/>
              <a:gd name="f1377" fmla="val 5803875"/>
              <a:gd name="f1378" fmla="val 7905449"/>
              <a:gd name="f1379" fmla="val 5869073"/>
              <a:gd name="f1380" fmla="val 7857754"/>
              <a:gd name="f1381" fmla="val 5915124"/>
              <a:gd name="f1382" fmla="val 7874318"/>
              <a:gd name="f1383" fmla="val 5939794"/>
              <a:gd name="f1384" fmla="val 7900867"/>
              <a:gd name="f1385" fmla="val 5914889"/>
              <a:gd name="f1386" fmla="val 7922071"/>
              <a:gd name="f1387" fmla="val 5883464"/>
              <a:gd name="f1388" fmla="val 7937930"/>
              <a:gd name="f1389" fmla="val 5845520"/>
              <a:gd name="f1390" fmla="val 7953789"/>
              <a:gd name="f1391" fmla="val 5807575"/>
              <a:gd name="f1392" fmla="val 7964186"/>
              <a:gd name="f1393" fmla="val 5761936"/>
              <a:gd name="f1394" fmla="val 7969120"/>
              <a:gd name="f1395" fmla="val 5708603"/>
              <a:gd name="f1396" fmla="val 7952908"/>
              <a:gd name="f1397" fmla="val 5684990"/>
              <a:gd name="f1398" fmla="val 5689219"/>
              <a:gd name="f1399" fmla="val 7899457"/>
              <a:gd name="f1400" fmla="val 5678647"/>
              <a:gd name="f1401" fmla="val 7901924"/>
              <a:gd name="f1402" fmla="val 5669131"/>
              <a:gd name="f1403" fmla="val 7903569"/>
              <a:gd name="f1404" fmla="val 5660673"/>
              <a:gd name="f1405" fmla="val 7905214"/>
              <a:gd name="f1406" fmla="val 5652215"/>
              <a:gd name="f1407" fmla="val 7906976"/>
              <a:gd name="f1408" fmla="val 5645166"/>
              <a:gd name="f1409" fmla="val 7908855"/>
              <a:gd name="f1410" fmla="val 5639527"/>
              <a:gd name="f1411" fmla="val 5620771"/>
              <a:gd name="f1412" fmla="val 5646850"/>
              <a:gd name="f1413" fmla="val 5648495"/>
              <a:gd name="f1414" fmla="val 11313234"/>
              <a:gd name="f1415" fmla="val 5650198"/>
              <a:gd name="f1416" fmla="val 11312646"/>
              <a:gd name="f1417" fmla="val 5651960"/>
              <a:gd name="f1418" fmla="val 11312059"/>
              <a:gd name="f1419" fmla="val 5653722"/>
              <a:gd name="f1420" fmla="val 11310649"/>
              <a:gd name="f1421" fmla="val 5656248"/>
              <a:gd name="f1422" fmla="val 11308417"/>
              <a:gd name="f1423" fmla="val 5659538"/>
              <a:gd name="f1424" fmla="val 11306185"/>
              <a:gd name="f1425" fmla="val 5662827"/>
              <a:gd name="f1426" fmla="val 11302837"/>
              <a:gd name="f1427" fmla="val 5667232"/>
              <a:gd name="f1428" fmla="val 11298373"/>
              <a:gd name="f1429" fmla="val 5672753"/>
              <a:gd name="f1430" fmla="val 11293909"/>
              <a:gd name="f1431" fmla="val 5678275"/>
              <a:gd name="f1432" fmla="val 11287918"/>
              <a:gd name="f1433" fmla="val 5685617"/>
              <a:gd name="f1434" fmla="val 11280399"/>
              <a:gd name="f1435" fmla="val 5694780"/>
              <a:gd name="f1436" fmla="val 11265598"/>
              <a:gd name="f1437" fmla="val 5712401"/>
              <a:gd name="f1438" fmla="val 11254672"/>
              <a:gd name="f1439" fmla="val 5730845"/>
              <a:gd name="f1440" fmla="val 11247624"/>
              <a:gd name="f1441" fmla="val 5750111"/>
              <a:gd name="f1442" fmla="val 11240575"/>
              <a:gd name="f1443" fmla="val 5769376"/>
              <a:gd name="f1444" fmla="val 11237051"/>
              <a:gd name="f1445" fmla="val 5790405"/>
              <a:gd name="f1446" fmla="val 5813195"/>
              <a:gd name="f1447" fmla="val 5841741"/>
              <a:gd name="f1448" fmla="val 11267360"/>
              <a:gd name="f1449" fmla="val 5811433"/>
              <a:gd name="f1450" fmla="val 5792402"/>
              <a:gd name="f1451" fmla="val 11270296"/>
              <a:gd name="f1452" fmla="val 5774898"/>
              <a:gd name="f1453" fmla="val 11276170"/>
              <a:gd name="f1454" fmla="val 5758921"/>
              <a:gd name="f1455" fmla="val 11282044"/>
              <a:gd name="f1456" fmla="val 5742945"/>
              <a:gd name="f1457" fmla="val 11291325"/>
              <a:gd name="f1458" fmla="val 5727203"/>
              <a:gd name="f1459" fmla="val 11304012"/>
              <a:gd name="f1460" fmla="val 5711696"/>
              <a:gd name="f1461" fmla="val 11308006"/>
              <a:gd name="f1462" fmla="val 5706763"/>
              <a:gd name="f1463" fmla="val 11311237"/>
              <a:gd name="f1464" fmla="val 5702827"/>
              <a:gd name="f1465" fmla="val 11313704"/>
              <a:gd name="f1466" fmla="val 5699890"/>
              <a:gd name="f1467" fmla="val 11316170"/>
              <a:gd name="f1468" fmla="val 5696953"/>
              <a:gd name="f1469" fmla="val 11318050"/>
              <a:gd name="f1470" fmla="val 5694721"/>
              <a:gd name="f1471" fmla="val 11319342"/>
              <a:gd name="f1472" fmla="val 5693194"/>
              <a:gd name="f1473" fmla="val 11320635"/>
              <a:gd name="f1474" fmla="val 5691667"/>
              <a:gd name="f1475" fmla="val 11321633"/>
              <a:gd name="f1476" fmla="val 5690551"/>
              <a:gd name="f1477" fmla="val 11322338"/>
              <a:gd name="f1478" fmla="val 5689846"/>
              <a:gd name="f1479" fmla="val 11323043"/>
              <a:gd name="f1480" fmla="val 5689141"/>
              <a:gd name="f1481" fmla="val 11323630"/>
              <a:gd name="f1482" fmla="val 5688437"/>
              <a:gd name="f1483" fmla="val 11324100"/>
              <a:gd name="f1484" fmla="val 5687731"/>
              <a:gd name="f1485" fmla="val 5666351"/>
              <a:gd name="f1486" fmla="val 11350532"/>
              <a:gd name="f1487" fmla="val 5647438"/>
              <a:gd name="f1488" fmla="val 5630991"/>
              <a:gd name="f1489" fmla="val 5591855"/>
              <a:gd name="f1490" fmla="val 5617934"/>
              <a:gd name="f1491" fmla="val 5619579"/>
              <a:gd name="f1492" fmla="val 9120102"/>
              <a:gd name="f1493" fmla="val 5621282"/>
              <a:gd name="f1494" fmla="val 9119514"/>
              <a:gd name="f1495" fmla="val 5623044"/>
              <a:gd name="f1496" fmla="val 9118927"/>
              <a:gd name="f1497" fmla="val 5624806"/>
              <a:gd name="f1498" fmla="val 9117517"/>
              <a:gd name="f1499" fmla="val 5627332"/>
              <a:gd name="f1500" fmla="val 9115285"/>
              <a:gd name="f1501" fmla="val 5630622"/>
              <a:gd name="f1502" fmla="val 9113053"/>
              <a:gd name="f1503" fmla="val 5633911"/>
              <a:gd name="f1504" fmla="val 9109705"/>
              <a:gd name="f1505" fmla="val 5638316"/>
              <a:gd name="f1506" fmla="val 9105241"/>
              <a:gd name="f1507" fmla="val 5643837"/>
              <a:gd name="f1508" fmla="val 9100777"/>
              <a:gd name="f1509" fmla="val 5649359"/>
              <a:gd name="f1510" fmla="val 9094786"/>
              <a:gd name="f1511" fmla="val 5656701"/>
              <a:gd name="f1512" fmla="val 9087267"/>
              <a:gd name="f1513" fmla="val 5665864"/>
              <a:gd name="f1514" fmla="val 9072466"/>
              <a:gd name="f1515" fmla="val 5683485"/>
              <a:gd name="f1516" fmla="val 9061540"/>
              <a:gd name="f1517" fmla="val 5701929"/>
              <a:gd name="f1518" fmla="val 9054492"/>
              <a:gd name="f1519" fmla="val 5721195"/>
              <a:gd name="f1520" fmla="val 9047443"/>
              <a:gd name="f1521" fmla="val 5740460"/>
              <a:gd name="f1522" fmla="val 9043919"/>
              <a:gd name="f1523" fmla="val 5761489"/>
              <a:gd name="f1524" fmla="val 5784279"/>
              <a:gd name="f1525" fmla="val 5812825"/>
              <a:gd name="f1526" fmla="val 9074228"/>
              <a:gd name="f1527" fmla="val 5782517"/>
              <a:gd name="f1528" fmla="val 5763486"/>
              <a:gd name="f1529" fmla="val 9077164"/>
              <a:gd name="f1530" fmla="val 5745982"/>
              <a:gd name="f1531" fmla="val 9083038"/>
              <a:gd name="f1532" fmla="val 5730005"/>
              <a:gd name="f1533" fmla="val 9088912"/>
              <a:gd name="f1534" fmla="val 5714029"/>
              <a:gd name="f1535" fmla="val 9098193"/>
              <a:gd name="f1536" fmla="val 5698287"/>
              <a:gd name="f1537" fmla="val 9110880"/>
              <a:gd name="f1538" fmla="val 5682780"/>
              <a:gd name="f1539" fmla="val 9114874"/>
              <a:gd name="f1540" fmla="val 5677847"/>
              <a:gd name="f1541" fmla="val 9118105"/>
              <a:gd name="f1542" fmla="val 5673911"/>
              <a:gd name="f1543" fmla="val 9120572"/>
              <a:gd name="f1544" fmla="val 5670974"/>
              <a:gd name="f1545" fmla="val 9123038"/>
              <a:gd name="f1546" fmla="val 5668037"/>
              <a:gd name="f1547" fmla="val 9124918"/>
              <a:gd name="f1548" fmla="val 5665805"/>
              <a:gd name="f1549" fmla="val 9126210"/>
              <a:gd name="f1550" fmla="val 5664278"/>
              <a:gd name="f1551" fmla="val 9127503"/>
              <a:gd name="f1552" fmla="val 5662751"/>
              <a:gd name="f1553" fmla="val 9128501"/>
              <a:gd name="f1554" fmla="val 5661635"/>
              <a:gd name="f1555" fmla="val 9129206"/>
              <a:gd name="f1556" fmla="val 5660930"/>
              <a:gd name="f1557" fmla="val 9129911"/>
              <a:gd name="f1558" fmla="val 5660225"/>
              <a:gd name="f1559" fmla="val 9130498"/>
              <a:gd name="f1560" fmla="val 5659521"/>
              <a:gd name="f1561" fmla="val 9130968"/>
              <a:gd name="f1562" fmla="val 5658815"/>
              <a:gd name="f1563" fmla="val 5637435"/>
              <a:gd name="f1564" fmla="val 9157400"/>
              <a:gd name="f1565" fmla="val 5618522"/>
              <a:gd name="f1566" fmla="val 5602075"/>
              <a:gd name="f1567" fmla="val 2419262"/>
              <a:gd name="f1568" fmla="val 2418675"/>
              <a:gd name="f1569" fmla="val 2418088"/>
              <a:gd name="f1570" fmla="val 2416678"/>
              <a:gd name="f1571" fmla="val 2414446"/>
              <a:gd name="f1572" fmla="val 2412214"/>
              <a:gd name="f1573" fmla="val 2408866"/>
              <a:gd name="f1574" fmla="val 2404402"/>
              <a:gd name="f1575" fmla="val 2399938"/>
              <a:gd name="f1576" fmla="val 2393947"/>
              <a:gd name="f1577" fmla="val 2386428"/>
              <a:gd name="f1578" fmla="val 2371626"/>
              <a:gd name="f1579" fmla="val 2360701"/>
              <a:gd name="f1580" fmla="val 2353653"/>
              <a:gd name="f1581" fmla="val 2346604"/>
              <a:gd name="f1582" fmla="val 2343080"/>
              <a:gd name="f1583" fmla="val 2373388"/>
              <a:gd name="f1584" fmla="val 2376326"/>
              <a:gd name="f1585" fmla="val 2382199"/>
              <a:gd name="f1586" fmla="val 2388073"/>
              <a:gd name="f1587" fmla="val 2397353"/>
              <a:gd name="f1588" fmla="val 2410041"/>
              <a:gd name="f1589" fmla="val 2414035"/>
              <a:gd name="f1590" fmla="val 2417265"/>
              <a:gd name="f1591" fmla="val 2419732"/>
              <a:gd name="f1592" fmla="val 2422200"/>
              <a:gd name="f1593" fmla="val 2424079"/>
              <a:gd name="f1594" fmla="val 2425371"/>
              <a:gd name="f1595" fmla="val 2426664"/>
              <a:gd name="f1596" fmla="val 2427662"/>
              <a:gd name="f1597" fmla="val 2428367"/>
              <a:gd name="f1598" fmla="val 2429072"/>
              <a:gd name="f1599" fmla="val 2429659"/>
              <a:gd name="f1600" fmla="val 2430129"/>
              <a:gd name="f1601" fmla="val 2456561"/>
              <a:gd name="f1602" fmla="val 5587374"/>
              <a:gd name="f1603" fmla="val 5613806"/>
              <a:gd name="f1604" fmla="val 4809025"/>
              <a:gd name="f1605" fmla="val 4811492"/>
              <a:gd name="f1606" fmla="val 5659621"/>
              <a:gd name="f1607" fmla="val 4809613"/>
              <a:gd name="f1608" fmla="val 4807674"/>
              <a:gd name="f1609" fmla="val 5659562"/>
              <a:gd name="f1610" fmla="val 4805677"/>
              <a:gd name="f1611" fmla="val 5659445"/>
              <a:gd name="f1612" fmla="val 4803681"/>
              <a:gd name="f1613" fmla="val 5659327"/>
              <a:gd name="f1614" fmla="val 4800568"/>
              <a:gd name="f1615" fmla="val 5659268"/>
              <a:gd name="f1616" fmla="val 4796338"/>
              <a:gd name="f1617" fmla="val 4773782"/>
              <a:gd name="f1618" fmla="val 4755221"/>
              <a:gd name="f1619" fmla="val 5665847"/>
              <a:gd name="f1620" fmla="val 4740655"/>
              <a:gd name="f1621" fmla="val 5679004"/>
              <a:gd name="f1622" fmla="val 4726322"/>
              <a:gd name="f1623" fmla="val 5691926"/>
              <a:gd name="f1624" fmla="val 5709078"/>
              <a:gd name="f1625" fmla="val 5730458"/>
              <a:gd name="f1626" fmla="val 5755363"/>
              <a:gd name="f1627" fmla="val 4729495"/>
              <a:gd name="f1628" fmla="val 5774981"/>
              <a:gd name="f1629" fmla="val 4750170"/>
              <a:gd name="f1630" fmla="val 5789313"/>
              <a:gd name="f1631" fmla="val 5803645"/>
              <a:gd name="f1632" fmla="val 4799393"/>
              <a:gd name="f1633" fmla="val 5810811"/>
              <a:gd name="f1634" fmla="val 4835810"/>
              <a:gd name="f1635" fmla="val 4844268"/>
              <a:gd name="f1636" fmla="val 5783322"/>
              <a:gd name="f1637" fmla="val 4842858"/>
              <a:gd name="f1638" fmla="val 5783557"/>
              <a:gd name="f1639" fmla="val 4841331"/>
              <a:gd name="f1640" fmla="val 5783674"/>
              <a:gd name="f1641" fmla="val 4839686"/>
              <a:gd name="f1642" fmla="val 4838042"/>
              <a:gd name="f1643" fmla="val 4835692"/>
              <a:gd name="f1644" fmla="val 4832638"/>
              <a:gd name="f1645" fmla="val 4806323"/>
              <a:gd name="f1646" fmla="val 4786118"/>
              <a:gd name="f1647" fmla="val 5778917"/>
              <a:gd name="f1648" fmla="val 4772021"/>
              <a:gd name="f1649" fmla="val 5769401"/>
              <a:gd name="f1650" fmla="val 4757924"/>
              <a:gd name="f1651" fmla="val 5759886"/>
              <a:gd name="f1652" fmla="val 5746317"/>
              <a:gd name="f1653" fmla="val 5728696"/>
              <a:gd name="f1654" fmla="val 5715304"/>
              <a:gd name="f1655" fmla="val 4755750"/>
              <a:gd name="f1656" fmla="val 5704790"/>
              <a:gd name="f1657" fmla="val 4765501"/>
              <a:gd name="f1658" fmla="val 5697154"/>
              <a:gd name="f1659" fmla="val 4775251"/>
              <a:gd name="f1660" fmla="val 5689518"/>
              <a:gd name="f1661" fmla="val 4788937"/>
              <a:gd name="f1662" fmla="val 5685700"/>
              <a:gd name="f1663" fmla="val 4806558"/>
              <a:gd name="f1664" fmla="val 4811022"/>
              <a:gd name="f1665" fmla="val 4816308"/>
              <a:gd name="f1666" fmla="val 5685935"/>
              <a:gd name="f1667" fmla="val 5686405"/>
              <a:gd name="f1668" fmla="val 4828526"/>
              <a:gd name="f1669" fmla="val 5686875"/>
              <a:gd name="f1670" fmla="val 4835575"/>
              <a:gd name="f1671" fmla="val 5687697"/>
              <a:gd name="f1672" fmla="val 4843563"/>
              <a:gd name="f1673" fmla="val 5688872"/>
              <a:gd name="f1674" fmla="val 4836515"/>
              <a:gd name="f1675" fmla="val 6068557"/>
              <a:gd name="f1676" fmla="val 5278261"/>
              <a:gd name="f1677" fmla="val 5282490"/>
              <a:gd name="f1678" fmla="val 5308569"/>
              <a:gd name="f1679" fmla="val 6054459"/>
              <a:gd name="f1680" fmla="val 6050466"/>
              <a:gd name="f1681" fmla="val 5328775"/>
              <a:gd name="f1682" fmla="val 6042241"/>
              <a:gd name="f1683" fmla="val 5345339"/>
              <a:gd name="f1684" fmla="val 6029789"/>
              <a:gd name="f1685" fmla="val 5358262"/>
              <a:gd name="f1686" fmla="val 5329363"/>
              <a:gd name="f1687" fmla="val 6006178"/>
              <a:gd name="f1688" fmla="val 5327953"/>
              <a:gd name="f1689" fmla="val 5402315"/>
              <a:gd name="f1690" fmla="val 5433093"/>
              <a:gd name="f1691" fmla="val 5996074"/>
              <a:gd name="f1692" fmla="val 5459643"/>
              <a:gd name="f1693" fmla="val 5975869"/>
              <a:gd name="f1694" fmla="val 5481963"/>
              <a:gd name="f1695" fmla="val 5993843"/>
              <a:gd name="f1696" fmla="val 5499936"/>
              <a:gd name="f1697" fmla="val 6017806"/>
              <a:gd name="f1698" fmla="val 5475971"/>
              <a:gd name="f1699" fmla="val 5443431"/>
              <a:gd name="f1700" fmla="val 5372006"/>
              <a:gd name="f1701" fmla="val 6040714"/>
              <a:gd name="f1702" fmla="val 5385751"/>
              <a:gd name="f1703" fmla="val 6049879"/>
              <a:gd name="f1704" fmla="val 5375648"/>
              <a:gd name="f1705" fmla="val 6057866"/>
              <a:gd name="f1706" fmla="val 5364018"/>
              <a:gd name="f1707" fmla="val 6064679"/>
              <a:gd name="f1708" fmla="val 5350860"/>
              <a:gd name="f1709" fmla="val 6071493"/>
              <a:gd name="f1710" fmla="val 5337704"/>
              <a:gd name="f1711" fmla="val 6078189"/>
              <a:gd name="f1712" fmla="val 5322197"/>
              <a:gd name="f1713" fmla="val 6084767"/>
              <a:gd name="f1714" fmla="val 5304341"/>
              <a:gd name="f1715" fmla="val 2095868"/>
              <a:gd name="f1716" fmla="val 5271601"/>
              <a:gd name="f1717" fmla="val 2079187"/>
              <a:gd name="f1718" fmla="val 5363466"/>
              <a:gd name="f1719" fmla="val 2038893"/>
              <a:gd name="f1720" fmla="val 5415743"/>
              <a:gd name="f1721" fmla="val 1974987"/>
              <a:gd name="f1722" fmla="val 5428430"/>
              <a:gd name="f1723" fmla="val 1983092"/>
              <a:gd name="f1724" fmla="val 5461558"/>
              <a:gd name="f1725" fmla="val 2020684"/>
              <a:gd name="f1726" fmla="val 5450985"/>
              <a:gd name="f1727" fmla="val 2050523"/>
              <a:gd name="f1728" fmla="val 5431837"/>
              <a:gd name="f1729" fmla="val 5404113"/>
              <a:gd name="f1730" fmla="val 2094694"/>
              <a:gd name="f1731" fmla="val 5376389"/>
              <a:gd name="f1732" fmla="val 2110319"/>
              <a:gd name="f1733" fmla="val 5339501"/>
              <a:gd name="f1734" fmla="val 2119481"/>
              <a:gd name="f1735" fmla="val 5293451"/>
              <a:gd name="f1736" fmla="val 5258480"/>
              <a:gd name="f1737" fmla="val 5284912"/>
              <a:gd name="f1738" fmla="val 7920133"/>
              <a:gd name="f1739" fmla="val 7922600"/>
              <a:gd name="f1740" fmla="val 5330727"/>
              <a:gd name="f1741" fmla="val 7920720"/>
              <a:gd name="f1742" fmla="val 7918782"/>
              <a:gd name="f1743" fmla="val 5330668"/>
              <a:gd name="f1744" fmla="val 7916785"/>
              <a:gd name="f1745" fmla="val 5330551"/>
              <a:gd name="f1746" fmla="val 7914788"/>
              <a:gd name="f1747" fmla="val 5330433"/>
              <a:gd name="f1748" fmla="val 7911675"/>
              <a:gd name="f1749" fmla="val 5330374"/>
              <a:gd name="f1750" fmla="val 7907446"/>
              <a:gd name="f1751" fmla="val 7884890"/>
              <a:gd name="f1752" fmla="val 7866329"/>
              <a:gd name="f1753" fmla="val 5336953"/>
              <a:gd name="f1754" fmla="val 7851762"/>
              <a:gd name="f1755" fmla="val 5350110"/>
              <a:gd name="f1756" fmla="val 7837430"/>
              <a:gd name="f1757" fmla="val 5363032"/>
              <a:gd name="f1758" fmla="val 5380184"/>
              <a:gd name="f1759" fmla="val 5401564"/>
              <a:gd name="f1760" fmla="val 5426469"/>
              <a:gd name="f1761" fmla="val 7840602"/>
              <a:gd name="f1762" fmla="val 5446087"/>
              <a:gd name="f1763" fmla="val 7861278"/>
              <a:gd name="f1764" fmla="val 5460419"/>
              <a:gd name="f1765" fmla="val 5474751"/>
              <a:gd name="f1766" fmla="val 7910500"/>
              <a:gd name="f1767" fmla="val 5481917"/>
              <a:gd name="f1768" fmla="val 7946917"/>
              <a:gd name="f1769" fmla="val 7955375"/>
              <a:gd name="f1770" fmla="val 5454428"/>
              <a:gd name="f1771" fmla="val 7953966"/>
              <a:gd name="f1772" fmla="val 5454663"/>
              <a:gd name="f1773" fmla="val 7952438"/>
              <a:gd name="f1774" fmla="val 5454780"/>
              <a:gd name="f1775" fmla="val 7950794"/>
              <a:gd name="f1776" fmla="val 7949149"/>
              <a:gd name="f1777" fmla="val 7946800"/>
              <a:gd name="f1778" fmla="val 7943745"/>
              <a:gd name="f1779" fmla="val 7917431"/>
              <a:gd name="f1780" fmla="val 7897225"/>
              <a:gd name="f1781" fmla="val 5450023"/>
              <a:gd name="f1782" fmla="val 7883128"/>
              <a:gd name="f1783" fmla="val 5440507"/>
              <a:gd name="f1784" fmla="val 7869031"/>
              <a:gd name="f1785" fmla="val 5430992"/>
              <a:gd name="f1786" fmla="val 5417423"/>
              <a:gd name="f1787" fmla="val 5399802"/>
              <a:gd name="f1788" fmla="val 5386410"/>
              <a:gd name="f1789" fmla="val 7866858"/>
              <a:gd name="f1790" fmla="val 5375896"/>
              <a:gd name="f1791" fmla="val 7876608"/>
              <a:gd name="f1792" fmla="val 5368260"/>
              <a:gd name="f1793" fmla="val 7886359"/>
              <a:gd name="f1794" fmla="val 5360624"/>
              <a:gd name="f1795" fmla="val 7900045"/>
              <a:gd name="f1796" fmla="val 5356806"/>
              <a:gd name="f1797" fmla="val 7917666"/>
              <a:gd name="f1798" fmla="val 7922130"/>
              <a:gd name="f1799" fmla="val 7927416"/>
              <a:gd name="f1800" fmla="val 5357041"/>
              <a:gd name="f1801" fmla="val 5357511"/>
              <a:gd name="f1802" fmla="val 7939634"/>
              <a:gd name="f1803" fmla="val 5357981"/>
              <a:gd name="f1804" fmla="val 7946682"/>
              <a:gd name="f1805" fmla="val 5358803"/>
              <a:gd name="f1806" fmla="val 7954671"/>
              <a:gd name="f1807" fmla="val 5359978"/>
              <a:gd name="f1808" fmla="val 7947622"/>
              <a:gd name="f1809" fmla="val 3789696"/>
              <a:gd name="f1810" fmla="val 5249715"/>
              <a:gd name="f1811" fmla="val 5389980"/>
              <a:gd name="f1812" fmla="val 5422755"/>
              <a:gd name="f1813" fmla="val 3808727"/>
              <a:gd name="f1814" fmla="val 5472447"/>
              <a:gd name="f1815" fmla="val 3838331"/>
              <a:gd name="f1816" fmla="val 5349098"/>
              <a:gd name="f1817" fmla="val 5395619"/>
              <a:gd name="f1818" fmla="val 3752691"/>
              <a:gd name="f1819" fmla="val 3821415"/>
              <a:gd name="f1820" fmla="val 377580"/>
              <a:gd name="f1821" fmla="val 5236739"/>
              <a:gd name="f1822" fmla="val 5240968"/>
              <a:gd name="f1823" fmla="val 5271277"/>
              <a:gd name="f1824" fmla="val 362426"/>
              <a:gd name="f1825" fmla="val 362896"/>
              <a:gd name="f1826" fmla="val 5273627"/>
              <a:gd name="f1827" fmla="val 363131"/>
              <a:gd name="f1828" fmla="val 5275976"/>
              <a:gd name="f1829" fmla="val 5278326"/>
              <a:gd name="f1830" fmla="val 5280440"/>
              <a:gd name="f1831" fmla="val 5282555"/>
              <a:gd name="f1832" fmla="val 5284669"/>
              <a:gd name="f1833" fmla="val 5289838"/>
              <a:gd name="f1834" fmla="val 5295007"/>
              <a:gd name="f1835" fmla="val 5300176"/>
              <a:gd name="f1836" fmla="val 361956"/>
              <a:gd name="f1837" fmla="val 5305345"/>
              <a:gd name="f1838" fmla="val 361134"/>
              <a:gd name="f1839" fmla="val 5311219"/>
              <a:gd name="f1840" fmla="val 359959"/>
              <a:gd name="f1841" fmla="val 5317797"/>
              <a:gd name="f1842" fmla="val 263395"/>
              <a:gd name="f1843" fmla="val 5348106"/>
              <a:gd name="f1844" fmla="val 355730"/>
              <a:gd name="f1845" fmla="val 351971"/>
              <a:gd name="f1846" fmla="val 5379589"/>
              <a:gd name="f1847" fmla="val 343278"/>
              <a:gd name="f1848" fmla="val 5406021"/>
              <a:gd name="f1849" fmla="val 329650"/>
              <a:gd name="f1850" fmla="val 5427402"/>
              <a:gd name="f1851" fmla="val 316023"/>
              <a:gd name="f1852" fmla="val 5448782"/>
              <a:gd name="f1853" fmla="val 297227"/>
              <a:gd name="f1854" fmla="val 5465111"/>
              <a:gd name="f1855" fmla="val 273262"/>
              <a:gd name="f1856" fmla="val 5476388"/>
              <a:gd name="f1857" fmla="val 288417"/>
              <a:gd name="f1858" fmla="val 5502468"/>
              <a:gd name="f1859" fmla="val 323189"/>
              <a:gd name="f1860" fmla="val 5486727"/>
              <a:gd name="f1861" fmla="val 349151"/>
              <a:gd name="f1862" fmla="val 5458532"/>
              <a:gd name="f1863" fmla="val 366303"/>
              <a:gd name="f1864" fmla="val 5417886"/>
              <a:gd name="f1865" fmla="val 383454"/>
              <a:gd name="f1866" fmla="val 5377240"/>
              <a:gd name="f1867" fmla="val 392265"/>
              <a:gd name="f1868" fmla="val 5322849"/>
              <a:gd name="f1869" fmla="val 5254713"/>
              <a:gd name="f1870" fmla="val 5227205"/>
              <a:gd name="f1871" fmla="val 5243769"/>
              <a:gd name="f1872" fmla="val 9833287"/>
              <a:gd name="f1873" fmla="val 5260215"/>
              <a:gd name="f1874" fmla="val 9838515"/>
              <a:gd name="f1875" fmla="val 5275781"/>
              <a:gd name="f1876" fmla="val 9842626"/>
              <a:gd name="f1877" fmla="val 5290465"/>
              <a:gd name="f1878" fmla="val 9846738"/>
              <a:gd name="f1879" fmla="val 5305150"/>
              <a:gd name="f1880" fmla="val 9849733"/>
              <a:gd name="f1881" fmla="val 5318483"/>
              <a:gd name="f1882" fmla="val 9851613"/>
              <a:gd name="f1883" fmla="val 5330466"/>
              <a:gd name="f1884" fmla="val 9876283"/>
              <a:gd name="f1885" fmla="val 5313902"/>
              <a:gd name="f1886" fmla="val 9875343"/>
              <a:gd name="f1887" fmla="val 5304738"/>
              <a:gd name="f1888" fmla="val 9872582"/>
              <a:gd name="f1889" fmla="val 5292815"/>
              <a:gd name="f1890" fmla="val 9868001"/>
              <a:gd name="f1891" fmla="val 5278131"/>
              <a:gd name="f1892" fmla="val 9863419"/>
              <a:gd name="f1893" fmla="val 5263446"/>
              <a:gd name="f1894" fmla="val 9857487"/>
              <a:gd name="f1895" fmla="val 5246471"/>
              <a:gd name="f1896" fmla="val 5597042"/>
              <a:gd name="f1897" fmla="val 5602268"/>
              <a:gd name="f1898" fmla="val 5606381"/>
              <a:gd name="f1899" fmla="val 5610492"/>
              <a:gd name="f1900" fmla="val 5613488"/>
              <a:gd name="f1901" fmla="val 5615367"/>
              <a:gd name="f1902" fmla="val 5640037"/>
              <a:gd name="f1903" fmla="val 5639097"/>
              <a:gd name="f1904" fmla="val 5636337"/>
              <a:gd name="f1905" fmla="val 5631755"/>
              <a:gd name="f1906" fmla="val 5627173"/>
              <a:gd name="f1907" fmla="val 5621241"/>
              <a:gd name="f1908" fmla="val 601179"/>
              <a:gd name="f1909" fmla="val 606407"/>
              <a:gd name="f1910" fmla="val 610518"/>
              <a:gd name="f1911" fmla="val 614630"/>
              <a:gd name="f1912" fmla="val 617625"/>
              <a:gd name="f1913" fmla="val 619505"/>
              <a:gd name="f1914" fmla="val 644175"/>
              <a:gd name="f1915" fmla="val 643235"/>
              <a:gd name="f1916" fmla="val 640474"/>
              <a:gd name="f1917" fmla="val 635893"/>
              <a:gd name="f1918" fmla="val 631311"/>
              <a:gd name="f1919" fmla="val 625379"/>
              <a:gd name="f1920" fmla="val 9934080"/>
              <a:gd name="f1921" fmla="val 5223328"/>
              <a:gd name="f1922" fmla="val 9931496"/>
              <a:gd name="f1923" fmla="val 5282301"/>
              <a:gd name="f1924" fmla="val 9923331"/>
              <a:gd name="f1925" fmla="val 5331347"/>
              <a:gd name="f1926" fmla="val 9909587"/>
              <a:gd name="f1927" fmla="val 5370466"/>
              <a:gd name="f1928" fmla="val 9895842"/>
              <a:gd name="f1929" fmla="val 5409585"/>
              <a:gd name="f1930" fmla="val 9876518"/>
              <a:gd name="f1931" fmla="val 5439835"/>
              <a:gd name="f1932" fmla="val 5461215"/>
              <a:gd name="f1933" fmla="val 9868177"/>
              <a:gd name="f1934" fmla="val 5487647"/>
              <a:gd name="f1935" fmla="val 9882509"/>
              <a:gd name="f1936" fmla="val 5476839"/>
              <a:gd name="f1937" fmla="val 9895255"/>
              <a:gd name="f1938" fmla="val 5462566"/>
              <a:gd name="f1939" fmla="val 9906415"/>
              <a:gd name="f1940" fmla="val 5444827"/>
              <a:gd name="f1941" fmla="val 9917575"/>
              <a:gd name="f1942" fmla="val 5427089"/>
              <a:gd name="f1943" fmla="val 9927032"/>
              <a:gd name="f1944" fmla="val 5406942"/>
              <a:gd name="f1945" fmla="val 9934785"/>
              <a:gd name="f1946" fmla="val 5384386"/>
              <a:gd name="f1947" fmla="val 9942539"/>
              <a:gd name="f1948" fmla="val 5361831"/>
              <a:gd name="f1949" fmla="val 9948765"/>
              <a:gd name="f1950" fmla="val 5337455"/>
              <a:gd name="f1951" fmla="val 9953464"/>
              <a:gd name="f1952" fmla="val 5311258"/>
              <a:gd name="f1953" fmla="val 9958163"/>
              <a:gd name="f1954" fmla="val 5285062"/>
              <a:gd name="f1955" fmla="val 9961335"/>
              <a:gd name="f1956" fmla="val 5257984"/>
              <a:gd name="f1957" fmla="val 9962979"/>
              <a:gd name="f1958" fmla="val 5230024"/>
              <a:gd name="f1959" fmla="val 5697834"/>
              <a:gd name="f1960" fmla="val 5695250"/>
              <a:gd name="f1961" fmla="val 5687086"/>
              <a:gd name="f1962" fmla="val 5673341"/>
              <a:gd name="f1963" fmla="val 5659596"/>
              <a:gd name="f1964" fmla="val 5640272"/>
              <a:gd name="f1965" fmla="val 5631931"/>
              <a:gd name="f1966" fmla="val 5646263"/>
              <a:gd name="f1967" fmla="val 5659009"/>
              <a:gd name="f1968" fmla="val 5670169"/>
              <a:gd name="f1969" fmla="val 5681329"/>
              <a:gd name="f1970" fmla="val 5690787"/>
              <a:gd name="f1971" fmla="val 5698539"/>
              <a:gd name="f1972" fmla="val 5706292"/>
              <a:gd name="f1973" fmla="val 5712519"/>
              <a:gd name="f1974" fmla="val 5717218"/>
              <a:gd name="f1975" fmla="val 5721916"/>
              <a:gd name="f1976" fmla="val 5725088"/>
              <a:gd name="f1977" fmla="val 5726734"/>
              <a:gd name="f1978" fmla="val 701972"/>
              <a:gd name="f1979" fmla="val 699388"/>
              <a:gd name="f1980" fmla="val 691223"/>
              <a:gd name="f1981" fmla="val 677479"/>
              <a:gd name="f1982" fmla="val 663734"/>
              <a:gd name="f1983" fmla="val 644410"/>
              <a:gd name="f1984" fmla="val 636069"/>
              <a:gd name="f1985" fmla="val 650401"/>
              <a:gd name="f1986" fmla="val 663147"/>
              <a:gd name="f1987" fmla="val 674307"/>
              <a:gd name="f1988" fmla="val 685467"/>
              <a:gd name="f1989" fmla="val 694924"/>
              <a:gd name="f1990" fmla="val 702677"/>
              <a:gd name="f1991" fmla="val 710431"/>
              <a:gd name="f1992" fmla="val 716657"/>
              <a:gd name="f1993" fmla="val 721356"/>
              <a:gd name="f1994" fmla="val 726055"/>
              <a:gd name="f1995" fmla="val 729226"/>
              <a:gd name="f1996" fmla="val 730871"/>
              <a:gd name="f1997" fmla="val 11778929"/>
              <a:gd name="f1998" fmla="val 5213803"/>
              <a:gd name="f1999" fmla="val 11688003"/>
              <a:gd name="f2000" fmla="val 5226138"/>
              <a:gd name="f2001" fmla="val 11692232"/>
              <a:gd name="f2002" fmla="val 5257856"/>
              <a:gd name="f2003" fmla="val 11765184"/>
              <a:gd name="f2004" fmla="val 5247988"/>
              <a:gd name="f2005" fmla="val 11756021"/>
              <a:gd name="f2006" fmla="val 5287695"/>
              <a:gd name="f2007" fmla="val 11743686"/>
              <a:gd name="f2008" fmla="val 5323701"/>
              <a:gd name="f2009" fmla="val 11728179"/>
              <a:gd name="f2010" fmla="val 5356007"/>
              <a:gd name="f2011" fmla="val 11712673"/>
              <a:gd name="f2012" fmla="val 5388312"/>
              <a:gd name="f2013" fmla="val 11693289"/>
              <a:gd name="f2014" fmla="val 5417505"/>
              <a:gd name="f2015" fmla="val 11670029"/>
              <a:gd name="f2016" fmla="val 5443584"/>
              <a:gd name="f2017" fmla="val 11689413"/>
              <a:gd name="f2018" fmla="val 5465435"/>
              <a:gd name="f2019" fmla="val 11700690"/>
              <a:gd name="f2020" fmla="val 5453452"/>
              <a:gd name="f2021" fmla="val 11711557"/>
              <a:gd name="f2022" fmla="val 5439238"/>
              <a:gd name="f2023" fmla="val 11722012"/>
              <a:gd name="f2024" fmla="val 5422792"/>
              <a:gd name="f2025" fmla="val 11732467"/>
              <a:gd name="f2026" fmla="val 5406345"/>
              <a:gd name="f2027" fmla="val 11742746"/>
              <a:gd name="f2028" fmla="val 5387079"/>
              <a:gd name="f2029" fmla="val 11752849"/>
              <a:gd name="f2030" fmla="val 5364994"/>
              <a:gd name="f2031" fmla="val 11760133"/>
              <a:gd name="f2032" fmla="val 5375096"/>
              <a:gd name="f2033" fmla="val 11767886"/>
              <a:gd name="f2034" fmla="val 5388430"/>
              <a:gd name="f2035" fmla="val 11776109"/>
              <a:gd name="f2036" fmla="val 5404994"/>
              <a:gd name="f2037" fmla="val 11784332"/>
              <a:gd name="f2038" fmla="val 5421558"/>
              <a:gd name="f2039" fmla="val 11793495"/>
              <a:gd name="f2040" fmla="val 5441235"/>
              <a:gd name="f2041" fmla="val 11803598"/>
              <a:gd name="f2042" fmla="val 5464025"/>
              <a:gd name="f2043" fmla="val 11825801"/>
              <a:gd name="f2044" fmla="val 5439355"/>
              <a:gd name="f2045" fmla="val 11819223"/>
              <a:gd name="f2046" fmla="val 5424554"/>
              <a:gd name="f2047" fmla="val 11810882"/>
              <a:gd name="f2048" fmla="val 5408518"/>
              <a:gd name="f2049" fmla="val 11800779"/>
              <a:gd name="f2050" fmla="val 5391249"/>
              <a:gd name="f2051" fmla="val 11790676"/>
              <a:gd name="f2052" fmla="val 5373981"/>
              <a:gd name="f2053" fmla="val 11779281"/>
              <a:gd name="f2054" fmla="val 5355126"/>
              <a:gd name="f2055" fmla="val 11766594"/>
              <a:gd name="f2056" fmla="val 5334685"/>
              <a:gd name="f2057" fmla="val 11771998"/>
              <a:gd name="f2058" fmla="val 5321058"/>
              <a:gd name="f2059" fmla="val 11777401"/>
              <a:gd name="f2060" fmla="val 5306608"/>
              <a:gd name="f2061" fmla="val 11782805"/>
              <a:gd name="f2062" fmla="val 5291337"/>
              <a:gd name="f2063" fmla="val 11788209"/>
              <a:gd name="f2064" fmla="val 5276065"/>
              <a:gd name="f2065" fmla="val 11793848"/>
              <a:gd name="f2066" fmla="val 5258914"/>
              <a:gd name="f2067" fmla="val 11799722"/>
              <a:gd name="f2068" fmla="val 5239883"/>
              <a:gd name="f2069" fmla="val 1991551"/>
              <a:gd name="f2070" fmla="val 5212393"/>
              <a:gd name="f2071" fmla="val 5237063"/>
              <a:gd name="f2072" fmla="val 1980860"/>
              <a:gd name="f2073" fmla="val 5247166"/>
              <a:gd name="f2074" fmla="val 1987968"/>
              <a:gd name="f2075" fmla="val 5257504"/>
              <a:gd name="f2076" fmla="val 1994899"/>
              <a:gd name="f2077" fmla="val 5268077"/>
              <a:gd name="f2078" fmla="val 2001830"/>
              <a:gd name="f2079" fmla="val 5278649"/>
              <a:gd name="f2080" fmla="val 2007997"/>
              <a:gd name="f2081" fmla="val 5288987"/>
              <a:gd name="f2082" fmla="val 2013401"/>
              <a:gd name="f2083" fmla="val 5299090"/>
              <a:gd name="f2084" fmla="val 5274068"/>
              <a:gd name="f2085" fmla="val 2028085"/>
              <a:gd name="f2086" fmla="val 5264905"/>
              <a:gd name="f2087" fmla="val 2022329"/>
              <a:gd name="f2088" fmla="val 5255037"/>
              <a:gd name="f2089" fmla="val 2015515"/>
              <a:gd name="f2090" fmla="val 5244464"/>
              <a:gd name="f2091" fmla="val 2008702"/>
              <a:gd name="f2092" fmla="val 5233891"/>
              <a:gd name="f2093" fmla="val 2000714"/>
              <a:gd name="f2094" fmla="val 5223201"/>
              <a:gd name="f2095" fmla="val 11271589"/>
              <a:gd name="f2096" fmla="val 5199909"/>
              <a:gd name="f2097" fmla="val 5340174"/>
              <a:gd name="f2098" fmla="val 5372949"/>
              <a:gd name="f2099" fmla="val 11290620"/>
              <a:gd name="f2100" fmla="val 5422641"/>
              <a:gd name="f2101" fmla="val 11320223"/>
              <a:gd name="f2102" fmla="val 5299292"/>
              <a:gd name="f2103" fmla="val 5345813"/>
              <a:gd name="f2104" fmla="val 11234584"/>
              <a:gd name="f2105" fmla="val 11303307"/>
              <a:gd name="f2106" fmla="val 4841448"/>
              <a:gd name="f2107" fmla="val 5195401"/>
              <a:gd name="f2108" fmla="val 4824767"/>
              <a:gd name="f2109" fmla="val 5287266"/>
              <a:gd name="f2110" fmla="val 4784473"/>
              <a:gd name="f2111" fmla="val 5339543"/>
              <a:gd name="f2112" fmla="val 4720567"/>
              <a:gd name="f2113" fmla="val 5352230"/>
              <a:gd name="f2114" fmla="val 4728672"/>
              <a:gd name="f2115" fmla="val 5385358"/>
              <a:gd name="f2116" fmla="val 4766264"/>
              <a:gd name="f2117" fmla="val 5374785"/>
              <a:gd name="f2118" fmla="val 4796104"/>
              <a:gd name="f2119" fmla="val 5355637"/>
              <a:gd name="f2120" fmla="val 5327913"/>
              <a:gd name="f2121" fmla="val 4840274"/>
              <a:gd name="f2122" fmla="val 5300189"/>
              <a:gd name="f2123" fmla="val 4855897"/>
              <a:gd name="f2124" fmla="val 5263301"/>
              <a:gd name="f2125" fmla="val 4865060"/>
              <a:gd name="f2126" fmla="val 5217251"/>
              <a:gd name="f2127" fmla="val 9078457"/>
              <a:gd name="f2128" fmla="val 5170993"/>
              <a:gd name="f2129" fmla="val 5344033"/>
              <a:gd name="f2130" fmla="val 9097488"/>
              <a:gd name="f2131" fmla="val 5393725"/>
              <a:gd name="f2132" fmla="val 9127091"/>
              <a:gd name="f2133" fmla="val 5270376"/>
              <a:gd name="f2134" fmla="val 5316897"/>
              <a:gd name="f2135" fmla="val 9041452"/>
              <a:gd name="f2136" fmla="val 9110175"/>
              <a:gd name="f2137" fmla="val 2377618"/>
              <a:gd name="f2138" fmla="val 2396649"/>
              <a:gd name="f2139" fmla="val 2426252"/>
              <a:gd name="f2140" fmla="val 2340613"/>
              <a:gd name="f2141" fmla="val 2409336"/>
              <a:gd name="f2142" fmla="val 4737131"/>
              <a:gd name="f2143" fmla="val 5136193"/>
              <a:gd name="f2144" fmla="val 5160863"/>
              <a:gd name="f2145" fmla="val 4726441"/>
              <a:gd name="f2146" fmla="val 5170966"/>
              <a:gd name="f2147" fmla="val 4733547"/>
              <a:gd name="f2148" fmla="val 5181304"/>
              <a:gd name="f2149" fmla="val 4740478"/>
              <a:gd name="f2150" fmla="val 5191877"/>
              <a:gd name="f2151" fmla="val 4747410"/>
              <a:gd name="f2152" fmla="val 5202449"/>
              <a:gd name="f2153" fmla="val 4753577"/>
              <a:gd name="f2154" fmla="val 5212787"/>
              <a:gd name="f2155" fmla="val 4758982"/>
              <a:gd name="f2156" fmla="val 5222890"/>
              <a:gd name="f2157" fmla="val 5197868"/>
              <a:gd name="f2158" fmla="val 4773666"/>
              <a:gd name="f2159" fmla="val 5188705"/>
              <a:gd name="f2160" fmla="val 4767909"/>
              <a:gd name="f2161" fmla="val 5178837"/>
              <a:gd name="f2162" fmla="val 4761096"/>
              <a:gd name="f2163" fmla="val 5168264"/>
              <a:gd name="f2164" fmla="val 4754282"/>
              <a:gd name="f2165" fmla="val 5157691"/>
              <a:gd name="f2166" fmla="val 4746294"/>
              <a:gd name="f2167" fmla="val 5147001"/>
              <a:gd name="f2168" fmla="val 7124774"/>
              <a:gd name="f2169" fmla="val 4884909"/>
              <a:gd name="f2170" fmla="val 7033848"/>
              <a:gd name="f2171" fmla="val 4897244"/>
              <a:gd name="f2172" fmla="val 7038077"/>
              <a:gd name="f2173" fmla="val 4928962"/>
              <a:gd name="f2174" fmla="val 7111029"/>
              <a:gd name="f2175" fmla="val 4919094"/>
              <a:gd name="f2176" fmla="val 7101866"/>
              <a:gd name="f2177" fmla="val 4958801"/>
              <a:gd name="f2178" fmla="val 7089531"/>
              <a:gd name="f2179" fmla="val 4994807"/>
              <a:gd name="f2180" fmla="val 7074025"/>
              <a:gd name="f2181" fmla="val 5027113"/>
              <a:gd name="f2182" fmla="val 7058518"/>
              <a:gd name="f2183" fmla="val 5059418"/>
              <a:gd name="f2184" fmla="val 7039135"/>
              <a:gd name="f2185" fmla="val 5088611"/>
              <a:gd name="f2186" fmla="val 7015874"/>
              <a:gd name="f2187" fmla="val 5114690"/>
              <a:gd name="f2188" fmla="val 7035258"/>
              <a:gd name="f2189" fmla="val 5136541"/>
              <a:gd name="f2190" fmla="val 7046535"/>
              <a:gd name="f2191" fmla="val 5124558"/>
              <a:gd name="f2192" fmla="val 7057402"/>
              <a:gd name="f2193" fmla="val 5110344"/>
              <a:gd name="f2194" fmla="val 7067857"/>
              <a:gd name="f2195" fmla="val 5093898"/>
              <a:gd name="f2196" fmla="val 7078312"/>
              <a:gd name="f2197" fmla="val 5077451"/>
              <a:gd name="f2198" fmla="val 7088592"/>
              <a:gd name="f2199" fmla="val 5058185"/>
              <a:gd name="f2200" fmla="val 7098694"/>
              <a:gd name="f2201" fmla="val 5036100"/>
              <a:gd name="f2202" fmla="val 7105978"/>
              <a:gd name="f2203" fmla="val 5046202"/>
              <a:gd name="f2204" fmla="val 7113731"/>
              <a:gd name="f2205" fmla="val 5059536"/>
              <a:gd name="f2206" fmla="val 7121954"/>
              <a:gd name="f2207" fmla="val 5076100"/>
              <a:gd name="f2208" fmla="val 7130178"/>
              <a:gd name="f2209" fmla="val 5092664"/>
              <a:gd name="f2210" fmla="val 7139341"/>
              <a:gd name="f2211" fmla="val 5112341"/>
              <a:gd name="f2212" fmla="val 7149444"/>
              <a:gd name="f2213" fmla="val 5135131"/>
              <a:gd name="f2214" fmla="val 7171646"/>
              <a:gd name="f2215" fmla="val 5110461"/>
              <a:gd name="f2216" fmla="val 7165068"/>
              <a:gd name="f2217" fmla="val 5095660"/>
              <a:gd name="f2218" fmla="val 7156727"/>
              <a:gd name="f2219" fmla="val 5079624"/>
              <a:gd name="f2220" fmla="val 7146624"/>
              <a:gd name="f2221" fmla="val 5062355"/>
              <a:gd name="f2222" fmla="val 7136521"/>
              <a:gd name="f2223" fmla="val 5045087"/>
              <a:gd name="f2224" fmla="val 7125126"/>
              <a:gd name="f2225" fmla="val 5026232"/>
              <a:gd name="f2226" fmla="val 7112439"/>
              <a:gd name="f2227" fmla="val 5005791"/>
              <a:gd name="f2228" fmla="val 7117843"/>
              <a:gd name="f2229" fmla="val 4992164"/>
              <a:gd name="f2230" fmla="val 7123247"/>
              <a:gd name="f2231" fmla="val 4977714"/>
              <a:gd name="f2232" fmla="val 7128650"/>
              <a:gd name="f2233" fmla="val 4962443"/>
              <a:gd name="f2234" fmla="val 7134054"/>
              <a:gd name="f2235" fmla="val 4947171"/>
              <a:gd name="f2236" fmla="val 7139693"/>
              <a:gd name="f2237" fmla="val 4930020"/>
              <a:gd name="f2238" fmla="val 7145567"/>
              <a:gd name="f2239" fmla="val 4910989"/>
              <a:gd name="f2240" fmla="val 7952556"/>
              <a:gd name="f2241" fmla="val 4866507"/>
              <a:gd name="f2242" fmla="val 7935875"/>
              <a:gd name="f2243" fmla="val 4958372"/>
              <a:gd name="f2244" fmla="val 7895581"/>
              <a:gd name="f2245" fmla="val 5010649"/>
              <a:gd name="f2246" fmla="val 7831674"/>
              <a:gd name="f2247" fmla="val 5023336"/>
              <a:gd name="f2248" fmla="val 7839780"/>
              <a:gd name="f2249" fmla="val 5056464"/>
              <a:gd name="f2250" fmla="val 7877372"/>
              <a:gd name="f2251" fmla="val 5045891"/>
              <a:gd name="f2252" fmla="val 7907211"/>
              <a:gd name="f2253" fmla="val 5026743"/>
              <a:gd name="f2254" fmla="val 4999019"/>
              <a:gd name="f2255" fmla="val 7951381"/>
              <a:gd name="f2256" fmla="val 4971295"/>
              <a:gd name="f2257" fmla="val 7967005"/>
              <a:gd name="f2258" fmla="val 4934407"/>
              <a:gd name="f2259" fmla="val 7976168"/>
              <a:gd name="f2260" fmla="val 4888357"/>
              <a:gd name="f2261" fmla="val 2028555"/>
              <a:gd name="f2262" fmla="val 4820782"/>
              <a:gd name="f2263" fmla="val 4828888"/>
              <a:gd name="f2264" fmla="val 2019040"/>
              <a:gd name="f2265" fmla="val 4897611"/>
              <a:gd name="f2266" fmla="val 4918404"/>
              <a:gd name="f2267" fmla="val 1981683"/>
              <a:gd name="f2268" fmla="val 4944484"/>
              <a:gd name="f2269" fmla="val 2023269"/>
              <a:gd name="f2270" fmla="val 4922634"/>
              <a:gd name="f2271" fmla="val 2047938"/>
              <a:gd name="f2272" fmla="val 5065718"/>
              <a:gd name="f2273" fmla="val 2071199"/>
              <a:gd name="f2274" fmla="val 5056202"/>
              <a:gd name="f2275" fmla="val 2043710"/>
              <a:gd name="f2276" fmla="val 4911708"/>
              <a:gd name="f2277" fmla="val 2083886"/>
              <a:gd name="f2278" fmla="val 4890915"/>
              <a:gd name="f2279" fmla="val 2064502"/>
              <a:gd name="f2280" fmla="val 4952942"/>
              <a:gd name="f2281" fmla="val 2082476"/>
              <a:gd name="f2282" fmla="val 4968096"/>
              <a:gd name="f2283" fmla="val 2112785"/>
              <a:gd name="f2284" fmla="val 4875761"/>
              <a:gd name="f2285" fmla="val 2101508"/>
              <a:gd name="f2286" fmla="val 4857787"/>
              <a:gd name="f2287" fmla="val 2039833"/>
              <a:gd name="f2288" fmla="val 4888096"/>
              <a:gd name="f2289" fmla="val 6028027"/>
              <a:gd name="f2290" fmla="val 4819328"/>
              <a:gd name="f2291" fmla="val 6005942"/>
              <a:gd name="f2292" fmla="val 5988496"/>
              <a:gd name="f2293" fmla="val 4824790"/>
              <a:gd name="f2294" fmla="val 5975692"/>
              <a:gd name="f2295" fmla="val 4835715"/>
              <a:gd name="f2296" fmla="val 5962887"/>
              <a:gd name="f2297" fmla="val 4846641"/>
              <a:gd name="f2298" fmla="val 4861384"/>
              <a:gd name="f2299" fmla="val 4879944"/>
              <a:gd name="f2300" fmla="val 4891927"/>
              <a:gd name="f2301" fmla="val 5959774"/>
              <a:gd name="f2302" fmla="val 4902794"/>
              <a:gd name="f2303" fmla="val 5966352"/>
              <a:gd name="f2304" fmla="val 4912544"/>
              <a:gd name="f2305" fmla="val 5972931"/>
              <a:gd name="f2306" fmla="val 4922294"/>
              <a:gd name="f2307" fmla="val 5983974"/>
              <a:gd name="f2308" fmla="val 4932221"/>
              <a:gd name="f2309" fmla="val 5999481"/>
              <a:gd name="f2310" fmla="val 4942324"/>
              <a:gd name="f2311" fmla="val 6019922"/>
              <a:gd name="f2312" fmla="val 4955716"/>
              <a:gd name="f2313" fmla="val 6027204"/>
              <a:gd name="f2314" fmla="val 4960650"/>
              <a:gd name="f2315" fmla="val 6033254"/>
              <a:gd name="f2316" fmla="val 4965173"/>
              <a:gd name="f2317" fmla="val 6038071"/>
              <a:gd name="f2318" fmla="val 4969284"/>
              <a:gd name="f2319" fmla="val 6042887"/>
              <a:gd name="f2320" fmla="val 4973396"/>
              <a:gd name="f2321" fmla="val 6046766"/>
              <a:gd name="f2322" fmla="val 4977566"/>
              <a:gd name="f2323" fmla="val 6049701"/>
              <a:gd name="f2324" fmla="val 4981796"/>
              <a:gd name="f2325" fmla="val 6052638"/>
              <a:gd name="f2326" fmla="val 4986024"/>
              <a:gd name="f2327" fmla="val 6054694"/>
              <a:gd name="f2328" fmla="val 4990313"/>
              <a:gd name="f2329" fmla="val 6055868"/>
              <a:gd name="f2330" fmla="val 4994659"/>
              <a:gd name="f2331" fmla="val 6057045"/>
              <a:gd name="f2332" fmla="val 4999006"/>
              <a:gd name="f2333" fmla="val 6057631"/>
              <a:gd name="f2334" fmla="val 5003764"/>
              <a:gd name="f2335" fmla="val 5008932"/>
              <a:gd name="f2336" fmla="val 5015276"/>
              <a:gd name="f2337" fmla="val 5960009"/>
              <a:gd name="f2338" fmla="val 5042060"/>
              <a:gd name="f2339" fmla="val 6090758"/>
              <a:gd name="f2340" fmla="val 6090993"/>
              <a:gd name="f2341" fmla="val 5040415"/>
              <a:gd name="f2342" fmla="val 6091111"/>
              <a:gd name="f2343" fmla="val 5038771"/>
              <a:gd name="f2344" fmla="val 5037126"/>
              <a:gd name="f2345" fmla="val 5035246"/>
              <a:gd name="f2346" fmla="val 5032545"/>
              <a:gd name="f2347" fmla="val 5029020"/>
              <a:gd name="f2348" fmla="val 5006230"/>
              <a:gd name="f2349" fmla="val 6087705"/>
              <a:gd name="f2350" fmla="val 4988021"/>
              <a:gd name="f2351" fmla="val 4974394"/>
              <a:gd name="f2352" fmla="val 6074312"/>
              <a:gd name="f2353" fmla="val 4960767"/>
              <a:gd name="f2354" fmla="val 6062683"/>
              <a:gd name="f2355" fmla="val 4948315"/>
              <a:gd name="f2356" fmla="val 6046000"/>
              <a:gd name="f2357" fmla="val 4937037"/>
              <a:gd name="f2358" fmla="val 6020978"/>
              <a:gd name="f2359" fmla="val 4920121"/>
              <a:gd name="f2360" fmla="val 6008996"/>
              <a:gd name="f2361" fmla="val 4911898"/>
              <a:gd name="f2362" fmla="val 6000714"/>
              <a:gd name="f2363" fmla="val 4904556"/>
              <a:gd name="f2364" fmla="val 5996132"/>
              <a:gd name="f2365" fmla="val 4898094"/>
              <a:gd name="f2366" fmla="val 5991552"/>
              <a:gd name="f2367" fmla="val 4891633"/>
              <a:gd name="f2368" fmla="val 5989261"/>
              <a:gd name="f2369" fmla="val 4884409"/>
              <a:gd name="f2370" fmla="val 4876420"/>
              <a:gd name="f2371" fmla="val 4871956"/>
              <a:gd name="f2372" fmla="val 5990200"/>
              <a:gd name="f2373" fmla="val 4867786"/>
              <a:gd name="f2374" fmla="val 5992079"/>
              <a:gd name="f2375" fmla="val 4863909"/>
              <a:gd name="f2376" fmla="val 5993960"/>
              <a:gd name="f2377" fmla="val 4860033"/>
              <a:gd name="f2378" fmla="val 5996543"/>
              <a:gd name="f2379" fmla="val 4856685"/>
              <a:gd name="f2380" fmla="val 5999834"/>
              <a:gd name="f2381" fmla="val 4853865"/>
              <a:gd name="f2382" fmla="val 6003122"/>
              <a:gd name="f2383" fmla="val 4851046"/>
              <a:gd name="f2384" fmla="val 6007057"/>
              <a:gd name="f2385" fmla="val 4848814"/>
              <a:gd name="f2386" fmla="val 6011639"/>
              <a:gd name="f2387" fmla="val 4847169"/>
              <a:gd name="f2388" fmla="val 6016222"/>
              <a:gd name="f2389" fmla="val 4845524"/>
              <a:gd name="f2390" fmla="val 6021213"/>
              <a:gd name="f2391" fmla="val 4844702"/>
              <a:gd name="f2392" fmla="val 6026618"/>
              <a:gd name="f2393" fmla="val 6034370"/>
              <a:gd name="f2394" fmla="val 6043122"/>
              <a:gd name="f2395" fmla="val 4846699"/>
              <a:gd name="f2396" fmla="val 6052874"/>
              <a:gd name="f2397" fmla="val 4850693"/>
              <a:gd name="f2398" fmla="val 6062623"/>
              <a:gd name="f2399" fmla="val 4854688"/>
              <a:gd name="f2400" fmla="val 6073959"/>
              <a:gd name="f2401" fmla="val 4861031"/>
              <a:gd name="f2402" fmla="val 6086882"/>
              <a:gd name="f2403" fmla="val 4869724"/>
              <a:gd name="f2404" fmla="val 4835187"/>
              <a:gd name="f2405" fmla="val 4829783"/>
              <a:gd name="f2406" fmla="val 6069027"/>
              <a:gd name="f2407" fmla="val 4825789"/>
              <a:gd name="f2408" fmla="val 6059393"/>
              <a:gd name="f2409" fmla="val 4823204"/>
              <a:gd name="f2410" fmla="val 6049761"/>
              <a:gd name="f2411" fmla="val 4820619"/>
              <a:gd name="f2412" fmla="val 6039304"/>
              <a:gd name="f2413" fmla="val 4815849"/>
              <a:gd name="f2414" fmla="val 4841928"/>
              <a:gd name="f2415" fmla="val 4843573"/>
              <a:gd name="f2416" fmla="val 9934492"/>
              <a:gd name="f2417" fmla="val 4845276"/>
              <a:gd name="f2418" fmla="val 9933904"/>
              <a:gd name="f2419" fmla="val 4847038"/>
              <a:gd name="f2420" fmla="val 9933317"/>
              <a:gd name="f2421" fmla="val 4848800"/>
              <a:gd name="f2422" fmla="val 9931907"/>
              <a:gd name="f2423" fmla="val 4851326"/>
              <a:gd name="f2424" fmla="val 9929675"/>
              <a:gd name="f2425" fmla="val 4854616"/>
              <a:gd name="f2426" fmla="val 9927443"/>
              <a:gd name="f2427" fmla="val 4857905"/>
              <a:gd name="f2428" fmla="val 9924095"/>
              <a:gd name="f2429" fmla="val 4862310"/>
              <a:gd name="f2430" fmla="val 9919631"/>
              <a:gd name="f2431" fmla="val 4867831"/>
              <a:gd name="f2432" fmla="val 9915167"/>
              <a:gd name="f2433" fmla="val 4873353"/>
              <a:gd name="f2434" fmla="val 9909176"/>
              <a:gd name="f2435" fmla="val 4880695"/>
              <a:gd name="f2436" fmla="val 9901657"/>
              <a:gd name="f2437" fmla="val 4889858"/>
              <a:gd name="f2438" fmla="val 9886856"/>
              <a:gd name="f2439" fmla="val 4907479"/>
              <a:gd name="f2440" fmla="val 9875930"/>
              <a:gd name="f2441" fmla="val 4925923"/>
              <a:gd name="f2442" fmla="val 9868882"/>
              <a:gd name="f2443" fmla="val 4945189"/>
              <a:gd name="f2444" fmla="val 9861833"/>
              <a:gd name="f2445" fmla="val 4964454"/>
              <a:gd name="f2446" fmla="val 9858309"/>
              <a:gd name="f2447" fmla="val 4985483"/>
              <a:gd name="f2448" fmla="val 5008273"/>
              <a:gd name="f2449" fmla="val 5036819"/>
              <a:gd name="f2450" fmla="val 9888618"/>
              <a:gd name="f2451" fmla="val 5006511"/>
              <a:gd name="f2452" fmla="val 4987480"/>
              <a:gd name="f2453" fmla="val 9891554"/>
              <a:gd name="f2454" fmla="val 4969976"/>
              <a:gd name="f2455" fmla="val 9897428"/>
              <a:gd name="f2456" fmla="val 4953999"/>
              <a:gd name="f2457" fmla="val 9903302"/>
              <a:gd name="f2458" fmla="val 4938023"/>
              <a:gd name="f2459" fmla="val 9912583"/>
              <a:gd name="f2460" fmla="val 4922281"/>
              <a:gd name="f2461" fmla="val 9925270"/>
              <a:gd name="f2462" fmla="val 4906774"/>
              <a:gd name="f2463" fmla="val 9929264"/>
              <a:gd name="f2464" fmla="val 4901841"/>
              <a:gd name="f2465" fmla="val 9932495"/>
              <a:gd name="f2466" fmla="val 4897905"/>
              <a:gd name="f2467" fmla="val 9934962"/>
              <a:gd name="f2468" fmla="val 4894968"/>
              <a:gd name="f2469" fmla="val 9937428"/>
              <a:gd name="f2470" fmla="val 4892031"/>
              <a:gd name="f2471" fmla="val 9939308"/>
              <a:gd name="f2472" fmla="val 4889799"/>
              <a:gd name="f2473" fmla="val 9940600"/>
              <a:gd name="f2474" fmla="val 4888272"/>
              <a:gd name="f2475" fmla="val 9941893"/>
              <a:gd name="f2476" fmla="val 4886745"/>
              <a:gd name="f2477" fmla="val 9942891"/>
              <a:gd name="f2478" fmla="val 4885629"/>
              <a:gd name="f2479" fmla="val 9943596"/>
              <a:gd name="f2480" fmla="val 4884924"/>
              <a:gd name="f2481" fmla="val 9944301"/>
              <a:gd name="f2482" fmla="val 4884219"/>
              <a:gd name="f2483" fmla="val 9944888"/>
              <a:gd name="f2484" fmla="val 4883515"/>
              <a:gd name="f2485" fmla="val 9945358"/>
              <a:gd name="f2486" fmla="val 4882809"/>
              <a:gd name="f2487" fmla="val 4861429"/>
              <a:gd name="f2488" fmla="val 9971790"/>
              <a:gd name="f2489" fmla="val 4842516"/>
              <a:gd name="f2490" fmla="val 4826069"/>
              <a:gd name="f2491" fmla="val 5698246"/>
              <a:gd name="f2492" fmla="val 5697658"/>
              <a:gd name="f2493" fmla="val 5697071"/>
              <a:gd name="f2494" fmla="val 5695661"/>
              <a:gd name="f2495" fmla="val 5693429"/>
              <a:gd name="f2496" fmla="val 5691197"/>
              <a:gd name="f2497" fmla="val 5687849"/>
              <a:gd name="f2498" fmla="val 5683385"/>
              <a:gd name="f2499" fmla="val 5678921"/>
              <a:gd name="f2500" fmla="val 5672930"/>
              <a:gd name="f2501" fmla="val 5665412"/>
              <a:gd name="f2502" fmla="val 5650610"/>
              <a:gd name="f2503" fmla="val 5639685"/>
              <a:gd name="f2504" fmla="val 5632636"/>
              <a:gd name="f2505" fmla="val 5625588"/>
              <a:gd name="f2506" fmla="val 5622063"/>
              <a:gd name="f2507" fmla="val 5652372"/>
              <a:gd name="f2508" fmla="val 5655308"/>
              <a:gd name="f2509" fmla="val 5661182"/>
              <a:gd name="f2510" fmla="val 5667056"/>
              <a:gd name="f2511" fmla="val 5676337"/>
              <a:gd name="f2512" fmla="val 5689024"/>
              <a:gd name="f2513" fmla="val 5693018"/>
              <a:gd name="f2514" fmla="val 5696248"/>
              <a:gd name="f2515" fmla="val 5698716"/>
              <a:gd name="f2516" fmla="val 5701182"/>
              <a:gd name="f2517" fmla="val 5703062"/>
              <a:gd name="f2518" fmla="val 5704355"/>
              <a:gd name="f2519" fmla="val 5705647"/>
              <a:gd name="f2520" fmla="val 5706645"/>
              <a:gd name="f2521" fmla="val 5707350"/>
              <a:gd name="f2522" fmla="val 5708055"/>
              <a:gd name="f2523" fmla="val 5708642"/>
              <a:gd name="f2524" fmla="val 5709112"/>
              <a:gd name="f2525" fmla="val 5735544"/>
              <a:gd name="f2526" fmla="val 702384"/>
              <a:gd name="f2527" fmla="val 701796"/>
              <a:gd name="f2528" fmla="val 701209"/>
              <a:gd name="f2529" fmla="val 699799"/>
              <a:gd name="f2530" fmla="val 697567"/>
              <a:gd name="f2531" fmla="val 695335"/>
              <a:gd name="f2532" fmla="val 691987"/>
              <a:gd name="f2533" fmla="val 687523"/>
              <a:gd name="f2534" fmla="val 683059"/>
              <a:gd name="f2535" fmla="val 677068"/>
              <a:gd name="f2536" fmla="val 669549"/>
              <a:gd name="f2537" fmla="val 654747"/>
              <a:gd name="f2538" fmla="val 643822"/>
              <a:gd name="f2539" fmla="val 636774"/>
              <a:gd name="f2540" fmla="val 629725"/>
              <a:gd name="f2541" fmla="val 626201"/>
              <a:gd name="f2542" fmla="val 656510"/>
              <a:gd name="f2543" fmla="val 659446"/>
              <a:gd name="f2544" fmla="val 665320"/>
              <a:gd name="f2545" fmla="val 671194"/>
              <a:gd name="f2546" fmla="val 680474"/>
              <a:gd name="f2547" fmla="val 693162"/>
              <a:gd name="f2548" fmla="val 697156"/>
              <a:gd name="f2549" fmla="val 700386"/>
              <a:gd name="f2550" fmla="val 702853"/>
              <a:gd name="f2551" fmla="val 705320"/>
              <a:gd name="f2552" fmla="val 707200"/>
              <a:gd name="f2553" fmla="val 708492"/>
              <a:gd name="f2554" fmla="val 709784"/>
              <a:gd name="f2555" fmla="val 710783"/>
              <a:gd name="f2556" fmla="val 711488"/>
              <a:gd name="f2557" fmla="val 712193"/>
              <a:gd name="f2558" fmla="val 712780"/>
              <a:gd name="f2559" fmla="val 713250"/>
              <a:gd name="f2560" fmla="val 739682"/>
              <a:gd name="f2561" fmla="val 7848238"/>
              <a:gd name="f2562" fmla="val 4807299"/>
              <a:gd name="f2563" fmla="val 4831969"/>
              <a:gd name="f2564" fmla="val 7837548"/>
              <a:gd name="f2565" fmla="val 4842072"/>
              <a:gd name="f2566" fmla="val 7844655"/>
              <a:gd name="f2567" fmla="val 4852410"/>
              <a:gd name="f2568" fmla="val 7851586"/>
              <a:gd name="f2569" fmla="val 4862983"/>
              <a:gd name="f2570" fmla="val 7858517"/>
              <a:gd name="f2571" fmla="val 4873555"/>
              <a:gd name="f2572" fmla="val 7864685"/>
              <a:gd name="f2573" fmla="val 4883893"/>
              <a:gd name="f2574" fmla="val 7870089"/>
              <a:gd name="f2575" fmla="val 4893996"/>
              <a:gd name="f2576" fmla="val 4868974"/>
              <a:gd name="f2577" fmla="val 7884773"/>
              <a:gd name="f2578" fmla="val 4859811"/>
              <a:gd name="f2579" fmla="val 7879017"/>
              <a:gd name="f2580" fmla="val 4849943"/>
              <a:gd name="f2581" fmla="val 7872203"/>
              <a:gd name="f2582" fmla="val 4839370"/>
              <a:gd name="f2583" fmla="val 7865390"/>
              <a:gd name="f2584" fmla="val 4828797"/>
              <a:gd name="f2585" fmla="val 7857401"/>
              <a:gd name="f2586" fmla="val 4818107"/>
              <a:gd name="f2587" fmla="val 3844674"/>
              <a:gd name="f2588" fmla="val 4796067"/>
              <a:gd name="f2589" fmla="val 4800296"/>
              <a:gd name="f2590" fmla="val 4830605"/>
              <a:gd name="f2591" fmla="val 3829520"/>
              <a:gd name="f2592" fmla="val 3829990"/>
              <a:gd name="f2593" fmla="val 4832955"/>
              <a:gd name="f2594" fmla="val 3830225"/>
              <a:gd name="f2595" fmla="val 4835304"/>
              <a:gd name="f2596" fmla="val 4837654"/>
              <a:gd name="f2597" fmla="val 4839768"/>
              <a:gd name="f2598" fmla="val 4841883"/>
              <a:gd name="f2599" fmla="val 4843997"/>
              <a:gd name="f2600" fmla="val 4849166"/>
              <a:gd name="f2601" fmla="val 4854335"/>
              <a:gd name="f2602" fmla="val 4859504"/>
              <a:gd name="f2603" fmla="val 3829050"/>
              <a:gd name="f2604" fmla="val 4864673"/>
              <a:gd name="f2605" fmla="val 3828228"/>
              <a:gd name="f2606" fmla="val 4870547"/>
              <a:gd name="f2607" fmla="val 3827054"/>
              <a:gd name="f2608" fmla="val 4877125"/>
              <a:gd name="f2609" fmla="val 3730489"/>
              <a:gd name="f2610" fmla="val 4907434"/>
              <a:gd name="f2611" fmla="val 3822824"/>
              <a:gd name="f2612" fmla="val 3819066"/>
              <a:gd name="f2613" fmla="val 4938917"/>
              <a:gd name="f2614" fmla="val 3810372"/>
              <a:gd name="f2615" fmla="val 4965349"/>
              <a:gd name="f2616" fmla="val 3796745"/>
              <a:gd name="f2617" fmla="val 4986730"/>
              <a:gd name="f2618" fmla="val 3783117"/>
              <a:gd name="f2619" fmla="val 5008110"/>
              <a:gd name="f2620" fmla="val 3764322"/>
              <a:gd name="f2621" fmla="val 5024439"/>
              <a:gd name="f2622" fmla="val 3740356"/>
              <a:gd name="f2623" fmla="val 5035716"/>
              <a:gd name="f2624" fmla="val 3755511"/>
              <a:gd name="f2625" fmla="val 5061796"/>
              <a:gd name="f2626" fmla="val 3790283"/>
              <a:gd name="f2627" fmla="val 5046055"/>
              <a:gd name="f2628" fmla="val 3816245"/>
              <a:gd name="f2629" fmla="val 5017860"/>
              <a:gd name="f2630" fmla="val 3833397"/>
              <a:gd name="f2631" fmla="val 4977214"/>
              <a:gd name="f2632" fmla="val 3850549"/>
              <a:gd name="f2633" fmla="val 4936568"/>
              <a:gd name="f2634" fmla="val 3859359"/>
              <a:gd name="f2635" fmla="val 4882177"/>
              <a:gd name="f2636" fmla="val 4814041"/>
              <a:gd name="f2637" fmla="val 4789055"/>
              <a:gd name="f2638" fmla="val 4805619"/>
              <a:gd name="f2639" fmla="val 11676373"/>
              <a:gd name="f2640" fmla="val 4822065"/>
              <a:gd name="f2641" fmla="val 11681601"/>
              <a:gd name="f2642" fmla="val 4837631"/>
              <a:gd name="f2643" fmla="val 11685712"/>
              <a:gd name="f2644" fmla="val 4852315"/>
              <a:gd name="f2645" fmla="val 11689824"/>
              <a:gd name="f2646" fmla="val 4867000"/>
              <a:gd name="f2647" fmla="val 11692819"/>
              <a:gd name="f2648" fmla="val 4880333"/>
              <a:gd name="f2649" fmla="val 11694699"/>
              <a:gd name="f2650" fmla="val 4892316"/>
              <a:gd name="f2651" fmla="val 11719369"/>
              <a:gd name="f2652" fmla="val 4875752"/>
              <a:gd name="f2653" fmla="val 11718429"/>
              <a:gd name="f2654" fmla="val 4866588"/>
              <a:gd name="f2655" fmla="val 11715668"/>
              <a:gd name="f2656" fmla="val 4854665"/>
              <a:gd name="f2657" fmla="val 11711087"/>
              <a:gd name="f2658" fmla="val 4839981"/>
              <a:gd name="f2659" fmla="val 11706505"/>
              <a:gd name="f2660" fmla="val 4825296"/>
              <a:gd name="f2661" fmla="val 11700573"/>
              <a:gd name="f2662" fmla="val 4808321"/>
              <a:gd name="f2663" fmla="val 11777166"/>
              <a:gd name="f2664" fmla="val 4785178"/>
              <a:gd name="f2665" fmla="val 11774582"/>
              <a:gd name="f2666" fmla="val 4844151"/>
              <a:gd name="f2667" fmla="val 11766417"/>
              <a:gd name="f2668" fmla="val 4893197"/>
              <a:gd name="f2669" fmla="val 11752673"/>
              <a:gd name="f2670" fmla="val 4932316"/>
              <a:gd name="f2671" fmla="val 11738928"/>
              <a:gd name="f2672" fmla="val 4971435"/>
              <a:gd name="f2673" fmla="val 11719604"/>
              <a:gd name="f2674" fmla="val 5001685"/>
              <a:gd name="f2675" fmla="val 5023065"/>
              <a:gd name="f2676" fmla="val 11711263"/>
              <a:gd name="f2677" fmla="val 5049497"/>
              <a:gd name="f2678" fmla="val 11725595"/>
              <a:gd name="f2679" fmla="val 5038689"/>
              <a:gd name="f2680" fmla="val 11738341"/>
              <a:gd name="f2681" fmla="val 5024416"/>
              <a:gd name="f2682" fmla="val 11749501"/>
              <a:gd name="f2683" fmla="val 5006677"/>
              <a:gd name="f2684" fmla="val 11760661"/>
              <a:gd name="f2685" fmla="val 4988939"/>
              <a:gd name="f2686" fmla="val 11770118"/>
              <a:gd name="f2687" fmla="val 4968792"/>
              <a:gd name="f2688" fmla="val 11777871"/>
              <a:gd name="f2689" fmla="val 4946236"/>
              <a:gd name="f2690" fmla="val 11785625"/>
              <a:gd name="f2691" fmla="val 4923681"/>
              <a:gd name="f2692" fmla="val 11791851"/>
              <a:gd name="f2693" fmla="val 4899305"/>
              <a:gd name="f2694" fmla="val 11796550"/>
              <a:gd name="f2695" fmla="val 4873108"/>
              <a:gd name="f2696" fmla="val 11801249"/>
              <a:gd name="f2697" fmla="val 4846912"/>
              <a:gd name="f2698" fmla="val 11804421"/>
              <a:gd name="f2699" fmla="val 4819834"/>
              <a:gd name="f2700" fmla="val 11806065"/>
              <a:gd name="f2701" fmla="val 4791874"/>
              <a:gd name="f2702" fmla="val 307448"/>
              <a:gd name="f2703" fmla="val 4777806"/>
              <a:gd name="f2704" fmla="val 303923"/>
              <a:gd name="f2705" fmla="val 4811169"/>
              <a:gd name="f2706" fmla="val 298108"/>
              <a:gd name="f2707" fmla="val 4841066"/>
              <a:gd name="f2708" fmla="val 290003"/>
              <a:gd name="f2709" fmla="val 4867498"/>
              <a:gd name="f2710" fmla="val 281897"/>
              <a:gd name="f2711" fmla="val 4893930"/>
              <a:gd name="f2712" fmla="val 270795"/>
              <a:gd name="f2713" fmla="val 4916779"/>
              <a:gd name="f2714" fmla="val 4936045"/>
              <a:gd name="f2715" fmla="val 277491"/>
              <a:gd name="f2716" fmla="val 4955428"/>
              <a:gd name="f2717" fmla="val 295583"/>
              <a:gd name="f2718" fmla="val 4927704"/>
              <a:gd name="f2719" fmla="val 308387"/>
              <a:gd name="f2720" fmla="val 4898335"/>
              <a:gd name="f2721" fmla="val 315906"/>
              <a:gd name="f2722" fmla="val 4867322"/>
              <a:gd name="f2723" fmla="val 364188"/>
              <a:gd name="f2724" fmla="val 358549"/>
              <a:gd name="f2725" fmla="val 4951669"/>
              <a:gd name="f2726" fmla="val 331882"/>
              <a:gd name="f2727" fmla="val 5016867"/>
              <a:gd name="f2728" fmla="val 284188"/>
              <a:gd name="f2729" fmla="val 5062918"/>
              <a:gd name="f2730" fmla="val 300752"/>
              <a:gd name="f2731" fmla="val 5087588"/>
              <a:gd name="f2732" fmla="val 327301"/>
              <a:gd name="f2733" fmla="val 5062683"/>
              <a:gd name="f2734" fmla="val 348505"/>
              <a:gd name="f2735" fmla="val 5031258"/>
              <a:gd name="f2736" fmla="val 364364"/>
              <a:gd name="f2737" fmla="val 4993314"/>
              <a:gd name="f2738" fmla="val 380223"/>
              <a:gd name="f2739" fmla="val 4955369"/>
              <a:gd name="f2740" fmla="val 390620"/>
              <a:gd name="f2741" fmla="val 4909730"/>
              <a:gd name="f2742" fmla="val 395554"/>
              <a:gd name="f2743" fmla="val 4856397"/>
              <a:gd name="f2744" fmla="val 379342"/>
              <a:gd name="f2745" fmla="val 4832784"/>
              <a:gd name="f2746" fmla="val 4837013"/>
              <a:gd name="f2747" fmla="val 325891"/>
              <a:gd name="f2748" fmla="val 4826441"/>
              <a:gd name="f2749" fmla="val 328358"/>
              <a:gd name="f2750" fmla="val 4816925"/>
              <a:gd name="f2751" fmla="val 330003"/>
              <a:gd name="f2752" fmla="val 4808467"/>
              <a:gd name="f2753" fmla="val 331647"/>
              <a:gd name="f2754" fmla="val 4800009"/>
              <a:gd name="f2755" fmla="val 333410"/>
              <a:gd name="f2756" fmla="val 4792960"/>
              <a:gd name="f2757" fmla="val 335289"/>
              <a:gd name="f2758" fmla="val 4787321"/>
              <a:gd name="f2759" fmla="val 11326567"/>
              <a:gd name="f2760" fmla="val 4746261"/>
              <a:gd name="f2761" fmla="val 4750490"/>
              <a:gd name="f2762" fmla="val 4780799"/>
              <a:gd name="f2763" fmla="val 11311413"/>
              <a:gd name="f2764" fmla="val 11311883"/>
              <a:gd name="f2765" fmla="val 4783149"/>
              <a:gd name="f2766" fmla="val 11312118"/>
              <a:gd name="f2767" fmla="val 4785498"/>
              <a:gd name="f2768" fmla="val 4787848"/>
              <a:gd name="f2769" fmla="val 4789962"/>
              <a:gd name="f2770" fmla="val 4792077"/>
              <a:gd name="f2771" fmla="val 4794191"/>
              <a:gd name="f2772" fmla="val 4799360"/>
              <a:gd name="f2773" fmla="val 4804529"/>
              <a:gd name="f2774" fmla="val 4809698"/>
              <a:gd name="f2775" fmla="val 11310943"/>
              <a:gd name="f2776" fmla="val 4814867"/>
              <a:gd name="f2777" fmla="val 11310121"/>
              <a:gd name="f2778" fmla="val 4820741"/>
              <a:gd name="f2779" fmla="val 11308946"/>
              <a:gd name="f2780" fmla="val 4827319"/>
              <a:gd name="f2781" fmla="val 11212381"/>
              <a:gd name="f2782" fmla="val 4857628"/>
              <a:gd name="f2783" fmla="val 11304717"/>
              <a:gd name="f2784" fmla="val 11300957"/>
              <a:gd name="f2785" fmla="val 4889111"/>
              <a:gd name="f2786" fmla="val 11292264"/>
              <a:gd name="f2787" fmla="val 4915543"/>
              <a:gd name="f2788" fmla="val 11278637"/>
              <a:gd name="f2789" fmla="val 4936924"/>
              <a:gd name="f2790" fmla="val 11265010"/>
              <a:gd name="f2791" fmla="val 4958304"/>
              <a:gd name="f2792" fmla="val 11246214"/>
              <a:gd name="f2793" fmla="val 4974633"/>
              <a:gd name="f2794" fmla="val 11222249"/>
              <a:gd name="f2795" fmla="val 4985910"/>
              <a:gd name="f2796" fmla="val 11237404"/>
              <a:gd name="f2797" fmla="val 5011990"/>
              <a:gd name="f2798" fmla="val 11272176"/>
              <a:gd name="f2799" fmla="val 4996249"/>
              <a:gd name="f2800" fmla="val 11298138"/>
              <a:gd name="f2801" fmla="val 4968054"/>
              <a:gd name="f2802" fmla="val 11315289"/>
              <a:gd name="f2803" fmla="val 4927408"/>
              <a:gd name="f2804" fmla="val 11332441"/>
              <a:gd name="f2805" fmla="val 4886762"/>
              <a:gd name="f2806" fmla="val 11341251"/>
              <a:gd name="f2807" fmla="val 4832371"/>
              <a:gd name="f2808" fmla="val 4764235"/>
              <a:gd name="f2809" fmla="val 4774135"/>
              <a:gd name="f2810" fmla="val 4744582"/>
              <a:gd name="f2811" fmla="val 4752688"/>
              <a:gd name="f2812" fmla="val 4764620"/>
              <a:gd name="f2813" fmla="val 4821411"/>
              <a:gd name="f2814" fmla="val 4842204"/>
              <a:gd name="f2815" fmla="val 4727263"/>
              <a:gd name="f2816" fmla="val 4868284"/>
              <a:gd name="f2817" fmla="val 4768848"/>
              <a:gd name="f2818" fmla="val 4846434"/>
              <a:gd name="f2819" fmla="val 4793518"/>
              <a:gd name="f2820" fmla="val 4989518"/>
              <a:gd name="f2821" fmla="val 4816779"/>
              <a:gd name="f2822" fmla="val 4980002"/>
              <a:gd name="f2823" fmla="val 4789290"/>
              <a:gd name="f2824" fmla="val 4835508"/>
              <a:gd name="f2825" fmla="val 4829466"/>
              <a:gd name="f2826" fmla="val 4814715"/>
              <a:gd name="f2827" fmla="val 4810082"/>
              <a:gd name="f2828" fmla="val 4876742"/>
              <a:gd name="f2829" fmla="val 4828056"/>
              <a:gd name="f2830" fmla="val 4891896"/>
              <a:gd name="f2831" fmla="val 4858364"/>
              <a:gd name="f2832" fmla="val 4799561"/>
              <a:gd name="f2833" fmla="val 4847087"/>
              <a:gd name="f2834" fmla="val 4781587"/>
              <a:gd name="f2835" fmla="val 4785412"/>
              <a:gd name="f2836" fmla="val 4811896"/>
              <a:gd name="f2837" fmla="val 9133435"/>
              <a:gd name="f2838" fmla="val 4717345"/>
              <a:gd name="f2839" fmla="val 4721574"/>
              <a:gd name="f2840" fmla="val 4751883"/>
              <a:gd name="f2841" fmla="val 9118281"/>
              <a:gd name="f2842" fmla="val 9118751"/>
              <a:gd name="f2843" fmla="val 4754233"/>
              <a:gd name="f2844" fmla="val 9118986"/>
              <a:gd name="f2845" fmla="val 4756582"/>
              <a:gd name="f2846" fmla="val 4758932"/>
              <a:gd name="f2847" fmla="val 4761046"/>
              <a:gd name="f2848" fmla="val 4763161"/>
              <a:gd name="f2849" fmla="val 4765275"/>
              <a:gd name="f2850" fmla="val 4770444"/>
              <a:gd name="f2851" fmla="val 4775613"/>
              <a:gd name="f2852" fmla="val 4780782"/>
              <a:gd name="f2853" fmla="val 9117811"/>
              <a:gd name="f2854" fmla="val 4785951"/>
              <a:gd name="f2855" fmla="val 9116989"/>
              <a:gd name="f2856" fmla="val 4791825"/>
              <a:gd name="f2857" fmla="val 9115814"/>
              <a:gd name="f2858" fmla="val 4798403"/>
              <a:gd name="f2859" fmla="val 9019249"/>
              <a:gd name="f2860" fmla="val 4828712"/>
              <a:gd name="f2861" fmla="val 9111585"/>
              <a:gd name="f2862" fmla="val 9107825"/>
              <a:gd name="f2863" fmla="val 4860195"/>
              <a:gd name="f2864" fmla="val 9099132"/>
              <a:gd name="f2865" fmla="val 4886627"/>
              <a:gd name="f2866" fmla="val 9085505"/>
              <a:gd name="f2867" fmla="val 4908008"/>
              <a:gd name="f2868" fmla="val 9071878"/>
              <a:gd name="f2869" fmla="val 4929388"/>
              <a:gd name="f2870" fmla="val 9053082"/>
              <a:gd name="f2871" fmla="val 4945717"/>
              <a:gd name="f2872" fmla="val 9029117"/>
              <a:gd name="f2873" fmla="val 4956994"/>
              <a:gd name="f2874" fmla="val 9044272"/>
              <a:gd name="f2875" fmla="val 4983074"/>
              <a:gd name="f2876" fmla="val 9079044"/>
              <a:gd name="f2877" fmla="val 4967333"/>
              <a:gd name="f2878" fmla="val 9105006"/>
              <a:gd name="f2879" fmla="val 4939138"/>
              <a:gd name="f2880" fmla="val 9122157"/>
              <a:gd name="f2881" fmla="val 4898492"/>
              <a:gd name="f2882" fmla="val 9139309"/>
              <a:gd name="f2883" fmla="val 4857846"/>
              <a:gd name="f2884" fmla="val 9148119"/>
              <a:gd name="f2885" fmla="val 4803455"/>
              <a:gd name="f2886" fmla="val 4735319"/>
              <a:gd name="f2887" fmla="val 2432596"/>
              <a:gd name="f2888" fmla="val 2417442"/>
              <a:gd name="f2889" fmla="val 2417912"/>
              <a:gd name="f2890" fmla="val 2418147"/>
              <a:gd name="f2891" fmla="val 2416972"/>
              <a:gd name="f2892" fmla="val 2416149"/>
              <a:gd name="f2893" fmla="val 2414975"/>
              <a:gd name="f2894" fmla="val 2318410"/>
              <a:gd name="f2895" fmla="val 2410746"/>
              <a:gd name="f2896" fmla="val 2406986"/>
              <a:gd name="f2897" fmla="val 2398293"/>
              <a:gd name="f2898" fmla="val 2384666"/>
              <a:gd name="f2899" fmla="val 2371039"/>
              <a:gd name="f2900" fmla="val 2352243"/>
              <a:gd name="f2901" fmla="val 2328278"/>
              <a:gd name="f2902" fmla="val 2343433"/>
              <a:gd name="f2903" fmla="val 2378205"/>
              <a:gd name="f2904" fmla="val 2404167"/>
              <a:gd name="f2905" fmla="val 2421318"/>
              <a:gd name="f2906" fmla="val 2438470"/>
              <a:gd name="f2907" fmla="val 2447280"/>
              <a:gd name="f2908" fmla="val 4460161"/>
              <a:gd name="f2909" fmla="val 4476725"/>
              <a:gd name="f2910" fmla="val 7022218"/>
              <a:gd name="f2911" fmla="val 4493171"/>
              <a:gd name="f2912" fmla="val 7027446"/>
              <a:gd name="f2913" fmla="val 4508737"/>
              <a:gd name="f2914" fmla="val 7031557"/>
              <a:gd name="f2915" fmla="val 4523421"/>
              <a:gd name="f2916" fmla="val 7035669"/>
              <a:gd name="f2917" fmla="val 4538106"/>
              <a:gd name="f2918" fmla="val 7038665"/>
              <a:gd name="f2919" fmla="val 4551439"/>
              <a:gd name="f2920" fmla="val 7040544"/>
              <a:gd name="f2921" fmla="val 4563422"/>
              <a:gd name="f2922" fmla="val 7065214"/>
              <a:gd name="f2923" fmla="val 4546858"/>
              <a:gd name="f2924" fmla="val 7064274"/>
              <a:gd name="f2925" fmla="val 4537694"/>
              <a:gd name="f2926" fmla="val 7061514"/>
              <a:gd name="f2927" fmla="val 4525771"/>
              <a:gd name="f2928" fmla="val 7056932"/>
              <a:gd name="f2929" fmla="val 4511087"/>
              <a:gd name="f2930" fmla="val 7052350"/>
              <a:gd name="f2931" fmla="val 4496402"/>
              <a:gd name="f2932" fmla="val 7046418"/>
              <a:gd name="f2933" fmla="val 4479427"/>
              <a:gd name="f2934" fmla="val 7123012"/>
              <a:gd name="f2935" fmla="val 4456284"/>
              <a:gd name="f2936" fmla="val 7120427"/>
              <a:gd name="f2937" fmla="val 4515257"/>
              <a:gd name="f2938" fmla="val 7112263"/>
              <a:gd name="f2939" fmla="val 4564303"/>
              <a:gd name="f2940" fmla="val 7098518"/>
              <a:gd name="f2941" fmla="val 4603422"/>
              <a:gd name="f2942" fmla="val 7084774"/>
              <a:gd name="f2943" fmla="val 4642541"/>
              <a:gd name="f2944" fmla="val 7065449"/>
              <a:gd name="f2945" fmla="val 4672791"/>
              <a:gd name="f2946" fmla="val 4694171"/>
              <a:gd name="f2947" fmla="val 7057108"/>
              <a:gd name="f2948" fmla="val 4720603"/>
              <a:gd name="f2949" fmla="val 7071440"/>
              <a:gd name="f2950" fmla="val 4709795"/>
              <a:gd name="f2951" fmla="val 7084186"/>
              <a:gd name="f2952" fmla="val 4695522"/>
              <a:gd name="f2953" fmla="val 7095346"/>
              <a:gd name="f2954" fmla="val 4677783"/>
              <a:gd name="f2955" fmla="val 7106506"/>
              <a:gd name="f2956" fmla="val 4660045"/>
              <a:gd name="f2957" fmla="val 7115963"/>
              <a:gd name="f2958" fmla="val 4639898"/>
              <a:gd name="f2959" fmla="val 7123717"/>
              <a:gd name="f2960" fmla="val 4617342"/>
              <a:gd name="f2961" fmla="val 7131470"/>
              <a:gd name="f2962" fmla="val 4594787"/>
              <a:gd name="f2963" fmla="val 7137696"/>
              <a:gd name="f2964" fmla="val 4570411"/>
              <a:gd name="f2965" fmla="val 7142395"/>
              <a:gd name="f2966" fmla="val 4544214"/>
              <a:gd name="f2967" fmla="val 7147094"/>
              <a:gd name="f2968" fmla="val 4518018"/>
              <a:gd name="f2969" fmla="val 7150266"/>
              <a:gd name="f2970" fmla="val 4490940"/>
              <a:gd name="f2971" fmla="val 7151911"/>
              <a:gd name="f2972" fmla="val 4462980"/>
              <a:gd name="f2973" fmla="val 7885243"/>
              <a:gd name="f2974" fmla="val 4415688"/>
              <a:gd name="f2975" fmla="val 4423794"/>
              <a:gd name="f2976" fmla="val 7875727"/>
              <a:gd name="f2977" fmla="val 4492517"/>
              <a:gd name="f2978" fmla="val 4513310"/>
              <a:gd name="f2979" fmla="val 7838370"/>
              <a:gd name="f2980" fmla="val 4539390"/>
              <a:gd name="f2981" fmla="val 7879956"/>
              <a:gd name="f2982" fmla="val 4517540"/>
              <a:gd name="f2983" fmla="val 7904626"/>
              <a:gd name="f2984" fmla="val 4660624"/>
              <a:gd name="f2985" fmla="val 4651108"/>
              <a:gd name="f2986" fmla="val 7900397"/>
              <a:gd name="f2987" fmla="val 4506614"/>
              <a:gd name="f2988" fmla="val 7940574"/>
              <a:gd name="f2989" fmla="val 4485821"/>
              <a:gd name="f2990" fmla="val 7921190"/>
              <a:gd name="f2991" fmla="val 4547848"/>
              <a:gd name="f2992" fmla="val 7939164"/>
              <a:gd name="f2993" fmla="val 4563002"/>
              <a:gd name="f2994" fmla="val 7969472"/>
              <a:gd name="f2995" fmla="val 4470667"/>
              <a:gd name="f2996" fmla="val 7958195"/>
              <a:gd name="f2997" fmla="val 4452693"/>
              <a:gd name="f2998" fmla="val 7896520"/>
              <a:gd name="f2999" fmla="val 4483002"/>
              <a:gd name="f3000" fmla="val 4409779"/>
              <a:gd name="f3001" fmla="val 2061331"/>
              <a:gd name="f3002" fmla="val 2071786"/>
              <a:gd name="f3003" fmla="val 4413773"/>
              <a:gd name="f3004" fmla="val 4421761"/>
              <a:gd name="f3005" fmla="val 2086823"/>
              <a:gd name="f3006" fmla="val 4429750"/>
              <a:gd name="f3007" fmla="val 2090582"/>
              <a:gd name="f3008" fmla="val 4441145"/>
              <a:gd name="f3009" fmla="val 4455947"/>
              <a:gd name="f3010" fmla="val 4469339"/>
              <a:gd name="f3011" fmla="val 4479970"/>
              <a:gd name="f3012" fmla="val 4487841"/>
              <a:gd name="f3013" fmla="val 4495712"/>
              <a:gd name="f3014" fmla="val 4499647"/>
              <a:gd name="f3015" fmla="val 2035016"/>
              <a:gd name="f3016" fmla="val 2024678"/>
              <a:gd name="f3017" fmla="val 4495535"/>
              <a:gd name="f3018" fmla="val 2016925"/>
              <a:gd name="f3019" fmla="val 4487312"/>
              <a:gd name="f3020" fmla="val 2009172"/>
              <a:gd name="f3021" fmla="val 4479089"/>
              <a:gd name="f3022" fmla="val 4468164"/>
              <a:gd name="f3023" fmla="val 4454537"/>
              <a:gd name="f3024" fmla="val 2009230"/>
              <a:gd name="f3025" fmla="val 4430337"/>
              <a:gd name="f3026" fmla="val 2017101"/>
              <a:gd name="f3027" fmla="val 4422114"/>
              <a:gd name="f3028" fmla="val 2024972"/>
              <a:gd name="f3029" fmla="val 4413890"/>
              <a:gd name="f3030" fmla="val 2035251"/>
              <a:gd name="f3031" fmla="val 4406274"/>
              <a:gd name="f3032" fmla="val 4432706"/>
              <a:gd name="f3033" fmla="val 346567"/>
              <a:gd name="f3034" fmla="val 349034"/>
              <a:gd name="f3035" fmla="val 4478521"/>
              <a:gd name="f3036" fmla="val 347154"/>
              <a:gd name="f3037" fmla="val 345216"/>
              <a:gd name="f3038" fmla="val 4478462"/>
              <a:gd name="f3039" fmla="val 343219"/>
              <a:gd name="f3040" fmla="val 4478345"/>
              <a:gd name="f3041" fmla="val 341222"/>
              <a:gd name="f3042" fmla="val 4478227"/>
              <a:gd name="f3043" fmla="val 338108"/>
              <a:gd name="f3044" fmla="val 4478168"/>
              <a:gd name="f3045" fmla="val 333879"/>
              <a:gd name="f3046" fmla="val 311324"/>
              <a:gd name="f3047" fmla="val 292763"/>
              <a:gd name="f3048" fmla="val 4484747"/>
              <a:gd name="f3049" fmla="val 278196"/>
              <a:gd name="f3050" fmla="val 4497904"/>
              <a:gd name="f3051" fmla="val 263864"/>
              <a:gd name="f3052" fmla="val 4510826"/>
              <a:gd name="f3053" fmla="val 4527978"/>
              <a:gd name="f3054" fmla="val 4549358"/>
              <a:gd name="f3055" fmla="val 4574263"/>
              <a:gd name="f3056" fmla="val 267036"/>
              <a:gd name="f3057" fmla="val 4593881"/>
              <a:gd name="f3058" fmla="val 287712"/>
              <a:gd name="f3059" fmla="val 4608213"/>
              <a:gd name="f3060" fmla="val 4622545"/>
              <a:gd name="f3061" fmla="val 336934"/>
              <a:gd name="f3062" fmla="val 4629711"/>
              <a:gd name="f3063" fmla="val 381809"/>
              <a:gd name="f3064" fmla="val 4602222"/>
              <a:gd name="f3065" fmla="val 380400"/>
              <a:gd name="f3066" fmla="val 4602457"/>
              <a:gd name="f3067" fmla="val 378872"/>
              <a:gd name="f3068" fmla="val 4602574"/>
              <a:gd name="f3069" fmla="val 377228"/>
              <a:gd name="f3070" fmla="val 375583"/>
              <a:gd name="f3071" fmla="val 373234"/>
              <a:gd name="f3072" fmla="val 370179"/>
              <a:gd name="f3073" fmla="val 343865"/>
              <a:gd name="f3074" fmla="val 323659"/>
              <a:gd name="f3075" fmla="val 4597817"/>
              <a:gd name="f3076" fmla="val 309562"/>
              <a:gd name="f3077" fmla="val 4588301"/>
              <a:gd name="f3078" fmla="val 295465"/>
              <a:gd name="f3079" fmla="val 4578786"/>
              <a:gd name="f3080" fmla="val 4565217"/>
              <a:gd name="f3081" fmla="val 4547596"/>
              <a:gd name="f3082" fmla="val 4534204"/>
              <a:gd name="f3083" fmla="val 293292"/>
              <a:gd name="f3084" fmla="val 4523690"/>
              <a:gd name="f3085" fmla="val 303042"/>
              <a:gd name="f3086" fmla="val 4516054"/>
              <a:gd name="f3087" fmla="val 312793"/>
              <a:gd name="f3088" fmla="val 4508418"/>
              <a:gd name="f3089" fmla="val 326479"/>
              <a:gd name="f3090" fmla="val 4504600"/>
              <a:gd name="f3091" fmla="val 344100"/>
              <a:gd name="f3092" fmla="val 348564"/>
              <a:gd name="f3093" fmla="val 4504835"/>
              <a:gd name="f3094" fmla="val 4505305"/>
              <a:gd name="f3095" fmla="val 366068"/>
              <a:gd name="f3096" fmla="val 4505775"/>
              <a:gd name="f3097" fmla="val 373116"/>
              <a:gd name="f3098" fmla="val 4506597"/>
              <a:gd name="f3099" fmla="val 381104"/>
              <a:gd name="f3100" fmla="val 4507772"/>
              <a:gd name="f3101" fmla="val 9892847"/>
              <a:gd name="f3102" fmla="val 4394987"/>
              <a:gd name="f3103" fmla="val 4535252"/>
              <a:gd name="f3104" fmla="val 4568027"/>
              <a:gd name="f3105" fmla="val 9911878"/>
              <a:gd name="f3106" fmla="val 4617719"/>
              <a:gd name="f3107" fmla="val 9941481"/>
              <a:gd name="f3108" fmla="val 4494370"/>
              <a:gd name="f3109" fmla="val 4540891"/>
              <a:gd name="f3110" fmla="val 9855842"/>
              <a:gd name="f3111" fmla="val 9924565"/>
              <a:gd name="f3112" fmla="val 5656601"/>
              <a:gd name="f3113" fmla="val 5675632"/>
              <a:gd name="f3114" fmla="val 5705235"/>
              <a:gd name="f3115" fmla="val 5619596"/>
              <a:gd name="f3116" fmla="val 5688319"/>
              <a:gd name="f3117" fmla="val 660739"/>
              <a:gd name="f3118" fmla="val 679770"/>
              <a:gd name="f3119" fmla="val 709373"/>
              <a:gd name="f3120" fmla="val 623734"/>
              <a:gd name="f3121" fmla="val 692457"/>
              <a:gd name="f3122" fmla="val 6008643"/>
              <a:gd name="f3123" fmla="val 4394227"/>
              <a:gd name="f3124" fmla="val 4437223"/>
              <a:gd name="f3125" fmla="val 4476342"/>
              <a:gd name="f3126" fmla="val 6010053"/>
              <a:gd name="f3127" fmla="val 4429469"/>
              <a:gd name="f3128" fmla="val 4615197"/>
              <a:gd name="f3129" fmla="val 6042124"/>
              <a:gd name="f3130" fmla="val 2048644"/>
              <a:gd name="f3131" fmla="val 4383699"/>
              <a:gd name="f3132" fmla="val 2025148"/>
              <a:gd name="f3133" fmla="val 2006764"/>
              <a:gd name="f3134" fmla="val 4390454"/>
              <a:gd name="f3135" fmla="val 1993489"/>
              <a:gd name="f3136" fmla="val 4403964"/>
              <a:gd name="f3137" fmla="val 1980214"/>
              <a:gd name="f3138" fmla="val 4417473"/>
              <a:gd name="f3139" fmla="val 4435976"/>
              <a:gd name="f3140" fmla="val 4459471"/>
              <a:gd name="f3141" fmla="val 4469809"/>
              <a:gd name="f3142" fmla="val 1975221"/>
              <a:gd name="f3143" fmla="val 4480440"/>
              <a:gd name="f3144" fmla="val 1978511"/>
              <a:gd name="f3145" fmla="val 4491365"/>
              <a:gd name="f3146" fmla="val 1981800"/>
              <a:gd name="f3147" fmla="val 4502290"/>
              <a:gd name="f3148" fmla="val 1986969"/>
              <a:gd name="f3149" fmla="val 4513803"/>
              <a:gd name="f3150" fmla="val 1994018"/>
              <a:gd name="f3151" fmla="val 4525903"/>
              <a:gd name="f3152" fmla="val 4538003"/>
              <a:gd name="f3153" fmla="val 2010053"/>
              <a:gd name="f3154" fmla="val 4550866"/>
              <a:gd name="f3155" fmla="val 2020978"/>
              <a:gd name="f3156" fmla="val 4564493"/>
              <a:gd name="f3157" fmla="val 2031903"/>
              <a:gd name="f3158" fmla="val 4578121"/>
              <a:gd name="f3159" fmla="val 2045002"/>
              <a:gd name="f3160" fmla="val 4592687"/>
              <a:gd name="f3161" fmla="val 2060273"/>
              <a:gd name="f3162" fmla="val 4608194"/>
              <a:gd name="f3163" fmla="val 2102213"/>
              <a:gd name="f3164" fmla="val 2085296"/>
              <a:gd name="f3165" fmla="val 4591748"/>
              <a:gd name="f3166" fmla="val 2070670"/>
              <a:gd name="f3167" fmla="val 4576358"/>
              <a:gd name="f3168" fmla="val 2058335"/>
              <a:gd name="f3169" fmla="val 4562026"/>
              <a:gd name="f3170" fmla="val 2046000"/>
              <a:gd name="f3171" fmla="val 4547695"/>
              <a:gd name="f3172" fmla="val 2035369"/>
              <a:gd name="f3173" fmla="val 4534067"/>
              <a:gd name="f3174" fmla="val 4521145"/>
              <a:gd name="f3175" fmla="val 2034664"/>
              <a:gd name="f3176" fmla="val 4524904"/>
              <a:gd name="f3177" fmla="val 4526784"/>
              <a:gd name="f3178" fmla="val 2053577"/>
              <a:gd name="f3179" fmla="val 2063680"/>
              <a:gd name="f3180" fmla="val 2072961"/>
              <a:gd name="f3181" fmla="val 4525022"/>
              <a:gd name="f3182" fmla="val 2081419"/>
              <a:gd name="f3183" fmla="val 4521498"/>
              <a:gd name="f3184" fmla="val 2089877"/>
              <a:gd name="f3185" fmla="val 4517973"/>
              <a:gd name="f3186" fmla="val 4513039"/>
              <a:gd name="f3187" fmla="val 2103094"/>
              <a:gd name="f3188" fmla="val 4506696"/>
              <a:gd name="f3189" fmla="val 2109085"/>
              <a:gd name="f3190" fmla="val 4500352"/>
              <a:gd name="f3191" fmla="val 2113784"/>
              <a:gd name="f3192" fmla="val 4492892"/>
              <a:gd name="f3193" fmla="val 2117190"/>
              <a:gd name="f3194" fmla="val 4484317"/>
              <a:gd name="f3195" fmla="val 2120597"/>
              <a:gd name="f3196" fmla="val 4475741"/>
              <a:gd name="f3197" fmla="val 2122301"/>
              <a:gd name="f3198" fmla="val 4466402"/>
              <a:gd name="f3199" fmla="val 4456299"/>
              <a:gd name="f3200" fmla="val 4445256"/>
              <a:gd name="f3201" fmla="val 2120539"/>
              <a:gd name="f3202" fmla="val 4435271"/>
              <a:gd name="f3203" fmla="val 2117015"/>
              <a:gd name="f3204" fmla="val 4426343"/>
              <a:gd name="f3205" fmla="val 2113490"/>
              <a:gd name="f3206" fmla="val 4417415"/>
              <a:gd name="f3207" fmla="val 2108439"/>
              <a:gd name="f3208" fmla="val 2101860"/>
              <a:gd name="f3209" fmla="val 4403435"/>
              <a:gd name="f3210" fmla="val 2095281"/>
              <a:gd name="f3211" fmla="val 4397091"/>
              <a:gd name="f3212" fmla="val 2087469"/>
              <a:gd name="f3213" fmla="val 4392216"/>
              <a:gd name="f3214" fmla="val 2078423"/>
              <a:gd name="f3215" fmla="val 4388809"/>
              <a:gd name="f3216" fmla="val 2069378"/>
              <a:gd name="f3217" fmla="val 4385403"/>
              <a:gd name="f3218" fmla="val 2059451"/>
              <a:gd name="f3219" fmla="val 4377699"/>
              <a:gd name="f3220" fmla="val 4403778"/>
              <a:gd name="f3221" fmla="val 4405423"/>
              <a:gd name="f3222" fmla="val 11777578"/>
              <a:gd name="f3223" fmla="val 4407126"/>
              <a:gd name="f3224" fmla="val 11776990"/>
              <a:gd name="f3225" fmla="val 4408888"/>
              <a:gd name="f3226" fmla="val 11776403"/>
              <a:gd name="f3227" fmla="val 4410650"/>
              <a:gd name="f3228" fmla="val 11774993"/>
              <a:gd name="f3229" fmla="val 4413176"/>
              <a:gd name="f3230" fmla="val 11772761"/>
              <a:gd name="f3231" fmla="val 4416466"/>
              <a:gd name="f3232" fmla="val 11770529"/>
              <a:gd name="f3233" fmla="val 4419755"/>
              <a:gd name="f3234" fmla="val 11767181"/>
              <a:gd name="f3235" fmla="val 4424160"/>
              <a:gd name="f3236" fmla="val 11762717"/>
              <a:gd name="f3237" fmla="val 4429681"/>
              <a:gd name="f3238" fmla="val 11758253"/>
              <a:gd name="f3239" fmla="val 4435203"/>
              <a:gd name="f3240" fmla="val 11752262"/>
              <a:gd name="f3241" fmla="val 4442545"/>
              <a:gd name="f3242" fmla="val 11744743"/>
              <a:gd name="f3243" fmla="val 4451708"/>
              <a:gd name="f3244" fmla="val 11729942"/>
              <a:gd name="f3245" fmla="val 4469329"/>
              <a:gd name="f3246" fmla="val 11719016"/>
              <a:gd name="f3247" fmla="val 4487773"/>
              <a:gd name="f3248" fmla="val 11711968"/>
              <a:gd name="f3249" fmla="val 4507039"/>
              <a:gd name="f3250" fmla="val 11704919"/>
              <a:gd name="f3251" fmla="val 4526304"/>
              <a:gd name="f3252" fmla="val 11701395"/>
              <a:gd name="f3253" fmla="val 4547333"/>
              <a:gd name="f3254" fmla="val 4570123"/>
              <a:gd name="f3255" fmla="val 4598669"/>
              <a:gd name="f3256" fmla="val 11731704"/>
              <a:gd name="f3257" fmla="val 4568361"/>
              <a:gd name="f3258" fmla="val 4549330"/>
              <a:gd name="f3259" fmla="val 11734640"/>
              <a:gd name="f3260" fmla="val 4531826"/>
              <a:gd name="f3261" fmla="val 11740514"/>
              <a:gd name="f3262" fmla="val 4515849"/>
              <a:gd name="f3263" fmla="val 11746388"/>
              <a:gd name="f3264" fmla="val 4499873"/>
              <a:gd name="f3265" fmla="val 11755669"/>
              <a:gd name="f3266" fmla="val 4484131"/>
              <a:gd name="f3267" fmla="val 11768356"/>
              <a:gd name="f3268" fmla="val 4468624"/>
              <a:gd name="f3269" fmla="val 11772350"/>
              <a:gd name="f3270" fmla="val 4463691"/>
              <a:gd name="f3271" fmla="val 11775581"/>
              <a:gd name="f3272" fmla="val 4459755"/>
              <a:gd name="f3273" fmla="val 11778048"/>
              <a:gd name="f3274" fmla="val 4456818"/>
              <a:gd name="f3275" fmla="val 11780514"/>
              <a:gd name="f3276" fmla="val 4453881"/>
              <a:gd name="f3277" fmla="val 11782394"/>
              <a:gd name="f3278" fmla="val 4451649"/>
              <a:gd name="f3279" fmla="val 11783686"/>
              <a:gd name="f3280" fmla="val 4450122"/>
              <a:gd name="f3281" fmla="val 11784979"/>
              <a:gd name="f3282" fmla="val 4448595"/>
              <a:gd name="f3283" fmla="val 11785977"/>
              <a:gd name="f3284" fmla="val 4447479"/>
              <a:gd name="f3285" fmla="val 11786682"/>
              <a:gd name="f3286" fmla="val 4446774"/>
              <a:gd name="f3287" fmla="val 11787387"/>
              <a:gd name="f3288" fmla="val 4446069"/>
              <a:gd name="f3289" fmla="val 11787974"/>
              <a:gd name="f3290" fmla="val 4445365"/>
              <a:gd name="f3291" fmla="val 11788444"/>
              <a:gd name="f3292" fmla="val 4444659"/>
              <a:gd name="f3293" fmla="val 4423279"/>
              <a:gd name="f3294" fmla="val 11814876"/>
              <a:gd name="f3295" fmla="val 4404366"/>
              <a:gd name="f3296" fmla="val 4387919"/>
              <a:gd name="f3297" fmla="val 3774542"/>
              <a:gd name="f3298" fmla="val 4337134"/>
              <a:gd name="f3299" fmla="val 3771018"/>
              <a:gd name="f3300" fmla="val 4370497"/>
              <a:gd name="f3301" fmla="val 3765203"/>
              <a:gd name="f3302" fmla="val 4400394"/>
              <a:gd name="f3303" fmla="val 3757097"/>
              <a:gd name="f3304" fmla="val 4426826"/>
              <a:gd name="f3305" fmla="val 3748991"/>
              <a:gd name="f3306" fmla="val 4453258"/>
              <a:gd name="f3307" fmla="val 3737890"/>
              <a:gd name="f3308" fmla="val 4476107"/>
              <a:gd name="f3309" fmla="val 4495373"/>
              <a:gd name="f3310" fmla="val 3744586"/>
              <a:gd name="f3311" fmla="val 4514756"/>
              <a:gd name="f3312" fmla="val 3762677"/>
              <a:gd name="f3313" fmla="val 4487032"/>
              <a:gd name="f3314" fmla="val 3775482"/>
              <a:gd name="f3315" fmla="val 4457663"/>
              <a:gd name="f3316" fmla="val 3783000"/>
              <a:gd name="f3317" fmla="val 4426650"/>
              <a:gd name="f3318" fmla="val 3831282"/>
              <a:gd name="f3319" fmla="val 3825643"/>
              <a:gd name="f3320" fmla="val 4510997"/>
              <a:gd name="f3321" fmla="val 3798976"/>
              <a:gd name="f3322" fmla="val 4576195"/>
              <a:gd name="f3323" fmla="val 3751282"/>
              <a:gd name="f3324" fmla="val 4622246"/>
              <a:gd name="f3325" fmla="val 3767846"/>
              <a:gd name="f3326" fmla="val 4646916"/>
              <a:gd name="f3327" fmla="val 3794396"/>
              <a:gd name="f3328" fmla="val 4622011"/>
              <a:gd name="f3329" fmla="val 3815600"/>
              <a:gd name="f3330" fmla="val 4590586"/>
              <a:gd name="f3331" fmla="val 3831459"/>
              <a:gd name="f3332" fmla="val 4552642"/>
              <a:gd name="f3333" fmla="val 3847317"/>
              <a:gd name="f3334" fmla="val 4514697"/>
              <a:gd name="f3335" fmla="val 3857714"/>
              <a:gd name="f3336" fmla="val 4469058"/>
              <a:gd name="f3337" fmla="val 3862648"/>
              <a:gd name="f3338" fmla="val 4415725"/>
              <a:gd name="f3339" fmla="val 3846436"/>
              <a:gd name="f3340" fmla="val 4392112"/>
              <a:gd name="f3341" fmla="val 4396341"/>
              <a:gd name="f3342" fmla="val 3792985"/>
              <a:gd name="f3343" fmla="val 4385769"/>
              <a:gd name="f3344" fmla="val 3795452"/>
              <a:gd name="f3345" fmla="val 4376253"/>
              <a:gd name="f3346" fmla="val 3797098"/>
              <a:gd name="f3347" fmla="val 4367795"/>
              <a:gd name="f3348" fmla="val 3798742"/>
              <a:gd name="f3349" fmla="val 4359337"/>
              <a:gd name="f3350" fmla="val 3800505"/>
              <a:gd name="f3351" fmla="val 4352288"/>
              <a:gd name="f3352" fmla="val 3802384"/>
              <a:gd name="f3353" fmla="val 4346649"/>
              <a:gd name="f3354" fmla="val 4333579"/>
              <a:gd name="f3355" fmla="val 4806911"/>
              <a:gd name="f3356" fmla="val 4817366"/>
              <a:gd name="f3357" fmla="val 4337573"/>
              <a:gd name="f3358" fmla="val 4345561"/>
              <a:gd name="f3359" fmla="val 4832402"/>
              <a:gd name="f3360" fmla="val 4353550"/>
              <a:gd name="f3361" fmla="val 4836162"/>
              <a:gd name="f3362" fmla="val 4364945"/>
              <a:gd name="f3363" fmla="val 4379747"/>
              <a:gd name="f3364" fmla="val 4393139"/>
              <a:gd name="f3365" fmla="val 4403770"/>
              <a:gd name="f3366" fmla="val 4411641"/>
              <a:gd name="f3367" fmla="val 4419512"/>
              <a:gd name="f3368" fmla="val 4423447"/>
              <a:gd name="f3369" fmla="val 4780596"/>
              <a:gd name="f3370" fmla="val 4770259"/>
              <a:gd name="f3371" fmla="val 4419335"/>
              <a:gd name="f3372" fmla="val 4762505"/>
              <a:gd name="f3373" fmla="val 4411112"/>
              <a:gd name="f3374" fmla="val 4754752"/>
              <a:gd name="f3375" fmla="val 4402889"/>
              <a:gd name="f3376" fmla="val 4391964"/>
              <a:gd name="f3377" fmla="val 4378337"/>
              <a:gd name="f3378" fmla="val 4754811"/>
              <a:gd name="f3379" fmla="val 4354137"/>
              <a:gd name="f3380" fmla="val 4762682"/>
              <a:gd name="f3381" fmla="val 4345914"/>
              <a:gd name="f3382" fmla="val 4770553"/>
              <a:gd name="f3383" fmla="val 4337690"/>
              <a:gd name="f3384" fmla="val 4780832"/>
              <a:gd name="f3385" fmla="val 4794224"/>
              <a:gd name="f3386" fmla="val 4307499"/>
              <a:gd name="f3387" fmla="val 4770729"/>
              <a:gd name="f3388" fmla="val 4752344"/>
              <a:gd name="f3389" fmla="val 4314254"/>
              <a:gd name="f3390" fmla="val 4739069"/>
              <a:gd name="f3391" fmla="val 4327764"/>
              <a:gd name="f3392" fmla="val 4725795"/>
              <a:gd name="f3393" fmla="val 4341273"/>
              <a:gd name="f3394" fmla="val 4359776"/>
              <a:gd name="f3395" fmla="val 4383271"/>
              <a:gd name="f3396" fmla="val 4393609"/>
              <a:gd name="f3397" fmla="val 4720802"/>
              <a:gd name="f3398" fmla="val 4404240"/>
              <a:gd name="f3399" fmla="val 4724091"/>
              <a:gd name="f3400" fmla="val 4415165"/>
              <a:gd name="f3401" fmla="val 4727380"/>
              <a:gd name="f3402" fmla="val 4426090"/>
              <a:gd name="f3403" fmla="val 4732550"/>
              <a:gd name="f3404" fmla="val 4437603"/>
              <a:gd name="f3405" fmla="val 4739598"/>
              <a:gd name="f3406" fmla="val 4449703"/>
              <a:gd name="f3407" fmla="val 4461803"/>
              <a:gd name="f3408" fmla="val 4755633"/>
              <a:gd name="f3409" fmla="val 4474666"/>
              <a:gd name="f3410" fmla="val 4766559"/>
              <a:gd name="f3411" fmla="val 4488293"/>
              <a:gd name="f3412" fmla="val 4777483"/>
              <a:gd name="f3413" fmla="val 4501921"/>
              <a:gd name="f3414" fmla="val 4790582"/>
              <a:gd name="f3415" fmla="val 4516487"/>
              <a:gd name="f3416" fmla="val 4805853"/>
              <a:gd name="f3417" fmla="val 4531994"/>
              <a:gd name="f3418" fmla="val 4847792"/>
              <a:gd name="f3419" fmla="val 4830876"/>
              <a:gd name="f3420" fmla="val 4515548"/>
              <a:gd name="f3421" fmla="val 4816250"/>
              <a:gd name="f3422" fmla="val 4500158"/>
              <a:gd name="f3423" fmla="val 4803915"/>
              <a:gd name="f3424" fmla="val 4485826"/>
              <a:gd name="f3425" fmla="val 4791580"/>
              <a:gd name="f3426" fmla="val 4471495"/>
              <a:gd name="f3427" fmla="val 4780949"/>
              <a:gd name="f3428" fmla="val 4457867"/>
              <a:gd name="f3429" fmla="val 4444945"/>
              <a:gd name="f3430" fmla="val 4780244"/>
              <a:gd name="f3431" fmla="val 4448704"/>
              <a:gd name="f3432" fmla="val 4450584"/>
              <a:gd name="f3433" fmla="val 4799157"/>
              <a:gd name="f3434" fmla="val 4809260"/>
              <a:gd name="f3435" fmla="val 4818541"/>
              <a:gd name="f3436" fmla="val 4448822"/>
              <a:gd name="f3437" fmla="val 4827000"/>
              <a:gd name="f3438" fmla="val 4445298"/>
              <a:gd name="f3439" fmla="val 4835457"/>
              <a:gd name="f3440" fmla="val 4441773"/>
              <a:gd name="f3441" fmla="val 4436839"/>
              <a:gd name="f3442" fmla="val 4848674"/>
              <a:gd name="f3443" fmla="val 4430496"/>
              <a:gd name="f3444" fmla="val 4854664"/>
              <a:gd name="f3445" fmla="val 4424152"/>
              <a:gd name="f3446" fmla="val 4859363"/>
              <a:gd name="f3447" fmla="val 4416692"/>
              <a:gd name="f3448" fmla="val 4862771"/>
              <a:gd name="f3449" fmla="val 4408117"/>
              <a:gd name="f3450" fmla="val 4866177"/>
              <a:gd name="f3451" fmla="val 4399541"/>
              <a:gd name="f3452" fmla="val 4867881"/>
              <a:gd name="f3453" fmla="val 4390202"/>
              <a:gd name="f3454" fmla="val 4380099"/>
              <a:gd name="f3455" fmla="val 4369056"/>
              <a:gd name="f3456" fmla="val 4866118"/>
              <a:gd name="f3457" fmla="val 4359071"/>
              <a:gd name="f3458" fmla="val 4862593"/>
              <a:gd name="f3459" fmla="val 4350143"/>
              <a:gd name="f3460" fmla="val 4859071"/>
              <a:gd name="f3461" fmla="val 4341215"/>
              <a:gd name="f3462" fmla="val 4854018"/>
              <a:gd name="f3463" fmla="val 4847440"/>
              <a:gd name="f3464" fmla="val 4327235"/>
              <a:gd name="f3465" fmla="val 4840861"/>
              <a:gd name="f3466" fmla="val 4320891"/>
              <a:gd name="f3467" fmla="val 4833048"/>
              <a:gd name="f3468" fmla="val 4316016"/>
              <a:gd name="f3469" fmla="val 4824004"/>
              <a:gd name="f3470" fmla="val 4312609"/>
              <a:gd name="f3471" fmla="val 4814958"/>
              <a:gd name="f3472" fmla="val 4309203"/>
              <a:gd name="f3473" fmla="val 4805031"/>
              <a:gd name="f3474" fmla="val 11256434"/>
              <a:gd name="f3475" fmla="val 4287328"/>
              <a:gd name="f3476" fmla="val 11252910"/>
              <a:gd name="f3477" fmla="val 4320691"/>
              <a:gd name="f3478" fmla="val 11247095"/>
              <a:gd name="f3479" fmla="val 4350588"/>
              <a:gd name="f3480" fmla="val 11238989"/>
              <a:gd name="f3481" fmla="val 4377020"/>
              <a:gd name="f3482" fmla="val 11230884"/>
              <a:gd name="f3483" fmla="val 4403452"/>
              <a:gd name="f3484" fmla="val 11219782"/>
              <a:gd name="f3485" fmla="val 4426301"/>
              <a:gd name="f3486" fmla="val 4445567"/>
              <a:gd name="f3487" fmla="val 11226478"/>
              <a:gd name="f3488" fmla="val 4464950"/>
              <a:gd name="f3489" fmla="val 11244569"/>
              <a:gd name="f3490" fmla="val 4437226"/>
              <a:gd name="f3491" fmla="val 11257374"/>
              <a:gd name="f3492" fmla="val 4407857"/>
              <a:gd name="f3493" fmla="val 11264893"/>
              <a:gd name="f3494" fmla="val 4376844"/>
              <a:gd name="f3495" fmla="val 11313175"/>
              <a:gd name="f3496" fmla="val 11307536"/>
              <a:gd name="f3497" fmla="val 4461191"/>
              <a:gd name="f3498" fmla="val 11280869"/>
              <a:gd name="f3499" fmla="val 4526389"/>
              <a:gd name="f3500" fmla="val 11233174"/>
              <a:gd name="f3501" fmla="val 4572440"/>
              <a:gd name="f3502" fmla="val 11249738"/>
              <a:gd name="f3503" fmla="val 4597110"/>
              <a:gd name="f3504" fmla="val 11276288"/>
              <a:gd name="f3505" fmla="val 4572205"/>
              <a:gd name="f3506" fmla="val 11297492"/>
              <a:gd name="f3507" fmla="val 4540780"/>
              <a:gd name="f3508" fmla="val 11313351"/>
              <a:gd name="f3509" fmla="val 4502836"/>
              <a:gd name="f3510" fmla="val 11329210"/>
              <a:gd name="f3511" fmla="val 4464891"/>
              <a:gd name="f3512" fmla="val 11339607"/>
              <a:gd name="f3513" fmla="val 4419252"/>
              <a:gd name="f3514" fmla="val 11344541"/>
              <a:gd name="f3515" fmla="val 4365919"/>
              <a:gd name="f3516" fmla="val 11328329"/>
              <a:gd name="f3517" fmla="val 4342306"/>
              <a:gd name="f3518" fmla="val 4346535"/>
              <a:gd name="f3519" fmla="val 11274878"/>
              <a:gd name="f3520" fmla="val 4335963"/>
              <a:gd name="f3521" fmla="val 11277345"/>
              <a:gd name="f3522" fmla="val 4326447"/>
              <a:gd name="f3523" fmla="val 11278990"/>
              <a:gd name="f3524" fmla="val 4317989"/>
              <a:gd name="f3525" fmla="val 11280634"/>
              <a:gd name="f3526" fmla="val 4309531"/>
              <a:gd name="f3527" fmla="val 11282396"/>
              <a:gd name="f3528" fmla="val 4302482"/>
              <a:gd name="f3529" fmla="val 11284276"/>
              <a:gd name="f3530" fmla="val 4296843"/>
              <a:gd name="f3531" fmla="val 9063302"/>
              <a:gd name="f3532" fmla="val 4258412"/>
              <a:gd name="f3533" fmla="val 9059778"/>
              <a:gd name="f3534" fmla="val 4291775"/>
              <a:gd name="f3535" fmla="val 9053963"/>
              <a:gd name="f3536" fmla="val 4321672"/>
              <a:gd name="f3537" fmla="val 9045857"/>
              <a:gd name="f3538" fmla="val 4348104"/>
              <a:gd name="f3539" fmla="val 9037752"/>
              <a:gd name="f3540" fmla="val 4374536"/>
              <a:gd name="f3541" fmla="val 9026650"/>
              <a:gd name="f3542" fmla="val 4397385"/>
              <a:gd name="f3543" fmla="val 4416651"/>
              <a:gd name="f3544" fmla="val 9033346"/>
              <a:gd name="f3545" fmla="val 4436034"/>
              <a:gd name="f3546" fmla="val 9051437"/>
              <a:gd name="f3547" fmla="val 4408310"/>
              <a:gd name="f3548" fmla="val 9064242"/>
              <a:gd name="f3549" fmla="val 4378941"/>
              <a:gd name="f3550" fmla="val 9071761"/>
              <a:gd name="f3551" fmla="val 4347928"/>
              <a:gd name="f3552" fmla="val 9120043"/>
              <a:gd name="f3553" fmla="val 9114404"/>
              <a:gd name="f3554" fmla="val 4432275"/>
              <a:gd name="f3555" fmla="val 9087737"/>
              <a:gd name="f3556" fmla="val 4497473"/>
              <a:gd name="f3557" fmla="val 9040042"/>
              <a:gd name="f3558" fmla="val 4543524"/>
              <a:gd name="f3559" fmla="val 9056606"/>
              <a:gd name="f3560" fmla="val 4568194"/>
              <a:gd name="f3561" fmla="val 9083156"/>
              <a:gd name="f3562" fmla="val 4543289"/>
              <a:gd name="f3563" fmla="val 9104360"/>
              <a:gd name="f3564" fmla="val 4511864"/>
              <a:gd name="f3565" fmla="val 9120219"/>
              <a:gd name="f3566" fmla="val 4473920"/>
              <a:gd name="f3567" fmla="val 9136078"/>
              <a:gd name="f3568" fmla="val 4435975"/>
              <a:gd name="f3569" fmla="val 9146475"/>
              <a:gd name="f3570" fmla="val 4390336"/>
              <a:gd name="f3571" fmla="val 9151409"/>
              <a:gd name="f3572" fmla="val 4337003"/>
              <a:gd name="f3573" fmla="val 9135197"/>
              <a:gd name="f3574" fmla="val 4313390"/>
              <a:gd name="f3575" fmla="val 4317619"/>
              <a:gd name="f3576" fmla="val 9081746"/>
              <a:gd name="f3577" fmla="val 4307047"/>
              <a:gd name="f3578" fmla="val 9084213"/>
              <a:gd name="f3579" fmla="val 4297531"/>
              <a:gd name="f3580" fmla="val 9085858"/>
              <a:gd name="f3581" fmla="val 4289073"/>
              <a:gd name="f3582" fmla="val 9087502"/>
              <a:gd name="f3583" fmla="val 4280615"/>
              <a:gd name="f3584" fmla="val 9089264"/>
              <a:gd name="f3585" fmla="val 4273566"/>
              <a:gd name="f3586" fmla="val 9091144"/>
              <a:gd name="f3587" fmla="val 4267927"/>
              <a:gd name="f3588" fmla="val 2362464"/>
              <a:gd name="f3589" fmla="val 2358939"/>
              <a:gd name="f3590" fmla="val 2353124"/>
              <a:gd name="f3591" fmla="val 2345018"/>
              <a:gd name="f3592" fmla="val 2336913"/>
              <a:gd name="f3593" fmla="val 2325811"/>
              <a:gd name="f3594" fmla="val 2332507"/>
              <a:gd name="f3595" fmla="val 2350599"/>
              <a:gd name="f3596" fmla="val 2363403"/>
              <a:gd name="f3597" fmla="val 2370922"/>
              <a:gd name="f3598" fmla="val 2419204"/>
              <a:gd name="f3599" fmla="val 2413565"/>
              <a:gd name="f3600" fmla="val 2386898"/>
              <a:gd name="f3601" fmla="val 2339204"/>
              <a:gd name="f3602" fmla="val 2355768"/>
              <a:gd name="f3603" fmla="val 2382317"/>
              <a:gd name="f3604" fmla="val 2403521"/>
              <a:gd name="f3605" fmla="val 2419380"/>
              <a:gd name="f3606" fmla="val 2435239"/>
              <a:gd name="f3607" fmla="val 2445636"/>
              <a:gd name="f3608" fmla="val 2450570"/>
              <a:gd name="f3609" fmla="val 2434358"/>
              <a:gd name="f3610" fmla="val 2380907"/>
              <a:gd name="f3611" fmla="val 2383374"/>
              <a:gd name="f3612" fmla="val 2385019"/>
              <a:gd name="f3613" fmla="val 2386663"/>
              <a:gd name="f3614" fmla="val 2388425"/>
              <a:gd name="f3615" fmla="val 2390305"/>
              <a:gd name="f3616" fmla="val 4048805"/>
              <a:gd name="f3617" fmla="val 4074884"/>
              <a:gd name="f3618" fmla="val 4076529"/>
              <a:gd name="f3619" fmla="val 7123423"/>
              <a:gd name="f3620" fmla="val 4078232"/>
              <a:gd name="f3621" fmla="val 7122835"/>
              <a:gd name="f3622" fmla="val 4079994"/>
              <a:gd name="f3623" fmla="val 7122248"/>
              <a:gd name="f3624" fmla="val 4081756"/>
              <a:gd name="f3625" fmla="val 7120838"/>
              <a:gd name="f3626" fmla="val 4084282"/>
              <a:gd name="f3627" fmla="val 7118606"/>
              <a:gd name="f3628" fmla="val 4087572"/>
              <a:gd name="f3629" fmla="val 7116374"/>
              <a:gd name="f3630" fmla="val 4090861"/>
              <a:gd name="f3631" fmla="val 7113026"/>
              <a:gd name="f3632" fmla="val 4095266"/>
              <a:gd name="f3633" fmla="val 7108562"/>
              <a:gd name="f3634" fmla="val 4100787"/>
              <a:gd name="f3635" fmla="val 7104098"/>
              <a:gd name="f3636" fmla="val 4106309"/>
              <a:gd name="f3637" fmla="val 7098107"/>
              <a:gd name="f3638" fmla="val 4113651"/>
              <a:gd name="f3639" fmla="val 7090589"/>
              <a:gd name="f3640" fmla="val 4122814"/>
              <a:gd name="f3641" fmla="val 7075787"/>
              <a:gd name="f3642" fmla="val 4140435"/>
              <a:gd name="f3643" fmla="val 7064862"/>
              <a:gd name="f3644" fmla="val 4158879"/>
              <a:gd name="f3645" fmla="val 7057813"/>
              <a:gd name="f3646" fmla="val 4178145"/>
              <a:gd name="f3647" fmla="val 7050765"/>
              <a:gd name="f3648" fmla="val 4197410"/>
              <a:gd name="f3649" fmla="val 7047240"/>
              <a:gd name="f3650" fmla="val 4218439"/>
              <a:gd name="f3651" fmla="val 4241229"/>
              <a:gd name="f3652" fmla="val 4269775"/>
              <a:gd name="f3653" fmla="val 7077549"/>
              <a:gd name="f3654" fmla="val 4239467"/>
              <a:gd name="f3655" fmla="val 4220436"/>
              <a:gd name="f3656" fmla="val 7080486"/>
              <a:gd name="f3657" fmla="val 4202932"/>
              <a:gd name="f3658" fmla="val 7086359"/>
              <a:gd name="f3659" fmla="val 4186955"/>
              <a:gd name="f3660" fmla="val 7092233"/>
              <a:gd name="f3661" fmla="val 4170979"/>
              <a:gd name="f3662" fmla="val 7101514"/>
              <a:gd name="f3663" fmla="val 4155237"/>
              <a:gd name="f3664" fmla="val 7114201"/>
              <a:gd name="f3665" fmla="val 4139730"/>
              <a:gd name="f3666" fmla="val 7118195"/>
              <a:gd name="f3667" fmla="val 4134797"/>
              <a:gd name="f3668" fmla="val 7121426"/>
              <a:gd name="f3669" fmla="val 4130861"/>
              <a:gd name="f3670" fmla="val 7123893"/>
              <a:gd name="f3671" fmla="val 4127924"/>
              <a:gd name="f3672" fmla="val 7126360"/>
              <a:gd name="f3673" fmla="val 4124987"/>
              <a:gd name="f3674" fmla="val 7128239"/>
              <a:gd name="f3675" fmla="val 4122755"/>
              <a:gd name="f3676" fmla="val 7129532"/>
              <a:gd name="f3677" fmla="val 4121228"/>
              <a:gd name="f3678" fmla="val 7130824"/>
              <a:gd name="f3679" fmla="val 4119701"/>
              <a:gd name="f3680" fmla="val 7131822"/>
              <a:gd name="f3681" fmla="val 4118585"/>
              <a:gd name="f3682" fmla="val 7132527"/>
              <a:gd name="f3683" fmla="val 4117880"/>
              <a:gd name="f3684" fmla="val 7133232"/>
              <a:gd name="f3685" fmla="val 4117175"/>
              <a:gd name="f3686" fmla="val 7133819"/>
              <a:gd name="f3687" fmla="val 4116471"/>
              <a:gd name="f3688" fmla="val 7134289"/>
              <a:gd name="f3689" fmla="val 4115765"/>
              <a:gd name="f3690" fmla="val 4094385"/>
              <a:gd name="f3691" fmla="val 7160721"/>
              <a:gd name="f3692" fmla="val 4075472"/>
              <a:gd name="f3693" fmla="val 4059025"/>
              <a:gd name="f3694" fmla="val 378990"/>
              <a:gd name="f3695" fmla="val 4014302"/>
              <a:gd name="f3696" fmla="val 362308"/>
              <a:gd name="f3697" fmla="val 4106166"/>
              <a:gd name="f3698" fmla="val 322014"/>
              <a:gd name="f3699" fmla="val 4158443"/>
              <a:gd name="f3700" fmla="val 258108"/>
              <a:gd name="f3701" fmla="val 4171130"/>
              <a:gd name="f3702" fmla="val 266214"/>
              <a:gd name="f3703" fmla="val 4204258"/>
              <a:gd name="f3704" fmla="val 303806"/>
              <a:gd name="f3705" fmla="val 4193685"/>
              <a:gd name="f3706" fmla="val 333645"/>
              <a:gd name="f3707" fmla="val 4174537"/>
              <a:gd name="f3708" fmla="val 4146813"/>
              <a:gd name="f3709" fmla="val 377815"/>
              <a:gd name="f3710" fmla="val 4119089"/>
              <a:gd name="f3711" fmla="val 393439"/>
              <a:gd name="f3712" fmla="val 4082201"/>
              <a:gd name="f3713" fmla="val 402602"/>
              <a:gd name="f3714" fmla="val 4036152"/>
              <a:gd name="f3715" fmla="val 4004685"/>
              <a:gd name="f3716" fmla="val 7918018"/>
              <a:gd name="f3717" fmla="val 7928474"/>
              <a:gd name="f3718" fmla="val 4008680"/>
              <a:gd name="f3719" fmla="val 4016668"/>
              <a:gd name="f3720" fmla="val 7943510"/>
              <a:gd name="f3721" fmla="val 4024656"/>
              <a:gd name="f3722" fmla="val 7947270"/>
              <a:gd name="f3723" fmla="val 4036051"/>
              <a:gd name="f3724" fmla="val 4050853"/>
              <a:gd name="f3725" fmla="val 4064245"/>
              <a:gd name="f3726" fmla="val 4074876"/>
              <a:gd name="f3727" fmla="val 4082747"/>
              <a:gd name="f3728" fmla="val 4090618"/>
              <a:gd name="f3729" fmla="val 4094553"/>
              <a:gd name="f3730" fmla="val 7891704"/>
              <a:gd name="f3731" fmla="val 7881366"/>
              <a:gd name="f3732" fmla="val 4090442"/>
              <a:gd name="f3733" fmla="val 7873613"/>
              <a:gd name="f3734" fmla="val 4082218"/>
              <a:gd name="f3735" fmla="val 7865859"/>
              <a:gd name="f3736" fmla="val 4073995"/>
              <a:gd name="f3737" fmla="val 4063070"/>
              <a:gd name="f3738" fmla="val 4049443"/>
              <a:gd name="f3739" fmla="val 7865918"/>
              <a:gd name="f3740" fmla="val 4025243"/>
              <a:gd name="f3741" fmla="val 7873789"/>
              <a:gd name="f3742" fmla="val 4017020"/>
              <a:gd name="f3743" fmla="val 7881660"/>
              <a:gd name="f3744" fmla="val 4008797"/>
              <a:gd name="f3745" fmla="val 7891939"/>
              <a:gd name="f3746" fmla="val 7905331"/>
              <a:gd name="f3747" fmla="val 3978606"/>
              <a:gd name="f3748" fmla="val 7881836"/>
              <a:gd name="f3749" fmla="val 7863451"/>
              <a:gd name="f3750" fmla="val 3985361"/>
              <a:gd name="f3751" fmla="val 7850177"/>
              <a:gd name="f3752" fmla="val 3998870"/>
              <a:gd name="f3753" fmla="val 7836902"/>
              <a:gd name="f3754" fmla="val 4012379"/>
              <a:gd name="f3755" fmla="val 4030882"/>
              <a:gd name="f3756" fmla="val 4054377"/>
              <a:gd name="f3757" fmla="val 4064715"/>
              <a:gd name="f3758" fmla="val 7831909"/>
              <a:gd name="f3759" fmla="val 4075346"/>
              <a:gd name="f3760" fmla="val 7835198"/>
              <a:gd name="f3761" fmla="val 4086271"/>
              <a:gd name="f3762" fmla="val 7838488"/>
              <a:gd name="f3763" fmla="val 4097196"/>
              <a:gd name="f3764" fmla="val 7843657"/>
              <a:gd name="f3765" fmla="val 4108709"/>
              <a:gd name="f3766" fmla="val 7850705"/>
              <a:gd name="f3767" fmla="val 4120809"/>
              <a:gd name="f3768" fmla="val 4132909"/>
              <a:gd name="f3769" fmla="val 7866740"/>
              <a:gd name="f3770" fmla="val 4145773"/>
              <a:gd name="f3771" fmla="val 7877666"/>
              <a:gd name="f3772" fmla="val 4159400"/>
              <a:gd name="f3773" fmla="val 7888591"/>
              <a:gd name="f3774" fmla="val 4173027"/>
              <a:gd name="f3775" fmla="val 7901689"/>
              <a:gd name="f3776" fmla="val 4187593"/>
              <a:gd name="f3777" fmla="val 7916961"/>
              <a:gd name="f3778" fmla="val 4203100"/>
              <a:gd name="f3779" fmla="val 7958900"/>
              <a:gd name="f3780" fmla="val 7941983"/>
              <a:gd name="f3781" fmla="val 4186654"/>
              <a:gd name="f3782" fmla="val 7927358"/>
              <a:gd name="f3783" fmla="val 4171265"/>
              <a:gd name="f3784" fmla="val 7915023"/>
              <a:gd name="f3785" fmla="val 4156932"/>
              <a:gd name="f3786" fmla="val 7902688"/>
              <a:gd name="f3787" fmla="val 4142601"/>
              <a:gd name="f3788" fmla="val 7892056"/>
              <a:gd name="f3789" fmla="val 4128973"/>
              <a:gd name="f3790" fmla="val 4116051"/>
              <a:gd name="f3791" fmla="val 7891351"/>
              <a:gd name="f3792" fmla="val 4119810"/>
              <a:gd name="f3793" fmla="val 4121690"/>
              <a:gd name="f3794" fmla="val 7910265"/>
              <a:gd name="f3795" fmla="val 7920368"/>
              <a:gd name="f3796" fmla="val 7929648"/>
              <a:gd name="f3797" fmla="val 4119928"/>
              <a:gd name="f3798" fmla="val 7938107"/>
              <a:gd name="f3799" fmla="val 4116404"/>
              <a:gd name="f3800" fmla="val 7946565"/>
              <a:gd name="f3801" fmla="val 4112879"/>
              <a:gd name="f3802" fmla="val 4107945"/>
              <a:gd name="f3803" fmla="val 7959781"/>
              <a:gd name="f3804" fmla="val 4101602"/>
              <a:gd name="f3805" fmla="val 7965772"/>
              <a:gd name="f3806" fmla="val 4095258"/>
              <a:gd name="f3807" fmla="val 7970471"/>
              <a:gd name="f3808" fmla="val 4087798"/>
              <a:gd name="f3809" fmla="val 7973878"/>
              <a:gd name="f3810" fmla="val 4079223"/>
              <a:gd name="f3811" fmla="val 7977284"/>
              <a:gd name="f3812" fmla="val 4070648"/>
              <a:gd name="f3813" fmla="val 7978988"/>
              <a:gd name="f3814" fmla="val 4061308"/>
              <a:gd name="f3815" fmla="val 4051205"/>
              <a:gd name="f3816" fmla="val 4040163"/>
              <a:gd name="f3817" fmla="val 7977226"/>
              <a:gd name="f3818" fmla="val 4030177"/>
              <a:gd name="f3819" fmla="val 7973701"/>
              <a:gd name="f3820" fmla="val 4021249"/>
              <a:gd name="f3821" fmla="val 7970177"/>
              <a:gd name="f3822" fmla="val 4012321"/>
              <a:gd name="f3823" fmla="val 7965126"/>
              <a:gd name="f3824" fmla="val 7958547"/>
              <a:gd name="f3825" fmla="val 3998342"/>
              <a:gd name="f3826" fmla="val 7951969"/>
              <a:gd name="f3827" fmla="val 3991998"/>
              <a:gd name="f3828" fmla="val 7944156"/>
              <a:gd name="f3829" fmla="val 3987122"/>
              <a:gd name="f3830" fmla="val 7935111"/>
              <a:gd name="f3831" fmla="val 3983716"/>
              <a:gd name="f3832" fmla="val 7926065"/>
              <a:gd name="f3833" fmla="val 3980309"/>
              <a:gd name="f3834" fmla="val 7916139"/>
              <a:gd name="f3835" fmla="val 3965602"/>
              <a:gd name="f3836" fmla="val 3992034"/>
              <a:gd name="f3837" fmla="val 3813661"/>
              <a:gd name="f3838" fmla="val 3816128"/>
              <a:gd name="f3839" fmla="val 4037849"/>
              <a:gd name="f3840" fmla="val 3814248"/>
              <a:gd name="f3841" fmla="val 3812310"/>
              <a:gd name="f3842" fmla="val 4037790"/>
              <a:gd name="f3843" fmla="val 3810314"/>
              <a:gd name="f3844" fmla="val 4037673"/>
              <a:gd name="f3845" fmla="val 3808316"/>
              <a:gd name="f3846" fmla="val 4037555"/>
              <a:gd name="f3847" fmla="val 3805203"/>
              <a:gd name="f3848" fmla="val 4037496"/>
              <a:gd name="f3849" fmla="val 3800973"/>
              <a:gd name="f3850" fmla="val 3778418"/>
              <a:gd name="f3851" fmla="val 3759857"/>
              <a:gd name="f3852" fmla="val 4044075"/>
              <a:gd name="f3853" fmla="val 3745291"/>
              <a:gd name="f3854" fmla="val 4057232"/>
              <a:gd name="f3855" fmla="val 3730958"/>
              <a:gd name="f3856" fmla="val 4070154"/>
              <a:gd name="f3857" fmla="val 4087306"/>
              <a:gd name="f3858" fmla="val 4108686"/>
              <a:gd name="f3859" fmla="val 4133591"/>
              <a:gd name="f3860" fmla="val 3734130"/>
              <a:gd name="f3861" fmla="val 4153209"/>
              <a:gd name="f3862" fmla="val 3754806"/>
              <a:gd name="f3863" fmla="val 4167541"/>
              <a:gd name="f3864" fmla="val 4181873"/>
              <a:gd name="f3865" fmla="val 3804028"/>
              <a:gd name="f3866" fmla="val 4189039"/>
              <a:gd name="f3867" fmla="val 3848903"/>
              <a:gd name="f3868" fmla="val 4161550"/>
              <a:gd name="f3869" fmla="val 3847494"/>
              <a:gd name="f3870" fmla="val 4161785"/>
              <a:gd name="f3871" fmla="val 3845966"/>
              <a:gd name="f3872" fmla="val 4161902"/>
              <a:gd name="f3873" fmla="val 3844323"/>
              <a:gd name="f3874" fmla="val 3842677"/>
              <a:gd name="f3875" fmla="val 3840329"/>
              <a:gd name="f3876" fmla="val 3837274"/>
              <a:gd name="f3877" fmla="val 3810959"/>
              <a:gd name="f3878" fmla="val 3790753"/>
              <a:gd name="f3879" fmla="val 4157145"/>
              <a:gd name="f3880" fmla="val 3776656"/>
              <a:gd name="f3881" fmla="val 4147629"/>
              <a:gd name="f3882" fmla="val 3762560"/>
              <a:gd name="f3883" fmla="val 4138114"/>
              <a:gd name="f3884" fmla="val 4124545"/>
              <a:gd name="f3885" fmla="val 4106924"/>
              <a:gd name="f3886" fmla="val 4093532"/>
              <a:gd name="f3887" fmla="val 3760387"/>
              <a:gd name="f3888" fmla="val 4083018"/>
              <a:gd name="f3889" fmla="val 3770137"/>
              <a:gd name="f3890" fmla="val 4075382"/>
              <a:gd name="f3891" fmla="val 3779887"/>
              <a:gd name="f3892" fmla="val 4067746"/>
              <a:gd name="f3893" fmla="val 3793573"/>
              <a:gd name="f3894" fmla="val 4063929"/>
              <a:gd name="f3895" fmla="val 3811195"/>
              <a:gd name="f3896" fmla="val 3815659"/>
              <a:gd name="f3897" fmla="val 4064163"/>
              <a:gd name="f3898" fmla="val 4064633"/>
              <a:gd name="f3899" fmla="val 3833162"/>
              <a:gd name="f3900" fmla="val 4065103"/>
              <a:gd name="f3901" fmla="val 3840210"/>
              <a:gd name="f3902" fmla="val 4065926"/>
              <a:gd name="f3903" fmla="val 3848199"/>
              <a:gd name="f3904" fmla="val 4067100"/>
              <a:gd name="f3905" fmla="val 11735933"/>
              <a:gd name="f3906" fmla="val 3956837"/>
              <a:gd name="f3907" fmla="val 4097102"/>
              <a:gd name="f3908" fmla="val 4129877"/>
              <a:gd name="f3909" fmla="val 11754964"/>
              <a:gd name="f3910" fmla="val 4179569"/>
              <a:gd name="f3911" fmla="val 11784567"/>
              <a:gd name="f3912" fmla="val 4056220"/>
              <a:gd name="f3913" fmla="val 4102741"/>
              <a:gd name="f3914" fmla="val 11698928"/>
              <a:gd name="f3915" fmla="val 11767651"/>
              <a:gd name="f3916" fmla="val 274672"/>
              <a:gd name="f3917" fmla="val 3955094"/>
              <a:gd name="f3918" fmla="val 3979763"/>
              <a:gd name="f3919" fmla="val 263982"/>
              <a:gd name="f3920" fmla="val 3989866"/>
              <a:gd name="f3921" fmla="val 271089"/>
              <a:gd name="f3922" fmla="val 4000204"/>
              <a:gd name="f3923" fmla="val 278020"/>
              <a:gd name="f3924" fmla="val 4010777"/>
              <a:gd name="f3925" fmla="val 284951"/>
              <a:gd name="f3926" fmla="val 4021350"/>
              <a:gd name="f3927" fmla="val 291119"/>
              <a:gd name="f3928" fmla="val 4031687"/>
              <a:gd name="f3929" fmla="val 296522"/>
              <a:gd name="f3930" fmla="val 4041790"/>
              <a:gd name="f3931" fmla="val 4016769"/>
              <a:gd name="f3932" fmla="val 311207"/>
              <a:gd name="f3933" fmla="val 4007605"/>
              <a:gd name="f3934" fmla="val 305451"/>
              <a:gd name="f3935" fmla="val 3997737"/>
              <a:gd name="f3936" fmla="val 3987164"/>
              <a:gd name="f3937" fmla="val 291823"/>
              <a:gd name="f3938" fmla="val 3976592"/>
              <a:gd name="f3939" fmla="val 283835"/>
              <a:gd name="f3940" fmla="val 3965902"/>
              <a:gd name="f3941" fmla="val 9947825"/>
              <a:gd name="f3942" fmla="val 3941339"/>
              <a:gd name="f3943" fmla="val 3945568"/>
              <a:gd name="f3944" fmla="val 3975877"/>
              <a:gd name="f3945" fmla="val 9932671"/>
              <a:gd name="f3946" fmla="val 9933141"/>
              <a:gd name="f3947" fmla="val 3978227"/>
              <a:gd name="f3948" fmla="val 9933376"/>
              <a:gd name="f3949" fmla="val 3980576"/>
              <a:gd name="f3950" fmla="val 3982926"/>
              <a:gd name="f3951" fmla="val 3985040"/>
              <a:gd name="f3952" fmla="val 3987155"/>
              <a:gd name="f3953" fmla="val 3989269"/>
              <a:gd name="f3954" fmla="val 3994438"/>
              <a:gd name="f3955" fmla="val 3999607"/>
              <a:gd name="f3956" fmla="val 4004776"/>
              <a:gd name="f3957" fmla="val 9932201"/>
              <a:gd name="f3958" fmla="val 4009945"/>
              <a:gd name="f3959" fmla="val 9931379"/>
              <a:gd name="f3960" fmla="val 4015819"/>
              <a:gd name="f3961" fmla="val 9930204"/>
              <a:gd name="f3962" fmla="val 4022397"/>
              <a:gd name="f3963" fmla="val 9833639"/>
              <a:gd name="f3964" fmla="val 4052706"/>
              <a:gd name="f3965" fmla="val 9925975"/>
              <a:gd name="f3966" fmla="val 9922215"/>
              <a:gd name="f3967" fmla="val 4084189"/>
              <a:gd name="f3968" fmla="val 9913522"/>
              <a:gd name="f3969" fmla="val 4110621"/>
              <a:gd name="f3970" fmla="val 9899895"/>
              <a:gd name="f3971" fmla="val 4132002"/>
              <a:gd name="f3972" fmla="val 9886268"/>
              <a:gd name="f3973" fmla="val 4153382"/>
              <a:gd name="f3974" fmla="val 9867472"/>
              <a:gd name="f3975" fmla="val 4169711"/>
              <a:gd name="f3976" fmla="val 9843507"/>
              <a:gd name="f3977" fmla="val 4180988"/>
              <a:gd name="f3978" fmla="val 9858662"/>
              <a:gd name="f3979" fmla="val 4207068"/>
              <a:gd name="f3980" fmla="val 9893434"/>
              <a:gd name="f3981" fmla="val 4191327"/>
              <a:gd name="f3982" fmla="val 9919396"/>
              <a:gd name="f3983" fmla="val 4163132"/>
              <a:gd name="f3984" fmla="val 9936547"/>
              <a:gd name="f3985" fmla="val 4122486"/>
              <a:gd name="f3986" fmla="val 9953699"/>
              <a:gd name="f3987" fmla="val 4081840"/>
              <a:gd name="f3988" fmla="val 9962509"/>
              <a:gd name="f3989" fmla="val 4027449"/>
              <a:gd name="f3990" fmla="val 3959313"/>
              <a:gd name="f3991" fmla="val 5711579"/>
              <a:gd name="f3992" fmla="val 5696425"/>
              <a:gd name="f3993" fmla="val 5696894"/>
              <a:gd name="f3994" fmla="val 5697129"/>
              <a:gd name="f3995" fmla="val 3980577"/>
              <a:gd name="f3996" fmla="val 5695955"/>
              <a:gd name="f3997" fmla="val 5695133"/>
              <a:gd name="f3998" fmla="val 5693958"/>
              <a:gd name="f3999" fmla="val 5597394"/>
              <a:gd name="f4000" fmla="val 5689729"/>
              <a:gd name="f4001" fmla="val 5685969"/>
              <a:gd name="f4002" fmla="val 5677277"/>
              <a:gd name="f4003" fmla="val 4110622"/>
              <a:gd name="f4004" fmla="val 5663649"/>
              <a:gd name="f4005" fmla="val 5650022"/>
              <a:gd name="f4006" fmla="val 5631226"/>
              <a:gd name="f4007" fmla="val 5607261"/>
              <a:gd name="f4008" fmla="val 5622416"/>
              <a:gd name="f4009" fmla="val 5657188"/>
              <a:gd name="f4010" fmla="val 5683150"/>
              <a:gd name="f4011" fmla="val 4163133"/>
              <a:gd name="f4012" fmla="val 5700301"/>
              <a:gd name="f4013" fmla="val 5717453"/>
              <a:gd name="f4014" fmla="val 5726264"/>
              <a:gd name="f4015" fmla="val 715717"/>
              <a:gd name="f4016" fmla="val 700563"/>
              <a:gd name="f4017" fmla="val 701033"/>
              <a:gd name="f4018" fmla="val 701268"/>
              <a:gd name="f4019" fmla="val 700093"/>
              <a:gd name="f4020" fmla="val 699270"/>
              <a:gd name="f4021" fmla="val 698096"/>
              <a:gd name="f4022" fmla="val 601531"/>
              <a:gd name="f4023" fmla="val 693867"/>
              <a:gd name="f4024" fmla="val 690107"/>
              <a:gd name="f4025" fmla="val 681414"/>
              <a:gd name="f4026" fmla="val 667787"/>
              <a:gd name="f4027" fmla="val 654160"/>
              <a:gd name="f4028" fmla="val 635364"/>
              <a:gd name="f4029" fmla="val 611399"/>
              <a:gd name="f4030" fmla="val 626553"/>
              <a:gd name="f4031" fmla="val 661326"/>
              <a:gd name="f4032" fmla="val 687288"/>
              <a:gd name="f4033" fmla="val 704439"/>
              <a:gd name="f4034" fmla="val 721591"/>
              <a:gd name="f4035" fmla="val 730401"/>
              <a:gd name="f4036" fmla="val 3916660"/>
              <a:gd name="f4037" fmla="val 4011463"/>
              <a:gd name="f4038" fmla="val 4024150"/>
              <a:gd name="f4039" fmla="val 1977806"/>
              <a:gd name="f4040" fmla="val 4056926"/>
              <a:gd name="f4041" fmla="val 4041772"/>
              <a:gd name="f4042" fmla="val 4153491"/>
              <a:gd name="f4043" fmla="val 4173695"/>
              <a:gd name="f4044" fmla="val 2029143"/>
              <a:gd name="f4045" fmla="val 4183798"/>
              <a:gd name="f4046" fmla="val 2049348"/>
              <a:gd name="f4047" fmla="val 2115605"/>
              <a:gd name="f4048" fmla="val 2063093"/>
              <a:gd name="f4049" fmla="val 2052050"/>
              <a:gd name="f4050" fmla="val 4147969"/>
              <a:gd name="f4051" fmla="val 4136926"/>
              <a:gd name="f4052" fmla="val 4032256"/>
              <a:gd name="f4053" fmla="val 2094811"/>
              <a:gd name="f4054" fmla="val 4014283"/>
              <a:gd name="f4055" fmla="val 2092932"/>
              <a:gd name="f4056" fmla="val 4024385"/>
              <a:gd name="f4057" fmla="val 2089466"/>
              <a:gd name="f4058" fmla="val 4035898"/>
              <a:gd name="f4059" fmla="val 2084415"/>
              <a:gd name="f4060" fmla="val 4048820"/>
              <a:gd name="f4061" fmla="val 2079363"/>
              <a:gd name="f4062" fmla="val 4061742"/>
              <a:gd name="f4063" fmla="val 2072726"/>
              <a:gd name="f4064" fmla="val 4075957"/>
              <a:gd name="f4065" fmla="val 4091463"/>
              <a:gd name="f4066" fmla="val 2086705"/>
              <a:gd name="f4067" fmla="val 4106617"/>
              <a:gd name="f4068" fmla="val 2094929"/>
              <a:gd name="f4069" fmla="val 4090171"/>
              <a:gd name="f4070" fmla="val 2102271"/>
              <a:gd name="f4071" fmla="val 4073196"/>
              <a:gd name="f4072" fmla="val 2108733"/>
              <a:gd name="f4073" fmla="val 4055692"/>
              <a:gd name="f4074" fmla="val 2115194"/>
              <a:gd name="f4075" fmla="val 4038188"/>
              <a:gd name="f4076" fmla="val 2120656"/>
              <a:gd name="f4077" fmla="val 4020274"/>
              <a:gd name="f4078" fmla="val 2125120"/>
              <a:gd name="f4079" fmla="val 4001948"/>
              <a:gd name="f4080" fmla="val 3978687"/>
              <a:gd name="f4081" fmla="val 3915796"/>
              <a:gd name="f4082" fmla="val 3942228"/>
              <a:gd name="f4083" fmla="val 11295554"/>
              <a:gd name="f4084" fmla="val 11298021"/>
              <a:gd name="f4085" fmla="val 3988043"/>
              <a:gd name="f4086" fmla="val 11296141"/>
              <a:gd name="f4087" fmla="val 11294203"/>
              <a:gd name="f4088" fmla="val 3987984"/>
              <a:gd name="f4089" fmla="val 11292206"/>
              <a:gd name="f4090" fmla="val 3987867"/>
              <a:gd name="f4091" fmla="val 11290209"/>
              <a:gd name="f4092" fmla="val 3987749"/>
              <a:gd name="f4093" fmla="val 11287095"/>
              <a:gd name="f4094" fmla="val 3987690"/>
              <a:gd name="f4095" fmla="val 11282866"/>
              <a:gd name="f4096" fmla="val 11260311"/>
              <a:gd name="f4097" fmla="val 11241750"/>
              <a:gd name="f4098" fmla="val 3994269"/>
              <a:gd name="f4099" fmla="val 11227183"/>
              <a:gd name="f4100" fmla="val 4007426"/>
              <a:gd name="f4101" fmla="val 11212851"/>
              <a:gd name="f4102" fmla="val 4020348"/>
              <a:gd name="f4103" fmla="val 4037500"/>
              <a:gd name="f4104" fmla="val 4058880"/>
              <a:gd name="f4105" fmla="val 4083785"/>
              <a:gd name="f4106" fmla="val 11216023"/>
              <a:gd name="f4107" fmla="val 4103403"/>
              <a:gd name="f4108" fmla="val 11236699"/>
              <a:gd name="f4109" fmla="val 4117735"/>
              <a:gd name="f4110" fmla="val 4132067"/>
              <a:gd name="f4111" fmla="val 11285921"/>
              <a:gd name="f4112" fmla="val 4139233"/>
              <a:gd name="f4113" fmla="val 11330796"/>
              <a:gd name="f4114" fmla="val 4111744"/>
              <a:gd name="f4115" fmla="val 11329386"/>
              <a:gd name="f4116" fmla="val 4111979"/>
              <a:gd name="f4117" fmla="val 11327859"/>
              <a:gd name="f4118" fmla="val 4112096"/>
              <a:gd name="f4119" fmla="val 11326215"/>
              <a:gd name="f4120" fmla="val 11324570"/>
              <a:gd name="f4121" fmla="val 11322220"/>
              <a:gd name="f4122" fmla="val 11319166"/>
              <a:gd name="f4123" fmla="val 11292852"/>
              <a:gd name="f4124" fmla="val 11272646"/>
              <a:gd name="f4125" fmla="val 4107339"/>
              <a:gd name="f4126" fmla="val 11258549"/>
              <a:gd name="f4127" fmla="val 4097823"/>
              <a:gd name="f4128" fmla="val 11244452"/>
              <a:gd name="f4129" fmla="val 4088308"/>
              <a:gd name="f4130" fmla="val 4074739"/>
              <a:gd name="f4131" fmla="val 4057118"/>
              <a:gd name="f4132" fmla="val 4043726"/>
              <a:gd name="f4133" fmla="val 11242279"/>
              <a:gd name="f4134" fmla="val 4033212"/>
              <a:gd name="f4135" fmla="val 11252029"/>
              <a:gd name="f4136" fmla="val 4025576"/>
              <a:gd name="f4137" fmla="val 11261780"/>
              <a:gd name="f4138" fmla="val 4017940"/>
              <a:gd name="f4139" fmla="val 11275465"/>
              <a:gd name="f4140" fmla="val 4014123"/>
              <a:gd name="f4141" fmla="val 11293087"/>
              <a:gd name="f4142" fmla="val 11297551"/>
              <a:gd name="f4143" fmla="val 4014357"/>
              <a:gd name="f4144" fmla="val 4014827"/>
              <a:gd name="f4145" fmla="val 11315054"/>
              <a:gd name="f4146" fmla="val 4015297"/>
              <a:gd name="f4147" fmla="val 11322103"/>
              <a:gd name="f4148" fmla="val 4016119"/>
              <a:gd name="f4149" fmla="val 11330091"/>
              <a:gd name="f4150" fmla="val 4017294"/>
              <a:gd name="f4151" fmla="val 6036133"/>
              <a:gd name="f4152" fmla="val 3911329"/>
              <a:gd name="f4153" fmla="val 3985690"/>
              <a:gd name="f4154" fmla="val 5961771"/>
              <a:gd name="f4155" fmla="val 4015999"/>
              <a:gd name="f4156" fmla="val 6014870"/>
              <a:gd name="f4157" fmla="val 4071213"/>
              <a:gd name="f4158" fmla="val 5991022"/>
              <a:gd name="f4159" fmla="val 4117028"/>
              <a:gd name="f4160" fmla="val 4153444"/>
              <a:gd name="f4161" fmla="val 5974106"/>
              <a:gd name="f4162" fmla="val 4177057"/>
              <a:gd name="f4163" fmla="val 4162960"/>
              <a:gd name="f4164" fmla="val 6000244"/>
              <a:gd name="f4165" fmla="val 4147043"/>
              <a:gd name="f4166" fmla="val 6010231"/>
              <a:gd name="f4167" fmla="val 4129304"/>
              <a:gd name="f4168" fmla="val 6020215"/>
              <a:gd name="f4169" fmla="val 4111564"/>
              <a:gd name="f4170" fmla="val 6028849"/>
              <a:gd name="f4171" fmla="val 4091652"/>
              <a:gd name="f4172" fmla="val 4069567"/>
              <a:gd name="f4173" fmla="val 4172829"/>
              <a:gd name="f4174" fmla="val 4176587"/>
              <a:gd name="f4175" fmla="val 6035488"/>
              <a:gd name="f4176" fmla="val 4179113"/>
              <a:gd name="f4177" fmla="val 6034195"/>
              <a:gd name="f4178" fmla="val 4180405"/>
              <a:gd name="f4179" fmla="val 6032902"/>
              <a:gd name="f4180" fmla="val 4181697"/>
              <a:gd name="f4181" fmla="val 6030848"/>
              <a:gd name="f4182" fmla="val 4182343"/>
              <a:gd name="f4183" fmla="val 6011463"/>
              <a:gd name="f4184" fmla="val 4212652"/>
              <a:gd name="f4185" fmla="val 6034723"/>
              <a:gd name="f4186" fmla="val 6044827"/>
              <a:gd name="f4187" fmla="val 6052168"/>
              <a:gd name="f4188" fmla="val 4210361"/>
              <a:gd name="f4189" fmla="val 6056749"/>
              <a:gd name="f4190" fmla="val 4205779"/>
              <a:gd name="f4191" fmla="val 6061331"/>
              <a:gd name="f4192" fmla="val 4201198"/>
              <a:gd name="f4193" fmla="val 6063623"/>
              <a:gd name="f4194" fmla="val 4193856"/>
              <a:gd name="f4195" fmla="val 4183753"/>
              <a:gd name="f4196" fmla="val 6118952"/>
              <a:gd name="f4197" fmla="val 3886880"/>
              <a:gd name="f4198" fmla="val 3913312"/>
              <a:gd name="f4199" fmla="val 9102422"/>
              <a:gd name="f4200" fmla="val 9104889"/>
              <a:gd name="f4201" fmla="val 3959127"/>
              <a:gd name="f4202" fmla="val 9103009"/>
              <a:gd name="f4203" fmla="val 9101071"/>
              <a:gd name="f4204" fmla="val 3959068"/>
              <a:gd name="f4205" fmla="val 9099074"/>
              <a:gd name="f4206" fmla="val 3958951"/>
              <a:gd name="f4207" fmla="val 9097077"/>
              <a:gd name="f4208" fmla="val 3958833"/>
              <a:gd name="f4209" fmla="val 9093963"/>
              <a:gd name="f4210" fmla="val 3958774"/>
              <a:gd name="f4211" fmla="val 9089734"/>
              <a:gd name="f4212" fmla="val 9067179"/>
              <a:gd name="f4213" fmla="val 9048618"/>
              <a:gd name="f4214" fmla="val 3965353"/>
              <a:gd name="f4215" fmla="val 9034051"/>
              <a:gd name="f4216" fmla="val 3978510"/>
              <a:gd name="f4217" fmla="val 9019719"/>
              <a:gd name="f4218" fmla="val 3991432"/>
              <a:gd name="f4219" fmla="val 4008584"/>
              <a:gd name="f4220" fmla="val 4029964"/>
              <a:gd name="f4221" fmla="val 4054869"/>
              <a:gd name="f4222" fmla="val 9022891"/>
              <a:gd name="f4223" fmla="val 4074487"/>
              <a:gd name="f4224" fmla="val 9043567"/>
              <a:gd name="f4225" fmla="val 4088819"/>
              <a:gd name="f4226" fmla="val 4103151"/>
              <a:gd name="f4227" fmla="val 9092789"/>
              <a:gd name="f4228" fmla="val 4110317"/>
              <a:gd name="f4229" fmla="val 9137664"/>
              <a:gd name="f4230" fmla="val 4082828"/>
              <a:gd name="f4231" fmla="val 9136254"/>
              <a:gd name="f4232" fmla="val 4083063"/>
              <a:gd name="f4233" fmla="val 9134727"/>
              <a:gd name="f4234" fmla="val 4083180"/>
              <a:gd name="f4235" fmla="val 9133083"/>
              <a:gd name="f4236" fmla="val 9131438"/>
              <a:gd name="f4237" fmla="val 9129088"/>
              <a:gd name="f4238" fmla="val 9126034"/>
              <a:gd name="f4239" fmla="val 9099720"/>
              <a:gd name="f4240" fmla="val 9079514"/>
              <a:gd name="f4241" fmla="val 4078423"/>
              <a:gd name="f4242" fmla="val 9065417"/>
              <a:gd name="f4243" fmla="val 4068907"/>
              <a:gd name="f4244" fmla="val 9051320"/>
              <a:gd name="f4245" fmla="val 4059392"/>
              <a:gd name="f4246" fmla="val 4045823"/>
              <a:gd name="f4247" fmla="val 4028202"/>
              <a:gd name="f4248" fmla="val 4014810"/>
              <a:gd name="f4249" fmla="val 9049147"/>
              <a:gd name="f4250" fmla="val 4004296"/>
              <a:gd name="f4251" fmla="val 9058897"/>
              <a:gd name="f4252" fmla="val 3996660"/>
              <a:gd name="f4253" fmla="val 9068648"/>
              <a:gd name="f4254" fmla="val 3989024"/>
              <a:gd name="f4255" fmla="val 9082333"/>
              <a:gd name="f4256" fmla="val 3985207"/>
              <a:gd name="f4257" fmla="val 9099955"/>
              <a:gd name="f4258" fmla="val 9104419"/>
              <a:gd name="f4259" fmla="val 3985441"/>
              <a:gd name="f4260" fmla="val 3985911"/>
              <a:gd name="f4261" fmla="val 9121922"/>
              <a:gd name="f4262" fmla="val 3986381"/>
              <a:gd name="f4263" fmla="val 9128971"/>
              <a:gd name="f4264" fmla="val 3987203"/>
              <a:gd name="f4265" fmla="val 9136959"/>
              <a:gd name="f4266" fmla="val 3988378"/>
              <a:gd name="f4267" fmla="val 2401582"/>
              <a:gd name="f4268" fmla="val 2404049"/>
              <a:gd name="f4269" fmla="val 2402170"/>
              <a:gd name="f4270" fmla="val 2400232"/>
              <a:gd name="f4271" fmla="val 3959069"/>
              <a:gd name="f4272" fmla="val 2398234"/>
              <a:gd name="f4273" fmla="val 2396238"/>
              <a:gd name="f4274" fmla="val 2393125"/>
              <a:gd name="f4275" fmla="val 2388895"/>
              <a:gd name="f4276" fmla="val 2366340"/>
              <a:gd name="f4277" fmla="val 2347779"/>
              <a:gd name="f4278" fmla="val 2333212"/>
              <a:gd name="f4279" fmla="val 3978511"/>
              <a:gd name="f4280" fmla="val 2318880"/>
              <a:gd name="f4281" fmla="val 3991433"/>
              <a:gd name="f4282" fmla="val 2322052"/>
              <a:gd name="f4283" fmla="val 2342728"/>
              <a:gd name="f4284" fmla="val 2391950"/>
              <a:gd name="f4285" fmla="val 2436825"/>
              <a:gd name="f4286" fmla="val 2435415"/>
              <a:gd name="f4287" fmla="val 2433888"/>
              <a:gd name="f4288" fmla="val 2432243"/>
              <a:gd name="f4289" fmla="val 2430599"/>
              <a:gd name="f4290" fmla="val 2428249"/>
              <a:gd name="f4291" fmla="val 2425195"/>
              <a:gd name="f4292" fmla="val 2398881"/>
              <a:gd name="f4293" fmla="val 2378675"/>
              <a:gd name="f4294" fmla="val 2364578"/>
              <a:gd name="f4295" fmla="val 2350481"/>
              <a:gd name="f4296" fmla="val 2348308"/>
              <a:gd name="f4297" fmla="val 2358058"/>
              <a:gd name="f4298" fmla="val 2367808"/>
              <a:gd name="f4299" fmla="val 2381495"/>
              <a:gd name="f4300" fmla="val 2399116"/>
              <a:gd name="f4301" fmla="val 2403580"/>
              <a:gd name="f4302" fmla="val 2421083"/>
              <a:gd name="f4303" fmla="val 2428132"/>
              <a:gd name="f4304" fmla="val 2436120"/>
              <a:gd name="f4305" fmla="val 3840461"/>
              <a:gd name="f4306" fmla="val 3935263"/>
              <a:gd name="f4307" fmla="val 3947950"/>
              <a:gd name="f4308" fmla="val 4723386"/>
              <a:gd name="f4309" fmla="val 3980726"/>
              <a:gd name="f4310" fmla="val 3965571"/>
              <a:gd name="f4311" fmla="val 4077290"/>
              <a:gd name="f4312" fmla="val 4097495"/>
              <a:gd name="f4313" fmla="val 4774723"/>
              <a:gd name="f4314" fmla="val 4107598"/>
              <a:gd name="f4315" fmla="val 4794929"/>
              <a:gd name="f4316" fmla="val 4861184"/>
              <a:gd name="f4317" fmla="val 4808673"/>
              <a:gd name="f4318" fmla="val 4797630"/>
              <a:gd name="f4319" fmla="val 4071769"/>
              <a:gd name="f4320" fmla="val 4060726"/>
              <a:gd name="f4321" fmla="val 3956056"/>
              <a:gd name="f4322" fmla="val 4840391"/>
              <a:gd name="f4323" fmla="val 3938083"/>
              <a:gd name="f4324" fmla="val 4838511"/>
              <a:gd name="f4325" fmla="val 3948185"/>
              <a:gd name="f4326" fmla="val 4835047"/>
              <a:gd name="f4327" fmla="val 3959698"/>
              <a:gd name="f4328" fmla="val 4829995"/>
              <a:gd name="f4329" fmla="val 3972620"/>
              <a:gd name="f4330" fmla="val 4824943"/>
              <a:gd name="f4331" fmla="val 3985542"/>
              <a:gd name="f4332" fmla="val 4818305"/>
              <a:gd name="f4333" fmla="val 3999756"/>
              <a:gd name="f4334" fmla="val 4015263"/>
              <a:gd name="f4335" fmla="val 4832285"/>
              <a:gd name="f4336" fmla="val 4030417"/>
              <a:gd name="f4337" fmla="val 4840509"/>
              <a:gd name="f4338" fmla="val 4013971"/>
              <a:gd name="f4339" fmla="val 4847850"/>
              <a:gd name="f4340" fmla="val 3996996"/>
              <a:gd name="f4341" fmla="val 4854312"/>
              <a:gd name="f4342" fmla="val 3979492"/>
              <a:gd name="f4343" fmla="val 4860773"/>
              <a:gd name="f4344" fmla="val 3961988"/>
              <a:gd name="f4345" fmla="val 4866235"/>
              <a:gd name="f4346" fmla="val 3944073"/>
              <a:gd name="f4347" fmla="val 4870699"/>
              <a:gd name="f4348" fmla="val 3925747"/>
              <a:gd name="f4349" fmla="val 3902487"/>
              <a:gd name="f4350" fmla="val 7081778"/>
              <a:gd name="f4351" fmla="val 3627943"/>
              <a:gd name="f4352" fmla="val 3768208"/>
              <a:gd name="f4353" fmla="val 3800983"/>
              <a:gd name="f4354" fmla="val 7100809"/>
              <a:gd name="f4355" fmla="val 3850675"/>
              <a:gd name="f4356" fmla="val 7130413"/>
              <a:gd name="f4357" fmla="val 3727326"/>
              <a:gd name="f4358" fmla="val 3773847"/>
              <a:gd name="f4359" fmla="val 7044773"/>
              <a:gd name="f4360" fmla="val 7113496"/>
              <a:gd name="f4361" fmla="val 3846085"/>
              <a:gd name="f4362" fmla="val 3573629"/>
              <a:gd name="f4363" fmla="val 3829403"/>
              <a:gd name="f4364" fmla="val 3665494"/>
              <a:gd name="f4365" fmla="val 3789109"/>
              <a:gd name="f4366" fmla="val 3717771"/>
              <a:gd name="f4367" fmla="val 3725202"/>
              <a:gd name="f4368" fmla="val 3730458"/>
              <a:gd name="f4369" fmla="val 3733308"/>
              <a:gd name="f4370" fmla="val 3763586"/>
              <a:gd name="f4371" fmla="val 3770901"/>
              <a:gd name="f4372" fmla="val 3753014"/>
              <a:gd name="f4373" fmla="val 3800739"/>
              <a:gd name="f4374" fmla="val 3733865"/>
              <a:gd name="f4375" fmla="val 3706141"/>
              <a:gd name="f4376" fmla="val 3844909"/>
              <a:gd name="f4377" fmla="val 3678417"/>
              <a:gd name="f4378" fmla="val 3860534"/>
              <a:gd name="f4379" fmla="val 3641530"/>
              <a:gd name="f4380" fmla="val 3869697"/>
              <a:gd name="f4381" fmla="val 3595479"/>
              <a:gd name="f4382" fmla="val 311677"/>
              <a:gd name="f4383" fmla="val 3563483"/>
              <a:gd name="f4384" fmla="val 3571590"/>
              <a:gd name="f4385" fmla="val 302161"/>
              <a:gd name="f4386" fmla="val 3640312"/>
              <a:gd name="f4387" fmla="val 3661104"/>
              <a:gd name="f4388" fmla="val 264804"/>
              <a:gd name="f4389" fmla="val 3687184"/>
              <a:gd name="f4390" fmla="val 306390"/>
              <a:gd name="f4391" fmla="val 3665334"/>
              <a:gd name="f4392" fmla="val 331060"/>
              <a:gd name="f4393" fmla="val 3808419"/>
              <a:gd name="f4394" fmla="val 3798903"/>
              <a:gd name="f4395" fmla="val 326831"/>
              <a:gd name="f4396" fmla="val 3654409"/>
              <a:gd name="f4397" fmla="val 367007"/>
              <a:gd name="f4398" fmla="val 3633615"/>
              <a:gd name="f4399" fmla="val 347624"/>
              <a:gd name="f4400" fmla="val 3695642"/>
              <a:gd name="f4401" fmla="val 365598"/>
              <a:gd name="f4402" fmla="val 3710797"/>
              <a:gd name="f4403" fmla="val 395906"/>
              <a:gd name="f4404" fmla="val 3618461"/>
              <a:gd name="f4405" fmla="val 384629"/>
              <a:gd name="f4406" fmla="val 3600488"/>
              <a:gd name="f4407" fmla="val 322954"/>
              <a:gd name="f4408" fmla="val 3630796"/>
              <a:gd name="f4409" fmla="val 5970230"/>
              <a:gd name="f4410" fmla="val 3534863"/>
              <a:gd name="f4411" fmla="val 3565172"/>
              <a:gd name="f4412" fmla="val 6018513"/>
              <a:gd name="f4413" fmla="val 3700150"/>
              <a:gd name="f4414" fmla="val 6105208"/>
              <a:gd name="f4415" fmla="val 6094284"/>
              <a:gd name="f4416" fmla="val 11327977"/>
              <a:gd name="f4417" fmla="val 3523823"/>
              <a:gd name="f4418" fmla="val 11311295"/>
              <a:gd name="f4419" fmla="val 3615688"/>
              <a:gd name="f4420" fmla="val 11271001"/>
              <a:gd name="f4421" fmla="val 3667965"/>
              <a:gd name="f4422" fmla="val 11207095"/>
              <a:gd name="f4423" fmla="val 3680652"/>
              <a:gd name="f4424" fmla="val 11215201"/>
              <a:gd name="f4425" fmla="val 3713780"/>
              <a:gd name="f4426" fmla="val 11252793"/>
              <a:gd name="f4427" fmla="val 3703207"/>
              <a:gd name="f4428" fmla="val 11282631"/>
              <a:gd name="f4429" fmla="val 3684059"/>
              <a:gd name="f4430" fmla="val 3656335"/>
              <a:gd name="f4431" fmla="val 11326802"/>
              <a:gd name="f4432" fmla="val 3628611"/>
              <a:gd name="f4433" fmla="val 11342426"/>
              <a:gd name="f4434" fmla="val 3591724"/>
              <a:gd name="f4435" fmla="val 11351589"/>
              <a:gd name="f4436" fmla="val 3545674"/>
              <a:gd name="f4437" fmla="val 3514422"/>
              <a:gd name="f4438" fmla="val 3539091"/>
              <a:gd name="f4439" fmla="val 3731076"/>
              <a:gd name="f4440" fmla="val 3549194"/>
              <a:gd name="f4441" fmla="val 3738184"/>
              <a:gd name="f4442" fmla="val 3559532"/>
              <a:gd name="f4443" fmla="val 3745114"/>
              <a:gd name="f4444" fmla="val 3570105"/>
              <a:gd name="f4445" fmla="val 3752046"/>
              <a:gd name="f4446" fmla="val 3580678"/>
              <a:gd name="f4447" fmla="val 3758213"/>
              <a:gd name="f4448" fmla="val 3591016"/>
              <a:gd name="f4449" fmla="val 3763617"/>
              <a:gd name="f4450" fmla="val 3601118"/>
              <a:gd name="f4451" fmla="val 3576096"/>
              <a:gd name="f4452" fmla="val 3778301"/>
              <a:gd name="f4453" fmla="val 3566933"/>
              <a:gd name="f4454" fmla="val 3772545"/>
              <a:gd name="f4455" fmla="val 3557065"/>
              <a:gd name="f4456" fmla="val 3546492"/>
              <a:gd name="f4457" fmla="val 3758917"/>
              <a:gd name="f4458" fmla="val 3535919"/>
              <a:gd name="f4459" fmla="val 3750929"/>
              <a:gd name="f4460" fmla="val 3525229"/>
              <a:gd name="f4461" fmla="val 3511566"/>
              <a:gd name="f4462" fmla="val 3606368"/>
              <a:gd name="f4463" fmla="val 3619056"/>
              <a:gd name="f4464" fmla="val 7834494"/>
              <a:gd name="f4465" fmla="val 3651831"/>
              <a:gd name="f4466" fmla="val 3636678"/>
              <a:gd name="f4467" fmla="val 3748396"/>
              <a:gd name="f4468" fmla="val 3768601"/>
              <a:gd name="f4469" fmla="val 7885830"/>
              <a:gd name="f4470" fmla="val 3778704"/>
              <a:gd name="f4471" fmla="val 7906036"/>
              <a:gd name="f4472" fmla="val 7972292"/>
              <a:gd name="f4473" fmla="val 7919780"/>
              <a:gd name="f4474" fmla="val 7908738"/>
              <a:gd name="f4475" fmla="val 3742875"/>
              <a:gd name="f4476" fmla="val 3731832"/>
              <a:gd name="f4477" fmla="val 3627161"/>
              <a:gd name="f4478" fmla="val 7951499"/>
              <a:gd name="f4479" fmla="val 3609188"/>
              <a:gd name="f4480" fmla="val 7949619"/>
              <a:gd name="f4481" fmla="val 3619291"/>
              <a:gd name="f4482" fmla="val 7946154"/>
              <a:gd name="f4483" fmla="val 3630804"/>
              <a:gd name="f4484" fmla="val 7941102"/>
              <a:gd name="f4485" fmla="val 3643726"/>
              <a:gd name="f4486" fmla="val 7936051"/>
              <a:gd name="f4487" fmla="val 3656648"/>
              <a:gd name="f4488" fmla="val 7929413"/>
              <a:gd name="f4489" fmla="val 3670862"/>
              <a:gd name="f4490" fmla="val 3686369"/>
              <a:gd name="f4491" fmla="val 7943393"/>
              <a:gd name="f4492" fmla="val 3701523"/>
              <a:gd name="f4493" fmla="val 7951616"/>
              <a:gd name="f4494" fmla="val 3685077"/>
              <a:gd name="f4495" fmla="val 7958958"/>
              <a:gd name="f4496" fmla="val 3668102"/>
              <a:gd name="f4497" fmla="val 7965419"/>
              <a:gd name="f4498" fmla="val 3650598"/>
              <a:gd name="f4499" fmla="val 7971881"/>
              <a:gd name="f4500" fmla="val 3633094"/>
              <a:gd name="f4501" fmla="val 7977343"/>
              <a:gd name="f4502" fmla="val 3615179"/>
              <a:gd name="f4503" fmla="val 7981807"/>
              <a:gd name="f4504" fmla="val 3596853"/>
              <a:gd name="f4505" fmla="val 3573593"/>
              <a:gd name="f4506" fmla="val 2105737"/>
              <a:gd name="f4507" fmla="val 3504600"/>
              <a:gd name="f4508" fmla="val 3511296"/>
              <a:gd name="f4509" fmla="val 3541604"/>
              <a:gd name="f4510" fmla="val 2093401"/>
              <a:gd name="f4511" fmla="val 3537727"/>
              <a:gd name="f4512" fmla="val 3547830"/>
              <a:gd name="f4513" fmla="val 2086647"/>
              <a:gd name="f4514" fmla="val 3558110"/>
              <a:gd name="f4515" fmla="val 2081595"/>
              <a:gd name="f4516" fmla="val 3568564"/>
              <a:gd name="f4517" fmla="val 2076544"/>
              <a:gd name="f4518" fmla="val 3579020"/>
              <a:gd name="f4519" fmla="val 2069906"/>
              <a:gd name="f4520" fmla="val 3590239"/>
              <a:gd name="f4521" fmla="val 2061683"/>
              <a:gd name="f4522" fmla="val 3602222"/>
              <a:gd name="f4523" fmla="val 3560988"/>
              <a:gd name="f4524" fmla="val 2034194"/>
              <a:gd name="f4525" fmla="val 3623014"/>
              <a:gd name="f4526" fmla="val 3651443"/>
              <a:gd name="f4527" fmla="val 2030963"/>
              <a:gd name="f4528" fmla="val 3676407"/>
              <a:gd name="f4529" fmla="val 2024502"/>
              <a:gd name="f4530" fmla="val 3697905"/>
              <a:gd name="f4531" fmla="val 2018041"/>
              <a:gd name="f4532" fmla="val 3719402"/>
              <a:gd name="f4533" fmla="val 3737552"/>
              <a:gd name="f4534" fmla="val 3752354"/>
              <a:gd name="f4535" fmla="val 2013753"/>
              <a:gd name="f4536" fmla="val 3775615"/>
              <a:gd name="f4537" fmla="val 2030200"/>
              <a:gd name="f4538" fmla="val 3757993"/>
              <a:gd name="f4539" fmla="val 2042300"/>
              <a:gd name="f4540" fmla="val 3736202"/>
              <a:gd name="f4541" fmla="val 2050053"/>
              <a:gd name="f4542" fmla="val 3710240"/>
              <a:gd name="f4543" fmla="val 2057806"/>
              <a:gd name="f4544" fmla="val 3684278"/>
              <a:gd name="f4545" fmla="val 3654263"/>
              <a:gd name="f4546" fmla="val 3620195"/>
              <a:gd name="f4547" fmla="val 2074018"/>
              <a:gd name="f4548" fmla="val 3633940"/>
              <a:gd name="f4549" fmla="val 2078482"/>
              <a:gd name="f4550" fmla="val 3628066"/>
              <a:gd name="f4551" fmla="val 2082887"/>
              <a:gd name="f4552" fmla="val 3621605"/>
              <a:gd name="f4553" fmla="val 2087234"/>
              <a:gd name="f4554" fmla="val 3614556"/>
              <a:gd name="f4555" fmla="val 2091580"/>
              <a:gd name="f4556" fmla="val 3607508"/>
              <a:gd name="f4557" fmla="val 2095927"/>
              <a:gd name="f4558" fmla="val 3599813"/>
              <a:gd name="f4559" fmla="val 2100274"/>
              <a:gd name="f4560" fmla="val 3591472"/>
              <a:gd name="f4561" fmla="val 2104621"/>
              <a:gd name="f4562" fmla="val 3583132"/>
              <a:gd name="f4563" fmla="val 2108908"/>
              <a:gd name="f4564" fmla="val 3573968"/>
              <a:gd name="f4565" fmla="val 2113138"/>
              <a:gd name="f4566" fmla="val 3563983"/>
              <a:gd name="f4567" fmla="val 2117367"/>
              <a:gd name="f4568" fmla="val 3553997"/>
              <a:gd name="f4569" fmla="val 2121831"/>
              <a:gd name="f4570" fmla="val 3542897"/>
              <a:gd name="f4571" fmla="val 2126530"/>
              <a:gd name="f4572" fmla="val 3530679"/>
              <a:gd name="f4573" fmla="val 11790911"/>
              <a:gd name="f4574" fmla="val 3503189"/>
              <a:gd name="f4575" fmla="val 3507418"/>
              <a:gd name="f4576" fmla="val 11775757"/>
              <a:gd name="f4577" fmla="val 11776227"/>
              <a:gd name="f4578" fmla="val 3540077"/>
              <a:gd name="f4579" fmla="val 11776462"/>
              <a:gd name="f4580" fmla="val 3542426"/>
              <a:gd name="f4581" fmla="val 3544776"/>
              <a:gd name="f4582" fmla="val 3546890"/>
              <a:gd name="f4583" fmla="val 3549005"/>
              <a:gd name="f4584" fmla="val 3551119"/>
              <a:gd name="f4585" fmla="val 3556288"/>
              <a:gd name="f4586" fmla="val 3561457"/>
              <a:gd name="f4587" fmla="val 3566626"/>
              <a:gd name="f4588" fmla="val 11775287"/>
              <a:gd name="f4589" fmla="val 3571795"/>
              <a:gd name="f4590" fmla="val 11774465"/>
              <a:gd name="f4591" fmla="val 3577669"/>
              <a:gd name="f4592" fmla="val 11773290"/>
              <a:gd name="f4593" fmla="val 3584247"/>
              <a:gd name="f4594" fmla="val 11676725"/>
              <a:gd name="f4595" fmla="val 11769061"/>
              <a:gd name="f4596" fmla="val 11765301"/>
              <a:gd name="f4597" fmla="val 3646039"/>
              <a:gd name="f4598" fmla="val 11756608"/>
              <a:gd name="f4599" fmla="val 3672471"/>
              <a:gd name="f4600" fmla="val 11742981"/>
              <a:gd name="f4601" fmla="val 3693852"/>
              <a:gd name="f4602" fmla="val 11729354"/>
              <a:gd name="f4603" fmla="val 3715232"/>
              <a:gd name="f4604" fmla="val 11710558"/>
              <a:gd name="f4605" fmla="val 3731561"/>
              <a:gd name="f4606" fmla="val 11686593"/>
              <a:gd name="f4607" fmla="val 3742838"/>
              <a:gd name="f4608" fmla="val 11701748"/>
              <a:gd name="f4609" fmla="val 3768918"/>
              <a:gd name="f4610" fmla="val 11736520"/>
              <a:gd name="f4611" fmla="val 3753177"/>
              <a:gd name="f4612" fmla="val 11762482"/>
              <a:gd name="f4613" fmla="val 3724982"/>
              <a:gd name="f4614" fmla="val 11779633"/>
              <a:gd name="f4615" fmla="val 3684336"/>
              <a:gd name="f4616" fmla="val 11796785"/>
              <a:gd name="f4617" fmla="val 3643690"/>
              <a:gd name="f4618" fmla="val 11805595"/>
              <a:gd name="f4619" fmla="val 3589299"/>
              <a:gd name="f4620" fmla="val 3521163"/>
              <a:gd name="f4621" fmla="val 2434006"/>
              <a:gd name="f4622" fmla="val 3494907"/>
              <a:gd name="f4623" fmla="val 2417324"/>
              <a:gd name="f4624" fmla="val 3586772"/>
              <a:gd name="f4625" fmla="val 2377030"/>
              <a:gd name="f4626" fmla="val 3639049"/>
              <a:gd name="f4627" fmla="val 2313124"/>
              <a:gd name="f4628" fmla="val 3651736"/>
              <a:gd name="f4629" fmla="val 2321230"/>
              <a:gd name="f4630" fmla="val 3684864"/>
              <a:gd name="f4631" fmla="val 2358822"/>
              <a:gd name="f4632" fmla="val 3674292"/>
              <a:gd name="f4633" fmla="val 2388661"/>
              <a:gd name="f4634" fmla="val 3655143"/>
              <a:gd name="f4635" fmla="val 3627419"/>
              <a:gd name="f4636" fmla="val 2432831"/>
              <a:gd name="f4637" fmla="val 3599695"/>
              <a:gd name="f4638" fmla="val 2448455"/>
              <a:gd name="f4639" fmla="val 3562807"/>
              <a:gd name="f4640" fmla="val 2457618"/>
              <a:gd name="f4641" fmla="val 3516758"/>
              <a:gd name="f4642" fmla="val 9134845"/>
              <a:gd name="f4643" fmla="val 9118163"/>
              <a:gd name="f4644" fmla="val 9077869"/>
              <a:gd name="f4645" fmla="val 9013963"/>
              <a:gd name="f4646" fmla="val 9022069"/>
              <a:gd name="f4647" fmla="val 9059661"/>
              <a:gd name="f4648" fmla="val 9089499"/>
              <a:gd name="f4649" fmla="val 9133670"/>
              <a:gd name="f4650" fmla="val 9149294"/>
              <a:gd name="f4651" fmla="val 9158457"/>
              <a:gd name="f4652" fmla="val 5641446"/>
              <a:gd name="f4653" fmla="val 3482406"/>
              <a:gd name="f4654" fmla="val 5637922"/>
              <a:gd name="f4655" fmla="val 3515769"/>
              <a:gd name="f4656" fmla="val 5632107"/>
              <a:gd name="f4657" fmla="val 3545666"/>
              <a:gd name="f4658" fmla="val 5624002"/>
              <a:gd name="f4659" fmla="val 3572098"/>
              <a:gd name="f4660" fmla="val 5615896"/>
              <a:gd name="f4661" fmla="val 3598530"/>
              <a:gd name="f4662" fmla="val 5604794"/>
              <a:gd name="f4663" fmla="val 3621379"/>
              <a:gd name="f4664" fmla="val 3640645"/>
              <a:gd name="f4665" fmla="val 5611490"/>
              <a:gd name="f4666" fmla="val 3660028"/>
              <a:gd name="f4667" fmla="val 5629581"/>
              <a:gd name="f4668" fmla="val 3632304"/>
              <a:gd name="f4669" fmla="val 5642386"/>
              <a:gd name="f4670" fmla="val 3602936"/>
              <a:gd name="f4671" fmla="val 5649904"/>
              <a:gd name="f4672" fmla="val 3571922"/>
              <a:gd name="f4673" fmla="val 5698187"/>
              <a:gd name="f4674" fmla="val 5692548"/>
              <a:gd name="f4675" fmla="val 3656269"/>
              <a:gd name="f4676" fmla="val 5665881"/>
              <a:gd name="f4677" fmla="val 3721468"/>
              <a:gd name="f4678" fmla="val 5618186"/>
              <a:gd name="f4679" fmla="val 3767518"/>
              <a:gd name="f4680" fmla="val 5634751"/>
              <a:gd name="f4681" fmla="val 3792188"/>
              <a:gd name="f4682" fmla="val 5661299"/>
              <a:gd name="f4683" fmla="val 3767283"/>
              <a:gd name="f4684" fmla="val 5682504"/>
              <a:gd name="f4685" fmla="val 3735858"/>
              <a:gd name="f4686" fmla="val 5698363"/>
              <a:gd name="f4687" fmla="val 3697914"/>
              <a:gd name="f4688" fmla="val 5714222"/>
              <a:gd name="f4689" fmla="val 3659970"/>
              <a:gd name="f4690" fmla="val 5724619"/>
              <a:gd name="f4691" fmla="val 3614330"/>
              <a:gd name="f4692" fmla="val 5729552"/>
              <a:gd name="f4693" fmla="val 3560997"/>
              <a:gd name="f4694" fmla="val 5713341"/>
              <a:gd name="f4695" fmla="val 3537385"/>
              <a:gd name="f4696" fmla="val 3541614"/>
              <a:gd name="f4697" fmla="val 5659890"/>
              <a:gd name="f4698" fmla="val 3531042"/>
              <a:gd name="f4699" fmla="val 5662357"/>
              <a:gd name="f4700" fmla="val 3521525"/>
              <a:gd name="f4701" fmla="val 5664002"/>
              <a:gd name="f4702" fmla="val 3513067"/>
              <a:gd name="f4703" fmla="val 5665647"/>
              <a:gd name="f4704" fmla="val 3504609"/>
              <a:gd name="f4705" fmla="val 5667408"/>
              <a:gd name="f4706" fmla="val 3497561"/>
              <a:gd name="f4707" fmla="val 5669288"/>
              <a:gd name="f4708" fmla="val 3491921"/>
              <a:gd name="f4709" fmla="val 645584"/>
              <a:gd name="f4710" fmla="val 642060"/>
              <a:gd name="f4711" fmla="val 636245"/>
              <a:gd name="f4712" fmla="val 628139"/>
              <a:gd name="f4713" fmla="val 620033"/>
              <a:gd name="f4714" fmla="val 608932"/>
              <a:gd name="f4715" fmla="val 615628"/>
              <a:gd name="f4716" fmla="val 633719"/>
              <a:gd name="f4717" fmla="val 646524"/>
              <a:gd name="f4718" fmla="val 654042"/>
              <a:gd name="f4719" fmla="val 702325"/>
              <a:gd name="f4720" fmla="val 696686"/>
              <a:gd name="f4721" fmla="val 670019"/>
              <a:gd name="f4722" fmla="val 622324"/>
              <a:gd name="f4723" fmla="val 638888"/>
              <a:gd name="f4724" fmla="val 665438"/>
              <a:gd name="f4725" fmla="val 686642"/>
              <a:gd name="f4726" fmla="val 702501"/>
              <a:gd name="f4727" fmla="val 718360"/>
              <a:gd name="f4728" fmla="val 728757"/>
              <a:gd name="f4729" fmla="val 733691"/>
              <a:gd name="f4730" fmla="val 717479"/>
              <a:gd name="f4731" fmla="val 664028"/>
              <a:gd name="f4732" fmla="val 3531041"/>
              <a:gd name="f4733" fmla="val 666495"/>
              <a:gd name="f4734" fmla="val 668140"/>
              <a:gd name="f4735" fmla="val 669784"/>
              <a:gd name="f4736" fmla="val 671546"/>
              <a:gd name="f4737" fmla="val 673426"/>
              <a:gd name="f4738" fmla="val 9877692"/>
              <a:gd name="f4739" fmla="val 9874168"/>
              <a:gd name="f4740" fmla="val 9868353"/>
              <a:gd name="f4741" fmla="val 9860247"/>
              <a:gd name="f4742" fmla="val 9852142"/>
              <a:gd name="f4743" fmla="val 9841040"/>
              <a:gd name="f4744" fmla="val 9847736"/>
              <a:gd name="f4745" fmla="val 9865827"/>
              <a:gd name="f4746" fmla="val 9878632"/>
              <a:gd name="f4747" fmla="val 3602935"/>
              <a:gd name="f4748" fmla="val 9886151"/>
              <a:gd name="f4749" fmla="val 9934433"/>
              <a:gd name="f4750" fmla="val 9928794"/>
              <a:gd name="f4751" fmla="val 9902127"/>
              <a:gd name="f4752" fmla="val 3721467"/>
              <a:gd name="f4753" fmla="val 9854432"/>
              <a:gd name="f4754" fmla="val 9870996"/>
              <a:gd name="f4755" fmla="val 9897546"/>
              <a:gd name="f4756" fmla="val 9918750"/>
              <a:gd name="f4757" fmla="val 9934609"/>
              <a:gd name="f4758" fmla="val 9950468"/>
              <a:gd name="f4759" fmla="val 3659969"/>
              <a:gd name="f4760" fmla="val 9960865"/>
              <a:gd name="f4761" fmla="val 9965799"/>
              <a:gd name="f4762" fmla="val 9949587"/>
              <a:gd name="f4763" fmla="val 3537384"/>
              <a:gd name="f4764" fmla="val 3541613"/>
              <a:gd name="f4765" fmla="val 9896136"/>
              <a:gd name="f4766" fmla="val 9898603"/>
              <a:gd name="f4767" fmla="val 9900248"/>
              <a:gd name="f4768" fmla="val 9901892"/>
              <a:gd name="f4769" fmla="val 9903654"/>
              <a:gd name="f4770" fmla="val 3497560"/>
              <a:gd name="f4771" fmla="val 9905534"/>
              <a:gd name="f4772" fmla="val 3464615"/>
              <a:gd name="f4773" fmla="val 3489285"/>
              <a:gd name="f4774" fmla="val 11212969"/>
              <a:gd name="f4775" fmla="val 3499388"/>
              <a:gd name="f4776" fmla="val 11220076"/>
              <a:gd name="f4777" fmla="val 3509726"/>
              <a:gd name="f4778" fmla="val 11227007"/>
              <a:gd name="f4779" fmla="val 3520299"/>
              <a:gd name="f4780" fmla="val 11233938"/>
              <a:gd name="f4781" fmla="val 3530871"/>
              <a:gd name="f4782" fmla="val 11240105"/>
              <a:gd name="f4783" fmla="val 3541209"/>
              <a:gd name="f4784" fmla="val 11245509"/>
              <a:gd name="f4785" fmla="val 3551312"/>
              <a:gd name="f4786" fmla="val 3526290"/>
              <a:gd name="f4787" fmla="val 11260194"/>
              <a:gd name="f4788" fmla="val 3517127"/>
              <a:gd name="f4789" fmla="val 11254437"/>
              <a:gd name="f4790" fmla="val 3507259"/>
              <a:gd name="f4791" fmla="val 3496686"/>
              <a:gd name="f4792" fmla="val 11240810"/>
              <a:gd name="f4793" fmla="val 3486114"/>
              <a:gd name="f4794" fmla="val 11232822"/>
              <a:gd name="f4795" fmla="val 3475423"/>
              <a:gd name="f4796" fmla="val 3435699"/>
              <a:gd name="f4797" fmla="val 3460369"/>
              <a:gd name="f4798" fmla="val 9019837"/>
              <a:gd name="f4799" fmla="val 3470472"/>
              <a:gd name="f4800" fmla="val 9026944"/>
              <a:gd name="f4801" fmla="val 3480810"/>
              <a:gd name="f4802" fmla="val 9033875"/>
              <a:gd name="f4803" fmla="val 3491383"/>
              <a:gd name="f4804" fmla="val 9040806"/>
              <a:gd name="f4805" fmla="val 3501955"/>
              <a:gd name="f4806" fmla="val 9046973"/>
              <a:gd name="f4807" fmla="val 3512293"/>
              <a:gd name="f4808" fmla="val 9052377"/>
              <a:gd name="f4809" fmla="val 3522396"/>
              <a:gd name="f4810" fmla="val 3497374"/>
              <a:gd name="f4811" fmla="val 9067062"/>
              <a:gd name="f4812" fmla="val 3488211"/>
              <a:gd name="f4813" fmla="val 9061305"/>
              <a:gd name="f4814" fmla="val 3478343"/>
              <a:gd name="f4815" fmla="val 3467770"/>
              <a:gd name="f4816" fmla="val 9047678"/>
              <a:gd name="f4817" fmla="val 3457197"/>
              <a:gd name="f4818" fmla="val 9039690"/>
              <a:gd name="f4819" fmla="val 3446507"/>
              <a:gd name="f4820" fmla="val 3460370"/>
              <a:gd name="f4821" fmla="val 2318998"/>
              <a:gd name="f4822" fmla="val 3470473"/>
              <a:gd name="f4823" fmla="val 2326105"/>
              <a:gd name="f4824" fmla="val 2333036"/>
              <a:gd name="f4825" fmla="val 2339967"/>
              <a:gd name="f4826" fmla="val 2346134"/>
              <a:gd name="f4827" fmla="val 2351538"/>
              <a:gd name="f4828" fmla="val 2366223"/>
              <a:gd name="f4829" fmla="val 2360466"/>
              <a:gd name="f4830" fmla="val 3467771"/>
              <a:gd name="f4831" fmla="val 2346839"/>
              <a:gd name="f4832" fmla="val 3457198"/>
              <a:gd name="f4833" fmla="val 2338851"/>
              <a:gd name="f4834" fmla="val 4851316"/>
              <a:gd name="f4835" fmla="val 3428400"/>
              <a:gd name="f4836" fmla="val 3435095"/>
              <a:gd name="f4837" fmla="val 3465404"/>
              <a:gd name="f4838" fmla="val 4838982"/>
              <a:gd name="f4839" fmla="val 3461527"/>
              <a:gd name="f4840" fmla="val 3471630"/>
              <a:gd name="f4841" fmla="val 4832227"/>
              <a:gd name="f4842" fmla="val 3481909"/>
              <a:gd name="f4843" fmla="val 4827176"/>
              <a:gd name="f4844" fmla="val 3492364"/>
              <a:gd name="f4845" fmla="val 4822124"/>
              <a:gd name="f4846" fmla="val 3502820"/>
              <a:gd name="f4847" fmla="val 4815487"/>
              <a:gd name="f4848" fmla="val 3514038"/>
              <a:gd name="f4849" fmla="val 4807264"/>
              <a:gd name="f4850" fmla="val 3526022"/>
              <a:gd name="f4851" fmla="val 3484787"/>
              <a:gd name="f4852" fmla="val 4779775"/>
              <a:gd name="f4853" fmla="val 3546814"/>
              <a:gd name="f4854" fmla="val 3575243"/>
              <a:gd name="f4855" fmla="val 4776544"/>
              <a:gd name="f4856" fmla="val 3600206"/>
              <a:gd name="f4857" fmla="val 4770082"/>
              <a:gd name="f4858" fmla="val 3621704"/>
              <a:gd name="f4859" fmla="val 4763621"/>
              <a:gd name="f4860" fmla="val 3643202"/>
              <a:gd name="f4861" fmla="val 3661352"/>
              <a:gd name="f4862" fmla="val 3676154"/>
              <a:gd name="f4863" fmla="val 4759333"/>
              <a:gd name="f4864" fmla="val 3699414"/>
              <a:gd name="f4865" fmla="val 4775780"/>
              <a:gd name="f4866" fmla="val 3681793"/>
              <a:gd name="f4867" fmla="val 4787879"/>
              <a:gd name="f4868" fmla="val 3660002"/>
              <a:gd name="f4869" fmla="val 4795633"/>
              <a:gd name="f4870" fmla="val 3634039"/>
              <a:gd name="f4871" fmla="val 4803387"/>
              <a:gd name="f4872" fmla="val 3608077"/>
              <a:gd name="f4873" fmla="val 3578063"/>
              <a:gd name="f4874" fmla="val 3543995"/>
              <a:gd name="f4875" fmla="val 4819599"/>
              <a:gd name="f4876" fmla="val 3557739"/>
              <a:gd name="f4877" fmla="val 4824062"/>
              <a:gd name="f4878" fmla="val 3551866"/>
              <a:gd name="f4879" fmla="val 4828467"/>
              <a:gd name="f4880" fmla="val 3545405"/>
              <a:gd name="f4881" fmla="val 4832814"/>
              <a:gd name="f4882" fmla="val 3538356"/>
              <a:gd name="f4883" fmla="val 4837161"/>
              <a:gd name="f4884" fmla="val 3531307"/>
              <a:gd name="f4885" fmla="val 4841507"/>
              <a:gd name="f4886" fmla="val 3523613"/>
              <a:gd name="f4887" fmla="val 4845854"/>
              <a:gd name="f4888" fmla="val 3515272"/>
              <a:gd name="f4889" fmla="val 4850200"/>
              <a:gd name="f4890" fmla="val 3506932"/>
              <a:gd name="f4891" fmla="val 4854488"/>
              <a:gd name="f4892" fmla="val 3497768"/>
              <a:gd name="f4893" fmla="val 4858717"/>
              <a:gd name="f4894" fmla="val 3487783"/>
              <a:gd name="f4895" fmla="val 4862947"/>
              <a:gd name="f4896" fmla="val 3477798"/>
              <a:gd name="f4897" fmla="val 4867410"/>
              <a:gd name="f4898" fmla="val 3466696"/>
              <a:gd name="f4899" fmla="val 4872110"/>
              <a:gd name="f4900" fmla="val 3454479"/>
              <a:gd name="f4901" fmla="val 7136756"/>
              <a:gd name="f4902" fmla="val 3174295"/>
              <a:gd name="f4903" fmla="val 3178524"/>
              <a:gd name="f4904" fmla="val 3208833"/>
              <a:gd name="f4905" fmla="val 7121602"/>
              <a:gd name="f4906" fmla="val 7122072"/>
              <a:gd name="f4907" fmla="val 3211183"/>
              <a:gd name="f4908" fmla="val 7122307"/>
              <a:gd name="f4909" fmla="val 3213532"/>
              <a:gd name="f4910" fmla="val 3215882"/>
              <a:gd name="f4911" fmla="val 3217996"/>
              <a:gd name="f4912" fmla="val 3220111"/>
              <a:gd name="f4913" fmla="val 3222225"/>
              <a:gd name="f4914" fmla="val 3227394"/>
              <a:gd name="f4915" fmla="val 3232563"/>
              <a:gd name="f4916" fmla="val 3237732"/>
              <a:gd name="f4917" fmla="val 7121132"/>
              <a:gd name="f4918" fmla="val 3242901"/>
              <a:gd name="f4919" fmla="val 7120310"/>
              <a:gd name="f4920" fmla="val 3248775"/>
              <a:gd name="f4921" fmla="val 7119135"/>
              <a:gd name="f4922" fmla="val 3255353"/>
              <a:gd name="f4923" fmla="val 7022571"/>
              <a:gd name="f4924" fmla="val 3285662"/>
              <a:gd name="f4925" fmla="val 7114906"/>
              <a:gd name="f4926" fmla="val 7111147"/>
              <a:gd name="f4927" fmla="val 3317145"/>
              <a:gd name="f4928" fmla="val 7102454"/>
              <a:gd name="f4929" fmla="val 3343577"/>
              <a:gd name="f4930" fmla="val 7088826"/>
              <a:gd name="f4931" fmla="val 3364958"/>
              <a:gd name="f4932" fmla="val 7075199"/>
              <a:gd name="f4933" fmla="val 3386338"/>
              <a:gd name="f4934" fmla="val 7056403"/>
              <a:gd name="f4935" fmla="val 3402667"/>
              <a:gd name="f4936" fmla="val 7032438"/>
              <a:gd name="f4937" fmla="val 3413944"/>
              <a:gd name="f4938" fmla="val 7047593"/>
              <a:gd name="f4939" fmla="val 3440024"/>
              <a:gd name="f4940" fmla="val 7082365"/>
              <a:gd name="f4941" fmla="val 3424283"/>
              <a:gd name="f4942" fmla="val 7108327"/>
              <a:gd name="f4943" fmla="val 3396088"/>
              <a:gd name="f4944" fmla="val 7125479"/>
              <a:gd name="f4945" fmla="val 3355442"/>
              <a:gd name="f4946" fmla="val 7142630"/>
              <a:gd name="f4947" fmla="val 3314796"/>
              <a:gd name="f4948" fmla="val 7151441"/>
              <a:gd name="f4949" fmla="val 3260405"/>
              <a:gd name="f4950" fmla="val 3192269"/>
              <a:gd name="f4951" fmla="val 1989788"/>
              <a:gd name="f4952" fmla="val 3155622"/>
              <a:gd name="f4953" fmla="val 3182055"/>
              <a:gd name="f4954" fmla="val 2045119"/>
              <a:gd name="f4955" fmla="val 3285315"/>
              <a:gd name="f4956" fmla="val 3311395"/>
              <a:gd name="f4957" fmla="val 2108203"/>
              <a:gd name="f4958" fmla="val 2068379"/>
              <a:gd name="f4959" fmla="val 3152481"/>
              <a:gd name="f4960" fmla="val 344452"/>
              <a:gd name="f4961" fmla="val 354907"/>
              <a:gd name="f4962" fmla="val 3156474"/>
              <a:gd name="f4963" fmla="val 3164462"/>
              <a:gd name="f4964" fmla="val 369944"/>
              <a:gd name="f4965" fmla="val 3172451"/>
              <a:gd name="f4966" fmla="val 373704"/>
              <a:gd name="f4967" fmla="val 3183845"/>
              <a:gd name="f4968" fmla="val 3198648"/>
              <a:gd name="f4969" fmla="val 3212039"/>
              <a:gd name="f4970" fmla="val 3222671"/>
              <a:gd name="f4971" fmla="val 3230542"/>
              <a:gd name="f4972" fmla="val 3238413"/>
              <a:gd name="f4973" fmla="val 3242348"/>
              <a:gd name="f4974" fmla="val 318138"/>
              <a:gd name="f4975" fmla="val 307800"/>
              <a:gd name="f4976" fmla="val 3238236"/>
              <a:gd name="f4977" fmla="val 300047"/>
              <a:gd name="f4978" fmla="val 3230013"/>
              <a:gd name="f4979" fmla="val 292293"/>
              <a:gd name="f4980" fmla="val 3221791"/>
              <a:gd name="f4981" fmla="val 3210865"/>
              <a:gd name="f4982" fmla="val 3197238"/>
              <a:gd name="f4983" fmla="val 292352"/>
              <a:gd name="f4984" fmla="val 3173038"/>
              <a:gd name="f4985" fmla="val 300223"/>
              <a:gd name="f4986" fmla="val 3164815"/>
              <a:gd name="f4987" fmla="val 308094"/>
              <a:gd name="f4988" fmla="val 3156591"/>
              <a:gd name="f4989" fmla="val 331765"/>
              <a:gd name="f4990" fmla="val 3126400"/>
              <a:gd name="f4991" fmla="val 308270"/>
              <a:gd name="f4992" fmla="val 289885"/>
              <a:gd name="f4993" fmla="val 3133155"/>
              <a:gd name="f4994" fmla="val 276610"/>
              <a:gd name="f4995" fmla="val 3146664"/>
              <a:gd name="f4996" fmla="val 263336"/>
              <a:gd name="f4997" fmla="val 3160174"/>
              <a:gd name="f4998" fmla="val 3178676"/>
              <a:gd name="f4999" fmla="val 3202171"/>
              <a:gd name="f5000" fmla="val 3212509"/>
              <a:gd name="f5001" fmla="val 258343"/>
              <a:gd name="f5002" fmla="val 3223141"/>
              <a:gd name="f5003" fmla="val 261632"/>
              <a:gd name="f5004" fmla="val 3234066"/>
              <a:gd name="f5005" fmla="val 264922"/>
              <a:gd name="f5006" fmla="val 3244991"/>
              <a:gd name="f5007" fmla="val 270090"/>
              <a:gd name="f5008" fmla="val 3256504"/>
              <a:gd name="f5009" fmla="val 277139"/>
              <a:gd name="f5010" fmla="val 3268603"/>
              <a:gd name="f5011" fmla="val 3280704"/>
              <a:gd name="f5012" fmla="val 3293567"/>
              <a:gd name="f5013" fmla="val 304099"/>
              <a:gd name="f5014" fmla="val 3307194"/>
              <a:gd name="f5015" fmla="val 315025"/>
              <a:gd name="f5016" fmla="val 3320821"/>
              <a:gd name="f5017" fmla="val 328123"/>
              <a:gd name="f5018" fmla="val 3335388"/>
              <a:gd name="f5019" fmla="val 343395"/>
              <a:gd name="f5020" fmla="val 3350895"/>
              <a:gd name="f5021" fmla="val 385333"/>
              <a:gd name="f5022" fmla="val 368417"/>
              <a:gd name="f5023" fmla="val 3334448"/>
              <a:gd name="f5024" fmla="val 353791"/>
              <a:gd name="f5025" fmla="val 3319059"/>
              <a:gd name="f5026" fmla="val 341457"/>
              <a:gd name="f5027" fmla="val 3304727"/>
              <a:gd name="f5028" fmla="val 329122"/>
              <a:gd name="f5029" fmla="val 3290396"/>
              <a:gd name="f5030" fmla="val 318490"/>
              <a:gd name="f5031" fmla="val 3276768"/>
              <a:gd name="f5032" fmla="val 3263846"/>
              <a:gd name="f5033" fmla="val 317785"/>
              <a:gd name="f5034" fmla="val 3267605"/>
              <a:gd name="f5035" fmla="val 3269484"/>
              <a:gd name="f5036" fmla="val 336699"/>
              <a:gd name="f5037" fmla="val 346802"/>
              <a:gd name="f5038" fmla="val 356082"/>
              <a:gd name="f5039" fmla="val 3267722"/>
              <a:gd name="f5040" fmla="val 3264199"/>
              <a:gd name="f5041" fmla="val 372999"/>
              <a:gd name="f5042" fmla="val 3260674"/>
              <a:gd name="f5043" fmla="val 3255740"/>
              <a:gd name="f5044" fmla="val 386215"/>
              <a:gd name="f5045" fmla="val 3249397"/>
              <a:gd name="f5046" fmla="val 392206"/>
              <a:gd name="f5047" fmla="val 3243053"/>
              <a:gd name="f5048" fmla="val 396905"/>
              <a:gd name="f5049" fmla="val 3235593"/>
              <a:gd name="f5050" fmla="val 400312"/>
              <a:gd name="f5051" fmla="val 3227017"/>
              <a:gd name="f5052" fmla="val 403718"/>
              <a:gd name="f5053" fmla="val 3218442"/>
              <a:gd name="f5054" fmla="val 405422"/>
              <a:gd name="f5055" fmla="val 3209103"/>
              <a:gd name="f5056" fmla="val 3198999"/>
              <a:gd name="f5057" fmla="val 3187957"/>
              <a:gd name="f5058" fmla="val 403660"/>
              <a:gd name="f5059" fmla="val 3177972"/>
              <a:gd name="f5060" fmla="val 400135"/>
              <a:gd name="f5061" fmla="val 3169044"/>
              <a:gd name="f5062" fmla="val 396611"/>
              <a:gd name="f5063" fmla="val 3160116"/>
              <a:gd name="f5064" fmla="val 391560"/>
              <a:gd name="f5065" fmla="val 384981"/>
              <a:gd name="f5066" fmla="val 3146136"/>
              <a:gd name="f5067" fmla="val 378403"/>
              <a:gd name="f5068" fmla="val 3139793"/>
              <a:gd name="f5069" fmla="val 370590"/>
              <a:gd name="f5070" fmla="val 3134917"/>
              <a:gd name="f5071" fmla="val 361545"/>
              <a:gd name="f5072" fmla="val 3131510"/>
              <a:gd name="f5073" fmla="val 352499"/>
              <a:gd name="f5074" fmla="val 3128103"/>
              <a:gd name="f5075" fmla="val 342573"/>
              <a:gd name="f5076" fmla="val 3778771"/>
              <a:gd name="f5077" fmla="val 3122810"/>
              <a:gd name="f5078" fmla="val 3130916"/>
              <a:gd name="f5079" fmla="val 3769256"/>
              <a:gd name="f5080" fmla="val 3199639"/>
              <a:gd name="f5081" fmla="val 3220433"/>
              <a:gd name="f5082" fmla="val 3731898"/>
              <a:gd name="f5083" fmla="val 3246512"/>
              <a:gd name="f5084" fmla="val 3773485"/>
              <a:gd name="f5085" fmla="val 3224662"/>
              <a:gd name="f5086" fmla="val 3798154"/>
              <a:gd name="f5087" fmla="val 3367747"/>
              <a:gd name="f5088" fmla="val 3358231"/>
              <a:gd name="f5089" fmla="val 3793925"/>
              <a:gd name="f5090" fmla="val 3213737"/>
              <a:gd name="f5091" fmla="val 3834101"/>
              <a:gd name="f5092" fmla="val 3192944"/>
              <a:gd name="f5093" fmla="val 3814719"/>
              <a:gd name="f5094" fmla="val 3254970"/>
              <a:gd name="f5095" fmla="val 3270125"/>
              <a:gd name="f5096" fmla="val 3863001"/>
              <a:gd name="f5097" fmla="val 3177789"/>
              <a:gd name="f5098" fmla="val 3851723"/>
              <a:gd name="f5099" fmla="val 3159816"/>
              <a:gd name="f5100" fmla="val 3790049"/>
              <a:gd name="f5101" fmla="val 3190124"/>
              <a:gd name="f5102" fmla="val 3117877"/>
              <a:gd name="f5103" fmla="val 5976926"/>
              <a:gd name="f5104" fmla="val 3121637"/>
              <a:gd name="f5105" fmla="val 3129156"/>
              <a:gd name="f5106" fmla="val 3160873"/>
              <a:gd name="f5107" fmla="val 3155470"/>
              <a:gd name="f5108" fmla="val 3151534"/>
              <a:gd name="f5109" fmla="val 5985031"/>
              <a:gd name="f5110" fmla="val 3149067"/>
              <a:gd name="f5111" fmla="val 5994195"/>
              <a:gd name="f5112" fmla="val 3146600"/>
              <a:gd name="f5113" fmla="val 6003709"/>
              <a:gd name="f5114" fmla="val 3145367"/>
              <a:gd name="f5115" fmla="val 6013578"/>
              <a:gd name="f5116" fmla="val 6029084"/>
              <a:gd name="f5117" fmla="val 6041479"/>
              <a:gd name="f5118" fmla="val 3149539"/>
              <a:gd name="f5119" fmla="val 6050758"/>
              <a:gd name="f5120" fmla="val 3157878"/>
              <a:gd name="f5121" fmla="val 6060040"/>
              <a:gd name="f5122" fmla="val 3166219"/>
              <a:gd name="f5123" fmla="val 3177438"/>
              <a:gd name="f5124" fmla="val 3191535"/>
              <a:gd name="f5125" fmla="val 3205866"/>
              <a:gd name="f5126" fmla="val 6059688"/>
              <a:gd name="f5127" fmla="val 3216380"/>
              <a:gd name="f5128" fmla="val 3223077"/>
              <a:gd name="f5129" fmla="val 6039716"/>
              <a:gd name="f5130" fmla="val 3229773"/>
              <a:gd name="f5131" fmla="val 6024033"/>
              <a:gd name="f5132" fmla="val 3233121"/>
              <a:gd name="f5133" fmla="val 6002652"/>
              <a:gd name="f5134" fmla="val 6002417"/>
              <a:gd name="f5135" fmla="val 6001066"/>
              <a:gd name="f5136" fmla="val 3233003"/>
              <a:gd name="f5137" fmla="val 5998600"/>
              <a:gd name="f5138" fmla="val 3232768"/>
              <a:gd name="f5139" fmla="val 3232534"/>
              <a:gd name="f5140" fmla="val 5993726"/>
              <a:gd name="f5141" fmla="val 3232416"/>
              <a:gd name="f5142" fmla="val 5991375"/>
              <a:gd name="f5143" fmla="val 3254618"/>
              <a:gd name="f5144" fmla="val 6050583"/>
              <a:gd name="f5145" fmla="val 3315236"/>
              <a:gd name="f5146" fmla="val 3342020"/>
              <a:gd name="f5147" fmla="val 6088996"/>
              <a:gd name="f5148" fmla="val 3311712"/>
              <a:gd name="f5149" fmla="val 6032257"/>
              <a:gd name="f5150" fmla="val 3254971"/>
              <a:gd name="f5151" fmla="val 6052697"/>
              <a:gd name="f5152" fmla="val 3254031"/>
              <a:gd name="f5153" fmla="val 6068614"/>
              <a:gd name="f5154" fmla="val 3247746"/>
              <a:gd name="f5155" fmla="val 6080009"/>
              <a:gd name="f5156" fmla="val 3236116"/>
              <a:gd name="f5157" fmla="val 6091406"/>
              <a:gd name="f5158" fmla="val 3224486"/>
              <a:gd name="f5159" fmla="val 6097102"/>
              <a:gd name="f5160" fmla="val 3209038"/>
              <a:gd name="f5161" fmla="val 3189772"/>
              <a:gd name="f5162" fmla="val 3178730"/>
              <a:gd name="f5163" fmla="val 6095164"/>
              <a:gd name="f5164" fmla="val 3168803"/>
              <a:gd name="f5165" fmla="val 6091288"/>
              <a:gd name="f5166" fmla="val 3159993"/>
              <a:gd name="f5167" fmla="val 6087410"/>
              <a:gd name="f5168" fmla="val 3151182"/>
              <a:gd name="f5169" fmla="val 6081772"/>
              <a:gd name="f5170" fmla="val 3143663"/>
              <a:gd name="f5171" fmla="val 6074371"/>
              <a:gd name="f5172" fmla="val 3137438"/>
              <a:gd name="f5173" fmla="val 6066971"/>
              <a:gd name="f5174" fmla="val 3131211"/>
              <a:gd name="f5175" fmla="val 6057983"/>
              <a:gd name="f5176" fmla="val 3126395"/>
              <a:gd name="f5177" fmla="val 6047410"/>
              <a:gd name="f5178" fmla="val 3122988"/>
              <a:gd name="f5179" fmla="val 6036837"/>
              <a:gd name="f5180" fmla="val 3119581"/>
              <a:gd name="f5181" fmla="val 6024856"/>
              <a:gd name="f5182" fmla="val 3110875"/>
              <a:gd name="f5183" fmla="val 3137306"/>
              <a:gd name="f5184" fmla="val 5680565"/>
              <a:gd name="f5185" fmla="val 5683033"/>
              <a:gd name="f5186" fmla="val 3183122"/>
              <a:gd name="f5187" fmla="val 5681153"/>
              <a:gd name="f5188" fmla="val 5679215"/>
              <a:gd name="f5189" fmla="val 3183063"/>
              <a:gd name="f5190" fmla="val 5677217"/>
              <a:gd name="f5191" fmla="val 3182945"/>
              <a:gd name="f5192" fmla="val 5675220"/>
              <a:gd name="f5193" fmla="val 3182828"/>
              <a:gd name="f5194" fmla="val 5672107"/>
              <a:gd name="f5195" fmla="val 3182769"/>
              <a:gd name="f5196" fmla="val 5667878"/>
              <a:gd name="f5197" fmla="val 5645323"/>
              <a:gd name="f5198" fmla="val 5626762"/>
              <a:gd name="f5199" fmla="val 3189347"/>
              <a:gd name="f5200" fmla="val 5612195"/>
              <a:gd name="f5201" fmla="val 3202505"/>
              <a:gd name="f5202" fmla="val 5597863"/>
              <a:gd name="f5203" fmla="val 3215427"/>
              <a:gd name="f5204" fmla="val 3232578"/>
              <a:gd name="f5205" fmla="val 3253959"/>
              <a:gd name="f5206" fmla="val 3278864"/>
              <a:gd name="f5207" fmla="val 5601035"/>
              <a:gd name="f5208" fmla="val 3298482"/>
              <a:gd name="f5209" fmla="val 5621711"/>
              <a:gd name="f5210" fmla="val 3312813"/>
              <a:gd name="f5211" fmla="val 3327145"/>
              <a:gd name="f5212" fmla="val 5670933"/>
              <a:gd name="f5213" fmla="val 3334312"/>
              <a:gd name="f5214" fmla="val 5715807"/>
              <a:gd name="f5215" fmla="val 3306823"/>
              <a:gd name="f5216" fmla="val 5714399"/>
              <a:gd name="f5217" fmla="val 3307057"/>
              <a:gd name="f5218" fmla="val 5712871"/>
              <a:gd name="f5219" fmla="val 3307175"/>
              <a:gd name="f5220" fmla="val 5711226"/>
              <a:gd name="f5221" fmla="val 5709581"/>
              <a:gd name="f5222" fmla="val 5707233"/>
              <a:gd name="f5223" fmla="val 5704178"/>
              <a:gd name="f5224" fmla="val 5677864"/>
              <a:gd name="f5225" fmla="val 5657658"/>
              <a:gd name="f5226" fmla="val 3302418"/>
              <a:gd name="f5227" fmla="val 5643561"/>
              <a:gd name="f5228" fmla="val 3292902"/>
              <a:gd name="f5229" fmla="val 5629464"/>
              <a:gd name="f5230" fmla="val 3283386"/>
              <a:gd name="f5231" fmla="val 3269818"/>
              <a:gd name="f5232" fmla="val 3252197"/>
              <a:gd name="f5233" fmla="val 3238805"/>
              <a:gd name="f5234" fmla="val 5627290"/>
              <a:gd name="f5235" fmla="val 3228291"/>
              <a:gd name="f5236" fmla="val 5637041"/>
              <a:gd name="f5237" fmla="val 3220655"/>
              <a:gd name="f5238" fmla="val 5646791"/>
              <a:gd name="f5239" fmla="val 3213019"/>
              <a:gd name="f5240" fmla="val 5660477"/>
              <a:gd name="f5241" fmla="val 3209202"/>
              <a:gd name="f5242" fmla="val 5678099"/>
              <a:gd name="f5243" fmla="val 5682563"/>
              <a:gd name="f5244" fmla="val 3209436"/>
              <a:gd name="f5245" fmla="val 3209906"/>
              <a:gd name="f5246" fmla="val 5700067"/>
              <a:gd name="f5247" fmla="val 3210376"/>
              <a:gd name="f5248" fmla="val 5707115"/>
              <a:gd name="f5249" fmla="val 3211198"/>
              <a:gd name="f5250" fmla="val 5715104"/>
              <a:gd name="f5251" fmla="val 3212373"/>
              <a:gd name="f5252" fmla="val 3110874"/>
              <a:gd name="f5253" fmla="val 9916812"/>
              <a:gd name="f5254" fmla="val 9919279"/>
              <a:gd name="f5255" fmla="val 3183121"/>
              <a:gd name="f5256" fmla="val 9917399"/>
              <a:gd name="f5257" fmla="val 9915461"/>
              <a:gd name="f5258" fmla="val 3183062"/>
              <a:gd name="f5259" fmla="val 9913464"/>
              <a:gd name="f5260" fmla="val 9911467"/>
              <a:gd name="f5261" fmla="val 3182827"/>
              <a:gd name="f5262" fmla="val 9908353"/>
              <a:gd name="f5263" fmla="val 3182768"/>
              <a:gd name="f5264" fmla="val 9904124"/>
              <a:gd name="f5265" fmla="val 9881569"/>
              <a:gd name="f5266" fmla="val 9863008"/>
              <a:gd name="f5267" fmla="val 9848441"/>
              <a:gd name="f5268" fmla="val 3202504"/>
              <a:gd name="f5269" fmla="val 9834109"/>
              <a:gd name="f5270" fmla="val 3215426"/>
              <a:gd name="f5271" fmla="val 3253958"/>
              <a:gd name="f5272" fmla="val 3278863"/>
              <a:gd name="f5273" fmla="val 9837281"/>
              <a:gd name="f5274" fmla="val 3298481"/>
              <a:gd name="f5275" fmla="val 9857957"/>
              <a:gd name="f5276" fmla="val 9907179"/>
              <a:gd name="f5277" fmla="val 9952054"/>
              <a:gd name="f5278" fmla="val 3306822"/>
              <a:gd name="f5279" fmla="val 9950644"/>
              <a:gd name="f5280" fmla="val 9949117"/>
              <a:gd name="f5281" fmla="val 3307174"/>
              <a:gd name="f5282" fmla="val 9947473"/>
              <a:gd name="f5283" fmla="val 9945828"/>
              <a:gd name="f5284" fmla="val 9943478"/>
              <a:gd name="f5285" fmla="val 9940424"/>
              <a:gd name="f5286" fmla="val 9914110"/>
              <a:gd name="f5287" fmla="val 9893904"/>
              <a:gd name="f5288" fmla="val 3302417"/>
              <a:gd name="f5289" fmla="val 9879807"/>
              <a:gd name="f5290" fmla="val 3292901"/>
              <a:gd name="f5291" fmla="val 9865710"/>
              <a:gd name="f5292" fmla="val 3269817"/>
              <a:gd name="f5293" fmla="val 3252196"/>
              <a:gd name="f5294" fmla="val 3238804"/>
              <a:gd name="f5295" fmla="val 9863537"/>
              <a:gd name="f5296" fmla="val 3228290"/>
              <a:gd name="f5297" fmla="val 9873287"/>
              <a:gd name="f5298" fmla="val 3220654"/>
              <a:gd name="f5299" fmla="val 9883038"/>
              <a:gd name="f5300" fmla="val 9896723"/>
              <a:gd name="f5301" fmla="val 3209201"/>
              <a:gd name="f5302" fmla="val 9914345"/>
              <a:gd name="f5303" fmla="val 9918809"/>
              <a:gd name="f5304" fmla="val 3209435"/>
              <a:gd name="f5305" fmla="val 3209905"/>
              <a:gd name="f5306" fmla="val 9936312"/>
              <a:gd name="f5307" fmla="val 3210375"/>
              <a:gd name="f5308" fmla="val 9943361"/>
              <a:gd name="f5309" fmla="val 3211197"/>
              <a:gd name="f5310" fmla="val 9951349"/>
              <a:gd name="f5311" fmla="val 3212372"/>
              <a:gd name="f5312" fmla="val 684704"/>
              <a:gd name="f5313" fmla="val 687171"/>
              <a:gd name="f5314" fmla="val 685291"/>
              <a:gd name="f5315" fmla="val 683353"/>
              <a:gd name="f5316" fmla="val 681355"/>
              <a:gd name="f5317" fmla="val 679359"/>
              <a:gd name="f5318" fmla="val 676245"/>
              <a:gd name="f5319" fmla="val 672016"/>
              <a:gd name="f5320" fmla="val 649461"/>
              <a:gd name="f5321" fmla="val 630900"/>
              <a:gd name="f5322" fmla="val 616333"/>
              <a:gd name="f5323" fmla="val 602001"/>
              <a:gd name="f5324" fmla="val 605173"/>
              <a:gd name="f5325" fmla="val 625849"/>
              <a:gd name="f5326" fmla="val 675071"/>
              <a:gd name="f5327" fmla="val 719946"/>
              <a:gd name="f5328" fmla="val 718536"/>
              <a:gd name="f5329" fmla="val 717009"/>
              <a:gd name="f5330" fmla="val 715364"/>
              <a:gd name="f5331" fmla="val 713720"/>
              <a:gd name="f5332" fmla="val 711370"/>
              <a:gd name="f5333" fmla="val 708316"/>
              <a:gd name="f5334" fmla="val 682002"/>
              <a:gd name="f5335" fmla="val 661796"/>
              <a:gd name="f5336" fmla="val 647699"/>
              <a:gd name="f5337" fmla="val 633602"/>
              <a:gd name="f5338" fmla="val 631429"/>
              <a:gd name="f5339" fmla="val 641179"/>
              <a:gd name="f5340" fmla="val 650929"/>
              <a:gd name="f5341" fmla="val 664615"/>
              <a:gd name="f5342" fmla="val 682237"/>
              <a:gd name="f5343" fmla="val 686701"/>
              <a:gd name="f5344" fmla="val 704204"/>
              <a:gd name="f5345" fmla="val 711253"/>
              <a:gd name="f5346" fmla="val 719241"/>
              <a:gd name="f5347" fmla="val 7962424"/>
              <a:gd name="f5348" fmla="val 3099505"/>
              <a:gd name="f5349" fmla="val 7830265"/>
              <a:gd name="f5350" fmla="val 3106202"/>
              <a:gd name="f5351" fmla="val 3136510"/>
              <a:gd name="f5352" fmla="val 7950089"/>
              <a:gd name="f5353" fmla="val 3132633"/>
              <a:gd name="f5354" fmla="val 3142736"/>
              <a:gd name="f5355" fmla="val 7943334"/>
              <a:gd name="f5356" fmla="val 3153015"/>
              <a:gd name="f5357" fmla="val 7938283"/>
              <a:gd name="f5358" fmla="val 3163470"/>
              <a:gd name="f5359" fmla="val 7933231"/>
              <a:gd name="f5360" fmla="val 3173926"/>
              <a:gd name="f5361" fmla="val 7926594"/>
              <a:gd name="f5362" fmla="val 3185144"/>
              <a:gd name="f5363" fmla="val 7918371"/>
              <a:gd name="f5364" fmla="val 3197127"/>
              <a:gd name="f5365" fmla="val 3155893"/>
              <a:gd name="f5366" fmla="val 7890882"/>
              <a:gd name="f5367" fmla="val 3217920"/>
              <a:gd name="f5368" fmla="val 3246350"/>
              <a:gd name="f5369" fmla="val 7887651"/>
              <a:gd name="f5370" fmla="val 3271312"/>
              <a:gd name="f5371" fmla="val 7881190"/>
              <a:gd name="f5372" fmla="val 3292810"/>
              <a:gd name="f5373" fmla="val 7874729"/>
              <a:gd name="f5374" fmla="val 3314308"/>
              <a:gd name="f5375" fmla="val 3332458"/>
              <a:gd name="f5376" fmla="val 3347260"/>
              <a:gd name="f5377" fmla="val 7870441"/>
              <a:gd name="f5378" fmla="val 3370520"/>
              <a:gd name="f5379" fmla="val 7886887"/>
              <a:gd name="f5380" fmla="val 3352899"/>
              <a:gd name="f5381" fmla="val 7898987"/>
              <a:gd name="f5382" fmla="val 3331107"/>
              <a:gd name="f5383" fmla="val 7906741"/>
              <a:gd name="f5384" fmla="val 3305145"/>
              <a:gd name="f5385" fmla="val 7914494"/>
              <a:gd name="f5386" fmla="val 3279183"/>
              <a:gd name="f5387" fmla="val 3249168"/>
              <a:gd name="f5388" fmla="val 3215101"/>
              <a:gd name="f5389" fmla="val 7930706"/>
              <a:gd name="f5390" fmla="val 3228845"/>
              <a:gd name="f5391" fmla="val 7935170"/>
              <a:gd name="f5392" fmla="val 3222972"/>
              <a:gd name="f5393" fmla="val 7939575"/>
              <a:gd name="f5394" fmla="val 3216510"/>
              <a:gd name="f5395" fmla="val 7943922"/>
              <a:gd name="f5396" fmla="val 3209462"/>
              <a:gd name="f5397" fmla="val 7948268"/>
              <a:gd name="f5398" fmla="val 3202413"/>
              <a:gd name="f5399" fmla="val 7952615"/>
              <a:gd name="f5400" fmla="val 3194719"/>
              <a:gd name="f5401" fmla="val 7956961"/>
              <a:gd name="f5402" fmla="val 3186378"/>
              <a:gd name="f5403" fmla="val 7961308"/>
              <a:gd name="f5404" fmla="val 3178037"/>
              <a:gd name="f5405" fmla="val 7965596"/>
              <a:gd name="f5406" fmla="val 3168874"/>
              <a:gd name="f5407" fmla="val 7969825"/>
              <a:gd name="f5408" fmla="val 3158889"/>
              <a:gd name="f5409" fmla="val 7974054"/>
              <a:gd name="f5410" fmla="val 3148903"/>
              <a:gd name="f5411" fmla="val 7978518"/>
              <a:gd name="f5412" fmla="val 3137802"/>
              <a:gd name="f5413" fmla="val 7983217"/>
              <a:gd name="f5414" fmla="val 3125585"/>
              <a:gd name="f5415" fmla="val 4735368"/>
              <a:gd name="f5416" fmla="val 3079423"/>
              <a:gd name="f5417" fmla="val 3105854"/>
              <a:gd name="f5418" fmla="val 4790699"/>
              <a:gd name="f5419" fmla="val 3209115"/>
              <a:gd name="f5420" fmla="val 3235195"/>
              <a:gd name="f5421" fmla="val 4853783"/>
              <a:gd name="f5422" fmla="val 4813959"/>
              <a:gd name="f5423" fmla="val 11260664"/>
              <a:gd name="f5424" fmla="val 3073005"/>
              <a:gd name="f5425" fmla="val 3081111"/>
              <a:gd name="f5426" fmla="val 11251148"/>
              <a:gd name="f5427" fmla="val 3149833"/>
              <a:gd name="f5428" fmla="val 3170627"/>
              <a:gd name="f5429" fmla="val 11213791"/>
              <a:gd name="f5430" fmla="val 3196706"/>
              <a:gd name="f5431" fmla="val 11255377"/>
              <a:gd name="f5432" fmla="val 3174856"/>
              <a:gd name="f5433" fmla="val 11280047"/>
              <a:gd name="f5434" fmla="val 3317940"/>
              <a:gd name="f5435" fmla="val 3308425"/>
              <a:gd name="f5436" fmla="val 11275818"/>
              <a:gd name="f5437" fmla="val 3163931"/>
              <a:gd name="f5438" fmla="val 11315994"/>
              <a:gd name="f5439" fmla="val 3143137"/>
              <a:gd name="f5440" fmla="val 11296611"/>
              <a:gd name="f5441" fmla="val 3205164"/>
              <a:gd name="f5442" fmla="val 3220318"/>
              <a:gd name="f5443" fmla="val 11344893"/>
              <a:gd name="f5444" fmla="val 3127983"/>
              <a:gd name="f5445" fmla="val 11333616"/>
              <a:gd name="f5446" fmla="val 3110010"/>
              <a:gd name="f5447" fmla="val 11271941"/>
              <a:gd name="f5448" fmla="val 3140318"/>
              <a:gd name="f5449" fmla="val 11720778"/>
              <a:gd name="f5450" fmla="val 3044256"/>
              <a:gd name="f5451" fmla="val 11717254"/>
              <a:gd name="f5452" fmla="val 3077619"/>
              <a:gd name="f5453" fmla="val 11711439"/>
              <a:gd name="f5454" fmla="val 3107516"/>
              <a:gd name="f5455" fmla="val 11703333"/>
              <a:gd name="f5456" fmla="val 3133948"/>
              <a:gd name="f5457" fmla="val 11695228"/>
              <a:gd name="f5458" fmla="val 3160380"/>
              <a:gd name="f5459" fmla="val 11684126"/>
              <a:gd name="f5460" fmla="val 3183229"/>
              <a:gd name="f5461" fmla="val 3202495"/>
              <a:gd name="f5462" fmla="val 11690822"/>
              <a:gd name="f5463" fmla="val 3221878"/>
              <a:gd name="f5464" fmla="val 11708913"/>
              <a:gd name="f5465" fmla="val 3194154"/>
              <a:gd name="f5466" fmla="val 11721718"/>
              <a:gd name="f5467" fmla="val 3164785"/>
              <a:gd name="f5468" fmla="val 11729237"/>
              <a:gd name="f5469" fmla="val 3133772"/>
              <a:gd name="f5470" fmla="val 11777519"/>
              <a:gd name="f5471" fmla="val 11771880"/>
              <a:gd name="f5472" fmla="val 3218119"/>
              <a:gd name="f5473" fmla="val 11745213"/>
              <a:gd name="f5474" fmla="val 3283318"/>
              <a:gd name="f5475" fmla="val 11697518"/>
              <a:gd name="f5476" fmla="val 3329368"/>
              <a:gd name="f5477" fmla="val 11714082"/>
              <a:gd name="f5478" fmla="val 3354038"/>
              <a:gd name="f5479" fmla="val 11740632"/>
              <a:gd name="f5480" fmla="val 3329133"/>
              <a:gd name="f5481" fmla="val 11761836"/>
              <a:gd name="f5482" fmla="val 3297709"/>
              <a:gd name="f5483" fmla="val 11777695"/>
              <a:gd name="f5484" fmla="val 3259764"/>
              <a:gd name="f5485" fmla="val 11793554"/>
              <a:gd name="f5486" fmla="val 3221819"/>
              <a:gd name="f5487" fmla="val 11803951"/>
              <a:gd name="f5488" fmla="val 3176181"/>
              <a:gd name="f5489" fmla="val 11808885"/>
              <a:gd name="f5490" fmla="val 3122847"/>
              <a:gd name="f5491" fmla="val 11792673"/>
              <a:gd name="f5492" fmla="val 3099235"/>
              <a:gd name="f5493" fmla="val 3103464"/>
              <a:gd name="f5494" fmla="val 11739222"/>
              <a:gd name="f5495" fmla="val 3092891"/>
              <a:gd name="f5496" fmla="val 11741689"/>
              <a:gd name="f5497" fmla="val 3083375"/>
              <a:gd name="f5498" fmla="val 11743334"/>
              <a:gd name="f5499" fmla="val 3074917"/>
              <a:gd name="f5500" fmla="val 11744978"/>
              <a:gd name="f5501" fmla="val 3066459"/>
              <a:gd name="f5502" fmla="val 11746740"/>
              <a:gd name="f5503" fmla="val 3059410"/>
              <a:gd name="f5504" fmla="val 11748620"/>
              <a:gd name="f5505" fmla="val 3053771"/>
              <a:gd name="f5506" fmla="val 9067532"/>
              <a:gd name="f5507" fmla="val 3044089"/>
              <a:gd name="f5508" fmla="val 3052195"/>
              <a:gd name="f5509" fmla="val 9058016"/>
              <a:gd name="f5510" fmla="val 3120918"/>
              <a:gd name="f5511" fmla="val 3141711"/>
              <a:gd name="f5512" fmla="val 9020659"/>
              <a:gd name="f5513" fmla="val 3167790"/>
              <a:gd name="f5514" fmla="val 9062245"/>
              <a:gd name="f5515" fmla="val 3145940"/>
              <a:gd name="f5516" fmla="val 9086915"/>
              <a:gd name="f5517" fmla="val 3289024"/>
              <a:gd name="f5518" fmla="val 3279509"/>
              <a:gd name="f5519" fmla="val 9082686"/>
              <a:gd name="f5520" fmla="val 3135015"/>
              <a:gd name="f5521" fmla="val 9122862"/>
              <a:gd name="f5522" fmla="val 3114222"/>
              <a:gd name="f5523" fmla="val 9103479"/>
              <a:gd name="f5524" fmla="val 3176248"/>
              <a:gd name="f5525" fmla="val 3191402"/>
              <a:gd name="f5526" fmla="val 9151761"/>
              <a:gd name="f5527" fmla="val 3099067"/>
              <a:gd name="f5528" fmla="val 9140484"/>
              <a:gd name="f5529" fmla="val 3081093"/>
              <a:gd name="f5530" fmla="val 9078809"/>
              <a:gd name="f5531" fmla="val 3111403"/>
              <a:gd name="f5532" fmla="val 2366692"/>
              <a:gd name="f5533" fmla="val 2357177"/>
              <a:gd name="f5534" fmla="val 2319820"/>
              <a:gd name="f5535" fmla="val 2361406"/>
              <a:gd name="f5536" fmla="val 2386076"/>
              <a:gd name="f5537" fmla="val 2381846"/>
              <a:gd name="f5538" fmla="val 2422023"/>
              <a:gd name="f5539" fmla="val 2402640"/>
              <a:gd name="f5540" fmla="val 3176249"/>
              <a:gd name="f5541" fmla="val 3191403"/>
              <a:gd name="f5542" fmla="val 2450922"/>
              <a:gd name="f5543" fmla="val 3099068"/>
              <a:gd name="f5544" fmla="val 2439644"/>
              <a:gd name="f5545" fmla="val 3081094"/>
              <a:gd name="f5546" fmla="val 2377970"/>
              <a:gd name="f5547" fmla="val 7846476"/>
              <a:gd name="f5548" fmla="val 2750528"/>
              <a:gd name="f5549" fmla="val 2776960"/>
              <a:gd name="f5550" fmla="val 7901807"/>
              <a:gd name="f5551" fmla="val 2880221"/>
              <a:gd name="f5552" fmla="val 2906300"/>
              <a:gd name="f5553" fmla="val 7964891"/>
              <a:gd name="f5554" fmla="val 7925067"/>
              <a:gd name="f5555" fmla="val 5712989"/>
              <a:gd name="f5556" fmla="val 2718902"/>
              <a:gd name="f5557" fmla="val 5696308"/>
              <a:gd name="f5558" fmla="val 2810767"/>
              <a:gd name="f5559" fmla="val 5656013"/>
              <a:gd name="f5560" fmla="val 2863044"/>
              <a:gd name="f5561" fmla="val 5592107"/>
              <a:gd name="f5562" fmla="val 2875731"/>
              <a:gd name="f5563" fmla="val 5600213"/>
              <a:gd name="f5564" fmla="val 2908859"/>
              <a:gd name="f5565" fmla="val 5637805"/>
              <a:gd name="f5566" fmla="val 2898286"/>
              <a:gd name="f5567" fmla="val 5667643"/>
              <a:gd name="f5568" fmla="val 2879138"/>
              <a:gd name="f5569" fmla="val 2851414"/>
              <a:gd name="f5570" fmla="val 5711814"/>
              <a:gd name="f5571" fmla="val 2823690"/>
              <a:gd name="f5572" fmla="val 5727438"/>
              <a:gd name="f5573" fmla="val 2786802"/>
              <a:gd name="f5574" fmla="val 5736601"/>
              <a:gd name="f5575" fmla="val 2740753"/>
              <a:gd name="f5576" fmla="val 717127"/>
              <a:gd name="f5577" fmla="val 700445"/>
              <a:gd name="f5578" fmla="val 660151"/>
              <a:gd name="f5579" fmla="val 596245"/>
              <a:gd name="f5580" fmla="val 604351"/>
              <a:gd name="f5581" fmla="val 641943"/>
              <a:gd name="f5582" fmla="val 671781"/>
              <a:gd name="f5583" fmla="val 715952"/>
              <a:gd name="f5584" fmla="val 731576"/>
              <a:gd name="f5585" fmla="val 740739"/>
              <a:gd name="f5586" fmla="val 9949235"/>
              <a:gd name="f5587" fmla="val 2718901"/>
              <a:gd name="f5588" fmla="val 9932553"/>
              <a:gd name="f5589" fmla="val 9892259"/>
              <a:gd name="f5590" fmla="val 2863043"/>
              <a:gd name="f5591" fmla="val 9828353"/>
              <a:gd name="f5592" fmla="val 2875730"/>
              <a:gd name="f5593" fmla="val 9836459"/>
              <a:gd name="f5594" fmla="val 2908858"/>
              <a:gd name="f5595" fmla="val 9874051"/>
              <a:gd name="f5596" fmla="val 9903889"/>
              <a:gd name="f5597" fmla="val 2879137"/>
              <a:gd name="f5598" fmla="val 2851413"/>
              <a:gd name="f5599" fmla="val 9948060"/>
              <a:gd name="f5600" fmla="val 2823689"/>
              <a:gd name="f5601" fmla="val 9963684"/>
              <a:gd name="f5602" fmla="val 9972847"/>
              <a:gd name="f5603" fmla="val 2740752"/>
              <a:gd name="f5604" fmla="val 7066624"/>
              <a:gd name="f5605" fmla="val 2715362"/>
              <a:gd name="f5606" fmla="val 7063099"/>
              <a:gd name="f5607" fmla="val 2748725"/>
              <a:gd name="f5608" fmla="val 7057284"/>
              <a:gd name="f5609" fmla="val 2778622"/>
              <a:gd name="f5610" fmla="val 7049179"/>
              <a:gd name="f5611" fmla="val 2805054"/>
              <a:gd name="f5612" fmla="val 7041073"/>
              <a:gd name="f5613" fmla="val 2831486"/>
              <a:gd name="f5614" fmla="val 7029971"/>
              <a:gd name="f5615" fmla="val 2854335"/>
              <a:gd name="f5616" fmla="val 2873601"/>
              <a:gd name="f5617" fmla="val 7036668"/>
              <a:gd name="f5618" fmla="val 2892984"/>
              <a:gd name="f5619" fmla="val 7054759"/>
              <a:gd name="f5620" fmla="val 2865260"/>
              <a:gd name="f5621" fmla="val 7067563"/>
              <a:gd name="f5622" fmla="val 2835891"/>
              <a:gd name="f5623" fmla="val 7075082"/>
              <a:gd name="f5624" fmla="val 2804878"/>
              <a:gd name="f5625" fmla="val 7123364"/>
              <a:gd name="f5626" fmla="val 7117725"/>
              <a:gd name="f5627" fmla="val 2889225"/>
              <a:gd name="f5628" fmla="val 7091059"/>
              <a:gd name="f5629" fmla="val 2954423"/>
              <a:gd name="f5630" fmla="val 7043364"/>
              <a:gd name="f5631" fmla="val 3000474"/>
              <a:gd name="f5632" fmla="val 7059928"/>
              <a:gd name="f5633" fmla="val 3025144"/>
              <a:gd name="f5634" fmla="val 7086477"/>
              <a:gd name="f5635" fmla="val 3000239"/>
              <a:gd name="f5636" fmla="val 7107681"/>
              <a:gd name="f5637" fmla="val 2968814"/>
              <a:gd name="f5638" fmla="val 7123540"/>
              <a:gd name="f5639" fmla="val 2930870"/>
              <a:gd name="f5640" fmla="val 7139399"/>
              <a:gd name="f5641" fmla="val 2892925"/>
              <a:gd name="f5642" fmla="val 7149796"/>
              <a:gd name="f5643" fmla="val 2847286"/>
              <a:gd name="f5644" fmla="val 7154730"/>
              <a:gd name="f5645" fmla="val 2793953"/>
              <a:gd name="f5646" fmla="val 7138518"/>
              <a:gd name="f5647" fmla="val 2770340"/>
              <a:gd name="f5648" fmla="val 2774569"/>
              <a:gd name="f5649" fmla="val 7085067"/>
              <a:gd name="f5650" fmla="val 2763997"/>
              <a:gd name="f5651" fmla="val 7087534"/>
              <a:gd name="f5652" fmla="val 2754481"/>
              <a:gd name="f5653" fmla="val 7089179"/>
              <a:gd name="f5654" fmla="val 2746023"/>
              <a:gd name="f5655" fmla="val 7090824"/>
              <a:gd name="f5656" fmla="val 2737565"/>
              <a:gd name="f5657" fmla="val 7092586"/>
              <a:gd name="f5658" fmla="val 2730516"/>
              <a:gd name="f5659" fmla="val 7094465"/>
              <a:gd name="f5660" fmla="val 2724877"/>
              <a:gd name="f5661" fmla="val 2711808"/>
              <a:gd name="f5662" fmla="val 3811546"/>
              <a:gd name="f5663" fmla="val 3822002"/>
              <a:gd name="f5664" fmla="val 2715802"/>
              <a:gd name="f5665" fmla="val 2723790"/>
              <a:gd name="f5666" fmla="val 3837038"/>
              <a:gd name="f5667" fmla="val 2731778"/>
              <a:gd name="f5668" fmla="val 3840798"/>
              <a:gd name="f5669" fmla="val 2743174"/>
              <a:gd name="f5670" fmla="val 2757975"/>
              <a:gd name="f5671" fmla="val 2771367"/>
              <a:gd name="f5672" fmla="val 2781999"/>
              <a:gd name="f5673" fmla="val 2789869"/>
              <a:gd name="f5674" fmla="val 2797741"/>
              <a:gd name="f5675" fmla="val 2801676"/>
              <a:gd name="f5676" fmla="val 3785232"/>
              <a:gd name="f5677" fmla="val 3774895"/>
              <a:gd name="f5678" fmla="val 2797565"/>
              <a:gd name="f5679" fmla="val 3767141"/>
              <a:gd name="f5680" fmla="val 2789341"/>
              <a:gd name="f5681" fmla="val 3759387"/>
              <a:gd name="f5682" fmla="val 2781118"/>
              <a:gd name="f5683" fmla="val 2770193"/>
              <a:gd name="f5684" fmla="val 2756566"/>
              <a:gd name="f5685" fmla="val 3759447"/>
              <a:gd name="f5686" fmla="val 2732365"/>
              <a:gd name="f5687" fmla="val 3767317"/>
              <a:gd name="f5688" fmla="val 2724142"/>
              <a:gd name="f5689" fmla="val 3775188"/>
              <a:gd name="f5690" fmla="val 2715919"/>
              <a:gd name="f5691" fmla="val 2699473"/>
              <a:gd name="f5692" fmla="val 2729781"/>
              <a:gd name="f5693" fmla="val 6053049"/>
              <a:gd name="f5694" fmla="val 2858065"/>
              <a:gd name="f5695" fmla="val 2888373"/>
              <a:gd name="f5696" fmla="val 2905994"/>
              <a:gd name="f5697" fmla="val 6080538"/>
              <a:gd name="f5698" fmla="val 2687184"/>
              <a:gd name="f5699" fmla="val 2695290"/>
              <a:gd name="f5700" fmla="val 2764013"/>
              <a:gd name="f5701" fmla="val 2784805"/>
              <a:gd name="f5702" fmla="val 2810884"/>
              <a:gd name="f5703" fmla="val 2789034"/>
              <a:gd name="f5704" fmla="val 2932119"/>
              <a:gd name="f5705" fmla="val 2922604"/>
              <a:gd name="f5706" fmla="val 2778109"/>
              <a:gd name="f5707" fmla="val 2757316"/>
              <a:gd name="f5708" fmla="val 2819343"/>
              <a:gd name="f5709" fmla="val 2834497"/>
              <a:gd name="f5710" fmla="val 2742162"/>
              <a:gd name="f5711" fmla="val 2724188"/>
              <a:gd name="f5712" fmla="val 2754496"/>
              <a:gd name="f5713" fmla="val 3798859"/>
              <a:gd name="f5714" fmla="val 2685728"/>
              <a:gd name="f5715" fmla="val 3775364"/>
              <a:gd name="f5716" fmla="val 3756979"/>
              <a:gd name="f5717" fmla="val 2692483"/>
              <a:gd name="f5718" fmla="val 3743705"/>
              <a:gd name="f5719" fmla="val 2705992"/>
              <a:gd name="f5720" fmla="val 3730430"/>
              <a:gd name="f5721" fmla="val 2719502"/>
              <a:gd name="f5722" fmla="val 2738005"/>
              <a:gd name="f5723" fmla="val 2761500"/>
              <a:gd name="f5724" fmla="val 2771837"/>
              <a:gd name="f5725" fmla="val 3725438"/>
              <a:gd name="f5726" fmla="val 2782469"/>
              <a:gd name="f5727" fmla="val 3728727"/>
              <a:gd name="f5728" fmla="val 2793394"/>
              <a:gd name="f5729" fmla="val 3732017"/>
              <a:gd name="f5730" fmla="val 2804319"/>
              <a:gd name="f5731" fmla="val 3737185"/>
              <a:gd name="f5732" fmla="val 2815832"/>
              <a:gd name="f5733" fmla="val 3744233"/>
              <a:gd name="f5734" fmla="val 2827932"/>
              <a:gd name="f5735" fmla="val 2840031"/>
              <a:gd name="f5736" fmla="val 2852895"/>
              <a:gd name="f5737" fmla="val 3771194"/>
              <a:gd name="f5738" fmla="val 2866522"/>
              <a:gd name="f5739" fmla="val 3782119"/>
              <a:gd name="f5740" fmla="val 2880150"/>
              <a:gd name="f5741" fmla="val 3795217"/>
              <a:gd name="f5742" fmla="val 2894716"/>
              <a:gd name="f5743" fmla="val 3810489"/>
              <a:gd name="f5744" fmla="val 2910223"/>
              <a:gd name="f5745" fmla="val 3852428"/>
              <a:gd name="f5746" fmla="val 3835512"/>
              <a:gd name="f5747" fmla="val 2893777"/>
              <a:gd name="f5748" fmla="val 3820886"/>
              <a:gd name="f5749" fmla="val 2878387"/>
              <a:gd name="f5750" fmla="val 3808551"/>
              <a:gd name="f5751" fmla="val 2864055"/>
              <a:gd name="f5752" fmla="val 3796216"/>
              <a:gd name="f5753" fmla="val 2849723"/>
              <a:gd name="f5754" fmla="val 3785585"/>
              <a:gd name="f5755" fmla="val 2836096"/>
              <a:gd name="f5756" fmla="val 2823174"/>
              <a:gd name="f5757" fmla="val 3784880"/>
              <a:gd name="f5758" fmla="val 2826933"/>
              <a:gd name="f5759" fmla="val 2828812"/>
              <a:gd name="f5760" fmla="val 3803793"/>
              <a:gd name="f5761" fmla="val 3823177"/>
              <a:gd name="f5762" fmla="val 2827050"/>
              <a:gd name="f5763" fmla="val 2823526"/>
              <a:gd name="f5764" fmla="val 3840093"/>
              <a:gd name="f5765" fmla="val 2820002"/>
              <a:gd name="f5766" fmla="val 2815068"/>
              <a:gd name="f5767" fmla="val 3853309"/>
              <a:gd name="f5768" fmla="val 2808725"/>
              <a:gd name="f5769" fmla="val 3859300"/>
              <a:gd name="f5770" fmla="val 2802381"/>
              <a:gd name="f5771" fmla="val 3863999"/>
              <a:gd name="f5772" fmla="val 2794921"/>
              <a:gd name="f5773" fmla="val 3867406"/>
              <a:gd name="f5774" fmla="val 2786346"/>
              <a:gd name="f5775" fmla="val 3870813"/>
              <a:gd name="f5776" fmla="val 2777770"/>
              <a:gd name="f5777" fmla="val 3872516"/>
              <a:gd name="f5778" fmla="val 2768431"/>
              <a:gd name="f5779" fmla="val 2758328"/>
              <a:gd name="f5780" fmla="val 2747285"/>
              <a:gd name="f5781" fmla="val 3870754"/>
              <a:gd name="f5782" fmla="val 2737300"/>
              <a:gd name="f5783" fmla="val 3867230"/>
              <a:gd name="f5784" fmla="val 2728372"/>
              <a:gd name="f5785" fmla="val 3863705"/>
              <a:gd name="f5786" fmla="val 2719443"/>
              <a:gd name="f5787" fmla="val 3858654"/>
              <a:gd name="f5788" fmla="val 3852075"/>
              <a:gd name="f5789" fmla="val 2705464"/>
              <a:gd name="f5790" fmla="val 3845496"/>
              <a:gd name="f5791" fmla="val 2699120"/>
              <a:gd name="f5792" fmla="val 3837685"/>
              <a:gd name="f5793" fmla="val 2694245"/>
              <a:gd name="f5794" fmla="val 3828639"/>
              <a:gd name="f5795" fmla="val 2690838"/>
              <a:gd name="f5796" fmla="val 3819594"/>
              <a:gd name="f5797" fmla="val 2687431"/>
              <a:gd name="f5798" fmla="val 3809667"/>
              <a:gd name="f5799" fmla="val 2672724"/>
              <a:gd name="f5800" fmla="val 2699156"/>
              <a:gd name="f5801" fmla="val 11759898"/>
              <a:gd name="f5802" fmla="val 11762365"/>
              <a:gd name="f5803" fmla="val 2744971"/>
              <a:gd name="f5804" fmla="val 11760485"/>
              <a:gd name="f5805" fmla="val 11758547"/>
              <a:gd name="f5806" fmla="val 2744913"/>
              <a:gd name="f5807" fmla="val 11756550"/>
              <a:gd name="f5808" fmla="val 2744795"/>
              <a:gd name="f5809" fmla="val 11754553"/>
              <a:gd name="f5810" fmla="val 2744678"/>
              <a:gd name="f5811" fmla="val 11751439"/>
              <a:gd name="f5812" fmla="val 2744619"/>
              <a:gd name="f5813" fmla="val 11747210"/>
              <a:gd name="f5814" fmla="val 11724655"/>
              <a:gd name="f5815" fmla="val 11706094"/>
              <a:gd name="f5816" fmla="val 2751198"/>
              <a:gd name="f5817" fmla="val 11691527"/>
              <a:gd name="f5818" fmla="val 2764354"/>
              <a:gd name="f5819" fmla="val 11677195"/>
              <a:gd name="f5820" fmla="val 2777277"/>
              <a:gd name="f5821" fmla="val 2794428"/>
              <a:gd name="f5822" fmla="val 2815809"/>
              <a:gd name="f5823" fmla="val 2840713"/>
              <a:gd name="f5824" fmla="val 11680367"/>
              <a:gd name="f5825" fmla="val 2860332"/>
              <a:gd name="f5826" fmla="val 11701043"/>
              <a:gd name="f5827" fmla="val 2874664"/>
              <a:gd name="f5828" fmla="val 2888995"/>
              <a:gd name="f5829" fmla="val 11750265"/>
              <a:gd name="f5830" fmla="val 2896161"/>
              <a:gd name="f5831" fmla="val 11795140"/>
              <a:gd name="f5832" fmla="val 2868673"/>
              <a:gd name="f5833" fmla="val 11793730"/>
              <a:gd name="f5834" fmla="val 2868907"/>
              <a:gd name="f5835" fmla="val 11792203"/>
              <a:gd name="f5836" fmla="val 2869025"/>
              <a:gd name="f5837" fmla="val 11790559"/>
              <a:gd name="f5838" fmla="val 11788914"/>
              <a:gd name="f5839" fmla="val 11786564"/>
              <a:gd name="f5840" fmla="val 11783510"/>
              <a:gd name="f5841" fmla="val 11757196"/>
              <a:gd name="f5842" fmla="val 11736990"/>
              <a:gd name="f5843" fmla="val 2864267"/>
              <a:gd name="f5844" fmla="val 11722893"/>
              <a:gd name="f5845" fmla="val 2854751"/>
              <a:gd name="f5846" fmla="val 11708796"/>
              <a:gd name="f5847" fmla="val 2845236"/>
              <a:gd name="f5848" fmla="val 2831668"/>
              <a:gd name="f5849" fmla="val 2814046"/>
              <a:gd name="f5850" fmla="val 2800655"/>
              <a:gd name="f5851" fmla="val 11706623"/>
              <a:gd name="f5852" fmla="val 2790140"/>
              <a:gd name="f5853" fmla="val 11716373"/>
              <a:gd name="f5854" fmla="val 2782505"/>
              <a:gd name="f5855" fmla="val 11726124"/>
              <a:gd name="f5856" fmla="val 2774868"/>
              <a:gd name="f5857" fmla="val 11739809"/>
              <a:gd name="f5858" fmla="val 2771051"/>
              <a:gd name="f5859" fmla="val 11757431"/>
              <a:gd name="f5860" fmla="val 11761895"/>
              <a:gd name="f5861" fmla="val 2771285"/>
              <a:gd name="f5862" fmla="val 2771755"/>
              <a:gd name="f5863" fmla="val 11779398"/>
              <a:gd name="f5864" fmla="val 2772226"/>
              <a:gd name="f5865" fmla="val 11786447"/>
              <a:gd name="f5866" fmla="val 2773048"/>
              <a:gd name="f5867" fmla="val 11794435"/>
              <a:gd name="f5868" fmla="val 2774222"/>
              <a:gd name="f5869" fmla="val 2662002"/>
              <a:gd name="f5870" fmla="val 11293439"/>
              <a:gd name="f5871" fmla="val 11303894"/>
              <a:gd name="f5872" fmla="val 2665996"/>
              <a:gd name="f5873" fmla="val 2673984"/>
              <a:gd name="f5874" fmla="val 11318931"/>
              <a:gd name="f5875" fmla="val 2681972"/>
              <a:gd name="f5876" fmla="val 11322690"/>
              <a:gd name="f5877" fmla="val 2693367"/>
              <a:gd name="f5878" fmla="val 2708169"/>
              <a:gd name="f5879" fmla="val 2721561"/>
              <a:gd name="f5880" fmla="val 2732193"/>
              <a:gd name="f5881" fmla="val 2740064"/>
              <a:gd name="f5882" fmla="val 2747935"/>
              <a:gd name="f5883" fmla="val 2751869"/>
              <a:gd name="f5884" fmla="val 11267125"/>
              <a:gd name="f5885" fmla="val 11256787"/>
              <a:gd name="f5886" fmla="val 2747758"/>
              <a:gd name="f5887" fmla="val 11249034"/>
              <a:gd name="f5888" fmla="val 2739535"/>
              <a:gd name="f5889" fmla="val 11241280"/>
              <a:gd name="f5890" fmla="val 2731312"/>
              <a:gd name="f5891" fmla="val 2720387"/>
              <a:gd name="f5892" fmla="val 2706759"/>
              <a:gd name="f5893" fmla="val 11241339"/>
              <a:gd name="f5894" fmla="val 2682559"/>
              <a:gd name="f5895" fmla="val 11249210"/>
              <a:gd name="f5896" fmla="val 2674336"/>
              <a:gd name="f5897" fmla="val 11257081"/>
              <a:gd name="f5898" fmla="val 2666113"/>
              <a:gd name="f5899" fmla="val 2659695"/>
              <a:gd name="f5900" fmla="val 2684364"/>
              <a:gd name="f5901" fmla="val 5597980"/>
              <a:gd name="f5902" fmla="val 2694468"/>
              <a:gd name="f5903" fmla="val 5605088"/>
              <a:gd name="f5904" fmla="val 2704805"/>
              <a:gd name="f5905" fmla="val 5612019"/>
              <a:gd name="f5906" fmla="val 2715378"/>
              <a:gd name="f5907" fmla="val 5618950"/>
              <a:gd name="f5908" fmla="val 2725951"/>
              <a:gd name="f5909" fmla="val 5625117"/>
              <a:gd name="f5910" fmla="val 2736288"/>
              <a:gd name="f5911" fmla="val 5630521"/>
              <a:gd name="f5912" fmla="val 2746390"/>
              <a:gd name="f5913" fmla="val 2721369"/>
              <a:gd name="f5914" fmla="val 5645206"/>
              <a:gd name="f5915" fmla="val 2712206"/>
              <a:gd name="f5916" fmla="val 5639450"/>
              <a:gd name="f5917" fmla="val 2702338"/>
              <a:gd name="f5918" fmla="val 2691765"/>
              <a:gd name="f5919" fmla="val 5625823"/>
              <a:gd name="f5920" fmla="val 2681193"/>
              <a:gd name="f5921" fmla="val 5617834"/>
              <a:gd name="f5922" fmla="val 2670502"/>
              <a:gd name="f5923" fmla="val 602119"/>
              <a:gd name="f5924" fmla="val 2694467"/>
              <a:gd name="f5925" fmla="val 609226"/>
              <a:gd name="f5926" fmla="val 616157"/>
              <a:gd name="f5927" fmla="val 623088"/>
              <a:gd name="f5928" fmla="val 629255"/>
              <a:gd name="f5929" fmla="val 634659"/>
              <a:gd name="f5930" fmla="val 649344"/>
              <a:gd name="f5931" fmla="val 643587"/>
              <a:gd name="f5932" fmla="val 629960"/>
              <a:gd name="f5933" fmla="val 2681192"/>
              <a:gd name="f5934" fmla="val 621972"/>
              <a:gd name="f5935" fmla="val 2659694"/>
              <a:gd name="f5936" fmla="val 2684363"/>
              <a:gd name="f5937" fmla="val 9834227"/>
              <a:gd name="f5938" fmla="val 2694466"/>
              <a:gd name="f5939" fmla="val 9841334"/>
              <a:gd name="f5940" fmla="val 2704804"/>
              <a:gd name="f5941" fmla="val 9848265"/>
              <a:gd name="f5942" fmla="val 2715377"/>
              <a:gd name="f5943" fmla="val 9855196"/>
              <a:gd name="f5944" fmla="val 2725950"/>
              <a:gd name="f5945" fmla="val 9861363"/>
              <a:gd name="f5946" fmla="val 9866767"/>
              <a:gd name="f5947" fmla="val 2721368"/>
              <a:gd name="f5948" fmla="val 9881452"/>
              <a:gd name="f5949" fmla="val 2712205"/>
              <a:gd name="f5950" fmla="val 9875695"/>
              <a:gd name="f5951" fmla="val 2702337"/>
              <a:gd name="f5952" fmla="val 2691764"/>
              <a:gd name="f5953" fmla="val 9862068"/>
              <a:gd name="f5954" fmla="val 9854080"/>
              <a:gd name="f5955" fmla="val 2659361"/>
              <a:gd name="f5956" fmla="val 2754164"/>
              <a:gd name="f5957" fmla="val 2766851"/>
              <a:gd name="f5958" fmla="val 260928"/>
              <a:gd name="f5959" fmla="val 2799627"/>
              <a:gd name="f5960" fmla="val 2784473"/>
              <a:gd name="f5961" fmla="val 2896191"/>
              <a:gd name="f5962" fmla="val 2916396"/>
              <a:gd name="f5963" fmla="val 2926499"/>
              <a:gd name="f5964" fmla="val 332470"/>
              <a:gd name="f5965" fmla="val 398726"/>
              <a:gd name="f5966" fmla="val 346214"/>
              <a:gd name="f5967" fmla="val 335172"/>
              <a:gd name="f5968" fmla="val 2890670"/>
              <a:gd name="f5969" fmla="val 2879626"/>
              <a:gd name="f5970" fmla="val 2774957"/>
              <a:gd name="f5971" fmla="val 377933"/>
              <a:gd name="f5972" fmla="val 2756983"/>
              <a:gd name="f5973" fmla="val 376053"/>
              <a:gd name="f5974" fmla="val 2767086"/>
              <a:gd name="f5975" fmla="val 372587"/>
              <a:gd name="f5976" fmla="val 2778599"/>
              <a:gd name="f5977" fmla="val 367536"/>
              <a:gd name="f5978" fmla="val 2791520"/>
              <a:gd name="f5979" fmla="val 362485"/>
              <a:gd name="f5980" fmla="val 2804443"/>
              <a:gd name="f5981" fmla="val 355847"/>
              <a:gd name="f5982" fmla="val 2818657"/>
              <a:gd name="f5983" fmla="val 2834164"/>
              <a:gd name="f5984" fmla="val 369827"/>
              <a:gd name="f5985" fmla="val 2849319"/>
              <a:gd name="f5986" fmla="val 378050"/>
              <a:gd name="f5987" fmla="val 2832872"/>
              <a:gd name="f5988" fmla="val 385392"/>
              <a:gd name="f5989" fmla="val 2815898"/>
              <a:gd name="f5990" fmla="val 391853"/>
              <a:gd name="f5991" fmla="val 2798392"/>
              <a:gd name="f5992" fmla="val 398314"/>
              <a:gd name="f5993" fmla="val 2780888"/>
              <a:gd name="f5994" fmla="val 403777"/>
              <a:gd name="f5995" fmla="val 2762974"/>
              <a:gd name="f5996" fmla="val 408241"/>
              <a:gd name="f5997" fmla="val 2744648"/>
              <a:gd name="f5998" fmla="val 2721388"/>
              <a:gd name="f5999" fmla="val 11280752"/>
              <a:gd name="f6000" fmla="val 2635922"/>
              <a:gd name="f6001" fmla="val 11257257"/>
              <a:gd name="f6002" fmla="val 11238872"/>
              <a:gd name="f6003" fmla="val 2642677"/>
              <a:gd name="f6004" fmla="val 11225597"/>
              <a:gd name="f6005" fmla="val 2656186"/>
              <a:gd name="f6006" fmla="val 11212323"/>
              <a:gd name="f6007" fmla="val 2669696"/>
              <a:gd name="f6008" fmla="val 2688198"/>
              <a:gd name="f6009" fmla="val 2711693"/>
              <a:gd name="f6010" fmla="val 2722031"/>
              <a:gd name="f6011" fmla="val 11207330"/>
              <a:gd name="f6012" fmla="val 2732662"/>
              <a:gd name="f6013" fmla="val 11210619"/>
              <a:gd name="f6014" fmla="val 2743588"/>
              <a:gd name="f6015" fmla="val 11213908"/>
              <a:gd name="f6016" fmla="val 2754513"/>
              <a:gd name="f6017" fmla="val 11219077"/>
              <a:gd name="f6018" fmla="val 2766025"/>
              <a:gd name="f6019" fmla="val 11226126"/>
              <a:gd name="f6020" fmla="val 2778126"/>
              <a:gd name="f6021" fmla="val 2790225"/>
              <a:gd name="f6022" fmla="val 2803088"/>
              <a:gd name="f6023" fmla="val 11253086"/>
              <a:gd name="f6024" fmla="val 2816716"/>
              <a:gd name="f6025" fmla="val 11264012"/>
              <a:gd name="f6026" fmla="val 2830343"/>
              <a:gd name="f6027" fmla="val 11277110"/>
              <a:gd name="f6028" fmla="val 2844910"/>
              <a:gd name="f6029" fmla="val 11292382"/>
              <a:gd name="f6030" fmla="val 2860417"/>
              <a:gd name="f6031" fmla="val 11334320"/>
              <a:gd name="f6032" fmla="val 11317404"/>
              <a:gd name="f6033" fmla="val 2843970"/>
              <a:gd name="f6034" fmla="val 11302778"/>
              <a:gd name="f6035" fmla="val 2828580"/>
              <a:gd name="f6036" fmla="val 11290443"/>
              <a:gd name="f6037" fmla="val 2814249"/>
              <a:gd name="f6038" fmla="val 11278109"/>
              <a:gd name="f6039" fmla="val 2799917"/>
              <a:gd name="f6040" fmla="val 11267477"/>
              <a:gd name="f6041" fmla="val 2786290"/>
              <a:gd name="f6042" fmla="val 2773368"/>
              <a:gd name="f6043" fmla="val 11266772"/>
              <a:gd name="f6044" fmla="val 2777127"/>
              <a:gd name="f6045" fmla="val 2779006"/>
              <a:gd name="f6046" fmla="val 11285686"/>
              <a:gd name="f6047" fmla="val 11305069"/>
              <a:gd name="f6048" fmla="val 2777245"/>
              <a:gd name="f6049" fmla="val 2773720"/>
              <a:gd name="f6050" fmla="val 11321986"/>
              <a:gd name="f6051" fmla="val 2770195"/>
              <a:gd name="f6052" fmla="val 2765262"/>
              <a:gd name="f6053" fmla="val 11335201"/>
              <a:gd name="f6054" fmla="val 2758918"/>
              <a:gd name="f6055" fmla="val 11341193"/>
              <a:gd name="f6056" fmla="val 2752574"/>
              <a:gd name="f6057" fmla="val 11345892"/>
              <a:gd name="f6058" fmla="val 2745114"/>
              <a:gd name="f6059" fmla="val 11349298"/>
              <a:gd name="f6060" fmla="val 2736539"/>
              <a:gd name="f6061" fmla="val 11352705"/>
              <a:gd name="f6062" fmla="val 2727964"/>
              <a:gd name="f6063" fmla="val 11354409"/>
              <a:gd name="f6064" fmla="val 2718624"/>
              <a:gd name="f6065" fmla="val 2708522"/>
              <a:gd name="f6066" fmla="val 2697479"/>
              <a:gd name="f6067" fmla="val 11352646"/>
              <a:gd name="f6068" fmla="val 2687494"/>
              <a:gd name="f6069" fmla="val 11349122"/>
              <a:gd name="f6070" fmla="val 2678565"/>
              <a:gd name="f6071" fmla="val 11345598"/>
              <a:gd name="f6072" fmla="val 2669637"/>
              <a:gd name="f6073" fmla="val 11340547"/>
              <a:gd name="f6074" fmla="val 11333968"/>
              <a:gd name="f6075" fmla="val 2655658"/>
              <a:gd name="f6076" fmla="val 11327389"/>
              <a:gd name="f6077" fmla="val 2649314"/>
              <a:gd name="f6078" fmla="val 11319577"/>
              <a:gd name="f6079" fmla="val 2644439"/>
              <a:gd name="f6080" fmla="val 11310532"/>
              <a:gd name="f6081" fmla="val 2641032"/>
              <a:gd name="f6082" fmla="val 11301486"/>
              <a:gd name="f6083" fmla="val 2637626"/>
              <a:gd name="f6084" fmla="val 11291559"/>
              <a:gd name="f6085" fmla="val 2633086"/>
              <a:gd name="f6086" fmla="val 2399468"/>
              <a:gd name="f6087" fmla="val 2409923"/>
              <a:gd name="f6088" fmla="val 2637080"/>
              <a:gd name="f6089" fmla="val 2645068"/>
              <a:gd name="f6090" fmla="val 2424960"/>
              <a:gd name="f6091" fmla="val 2653057"/>
              <a:gd name="f6092" fmla="val 2428719"/>
              <a:gd name="f6093" fmla="val 2664451"/>
              <a:gd name="f6094" fmla="val 2679253"/>
              <a:gd name="f6095" fmla="val 2692646"/>
              <a:gd name="f6096" fmla="val 2703277"/>
              <a:gd name="f6097" fmla="val 2711148"/>
              <a:gd name="f6098" fmla="val 2719018"/>
              <a:gd name="f6099" fmla="val 2722954"/>
              <a:gd name="f6100" fmla="val 2373154"/>
              <a:gd name="f6101" fmla="val 2362816"/>
              <a:gd name="f6102" fmla="val 2718842"/>
              <a:gd name="f6103" fmla="val 2355063"/>
              <a:gd name="f6104" fmla="val 2710619"/>
              <a:gd name="f6105" fmla="val 2347309"/>
              <a:gd name="f6106" fmla="val 2702396"/>
              <a:gd name="f6107" fmla="val 2691471"/>
              <a:gd name="f6108" fmla="val 2677844"/>
              <a:gd name="f6109" fmla="val 2347368"/>
              <a:gd name="f6110" fmla="val 2653644"/>
              <a:gd name="f6111" fmla="val 2355239"/>
              <a:gd name="f6112" fmla="val 2645421"/>
              <a:gd name="f6113" fmla="val 2363109"/>
              <a:gd name="f6114" fmla="val 2637197"/>
              <a:gd name="f6115" fmla="val 2633085"/>
              <a:gd name="f6116" fmla="val 9100307"/>
              <a:gd name="f6117" fmla="val 9110762"/>
              <a:gd name="f6118" fmla="val 2637079"/>
              <a:gd name="f6119" fmla="val 9125799"/>
              <a:gd name="f6120" fmla="val 2653056"/>
              <a:gd name="f6121" fmla="val 9129558"/>
              <a:gd name="f6122" fmla="val 2692645"/>
              <a:gd name="f6123" fmla="val 2703276"/>
              <a:gd name="f6124" fmla="val 2711147"/>
              <a:gd name="f6125" fmla="val 2722953"/>
              <a:gd name="f6126" fmla="val 9073993"/>
              <a:gd name="f6127" fmla="val 9063655"/>
              <a:gd name="f6128" fmla="val 9055902"/>
              <a:gd name="f6129" fmla="val 9048148"/>
              <a:gd name="f6130" fmla="val 2691470"/>
              <a:gd name="f6131" fmla="val 2677843"/>
              <a:gd name="f6132" fmla="val 9048207"/>
              <a:gd name="f6133" fmla="val 2653643"/>
              <a:gd name="f6134" fmla="val 9056078"/>
              <a:gd name="f6135" fmla="val 2645420"/>
              <a:gd name="f6136" fmla="val 9063949"/>
              <a:gd name="f6137" fmla="val 2637196"/>
              <a:gd name="f6138" fmla="val 2610984"/>
              <a:gd name="f6139" fmla="val 2619089"/>
              <a:gd name="f6140" fmla="val 2687812"/>
              <a:gd name="f6141" fmla="val 2708606"/>
              <a:gd name="f6142" fmla="val 2734684"/>
              <a:gd name="f6143" fmla="val 2712834"/>
              <a:gd name="f6144" fmla="val 2855919"/>
              <a:gd name="f6145" fmla="val 2846403"/>
              <a:gd name="f6146" fmla="val 2701909"/>
              <a:gd name="f6147" fmla="val 2681115"/>
              <a:gd name="f6148" fmla="val 2743142"/>
              <a:gd name="f6149" fmla="val 2758296"/>
              <a:gd name="f6150" fmla="val 2665962"/>
              <a:gd name="f6151" fmla="val 2647988"/>
              <a:gd name="f6152" fmla="val 2678296"/>
              <a:gd name="f6153" fmla="val 2386781"/>
              <a:gd name="f6154" fmla="val 2607006"/>
              <a:gd name="f6155" fmla="val 2363286"/>
              <a:gd name="f6156" fmla="val 2344901"/>
              <a:gd name="f6157" fmla="val 2613761"/>
              <a:gd name="f6158" fmla="val 2331626"/>
              <a:gd name="f6159" fmla="val 2627271"/>
              <a:gd name="f6160" fmla="val 2318351"/>
              <a:gd name="f6161" fmla="val 2640780"/>
              <a:gd name="f6162" fmla="val 2659282"/>
              <a:gd name="f6163" fmla="val 2682778"/>
              <a:gd name="f6164" fmla="val 2693116"/>
              <a:gd name="f6165" fmla="val 2313359"/>
              <a:gd name="f6166" fmla="val 2703747"/>
              <a:gd name="f6167" fmla="val 2316648"/>
              <a:gd name="f6168" fmla="val 2714672"/>
              <a:gd name="f6169" fmla="val 2319937"/>
              <a:gd name="f6170" fmla="val 2725597"/>
              <a:gd name="f6171" fmla="val 2325107"/>
              <a:gd name="f6172" fmla="val 2737110"/>
              <a:gd name="f6173" fmla="val 2332155"/>
              <a:gd name="f6174" fmla="val 2749209"/>
              <a:gd name="f6175" fmla="val 2761310"/>
              <a:gd name="f6176" fmla="val 2774173"/>
              <a:gd name="f6177" fmla="val 2359116"/>
              <a:gd name="f6178" fmla="val 2787800"/>
              <a:gd name="f6179" fmla="val 2370040"/>
              <a:gd name="f6180" fmla="val 2801427"/>
              <a:gd name="f6181" fmla="val 2383139"/>
              <a:gd name="f6182" fmla="val 2815994"/>
              <a:gd name="f6183" fmla="val 2398411"/>
              <a:gd name="f6184" fmla="val 2831501"/>
              <a:gd name="f6185" fmla="val 2440349"/>
              <a:gd name="f6186" fmla="val 2423433"/>
              <a:gd name="f6187" fmla="val 2815054"/>
              <a:gd name="f6188" fmla="val 2408807"/>
              <a:gd name="f6189" fmla="val 2799666"/>
              <a:gd name="f6190" fmla="val 2396473"/>
              <a:gd name="f6191" fmla="val 2785333"/>
              <a:gd name="f6192" fmla="val 2384138"/>
              <a:gd name="f6193" fmla="val 2771001"/>
              <a:gd name="f6194" fmla="val 2373506"/>
              <a:gd name="f6195" fmla="val 2757374"/>
              <a:gd name="f6196" fmla="val 2744452"/>
              <a:gd name="f6197" fmla="val 2372801"/>
              <a:gd name="f6198" fmla="val 2748211"/>
              <a:gd name="f6199" fmla="val 2750091"/>
              <a:gd name="f6200" fmla="val 2391715"/>
              <a:gd name="f6201" fmla="val 2411098"/>
              <a:gd name="f6202" fmla="val 2748329"/>
              <a:gd name="f6203" fmla="val 2744804"/>
              <a:gd name="f6204" fmla="val 2428014"/>
              <a:gd name="f6205" fmla="val 2741280"/>
              <a:gd name="f6206" fmla="val 2736346"/>
              <a:gd name="f6207" fmla="val 2441231"/>
              <a:gd name="f6208" fmla="val 2730003"/>
              <a:gd name="f6209" fmla="val 2447221"/>
              <a:gd name="f6210" fmla="val 2723659"/>
              <a:gd name="f6211" fmla="val 2451921"/>
              <a:gd name="f6212" fmla="val 2716199"/>
              <a:gd name="f6213" fmla="val 2455327"/>
              <a:gd name="f6214" fmla="val 2707624"/>
              <a:gd name="f6215" fmla="val 2458734"/>
              <a:gd name="f6216" fmla="val 2699048"/>
              <a:gd name="f6217" fmla="val 2460437"/>
              <a:gd name="f6218" fmla="val 2689709"/>
              <a:gd name="f6219" fmla="val 2679605"/>
              <a:gd name="f6220" fmla="val 2668563"/>
              <a:gd name="f6221" fmla="val 2458675"/>
              <a:gd name="f6222" fmla="val 2658578"/>
              <a:gd name="f6223" fmla="val 2455151"/>
              <a:gd name="f6224" fmla="val 2649650"/>
              <a:gd name="f6225" fmla="val 2451627"/>
              <a:gd name="f6226" fmla="val 2640722"/>
              <a:gd name="f6227" fmla="val 2446575"/>
              <a:gd name="f6228" fmla="val 2439997"/>
              <a:gd name="f6229" fmla="val 2626743"/>
              <a:gd name="f6230" fmla="val 2433418"/>
              <a:gd name="f6231" fmla="val 2620398"/>
              <a:gd name="f6232" fmla="val 2425606"/>
              <a:gd name="f6233" fmla="val 2615523"/>
              <a:gd name="f6234" fmla="val 2416561"/>
              <a:gd name="f6235" fmla="val 2612116"/>
              <a:gd name="f6236" fmla="val 2407515"/>
              <a:gd name="f6237" fmla="val 2608710"/>
              <a:gd name="f6238" fmla="val 2397588"/>
              <a:gd name="f6239" fmla="val 9087620"/>
              <a:gd name="f6240" fmla="val 9064125"/>
              <a:gd name="f6241" fmla="val 9045740"/>
              <a:gd name="f6242" fmla="val 2613760"/>
              <a:gd name="f6243" fmla="val 9032465"/>
              <a:gd name="f6244" fmla="val 2627270"/>
              <a:gd name="f6245" fmla="val 9019191"/>
              <a:gd name="f6246" fmla="val 2682777"/>
              <a:gd name="f6247" fmla="val 2693115"/>
              <a:gd name="f6248" fmla="val 9014198"/>
              <a:gd name="f6249" fmla="val 9017487"/>
              <a:gd name="f6250" fmla="val 9020776"/>
              <a:gd name="f6251" fmla="val 2725596"/>
              <a:gd name="f6252" fmla="val 9025945"/>
              <a:gd name="f6253" fmla="val 2737109"/>
              <a:gd name="f6254" fmla="val 9032994"/>
              <a:gd name="f6255" fmla="val 2761309"/>
              <a:gd name="f6256" fmla="val 9059954"/>
              <a:gd name="f6257" fmla="val 2787799"/>
              <a:gd name="f6258" fmla="val 9070880"/>
              <a:gd name="f6259" fmla="val 9083978"/>
              <a:gd name="f6260" fmla="val 9099250"/>
              <a:gd name="f6261" fmla="val 2831500"/>
              <a:gd name="f6262" fmla="val 9141188"/>
              <a:gd name="f6263" fmla="val 9124272"/>
              <a:gd name="f6264" fmla="val 9109646"/>
              <a:gd name="f6265" fmla="val 2799665"/>
              <a:gd name="f6266" fmla="val 9097311"/>
              <a:gd name="f6267" fmla="val 2785332"/>
              <a:gd name="f6268" fmla="val 9084977"/>
              <a:gd name="f6269" fmla="val 9074345"/>
              <a:gd name="f6270" fmla="val 2757373"/>
              <a:gd name="f6271" fmla="val 2744451"/>
              <a:gd name="f6272" fmla="val 9073640"/>
              <a:gd name="f6273" fmla="val 2748210"/>
              <a:gd name="f6274" fmla="val 2750090"/>
              <a:gd name="f6275" fmla="val 9092554"/>
              <a:gd name="f6276" fmla="val 9111937"/>
              <a:gd name="f6277" fmla="val 2748328"/>
              <a:gd name="f6278" fmla="val 9128854"/>
              <a:gd name="f6279" fmla="val 2736345"/>
              <a:gd name="f6280" fmla="val 9142069"/>
              <a:gd name="f6281" fmla="val 2730002"/>
              <a:gd name="f6282" fmla="val 9148061"/>
              <a:gd name="f6283" fmla="val 9152760"/>
              <a:gd name="f6284" fmla="val 9156166"/>
              <a:gd name="f6285" fmla="val 2707623"/>
              <a:gd name="f6286" fmla="val 9159573"/>
              <a:gd name="f6287" fmla="val 2699047"/>
              <a:gd name="f6288" fmla="val 9161277"/>
              <a:gd name="f6289" fmla="val 2689708"/>
              <a:gd name="f6290" fmla="val 9159514"/>
              <a:gd name="f6291" fmla="val 2658577"/>
              <a:gd name="f6292" fmla="val 9155990"/>
              <a:gd name="f6293" fmla="val 2649649"/>
              <a:gd name="f6294" fmla="val 9152466"/>
              <a:gd name="f6295" fmla="val 2640721"/>
              <a:gd name="f6296" fmla="val 9147415"/>
              <a:gd name="f6297" fmla="val 9140836"/>
              <a:gd name="f6298" fmla="val 2626742"/>
              <a:gd name="f6299" fmla="val 9134257"/>
              <a:gd name="f6300" fmla="val 9126445"/>
              <a:gd name="f6301" fmla="val 9117400"/>
              <a:gd name="f6302" fmla="val 2612115"/>
              <a:gd name="f6303" fmla="val 9108354"/>
              <a:gd name="f6304" fmla="val 2608709"/>
              <a:gd name="f6305" fmla="val 9098427"/>
              <a:gd name="f6306" fmla="val 2343830"/>
              <a:gd name="f6307" fmla="val 2370262"/>
              <a:gd name="f6308" fmla="val 7105743"/>
              <a:gd name="f6309" fmla="val 7108210"/>
              <a:gd name="f6310" fmla="val 2416077"/>
              <a:gd name="f6311" fmla="val 7106330"/>
              <a:gd name="f6312" fmla="val 7104392"/>
              <a:gd name="f6313" fmla="val 2416018"/>
              <a:gd name="f6314" fmla="val 7102395"/>
              <a:gd name="f6315" fmla="val 2415901"/>
              <a:gd name="f6316" fmla="val 7100398"/>
              <a:gd name="f6317" fmla="val 2415783"/>
              <a:gd name="f6318" fmla="val 7097285"/>
              <a:gd name="f6319" fmla="val 2415724"/>
              <a:gd name="f6320" fmla="val 7093056"/>
              <a:gd name="f6321" fmla="val 7070500"/>
              <a:gd name="f6322" fmla="val 7051939"/>
              <a:gd name="f6323" fmla="val 2422303"/>
              <a:gd name="f6324" fmla="val 7037372"/>
              <a:gd name="f6325" fmla="val 2435460"/>
              <a:gd name="f6326" fmla="val 7023040"/>
              <a:gd name="f6327" fmla="val 2448382"/>
              <a:gd name="f6328" fmla="val 2465534"/>
              <a:gd name="f6329" fmla="val 2486914"/>
              <a:gd name="f6330" fmla="val 2511819"/>
              <a:gd name="f6331" fmla="val 7026212"/>
              <a:gd name="f6332" fmla="val 2531437"/>
              <a:gd name="f6333" fmla="val 7046888"/>
              <a:gd name="f6334" fmla="val 2545769"/>
              <a:gd name="f6335" fmla="val 2560101"/>
              <a:gd name="f6336" fmla="val 7096110"/>
              <a:gd name="f6337" fmla="val 2567267"/>
              <a:gd name="f6338" fmla="val 7140985"/>
              <a:gd name="f6339" fmla="val 2539778"/>
              <a:gd name="f6340" fmla="val 7139576"/>
              <a:gd name="f6341" fmla="val 2540013"/>
              <a:gd name="f6342" fmla="val 7138048"/>
              <a:gd name="f6343" fmla="val 2540130"/>
              <a:gd name="f6344" fmla="val 7136404"/>
              <a:gd name="f6345" fmla="val 7134759"/>
              <a:gd name="f6346" fmla="val 7132410"/>
              <a:gd name="f6347" fmla="val 7129355"/>
              <a:gd name="f6348" fmla="val 7103041"/>
              <a:gd name="f6349" fmla="val 7082835"/>
              <a:gd name="f6350" fmla="val 2535373"/>
              <a:gd name="f6351" fmla="val 7068738"/>
              <a:gd name="f6352" fmla="val 2525857"/>
              <a:gd name="f6353" fmla="val 7054641"/>
              <a:gd name="f6354" fmla="val 2516342"/>
              <a:gd name="f6355" fmla="val 2502773"/>
              <a:gd name="f6356" fmla="val 2485152"/>
              <a:gd name="f6357" fmla="val 2471760"/>
              <a:gd name="f6358" fmla="val 7052468"/>
              <a:gd name="f6359" fmla="val 2461246"/>
              <a:gd name="f6360" fmla="val 7062218"/>
              <a:gd name="f6361" fmla="val 2453610"/>
              <a:gd name="f6362" fmla="val 7071969"/>
              <a:gd name="f6363" fmla="val 2445974"/>
              <a:gd name="f6364" fmla="val 7085655"/>
              <a:gd name="f6365" fmla="val 2442157"/>
              <a:gd name="f6366" fmla="val 7103276"/>
              <a:gd name="f6367" fmla="val 7107740"/>
              <a:gd name="f6368" fmla="val 2442391"/>
              <a:gd name="f6369" fmla="val 2442861"/>
              <a:gd name="f6370" fmla="val 7125244"/>
              <a:gd name="f6371" fmla="val 2443331"/>
              <a:gd name="f6372" fmla="val 7132292"/>
              <a:gd name="f6373" fmla="val 2444153"/>
              <a:gd name="f6374" fmla="val 7140281"/>
              <a:gd name="f6375" fmla="val 2445328"/>
              <a:gd name="f6376" fmla="val 2282089"/>
              <a:gd name="f6377" fmla="val 2290194"/>
              <a:gd name="f6378" fmla="val 2358917"/>
              <a:gd name="f6379" fmla="val 2379711"/>
              <a:gd name="f6380" fmla="val 2405790"/>
              <a:gd name="f6381" fmla="val 2383940"/>
              <a:gd name="f6382" fmla="val 2527024"/>
              <a:gd name="f6383" fmla="val 2517509"/>
              <a:gd name="f6384" fmla="val 2373014"/>
              <a:gd name="f6385" fmla="val 2352221"/>
              <a:gd name="f6386" fmla="val 2414248"/>
              <a:gd name="f6387" fmla="val 2429402"/>
              <a:gd name="f6388" fmla="val 2337067"/>
              <a:gd name="f6389" fmla="val 2319093"/>
              <a:gd name="f6390" fmla="val 2349402"/>
              <a:gd name="f6391" fmla="val 11792321"/>
              <a:gd name="f6392" fmla="val 2280751"/>
              <a:gd name="f6393" fmla="val 11775639"/>
              <a:gd name="f6394" fmla="val 2372616"/>
              <a:gd name="f6395" fmla="val 11735345"/>
              <a:gd name="f6396" fmla="val 2424893"/>
              <a:gd name="f6397" fmla="val 11671439"/>
              <a:gd name="f6398" fmla="val 2437580"/>
              <a:gd name="f6399" fmla="val 11679545"/>
              <a:gd name="f6400" fmla="val 2470708"/>
              <a:gd name="f6401" fmla="val 11717137"/>
              <a:gd name="f6402" fmla="val 2460136"/>
              <a:gd name="f6403" fmla="val 11746975"/>
              <a:gd name="f6404" fmla="val 2440987"/>
              <a:gd name="f6405" fmla="val 2413263"/>
              <a:gd name="f6406" fmla="val 11791146"/>
              <a:gd name="f6407" fmla="val 2385540"/>
              <a:gd name="f6408" fmla="val 11806770"/>
              <a:gd name="f6409" fmla="val 2348652"/>
              <a:gd name="f6410" fmla="val 11815933"/>
              <a:gd name="f6411" fmla="val 2302602"/>
              <a:gd name="f6412" fmla="val 5645676"/>
              <a:gd name="f6413" fmla="val 2268084"/>
              <a:gd name="f6414" fmla="val 2276190"/>
              <a:gd name="f6415" fmla="val 5636160"/>
              <a:gd name="f6416" fmla="val 2344912"/>
              <a:gd name="f6417" fmla="val 2365706"/>
              <a:gd name="f6418" fmla="val 5598803"/>
              <a:gd name="f6419" fmla="val 2391786"/>
              <a:gd name="f6420" fmla="val 5640389"/>
              <a:gd name="f6421" fmla="val 2369935"/>
              <a:gd name="f6422" fmla="val 5665059"/>
              <a:gd name="f6423" fmla="val 2513020"/>
              <a:gd name="f6424" fmla="val 2503504"/>
              <a:gd name="f6425" fmla="val 5660830"/>
              <a:gd name="f6426" fmla="val 2359010"/>
              <a:gd name="f6427" fmla="val 5701007"/>
              <a:gd name="f6428" fmla="val 2338217"/>
              <a:gd name="f6429" fmla="val 5681623"/>
              <a:gd name="f6430" fmla="val 2400243"/>
              <a:gd name="f6431" fmla="val 2415397"/>
              <a:gd name="f6432" fmla="val 5729905"/>
              <a:gd name="f6433" fmla="val 2323063"/>
              <a:gd name="f6434" fmla="val 5718627"/>
              <a:gd name="f6435" fmla="val 2305089"/>
              <a:gd name="f6436" fmla="val 5656953"/>
              <a:gd name="f6437" fmla="val 2335397"/>
              <a:gd name="f6438" fmla="val 649813"/>
              <a:gd name="f6439" fmla="val 640298"/>
              <a:gd name="f6440" fmla="val 602941"/>
              <a:gd name="f6441" fmla="val 2391785"/>
              <a:gd name="f6442" fmla="val 644527"/>
              <a:gd name="f6443" fmla="val 669197"/>
              <a:gd name="f6444" fmla="val 2513019"/>
              <a:gd name="f6445" fmla="val 664968"/>
              <a:gd name="f6446" fmla="val 705144"/>
              <a:gd name="f6447" fmla="val 2338216"/>
              <a:gd name="f6448" fmla="val 685761"/>
              <a:gd name="f6449" fmla="val 734043"/>
              <a:gd name="f6450" fmla="val 722765"/>
              <a:gd name="f6451" fmla="val 661091"/>
              <a:gd name="f6452" fmla="val 9881922"/>
              <a:gd name="f6453" fmla="val 2268083"/>
              <a:gd name="f6454" fmla="val 2276189"/>
              <a:gd name="f6455" fmla="val 9872406"/>
              <a:gd name="f6456" fmla="val 2344911"/>
              <a:gd name="f6457" fmla="val 2365705"/>
              <a:gd name="f6458" fmla="val 9835049"/>
              <a:gd name="f6459" fmla="val 2391784"/>
              <a:gd name="f6460" fmla="val 9876635"/>
              <a:gd name="f6461" fmla="val 2369934"/>
              <a:gd name="f6462" fmla="val 9901305"/>
              <a:gd name="f6463" fmla="val 2503503"/>
              <a:gd name="f6464" fmla="val 9897076"/>
              <a:gd name="f6465" fmla="val 9937252"/>
              <a:gd name="f6466" fmla="val 2338215"/>
              <a:gd name="f6467" fmla="val 9917869"/>
              <a:gd name="f6468" fmla="val 2400242"/>
              <a:gd name="f6469" fmla="val 2415396"/>
              <a:gd name="f6470" fmla="val 9966151"/>
              <a:gd name="f6471" fmla="val 2323061"/>
              <a:gd name="f6472" fmla="val 9954874"/>
              <a:gd name="f6473" fmla="val 2305088"/>
              <a:gd name="f6474" fmla="val 9893199"/>
              <a:gd name="f6475" fmla="val 2335396"/>
              <a:gd name="f6476" fmla="val 388858"/>
              <a:gd name="f6477" fmla="val 2247300"/>
              <a:gd name="f6478" fmla="val 2253997"/>
              <a:gd name="f6479" fmla="val 2284305"/>
              <a:gd name="f6480" fmla="val 376523"/>
              <a:gd name="f6481" fmla="val 2280428"/>
              <a:gd name="f6482" fmla="val 2290531"/>
              <a:gd name="f6483" fmla="val 369768"/>
              <a:gd name="f6484" fmla="val 2300810"/>
              <a:gd name="f6485" fmla="val 2311265"/>
              <a:gd name="f6486" fmla="val 359665"/>
              <a:gd name="f6487" fmla="val 2321720"/>
              <a:gd name="f6488" fmla="val 353028"/>
              <a:gd name="f6489" fmla="val 2332939"/>
              <a:gd name="f6490" fmla="val 344805"/>
              <a:gd name="f6491" fmla="val 2344923"/>
              <a:gd name="f6492" fmla="val 2303688"/>
              <a:gd name="f6493" fmla="val 317315"/>
              <a:gd name="f6494" fmla="val 2365715"/>
              <a:gd name="f6495" fmla="val 2394144"/>
              <a:gd name="f6496" fmla="val 314085"/>
              <a:gd name="f6497" fmla="val 2419107"/>
              <a:gd name="f6498" fmla="val 307624"/>
              <a:gd name="f6499" fmla="val 2440605"/>
              <a:gd name="f6500" fmla="val 301163"/>
              <a:gd name="f6501" fmla="val 2462104"/>
              <a:gd name="f6502" fmla="val 2480254"/>
              <a:gd name="f6503" fmla="val 2495056"/>
              <a:gd name="f6504" fmla="val 296875"/>
              <a:gd name="f6505" fmla="val 2518316"/>
              <a:gd name="f6506" fmla="val 313321"/>
              <a:gd name="f6507" fmla="val 2500694"/>
              <a:gd name="f6508" fmla="val 325421"/>
              <a:gd name="f6509" fmla="val 2478903"/>
              <a:gd name="f6510" fmla="val 333175"/>
              <a:gd name="f6511" fmla="val 2452940"/>
              <a:gd name="f6512" fmla="val 340928"/>
              <a:gd name="f6513" fmla="val 2426978"/>
              <a:gd name="f6514" fmla="val 2396963"/>
              <a:gd name="f6515" fmla="val 2362895"/>
              <a:gd name="f6516" fmla="val 357139"/>
              <a:gd name="f6517" fmla="val 2376640"/>
              <a:gd name="f6518" fmla="val 361604"/>
              <a:gd name="f6519" fmla="val 2370767"/>
              <a:gd name="f6520" fmla="val 366009"/>
              <a:gd name="f6521" fmla="val 2364305"/>
              <a:gd name="f6522" fmla="val 2357257"/>
              <a:gd name="f6523" fmla="val 374702"/>
              <a:gd name="f6524" fmla="val 2350209"/>
              <a:gd name="f6525" fmla="val 379049"/>
              <a:gd name="f6526" fmla="val 2342514"/>
              <a:gd name="f6527" fmla="val 383395"/>
              <a:gd name="f6528" fmla="val 2334173"/>
              <a:gd name="f6529" fmla="val 387742"/>
              <a:gd name="f6530" fmla="val 2325833"/>
              <a:gd name="f6531" fmla="val 392030"/>
              <a:gd name="f6532" fmla="val 2316670"/>
              <a:gd name="f6533" fmla="val 396259"/>
              <a:gd name="f6534" fmla="val 2306684"/>
              <a:gd name="f6535" fmla="val 400488"/>
              <a:gd name="f6536" fmla="val 2296698"/>
              <a:gd name="f6537" fmla="val 404952"/>
              <a:gd name="f6538" fmla="val 2285598"/>
              <a:gd name="f6539" fmla="val 409651"/>
              <a:gd name="f6540" fmla="val 2273380"/>
              <a:gd name="f6541" fmla="val 2221544"/>
              <a:gd name="f6542" fmla="val 2246214"/>
              <a:gd name="f6543" fmla="val 11677313"/>
              <a:gd name="f6544" fmla="val 2256316"/>
              <a:gd name="f6545" fmla="val 11684420"/>
              <a:gd name="f6546" fmla="val 2266655"/>
              <a:gd name="f6547" fmla="val 11691351"/>
              <a:gd name="f6548" fmla="val 2277228"/>
              <a:gd name="f6549" fmla="val 11698282"/>
              <a:gd name="f6550" fmla="val 2287800"/>
              <a:gd name="f6551" fmla="val 11704449"/>
              <a:gd name="f6552" fmla="val 2298138"/>
              <a:gd name="f6553" fmla="val 11709853"/>
              <a:gd name="f6554" fmla="val 2308240"/>
              <a:gd name="f6555" fmla="val 2283218"/>
              <a:gd name="f6556" fmla="val 11724538"/>
              <a:gd name="f6557" fmla="val 2274055"/>
              <a:gd name="f6558" fmla="val 11718781"/>
              <a:gd name="f6559" fmla="val 2264188"/>
              <a:gd name="f6560" fmla="val 2253614"/>
              <a:gd name="f6561" fmla="val 11705154"/>
              <a:gd name="f6562" fmla="val 2243042"/>
              <a:gd name="f6563" fmla="val 11697166"/>
              <a:gd name="f6564" fmla="val 2232351"/>
              <a:gd name="f6565" fmla="val 6001948"/>
              <a:gd name="f6566" fmla="val 2218689"/>
              <a:gd name="f6567" fmla="val 2313492"/>
              <a:gd name="f6568" fmla="val 2326180"/>
              <a:gd name="f6569" fmla="val 5960714"/>
              <a:gd name="f6570" fmla="val 2358955"/>
              <a:gd name="f6571" fmla="val 2343801"/>
              <a:gd name="f6572" fmla="val 2455520"/>
              <a:gd name="f6573" fmla="val 2475725"/>
              <a:gd name="f6574" fmla="val 6012050"/>
              <a:gd name="f6575" fmla="val 2485828"/>
              <a:gd name="f6576" fmla="val 6098512"/>
              <a:gd name="f6577" fmla="val 6034958"/>
              <a:gd name="f6578" fmla="val 6029436"/>
              <a:gd name="f6579" fmla="val 2449998"/>
              <a:gd name="f6580" fmla="val 2438956"/>
              <a:gd name="f6581" fmla="val 2334286"/>
              <a:gd name="f6582" fmla="val 6077719"/>
              <a:gd name="f6583" fmla="val 2316311"/>
              <a:gd name="f6584" fmla="val 6075840"/>
              <a:gd name="f6585" fmla="val 2326414"/>
              <a:gd name="f6586" fmla="val 6072375"/>
              <a:gd name="f6587" fmla="val 2337926"/>
              <a:gd name="f6588" fmla="val 6067322"/>
              <a:gd name="f6589" fmla="val 2350849"/>
              <a:gd name="f6590" fmla="val 6062271"/>
              <a:gd name="f6591" fmla="val 2363771"/>
              <a:gd name="f6592" fmla="val 6055633"/>
              <a:gd name="f6593" fmla="val 2377985"/>
              <a:gd name="f6594" fmla="val 2393493"/>
              <a:gd name="f6595" fmla="val 6069614"/>
              <a:gd name="f6596" fmla="val 2408646"/>
              <a:gd name="f6597" fmla="val 6077836"/>
              <a:gd name="f6598" fmla="val 2392200"/>
              <a:gd name="f6599" fmla="val 6085179"/>
              <a:gd name="f6600" fmla="val 2375225"/>
              <a:gd name="f6601" fmla="val 6091641"/>
              <a:gd name="f6602" fmla="val 2357721"/>
              <a:gd name="f6603" fmla="val 6098101"/>
              <a:gd name="f6604" fmla="val 2340217"/>
              <a:gd name="f6605" fmla="val 6103563"/>
              <a:gd name="f6606" fmla="val 2322303"/>
              <a:gd name="f6607" fmla="val 6108027"/>
              <a:gd name="f6608" fmla="val 2303976"/>
              <a:gd name="f6609" fmla="val 6095692"/>
              <a:gd name="f6610" fmla="val 2280715"/>
              <a:gd name="f6611" fmla="val 2313491"/>
              <a:gd name="f6612" fmla="val 2326179"/>
              <a:gd name="f6613" fmla="val 3728021"/>
              <a:gd name="f6614" fmla="val 2358954"/>
              <a:gd name="f6615" fmla="val 2343800"/>
              <a:gd name="f6616" fmla="val 2455519"/>
              <a:gd name="f6617" fmla="val 2475724"/>
              <a:gd name="f6618" fmla="val 2485827"/>
              <a:gd name="f6619" fmla="val 3799564"/>
              <a:gd name="f6620" fmla="val 3865820"/>
              <a:gd name="f6621" fmla="val 3813308"/>
              <a:gd name="f6622" fmla="val 3802266"/>
              <a:gd name="f6623" fmla="val 2449997"/>
              <a:gd name="f6624" fmla="val 2438955"/>
              <a:gd name="f6625" fmla="val 2334284"/>
              <a:gd name="f6626" fmla="val 3845027"/>
              <a:gd name="f6627" fmla="val 3843147"/>
              <a:gd name="f6628" fmla="val 3839681"/>
              <a:gd name="f6629" fmla="val 3834631"/>
              <a:gd name="f6630" fmla="val 3829579"/>
              <a:gd name="f6631" fmla="val 2363770"/>
              <a:gd name="f6632" fmla="val 3822942"/>
              <a:gd name="f6633" fmla="val 2393492"/>
              <a:gd name="f6634" fmla="val 3836921"/>
              <a:gd name="f6635" fmla="val 3845144"/>
              <a:gd name="f6636" fmla="val 3852486"/>
              <a:gd name="f6637" fmla="val 3858948"/>
              <a:gd name="f6638" fmla="val 3865409"/>
              <a:gd name="f6639" fmla="val 3870872"/>
              <a:gd name="f6640" fmla="val 2322302"/>
              <a:gd name="f6641" fmla="val 3875336"/>
              <a:gd name="f6642" fmla="val 2204637"/>
              <a:gd name="f6643" fmla="val 2291335"/>
              <a:gd name="f6644" fmla="val 2033841"/>
              <a:gd name="f6645" fmla="val 2215915"/>
              <a:gd name="f6646" fmla="val 2006352"/>
              <a:gd name="f6647" fmla="val 2321643"/>
              <a:gd name="f6648" fmla="val 2394595"/>
              <a:gd name="f6649" fmla="val 2342435"/>
              <a:gd name="f6650" fmla="val 2370865"/>
              <a:gd name="f6651" fmla="val 2068497"/>
              <a:gd name="f6652" fmla="val 2396122"/>
              <a:gd name="f6653" fmla="val 2418207"/>
              <a:gd name="f6654" fmla="val 2440293"/>
              <a:gd name="f6655" fmla="val 2039128"/>
              <a:gd name="f6656" fmla="val 2459089"/>
              <a:gd name="f6657" fmla="val 2021507"/>
              <a:gd name="f6658" fmla="val 2474596"/>
              <a:gd name="f6659" fmla="val 2040890"/>
              <a:gd name="f6660" fmla="val 2499265"/>
              <a:gd name="f6661" fmla="val 2480939"/>
              <a:gd name="f6662" fmla="val 2076309"/>
              <a:gd name="f6663" fmla="val 2458794"/>
              <a:gd name="f6664" fmla="val 2085824"/>
              <a:gd name="f6665" fmla="val 2432833"/>
              <a:gd name="f6666" fmla="val 2095340"/>
              <a:gd name="f6667" fmla="val 2406871"/>
              <a:gd name="f6668" fmla="val 2100098"/>
              <a:gd name="f6669" fmla="val 2376268"/>
              <a:gd name="f6670" fmla="val 2341026"/>
              <a:gd name="f6671" fmla="val 2137102"/>
              <a:gd name="f6672" fmla="val 2168883"/>
              <a:gd name="f6673" fmla="val 2263685"/>
              <a:gd name="f6674" fmla="val 2276372"/>
              <a:gd name="f6675" fmla="val 11209914"/>
              <a:gd name="f6676" fmla="val 2309147"/>
              <a:gd name="f6677" fmla="val 2293994"/>
              <a:gd name="f6678" fmla="val 2405712"/>
              <a:gd name="f6679" fmla="val 2425918"/>
              <a:gd name="f6680" fmla="val 2436021"/>
              <a:gd name="f6681" fmla="val 11281457"/>
              <a:gd name="f6682" fmla="val 11347713"/>
              <a:gd name="f6683" fmla="val 11295201"/>
              <a:gd name="f6684" fmla="val 11284159"/>
              <a:gd name="f6685" fmla="val 2400191"/>
              <a:gd name="f6686" fmla="val 2389149"/>
              <a:gd name="f6687" fmla="val 2284478"/>
              <a:gd name="f6688" fmla="val 11326919"/>
              <a:gd name="f6689" fmla="val 2266505"/>
              <a:gd name="f6690" fmla="val 11325040"/>
              <a:gd name="f6691" fmla="val 2276608"/>
              <a:gd name="f6692" fmla="val 11321574"/>
              <a:gd name="f6693" fmla="val 2288120"/>
              <a:gd name="f6694" fmla="val 11316523"/>
              <a:gd name="f6695" fmla="val 2301042"/>
              <a:gd name="f6696" fmla="val 11311471"/>
              <a:gd name="f6697" fmla="val 2313964"/>
              <a:gd name="f6698" fmla="val 11304834"/>
              <a:gd name="f6699" fmla="val 2328179"/>
              <a:gd name="f6700" fmla="val 2343685"/>
              <a:gd name="f6701" fmla="val 11318814"/>
              <a:gd name="f6702" fmla="val 2358840"/>
              <a:gd name="f6703" fmla="val 11327037"/>
              <a:gd name="f6704" fmla="val 2342393"/>
              <a:gd name="f6705" fmla="val 11334379"/>
              <a:gd name="f6706" fmla="val 2325419"/>
              <a:gd name="f6707" fmla="val 11340840"/>
              <a:gd name="f6708" fmla="val 2307914"/>
              <a:gd name="f6709" fmla="val 11347301"/>
              <a:gd name="f6710" fmla="val 2290411"/>
              <a:gd name="f6711" fmla="val 11352764"/>
              <a:gd name="f6712" fmla="val 2272496"/>
              <a:gd name="f6713" fmla="val 11357228"/>
              <a:gd name="f6714" fmla="val 2254169"/>
              <a:gd name="f6715" fmla="val 2230909"/>
              <a:gd name="f6716" fmla="val 2139967"/>
              <a:gd name="f6717" fmla="val 2234769"/>
              <a:gd name="f6718" fmla="val 2247456"/>
              <a:gd name="f6719" fmla="val 9016782"/>
              <a:gd name="f6720" fmla="val 2280232"/>
              <a:gd name="f6721" fmla="val 2265077"/>
              <a:gd name="f6722" fmla="val 2376796"/>
              <a:gd name="f6723" fmla="val 2397001"/>
              <a:gd name="f6724" fmla="val 2407105"/>
              <a:gd name="f6725" fmla="val 9088325"/>
              <a:gd name="f6726" fmla="val 9154581"/>
              <a:gd name="f6727" fmla="val 9102069"/>
              <a:gd name="f6728" fmla="val 9091027"/>
              <a:gd name="f6729" fmla="val 2371275"/>
              <a:gd name="f6730" fmla="val 2360232"/>
              <a:gd name="f6731" fmla="val 2255562"/>
              <a:gd name="f6732" fmla="val 9133787"/>
              <a:gd name="f6733" fmla="val 2237588"/>
              <a:gd name="f6734" fmla="val 9131908"/>
              <a:gd name="f6735" fmla="val 2247691"/>
              <a:gd name="f6736" fmla="val 9128442"/>
              <a:gd name="f6737" fmla="val 2259204"/>
              <a:gd name="f6738" fmla="val 9123391"/>
              <a:gd name="f6739" fmla="val 2272126"/>
              <a:gd name="f6740" fmla="val 9118339"/>
              <a:gd name="f6741" fmla="val 2285048"/>
              <a:gd name="f6742" fmla="val 9111702"/>
              <a:gd name="f6743" fmla="val 2299262"/>
              <a:gd name="f6744" fmla="val 2314769"/>
              <a:gd name="f6745" fmla="val 9125682"/>
              <a:gd name="f6746" fmla="val 2329924"/>
              <a:gd name="f6747" fmla="val 9133905"/>
              <a:gd name="f6748" fmla="val 2313477"/>
              <a:gd name="f6749" fmla="val 9141247"/>
              <a:gd name="f6750" fmla="val 2296502"/>
              <a:gd name="f6751" fmla="val 9147708"/>
              <a:gd name="f6752" fmla="val 2278998"/>
              <a:gd name="f6753" fmla="val 9154169"/>
              <a:gd name="f6754" fmla="val 2261494"/>
              <a:gd name="f6755" fmla="val 9159632"/>
              <a:gd name="f6756" fmla="val 2243579"/>
              <a:gd name="f6757" fmla="val 9164096"/>
              <a:gd name="f6758" fmla="val 2225253"/>
              <a:gd name="f6759" fmla="val 2201994"/>
              <a:gd name="f6760" fmla="val 2234770"/>
              <a:gd name="f6761" fmla="val 2315943"/>
              <a:gd name="f6762" fmla="val 2280233"/>
              <a:gd name="f6763" fmla="val 2265078"/>
              <a:gd name="f6764" fmla="val 2397003"/>
              <a:gd name="f6765" fmla="val 2387486"/>
              <a:gd name="f6766" fmla="val 2453741"/>
              <a:gd name="f6767" fmla="val 2401230"/>
              <a:gd name="f6768" fmla="val 2390187"/>
              <a:gd name="f6769" fmla="val 2360233"/>
              <a:gd name="f6770" fmla="val 2432948"/>
              <a:gd name="f6771" fmla="val 2237589"/>
              <a:gd name="f6772" fmla="val 2431069"/>
              <a:gd name="f6773" fmla="val 2247692"/>
              <a:gd name="f6774" fmla="val 2427603"/>
              <a:gd name="f6775" fmla="val 2422552"/>
              <a:gd name="f6776" fmla="val 2417500"/>
              <a:gd name="f6777" fmla="val 2410863"/>
              <a:gd name="f6778" fmla="val 2299263"/>
              <a:gd name="f6779" fmla="val 2314770"/>
              <a:gd name="f6780" fmla="val 2424843"/>
              <a:gd name="f6781" fmla="val 2329925"/>
              <a:gd name="f6782" fmla="val 2433066"/>
              <a:gd name="f6783" fmla="val 2313478"/>
              <a:gd name="f6784" fmla="val 2440408"/>
              <a:gd name="f6785" fmla="val 2446869"/>
              <a:gd name="f6786" fmla="val 2453330"/>
              <a:gd name="f6787" fmla="val 2261495"/>
              <a:gd name="f6788" fmla="val 2458793"/>
              <a:gd name="f6789" fmla="val 2243580"/>
              <a:gd name="f6790" fmla="val 2463257"/>
              <a:gd name="f6791" fmla="val 2128437"/>
              <a:gd name="f6792" fmla="val 2215134"/>
              <a:gd name="f6793" fmla="val 4779422"/>
              <a:gd name="f6794" fmla="val 2139715"/>
              <a:gd name="f6795" fmla="val 4751933"/>
              <a:gd name="f6796" fmla="val 2245443"/>
              <a:gd name="f6797" fmla="val 2318395"/>
              <a:gd name="f6798" fmla="val 2266236"/>
              <a:gd name="f6799" fmla="val 2294665"/>
              <a:gd name="f6800" fmla="val 4814077"/>
              <a:gd name="f6801" fmla="val 2319921"/>
              <a:gd name="f6802" fmla="val 2342006"/>
              <a:gd name="f6803" fmla="val 2364093"/>
              <a:gd name="f6804" fmla="val 4784708"/>
              <a:gd name="f6805" fmla="val 2382889"/>
              <a:gd name="f6806" fmla="val 4767087"/>
              <a:gd name="f6807" fmla="val 2398396"/>
              <a:gd name="f6808" fmla="val 4786470"/>
              <a:gd name="f6809" fmla="val 2423065"/>
              <a:gd name="f6810" fmla="val 2404738"/>
              <a:gd name="f6811" fmla="val 4821888"/>
              <a:gd name="f6812" fmla="val 2382595"/>
              <a:gd name="f6813" fmla="val 4831405"/>
              <a:gd name="f6814" fmla="val 2356632"/>
              <a:gd name="f6815" fmla="val 4840920"/>
              <a:gd name="f6816" fmla="val 2330671"/>
              <a:gd name="f6817" fmla="val 4845678"/>
              <a:gd name="f6818" fmla="val 2300068"/>
              <a:gd name="f6819" fmla="val 2264826"/>
              <a:gd name="f6820" fmla="val 4882683"/>
              <a:gd name="f6821" fmla="val 7138166"/>
              <a:gd name="f6822" fmla="val 1951857"/>
              <a:gd name="f6823" fmla="val 7121485"/>
              <a:gd name="f6824" fmla="val 2043722"/>
              <a:gd name="f6825" fmla="val 7081191"/>
              <a:gd name="f6826" fmla="val 2095999"/>
              <a:gd name="f6827" fmla="val 7017284"/>
              <a:gd name="f6828" fmla="val 2108686"/>
              <a:gd name="f6829" fmla="val 7025390"/>
              <a:gd name="f6830" fmla="val 2141814"/>
              <a:gd name="f6831" fmla="val 7062982"/>
              <a:gd name="f6832" fmla="val 2131241"/>
              <a:gd name="f6833" fmla="val 7092821"/>
              <a:gd name="f6834" fmla="val 2112093"/>
              <a:gd name="f6835" fmla="val 2084369"/>
              <a:gd name="f6836" fmla="val 7136991"/>
              <a:gd name="f6837" fmla="val 2056645"/>
              <a:gd name="f6838" fmla="val 7152615"/>
              <a:gd name="f6839" fmla="val 2019757"/>
              <a:gd name="f6840" fmla="val 7161778"/>
              <a:gd name="f6841" fmla="val 1973707"/>
              <a:gd name="f6842" fmla="val 272910"/>
              <a:gd name="f6843" fmla="val 1898324"/>
              <a:gd name="f6844" fmla="val 1924756"/>
              <a:gd name="f6845" fmla="val 328241"/>
              <a:gd name="f6846" fmla="val 2028017"/>
              <a:gd name="f6847" fmla="val 2054096"/>
              <a:gd name="f6848" fmla="val 391325"/>
              <a:gd name="f6849" fmla="val 351501"/>
              <a:gd name="f6850" fmla="val 1892649"/>
              <a:gd name="f6851" fmla="val 1917319"/>
              <a:gd name="f6852" fmla="val 7023158"/>
              <a:gd name="f6853" fmla="val 1927422"/>
              <a:gd name="f6854" fmla="val 7030265"/>
              <a:gd name="f6855" fmla="val 1937760"/>
              <a:gd name="f6856" fmla="val 7037196"/>
              <a:gd name="f6857" fmla="val 1948333"/>
              <a:gd name="f6858" fmla="val 7044127"/>
              <a:gd name="f6859" fmla="val 1958905"/>
              <a:gd name="f6860" fmla="val 7050295"/>
              <a:gd name="f6861" fmla="val 1969243"/>
              <a:gd name="f6862" fmla="val 7055699"/>
              <a:gd name="f6863" fmla="val 1979346"/>
              <a:gd name="f6864" fmla="val 1954324"/>
              <a:gd name="f6865" fmla="val 7070383"/>
              <a:gd name="f6866" fmla="val 1945161"/>
              <a:gd name="f6867" fmla="val 7064627"/>
              <a:gd name="f6868" fmla="val 1935293"/>
              <a:gd name="f6869" fmla="val 1924720"/>
              <a:gd name="f6870" fmla="val 7051000"/>
              <a:gd name="f6871" fmla="val 1914147"/>
              <a:gd name="f6872" fmla="val 7043011"/>
              <a:gd name="f6873" fmla="val 1903457"/>
              <a:gd name="f6874" fmla="val 1857081"/>
              <a:gd name="f6875" fmla="val 5678452"/>
              <a:gd name="f6876" fmla="val 5688907"/>
              <a:gd name="f6877" fmla="val 1861075"/>
              <a:gd name="f6878" fmla="val 1869063"/>
              <a:gd name="f6879" fmla="val 5703943"/>
              <a:gd name="f6880" fmla="val 1877052"/>
              <a:gd name="f6881" fmla="val 5707703"/>
              <a:gd name="f6882" fmla="val 1888446"/>
              <a:gd name="f6883" fmla="val 1903248"/>
              <a:gd name="f6884" fmla="val 1916641"/>
              <a:gd name="f6885" fmla="val 1927272"/>
              <a:gd name="f6886" fmla="val 1935142"/>
              <a:gd name="f6887" fmla="val 1943014"/>
              <a:gd name="f6888" fmla="val 1946949"/>
              <a:gd name="f6889" fmla="val 5652137"/>
              <a:gd name="f6890" fmla="val 5641799"/>
              <a:gd name="f6891" fmla="val 1942837"/>
              <a:gd name="f6892" fmla="val 5634046"/>
              <a:gd name="f6893" fmla="val 1934614"/>
              <a:gd name="f6894" fmla="val 5626292"/>
              <a:gd name="f6895" fmla="val 1926391"/>
              <a:gd name="f6896" fmla="val 1915466"/>
              <a:gd name="f6897" fmla="val 1901839"/>
              <a:gd name="f6898" fmla="val 5626351"/>
              <a:gd name="f6899" fmla="val 1877639"/>
              <a:gd name="f6900" fmla="val 5634222"/>
              <a:gd name="f6901" fmla="val 1869416"/>
              <a:gd name="f6902" fmla="val 5642093"/>
              <a:gd name="f6903" fmla="val 1861192"/>
              <a:gd name="f6904" fmla="val 682589"/>
              <a:gd name="f6905" fmla="val 693044"/>
              <a:gd name="f6906" fmla="val 708081"/>
              <a:gd name="f6907" fmla="val 1877051"/>
              <a:gd name="f6908" fmla="val 711840"/>
              <a:gd name="f6909" fmla="val 1916640"/>
              <a:gd name="f6910" fmla="val 1943013"/>
              <a:gd name="f6911" fmla="val 656275"/>
              <a:gd name="f6912" fmla="val 645937"/>
              <a:gd name="f6913" fmla="val 638183"/>
              <a:gd name="f6914" fmla="val 630430"/>
              <a:gd name="f6915" fmla="val 630489"/>
              <a:gd name="f6916" fmla="val 1877638"/>
              <a:gd name="f6917" fmla="val 638360"/>
              <a:gd name="f6918" fmla="val 646230"/>
              <a:gd name="f6919" fmla="val 1857080"/>
              <a:gd name="f6920" fmla="val 9914697"/>
              <a:gd name="f6921" fmla="val 9925152"/>
              <a:gd name="f6922" fmla="val 1861074"/>
              <a:gd name="f6923" fmla="val 1869062"/>
              <a:gd name="f6924" fmla="val 9940189"/>
              <a:gd name="f6925" fmla="val 1877050"/>
              <a:gd name="f6926" fmla="val 9943948"/>
              <a:gd name="f6927" fmla="val 1888445"/>
              <a:gd name="f6928" fmla="val 1927271"/>
              <a:gd name="f6929" fmla="val 1946948"/>
              <a:gd name="f6930" fmla="val 9888383"/>
              <a:gd name="f6931" fmla="val 9878045"/>
              <a:gd name="f6932" fmla="val 1942836"/>
              <a:gd name="f6933" fmla="val 9870292"/>
              <a:gd name="f6934" fmla="val 1934613"/>
              <a:gd name="f6935" fmla="val 9862538"/>
              <a:gd name="f6936" fmla="val 1926390"/>
              <a:gd name="f6937" fmla="val 1915465"/>
              <a:gd name="f6938" fmla="val 1901838"/>
              <a:gd name="f6939" fmla="val 9862597"/>
              <a:gd name="f6940" fmla="val 9870468"/>
              <a:gd name="f6941" fmla="val 1869415"/>
              <a:gd name="f6942" fmla="val 9878339"/>
              <a:gd name="f6943" fmla="val 1861191"/>
              <a:gd name="f6944" fmla="val 5665764"/>
              <a:gd name="f6945" fmla="val 1831001"/>
              <a:gd name="f6946" fmla="val 5642269"/>
              <a:gd name="f6947" fmla="val 5623884"/>
              <a:gd name="f6948" fmla="val 1837756"/>
              <a:gd name="f6949" fmla="val 5610610"/>
              <a:gd name="f6950" fmla="val 1851265"/>
              <a:gd name="f6951" fmla="val 5597335"/>
              <a:gd name="f6952" fmla="val 1864775"/>
              <a:gd name="f6953" fmla="val 1883278"/>
              <a:gd name="f6954" fmla="val 1906773"/>
              <a:gd name="f6955" fmla="val 1917110"/>
              <a:gd name="f6956" fmla="val 5592342"/>
              <a:gd name="f6957" fmla="val 1927742"/>
              <a:gd name="f6958" fmla="val 5595631"/>
              <a:gd name="f6959" fmla="val 1938667"/>
              <a:gd name="f6960" fmla="val 5598920"/>
              <a:gd name="f6961" fmla="val 1949592"/>
              <a:gd name="f6962" fmla="val 5604089"/>
              <a:gd name="f6963" fmla="val 1961104"/>
              <a:gd name="f6964" fmla="val 5611138"/>
              <a:gd name="f6965" fmla="val 1973205"/>
              <a:gd name="f6966" fmla="val 1985305"/>
              <a:gd name="f6967" fmla="val 1998168"/>
              <a:gd name="f6968" fmla="val 5638098"/>
              <a:gd name="f6969" fmla="val 2011795"/>
              <a:gd name="f6970" fmla="val 5649024"/>
              <a:gd name="f6971" fmla="val 2025422"/>
              <a:gd name="f6972" fmla="val 5662122"/>
              <a:gd name="f6973" fmla="val 2039989"/>
              <a:gd name="f6974" fmla="val 5677394"/>
              <a:gd name="f6975" fmla="val 2055496"/>
              <a:gd name="f6976" fmla="val 5719333"/>
              <a:gd name="f6977" fmla="val 5702416"/>
              <a:gd name="f6978" fmla="val 2039049"/>
              <a:gd name="f6979" fmla="val 5687790"/>
              <a:gd name="f6980" fmla="val 2023660"/>
              <a:gd name="f6981" fmla="val 5675455"/>
              <a:gd name="f6982" fmla="val 2009328"/>
              <a:gd name="f6983" fmla="val 5663120"/>
              <a:gd name="f6984" fmla="val 1994996"/>
              <a:gd name="f6985" fmla="val 5652489"/>
              <a:gd name="f6986" fmla="val 1981369"/>
              <a:gd name="f6987" fmla="val 1968447"/>
              <a:gd name="f6988" fmla="val 5651784"/>
              <a:gd name="f6989" fmla="val 1972206"/>
              <a:gd name="f6990" fmla="val 1974086"/>
              <a:gd name="f6991" fmla="val 5670698"/>
              <a:gd name="f6992" fmla="val 5690081"/>
              <a:gd name="f6993" fmla="val 1972324"/>
              <a:gd name="f6994" fmla="val 1968799"/>
              <a:gd name="f6995" fmla="val 5706998"/>
              <a:gd name="f6996" fmla="val 1965275"/>
              <a:gd name="f6997" fmla="val 1960341"/>
              <a:gd name="f6998" fmla="val 5720213"/>
              <a:gd name="f6999" fmla="val 1953998"/>
              <a:gd name="f7000" fmla="val 5726204"/>
              <a:gd name="f7001" fmla="val 1947654"/>
              <a:gd name="f7002" fmla="val 5730903"/>
              <a:gd name="f7003" fmla="val 1940194"/>
              <a:gd name="f7004" fmla="val 5734310"/>
              <a:gd name="f7005" fmla="val 1931618"/>
              <a:gd name="f7006" fmla="val 5737717"/>
              <a:gd name="f7007" fmla="val 1923043"/>
              <a:gd name="f7008" fmla="val 5739421"/>
              <a:gd name="f7009" fmla="val 1913704"/>
              <a:gd name="f7010" fmla="val 1903601"/>
              <a:gd name="f7011" fmla="val 1892558"/>
              <a:gd name="f7012" fmla="val 5737659"/>
              <a:gd name="f7013" fmla="val 1882573"/>
              <a:gd name="f7014" fmla="val 5734133"/>
              <a:gd name="f7015" fmla="val 1873645"/>
              <a:gd name="f7016" fmla="val 5730610"/>
              <a:gd name="f7017" fmla="val 1864716"/>
              <a:gd name="f7018" fmla="val 5725559"/>
              <a:gd name="f7019" fmla="val 5718980"/>
              <a:gd name="f7020" fmla="val 1850737"/>
              <a:gd name="f7021" fmla="val 1844393"/>
              <a:gd name="f7022" fmla="val 5704589"/>
              <a:gd name="f7023" fmla="val 1839518"/>
              <a:gd name="f7024" fmla="val 5695543"/>
              <a:gd name="f7025" fmla="val 1836111"/>
              <a:gd name="f7026" fmla="val 5686498"/>
              <a:gd name="f7027" fmla="val 1832705"/>
              <a:gd name="f7028" fmla="val 5676572"/>
              <a:gd name="f7029" fmla="val 669902"/>
              <a:gd name="f7030" fmla="val 646407"/>
              <a:gd name="f7031" fmla="val 628022"/>
              <a:gd name="f7032" fmla="val 614747"/>
              <a:gd name="f7033" fmla="val 601472"/>
              <a:gd name="f7034" fmla="val 1883277"/>
              <a:gd name="f7035" fmla="val 596480"/>
              <a:gd name="f7036" fmla="val 599769"/>
              <a:gd name="f7037" fmla="val 603058"/>
              <a:gd name="f7038" fmla="val 608227"/>
              <a:gd name="f7039" fmla="val 615276"/>
              <a:gd name="f7040" fmla="val 1985304"/>
              <a:gd name="f7041" fmla="val 642236"/>
              <a:gd name="f7042" fmla="val 653162"/>
              <a:gd name="f7043" fmla="val 666260"/>
              <a:gd name="f7044" fmla="val 681532"/>
              <a:gd name="f7045" fmla="val 723470"/>
              <a:gd name="f7046" fmla="val 706554"/>
              <a:gd name="f7047" fmla="val 691928"/>
              <a:gd name="f7048" fmla="val 679593"/>
              <a:gd name="f7049" fmla="val 667258"/>
              <a:gd name="f7050" fmla="val 656627"/>
              <a:gd name="f7051" fmla="val 655922"/>
              <a:gd name="f7052" fmla="val 1974085"/>
              <a:gd name="f7053" fmla="val 674836"/>
              <a:gd name="f7054" fmla="val 694219"/>
              <a:gd name="f7055" fmla="val 711135"/>
              <a:gd name="f7056" fmla="val 724351"/>
              <a:gd name="f7057" fmla="val 730343"/>
              <a:gd name="f7058" fmla="val 735042"/>
              <a:gd name="f7059" fmla="val 738448"/>
              <a:gd name="f7060" fmla="val 741855"/>
              <a:gd name="f7061" fmla="val 743559"/>
              <a:gd name="f7062" fmla="val 1903600"/>
              <a:gd name="f7063" fmla="val 741796"/>
              <a:gd name="f7064" fmla="val 738272"/>
              <a:gd name="f7065" fmla="val 734748"/>
              <a:gd name="f7066" fmla="val 729696"/>
              <a:gd name="f7067" fmla="val 723118"/>
              <a:gd name="f7068" fmla="val 716539"/>
              <a:gd name="f7069" fmla="val 708727"/>
              <a:gd name="f7070" fmla="val 699682"/>
              <a:gd name="f7071" fmla="val 690636"/>
              <a:gd name="f7072" fmla="val 1832704"/>
              <a:gd name="f7073" fmla="val 680709"/>
              <a:gd name="f7074" fmla="val 9902010"/>
              <a:gd name="f7075" fmla="val 1831000"/>
              <a:gd name="f7076" fmla="val 9878515"/>
              <a:gd name="f7077" fmla="val 9860130"/>
              <a:gd name="f7078" fmla="val 1837755"/>
              <a:gd name="f7079" fmla="val 9846855"/>
              <a:gd name="f7080" fmla="val 1851264"/>
              <a:gd name="f7081" fmla="val 9833581"/>
              <a:gd name="f7082" fmla="val 1864774"/>
              <a:gd name="f7083" fmla="val 1906772"/>
              <a:gd name="f7084" fmla="val 1917109"/>
              <a:gd name="f7085" fmla="val 9828588"/>
              <a:gd name="f7086" fmla="val 1927741"/>
              <a:gd name="f7087" fmla="val 9831877"/>
              <a:gd name="f7088" fmla="val 1938666"/>
              <a:gd name="f7089" fmla="val 9835166"/>
              <a:gd name="f7090" fmla="val 1949591"/>
              <a:gd name="f7091" fmla="val 9840335"/>
              <a:gd name="f7092" fmla="val 9847384"/>
              <a:gd name="f7093" fmla="val 1973204"/>
              <a:gd name="f7094" fmla="val 1998167"/>
              <a:gd name="f7095" fmla="val 9874344"/>
              <a:gd name="f7096" fmla="val 2011794"/>
              <a:gd name="f7097" fmla="val 9885270"/>
              <a:gd name="f7098" fmla="val 2025421"/>
              <a:gd name="f7099" fmla="val 9898368"/>
              <a:gd name="f7100" fmla="val 2039988"/>
              <a:gd name="f7101" fmla="val 9913640"/>
              <a:gd name="f7102" fmla="val 2055495"/>
              <a:gd name="f7103" fmla="val 9955578"/>
              <a:gd name="f7104" fmla="val 9938662"/>
              <a:gd name="f7105" fmla="val 2039048"/>
              <a:gd name="f7106" fmla="val 9924036"/>
              <a:gd name="f7107" fmla="val 2023659"/>
              <a:gd name="f7108" fmla="val 9911701"/>
              <a:gd name="f7109" fmla="val 2009327"/>
              <a:gd name="f7110" fmla="val 9899367"/>
              <a:gd name="f7111" fmla="val 1994995"/>
              <a:gd name="f7112" fmla="val 9888735"/>
              <a:gd name="f7113" fmla="val 1981368"/>
              <a:gd name="f7114" fmla="val 1968446"/>
              <a:gd name="f7115" fmla="val 9888030"/>
              <a:gd name="f7116" fmla="val 1972205"/>
              <a:gd name="f7117" fmla="val 9906944"/>
              <a:gd name="f7118" fmla="val 9926327"/>
              <a:gd name="f7119" fmla="val 1972323"/>
              <a:gd name="f7120" fmla="val 1968798"/>
              <a:gd name="f7121" fmla="val 9943244"/>
              <a:gd name="f7122" fmla="val 1965274"/>
              <a:gd name="f7123" fmla="val 1960340"/>
              <a:gd name="f7124" fmla="val 9956459"/>
              <a:gd name="f7125" fmla="val 1953997"/>
              <a:gd name="f7126" fmla="val 9962451"/>
              <a:gd name="f7127" fmla="val 1947653"/>
              <a:gd name="f7128" fmla="val 9967150"/>
              <a:gd name="f7129" fmla="val 1940193"/>
              <a:gd name="f7130" fmla="val 9970556"/>
              <a:gd name="f7131" fmla="val 1931617"/>
              <a:gd name="f7132" fmla="val 9973963"/>
              <a:gd name="f7133" fmla="val 1923042"/>
              <a:gd name="f7134" fmla="val 9975667"/>
              <a:gd name="f7135" fmla="val 1913703"/>
              <a:gd name="f7136" fmla="val 1892557"/>
              <a:gd name="f7137" fmla="val 9973904"/>
              <a:gd name="f7138" fmla="val 1882572"/>
              <a:gd name="f7139" fmla="val 9970380"/>
              <a:gd name="f7140" fmla="val 1873644"/>
              <a:gd name="f7141" fmla="val 9966856"/>
              <a:gd name="f7142" fmla="val 1864715"/>
              <a:gd name="f7143" fmla="val 9961805"/>
              <a:gd name="f7144" fmla="val 9955226"/>
              <a:gd name="f7145" fmla="val 1850736"/>
              <a:gd name="f7146" fmla="val 9948647"/>
              <a:gd name="f7147" fmla="val 1844392"/>
              <a:gd name="f7148" fmla="val 9940835"/>
              <a:gd name="f7149" fmla="val 1839517"/>
              <a:gd name="f7150" fmla="val 9931790"/>
              <a:gd name="f7151" fmla="val 1836110"/>
              <a:gd name="f7152" fmla="val 9922744"/>
              <a:gd name="f7153" fmla="val 1832703"/>
              <a:gd name="f7154" fmla="val 9912817"/>
              <a:gd name="f7155" fmla="val 11725008"/>
              <a:gd name="f7156" fmla="val 1829933"/>
              <a:gd name="f7157" fmla="val 1838039"/>
              <a:gd name="f7158" fmla="val 11715492"/>
              <a:gd name="f7159" fmla="val 1906762"/>
              <a:gd name="f7160" fmla="val 1927555"/>
              <a:gd name="f7161" fmla="val 11678135"/>
              <a:gd name="f7162" fmla="val 1953634"/>
              <a:gd name="f7163" fmla="val 11719721"/>
              <a:gd name="f7164" fmla="val 1931784"/>
              <a:gd name="f7165" fmla="val 11744391"/>
              <a:gd name="f7166" fmla="val 2074869"/>
              <a:gd name="f7167" fmla="val 2065353"/>
              <a:gd name="f7168" fmla="val 11740162"/>
              <a:gd name="f7169" fmla="val 1920859"/>
              <a:gd name="f7170" fmla="val 11780338"/>
              <a:gd name="f7171" fmla="val 1900066"/>
              <a:gd name="f7172" fmla="val 11760955"/>
              <a:gd name="f7173" fmla="val 1962093"/>
              <a:gd name="f7174" fmla="val 1977247"/>
              <a:gd name="f7175" fmla="val 11809237"/>
              <a:gd name="f7176" fmla="val 1884912"/>
              <a:gd name="f7177" fmla="val 11797960"/>
              <a:gd name="f7178" fmla="val 1866938"/>
              <a:gd name="f7179" fmla="val 11736285"/>
              <a:gd name="f7180" fmla="val 1897247"/>
              <a:gd name="f7181" fmla="val 1821476"/>
              <a:gd name="f7182" fmla="val 2023034"/>
              <a:gd name="f7183" fmla="val 2005589"/>
              <a:gd name="f7184" fmla="val 1826939"/>
              <a:gd name="f7185" fmla="val 1992784"/>
              <a:gd name="f7186" fmla="val 1837864"/>
              <a:gd name="f7187" fmla="val 1979979"/>
              <a:gd name="f7188" fmla="val 1848789"/>
              <a:gd name="f7189" fmla="val 1863532"/>
              <a:gd name="f7190" fmla="val 1882093"/>
              <a:gd name="f7191" fmla="val 1894076"/>
              <a:gd name="f7192" fmla="val 1976866"/>
              <a:gd name="f7193" fmla="val 1904942"/>
              <a:gd name="f7194" fmla="val 1983445"/>
              <a:gd name="f7195" fmla="val 1914693"/>
              <a:gd name="f7196" fmla="val 1990023"/>
              <a:gd name="f7197" fmla="val 1924443"/>
              <a:gd name="f7198" fmla="val 1934370"/>
              <a:gd name="f7199" fmla="val 2016573"/>
              <a:gd name="f7200" fmla="val 1944473"/>
              <a:gd name="f7201" fmla="val 2037013"/>
              <a:gd name="f7202" fmla="val 1957865"/>
              <a:gd name="f7203" fmla="val 2044297"/>
              <a:gd name="f7204" fmla="val 1962799"/>
              <a:gd name="f7205" fmla="val 2050347"/>
              <a:gd name="f7206" fmla="val 1967321"/>
              <a:gd name="f7207" fmla="val 2055163"/>
              <a:gd name="f7208" fmla="val 1971433"/>
              <a:gd name="f7209" fmla="val 2059980"/>
              <a:gd name="f7210" fmla="val 1975545"/>
              <a:gd name="f7211" fmla="val 2063856"/>
              <a:gd name="f7212" fmla="val 1979715"/>
              <a:gd name="f7213" fmla="val 2066793"/>
              <a:gd name="f7214" fmla="val 1983944"/>
              <a:gd name="f7215" fmla="val 2069730"/>
              <a:gd name="f7216" fmla="val 1988173"/>
              <a:gd name="f7217" fmla="val 1992461"/>
              <a:gd name="f7218" fmla="val 1996808"/>
              <a:gd name="f7219" fmla="val 2074135"/>
              <a:gd name="f7220" fmla="val 2001155"/>
              <a:gd name="f7221" fmla="val 2074723"/>
              <a:gd name="f7222" fmla="val 2005912"/>
              <a:gd name="f7223" fmla="val 2011081"/>
              <a:gd name="f7224" fmla="val 2017425"/>
              <a:gd name="f7225" fmla="val 1977101"/>
              <a:gd name="f7226" fmla="val 2044209"/>
              <a:gd name="f7227" fmla="val 2107851"/>
              <a:gd name="f7228" fmla="val 2108086"/>
              <a:gd name="f7229" fmla="val 2042564"/>
              <a:gd name="f7230" fmla="val 2040919"/>
              <a:gd name="f7231" fmla="val 2039274"/>
              <a:gd name="f7232" fmla="val 2037395"/>
              <a:gd name="f7233" fmla="val 2034693"/>
              <a:gd name="f7234" fmla="val 2031169"/>
              <a:gd name="f7235" fmla="val 2008379"/>
              <a:gd name="f7236" fmla="val 2104797"/>
              <a:gd name="f7237" fmla="val 1990170"/>
              <a:gd name="f7238" fmla="val 1976543"/>
              <a:gd name="f7239" fmla="val 2091404"/>
              <a:gd name="f7240" fmla="val 1962916"/>
              <a:gd name="f7241" fmla="val 1950464"/>
              <a:gd name="f7242" fmla="val 1939186"/>
              <a:gd name="f7243" fmla="val 2038071"/>
              <a:gd name="f7244" fmla="val 1922270"/>
              <a:gd name="f7245" fmla="val 2026088"/>
              <a:gd name="f7246" fmla="val 1914047"/>
              <a:gd name="f7247" fmla="val 2017806"/>
              <a:gd name="f7248" fmla="val 1906704"/>
              <a:gd name="f7249" fmla="val 2013225"/>
              <a:gd name="f7250" fmla="val 1900243"/>
              <a:gd name="f7251" fmla="val 2008643"/>
              <a:gd name="f7252" fmla="val 1893782"/>
              <a:gd name="f7253" fmla="val 1886557"/>
              <a:gd name="f7254" fmla="val 1878569"/>
              <a:gd name="f7255" fmla="val 1874105"/>
              <a:gd name="f7256" fmla="val 2007292"/>
              <a:gd name="f7257" fmla="val 1869934"/>
              <a:gd name="f7258" fmla="val 1866058"/>
              <a:gd name="f7259" fmla="val 2011051"/>
              <a:gd name="f7260" fmla="val 1862181"/>
              <a:gd name="f7261" fmla="val 2013636"/>
              <a:gd name="f7262" fmla="val 1858833"/>
              <a:gd name="f7263" fmla="val 1856014"/>
              <a:gd name="f7264" fmla="val 2020214"/>
              <a:gd name="f7265" fmla="val 1853194"/>
              <a:gd name="f7266" fmla="val 2024150"/>
              <a:gd name="f7267" fmla="val 1850963"/>
              <a:gd name="f7268" fmla="val 2028731"/>
              <a:gd name="f7269" fmla="val 1849318"/>
              <a:gd name="f7270" fmla="val 2033313"/>
              <a:gd name="f7271" fmla="val 1847673"/>
              <a:gd name="f7272" fmla="val 2038306"/>
              <a:gd name="f7273" fmla="val 1846851"/>
              <a:gd name="f7274" fmla="val 2051463"/>
              <a:gd name="f7275" fmla="val 2060215"/>
              <a:gd name="f7276" fmla="val 1848848"/>
              <a:gd name="f7277" fmla="val 2069965"/>
              <a:gd name="f7278" fmla="val 1852842"/>
              <a:gd name="f7279" fmla="val 2079716"/>
              <a:gd name="f7280" fmla="val 1856836"/>
              <a:gd name="f7281" fmla="val 2091052"/>
              <a:gd name="f7282" fmla="val 1863180"/>
              <a:gd name="f7283" fmla="val 2103975"/>
              <a:gd name="f7284" fmla="val 1871873"/>
              <a:gd name="f7285" fmla="val 1837335"/>
              <a:gd name="f7286" fmla="val 1831931"/>
              <a:gd name="f7287" fmla="val 2086118"/>
              <a:gd name="f7288" fmla="val 1827937"/>
              <a:gd name="f7289" fmla="val 2076485"/>
              <a:gd name="f7290" fmla="val 1825353"/>
              <a:gd name="f7291" fmla="val 2066852"/>
              <a:gd name="f7292" fmla="val 1822769"/>
              <a:gd name="f7293" fmla="val 2056397"/>
              <a:gd name="f7294" fmla="val 3855952"/>
              <a:gd name="f7295" fmla="val 1806629"/>
              <a:gd name="f7296" fmla="val 1813325"/>
              <a:gd name="f7297" fmla="val 1843633"/>
              <a:gd name="f7298" fmla="val 3843617"/>
              <a:gd name="f7299" fmla="val 1839756"/>
              <a:gd name="f7300" fmla="val 1849859"/>
              <a:gd name="f7301" fmla="val 3836863"/>
              <a:gd name="f7302" fmla="val 1860138"/>
              <a:gd name="f7303" fmla="val 1870594"/>
              <a:gd name="f7304" fmla="val 3826760"/>
              <a:gd name="f7305" fmla="val 1881049"/>
              <a:gd name="f7306" fmla="val 3820122"/>
              <a:gd name="f7307" fmla="val 1892268"/>
              <a:gd name="f7308" fmla="val 3811899"/>
              <a:gd name="f7309" fmla="val 1904251"/>
              <a:gd name="f7310" fmla="val 1863016"/>
              <a:gd name="f7311" fmla="val 3784410"/>
              <a:gd name="f7312" fmla="val 1925043"/>
              <a:gd name="f7313" fmla="val 1953472"/>
              <a:gd name="f7314" fmla="val 3781180"/>
              <a:gd name="f7315" fmla="val 1978436"/>
              <a:gd name="f7316" fmla="val 3774718"/>
              <a:gd name="f7317" fmla="val 1999934"/>
              <a:gd name="f7318" fmla="val 3768257"/>
              <a:gd name="f7319" fmla="val 2021432"/>
              <a:gd name="f7320" fmla="val 2039581"/>
              <a:gd name="f7321" fmla="val 2054383"/>
              <a:gd name="f7322" fmla="val 3763969"/>
              <a:gd name="f7323" fmla="val 2077644"/>
              <a:gd name="f7324" fmla="val 3780415"/>
              <a:gd name="f7325" fmla="val 2060022"/>
              <a:gd name="f7326" fmla="val 3792515"/>
              <a:gd name="f7327" fmla="val 2038231"/>
              <a:gd name="f7328" fmla="val 3800269"/>
              <a:gd name="f7329" fmla="val 2012269"/>
              <a:gd name="f7330" fmla="val 3808022"/>
              <a:gd name="f7331" fmla="val 1986306"/>
              <a:gd name="f7332" fmla="val 1956292"/>
              <a:gd name="f7333" fmla="val 1922224"/>
              <a:gd name="f7334" fmla="val 3824234"/>
              <a:gd name="f7335" fmla="val 1935969"/>
              <a:gd name="f7336" fmla="val 3828698"/>
              <a:gd name="f7337" fmla="val 1930095"/>
              <a:gd name="f7338" fmla="val 3833103"/>
              <a:gd name="f7339" fmla="val 1923634"/>
              <a:gd name="f7340" fmla="val 1916585"/>
              <a:gd name="f7341" fmla="val 3841796"/>
              <a:gd name="f7342" fmla="val 1909537"/>
              <a:gd name="f7343" fmla="val 3846143"/>
              <a:gd name="f7344" fmla="val 1901842"/>
              <a:gd name="f7345" fmla="val 3850490"/>
              <a:gd name="f7346" fmla="val 1893501"/>
              <a:gd name="f7347" fmla="val 3854836"/>
              <a:gd name="f7348" fmla="val 1885161"/>
              <a:gd name="f7349" fmla="val 3859124"/>
              <a:gd name="f7350" fmla="val 1875997"/>
              <a:gd name="f7351" fmla="val 3863353"/>
              <a:gd name="f7352" fmla="val 1866012"/>
              <a:gd name="f7353" fmla="val 3867582"/>
              <a:gd name="f7354" fmla="val 1856027"/>
              <a:gd name="f7355" fmla="val 3872046"/>
              <a:gd name="f7356" fmla="val 1844925"/>
              <a:gd name="f7357" fmla="val 3876745"/>
              <a:gd name="f7358" fmla="val 1832708"/>
              <a:gd name="f7359" fmla="val 1799544"/>
              <a:gd name="f7360" fmla="val 1886240"/>
              <a:gd name="f7361" fmla="val 7890529"/>
              <a:gd name="f7362" fmla="val 1810821"/>
              <a:gd name="f7363" fmla="val 7863040"/>
              <a:gd name="f7364" fmla="val 1916549"/>
              <a:gd name="f7365" fmla="val 1989500"/>
              <a:gd name="f7366" fmla="val 1937342"/>
              <a:gd name="f7367" fmla="val 1965770"/>
              <a:gd name="f7368" fmla="val 7925184"/>
              <a:gd name="f7369" fmla="val 1991027"/>
              <a:gd name="f7370" fmla="val 2013113"/>
              <a:gd name="f7371" fmla="val 2035198"/>
              <a:gd name="f7372" fmla="val 7895816"/>
              <a:gd name="f7373" fmla="val 2053994"/>
              <a:gd name="f7374" fmla="val 7878194"/>
              <a:gd name="f7375" fmla="val 2069501"/>
              <a:gd name="f7376" fmla="val 7897578"/>
              <a:gd name="f7377" fmla="val 2094171"/>
              <a:gd name="f7378" fmla="val 2075845"/>
              <a:gd name="f7379" fmla="val 7932996"/>
              <a:gd name="f7380" fmla="val 2053701"/>
              <a:gd name="f7381" fmla="val 7942512"/>
              <a:gd name="f7382" fmla="val 2027739"/>
              <a:gd name="f7383" fmla="val 7952027"/>
              <a:gd name="f7384" fmla="val 2001777"/>
              <a:gd name="f7385" fmla="val 7956785"/>
              <a:gd name="f7386" fmla="val 1971174"/>
              <a:gd name="f7387" fmla="val 1935932"/>
              <a:gd name="f7388" fmla="val 7993790"/>
              <a:gd name="f7389" fmla="val 5999128"/>
              <a:gd name="f7390" fmla="val 1779141"/>
              <a:gd name="f7391" fmla="val 5994665"/>
              <a:gd name="f7392" fmla="val 1817906"/>
              <a:gd name="f7393" fmla="val 5988966"/>
              <a:gd name="f7394" fmla="val 1850683"/>
              <a:gd name="f7395" fmla="val 5982035"/>
              <a:gd name="f7396" fmla="val 1877467"/>
              <a:gd name="f7397" fmla="val 5975104"/>
              <a:gd name="f7398" fmla="val 1904252"/>
              <a:gd name="f7399" fmla="val 5966587"/>
              <a:gd name="f7400" fmla="val 1926102"/>
              <a:gd name="f7401" fmla="val 1943017"/>
              <a:gd name="f7402" fmla="val 5977278"/>
              <a:gd name="f7403" fmla="val 1960638"/>
              <a:gd name="f7404" fmla="val 1950536"/>
              <a:gd name="f7405" fmla="val 5989084"/>
              <a:gd name="f7406" fmla="val 1939845"/>
              <a:gd name="f7407" fmla="val 5993665"/>
              <a:gd name="f7408" fmla="val 1928569"/>
              <a:gd name="f7409" fmla="val 5998248"/>
              <a:gd name="f7410" fmla="val 1917290"/>
              <a:gd name="f7411" fmla="val 1904604"/>
              <a:gd name="f7412" fmla="val 6004767"/>
              <a:gd name="f7413" fmla="val 1890507"/>
              <a:gd name="f7414" fmla="val 6050231"/>
              <a:gd name="f7415" fmla="val 1931153"/>
              <a:gd name="f7416" fmla="val 6041654"/>
              <a:gd name="f7417" fmla="val 1965631"/>
              <a:gd name="f7418" fmla="val 6032962"/>
              <a:gd name="f7419" fmla="val 1993942"/>
              <a:gd name="f7420" fmla="val 6024268"/>
              <a:gd name="f7421" fmla="val 2022254"/>
              <a:gd name="f7422" fmla="val 6012169"/>
              <a:gd name="f7423" fmla="val 2044282"/>
              <a:gd name="f7424" fmla="val 5996661"/>
              <a:gd name="f7425" fmla="val 2060024"/>
              <a:gd name="f7426" fmla="val 2079053"/>
              <a:gd name="f7427" fmla="val 2059788"/>
              <a:gd name="f7428" fmla="val 6047998"/>
              <a:gd name="f7429" fmla="val 2034414"/>
              <a:gd name="f7430" fmla="val 2002931"/>
              <a:gd name="f7431" fmla="val 6067263"/>
              <a:gd name="f7432" fmla="val 1971446"/>
              <a:gd name="f7433" fmla="val 6073490"/>
              <a:gd name="f7434" fmla="val 1933973"/>
              <a:gd name="f7435" fmla="val 6076310"/>
              <a:gd name="f7436" fmla="val 6116133"/>
              <a:gd name="f7437" fmla="val 1860198"/>
              <a:gd name="f7438" fmla="val 6012874"/>
              <a:gd name="f7439" fmla="val 6016162"/>
              <a:gd name="f7440" fmla="val 1844456"/>
              <a:gd name="f7441" fmla="val 6018865"/>
              <a:gd name="f7442" fmla="val 1830301"/>
              <a:gd name="f7443" fmla="val 1817731"/>
              <a:gd name="f7444" fmla="val 6023093"/>
              <a:gd name="f7445" fmla="val 1805161"/>
              <a:gd name="f7446" fmla="val 6024622"/>
              <a:gd name="f7447" fmla="val 1795000"/>
              <a:gd name="f7448" fmla="val 6025561"/>
              <a:gd name="f7449" fmla="val 1787246"/>
              <a:gd name="f7450" fmla="val 11337845"/>
              <a:gd name="f7451" fmla="val 1756822"/>
              <a:gd name="f7452" fmla="val 1763519"/>
              <a:gd name="f7453" fmla="val 1793827"/>
              <a:gd name="f7454" fmla="val 11325510"/>
              <a:gd name="f7455" fmla="val 1789950"/>
              <a:gd name="f7456" fmla="val 1800053"/>
              <a:gd name="f7457" fmla="val 11318755"/>
              <a:gd name="f7458" fmla="val 1810332"/>
              <a:gd name="f7459" fmla="val 1820787"/>
              <a:gd name="f7460" fmla="val 11308652"/>
              <a:gd name="f7461" fmla="val 1831243"/>
              <a:gd name="f7462" fmla="val 11302015"/>
              <a:gd name="f7463" fmla="val 1842461"/>
              <a:gd name="f7464" fmla="val 11293792"/>
              <a:gd name="f7465" fmla="val 1854444"/>
              <a:gd name="f7466" fmla="val 1813210"/>
              <a:gd name="f7467" fmla="val 11266302"/>
              <a:gd name="f7468" fmla="val 1875237"/>
              <a:gd name="f7469" fmla="val 1903666"/>
              <a:gd name="f7470" fmla="val 11263072"/>
              <a:gd name="f7471" fmla="val 1928629"/>
              <a:gd name="f7472" fmla="val 11256611"/>
              <a:gd name="f7473" fmla="val 1950127"/>
              <a:gd name="f7474" fmla="val 11250150"/>
              <a:gd name="f7475" fmla="val 1971625"/>
              <a:gd name="f7476" fmla="val 1989775"/>
              <a:gd name="f7477" fmla="val 2004577"/>
              <a:gd name="f7478" fmla="val 11245862"/>
              <a:gd name="f7479" fmla="val 2027837"/>
              <a:gd name="f7480" fmla="val 11262308"/>
              <a:gd name="f7481" fmla="val 2010216"/>
              <a:gd name="f7482" fmla="val 11274408"/>
              <a:gd name="f7483" fmla="val 1988424"/>
              <a:gd name="f7484" fmla="val 11282161"/>
              <a:gd name="f7485" fmla="val 1962462"/>
              <a:gd name="f7486" fmla="val 11289915"/>
              <a:gd name="f7487" fmla="val 1936500"/>
              <a:gd name="f7488" fmla="val 1906485"/>
              <a:gd name="f7489" fmla="val 1872418"/>
              <a:gd name="f7490" fmla="val 11306126"/>
              <a:gd name="f7491" fmla="val 1886162"/>
              <a:gd name="f7492" fmla="val 11310590"/>
              <a:gd name="f7493" fmla="val 1880288"/>
              <a:gd name="f7494" fmla="val 11314996"/>
              <a:gd name="f7495" fmla="val 1873827"/>
              <a:gd name="f7496" fmla="val 1866779"/>
              <a:gd name="f7497" fmla="val 11323689"/>
              <a:gd name="f7498" fmla="val 1859730"/>
              <a:gd name="f7499" fmla="val 11328035"/>
              <a:gd name="f7500" fmla="val 1852036"/>
              <a:gd name="f7501" fmla="val 11332382"/>
              <a:gd name="f7502" fmla="val 1843695"/>
              <a:gd name="f7503" fmla="val 11336729"/>
              <a:gd name="f7504" fmla="val 1835354"/>
              <a:gd name="f7505" fmla="val 11341016"/>
              <a:gd name="f7506" fmla="val 1826191"/>
              <a:gd name="f7507" fmla="val 11345246"/>
              <a:gd name="f7508" fmla="val 1816206"/>
              <a:gd name="f7509" fmla="val 11349475"/>
              <a:gd name="f7510" fmla="val 1806221"/>
              <a:gd name="f7511" fmla="val 11353939"/>
              <a:gd name="f7512" fmla="val 1795119"/>
              <a:gd name="f7513" fmla="val 11358638"/>
              <a:gd name="f7514" fmla="val 1782902"/>
              <a:gd name="f7515" fmla="val 1745276"/>
              <a:gd name="f7516" fmla="val 4768614"/>
              <a:gd name="f7517" fmla="val 4751169"/>
              <a:gd name="f7518" fmla="val 1750738"/>
              <a:gd name="f7519" fmla="val 4738364"/>
              <a:gd name="f7520" fmla="val 1761664"/>
              <a:gd name="f7521" fmla="val 4725559"/>
              <a:gd name="f7522" fmla="val 1772589"/>
              <a:gd name="f7523" fmla="val 1787332"/>
              <a:gd name="f7524" fmla="val 1805893"/>
              <a:gd name="f7525" fmla="val 1817875"/>
              <a:gd name="f7526" fmla="val 4722446"/>
              <a:gd name="f7527" fmla="val 1828742"/>
              <a:gd name="f7528" fmla="val 4729025"/>
              <a:gd name="f7529" fmla="val 1838492"/>
              <a:gd name="f7530" fmla="val 4735604"/>
              <a:gd name="f7531" fmla="val 1848243"/>
              <a:gd name="f7532" fmla="val 1858169"/>
              <a:gd name="f7533" fmla="val 4762152"/>
              <a:gd name="f7534" fmla="val 1868272"/>
              <a:gd name="f7535" fmla="val 4782594"/>
              <a:gd name="f7536" fmla="val 1881664"/>
              <a:gd name="f7537" fmla="val 4789876"/>
              <a:gd name="f7538" fmla="val 1886599"/>
              <a:gd name="f7539" fmla="val 4795926"/>
              <a:gd name="f7540" fmla="val 1891121"/>
              <a:gd name="f7541" fmla="val 4800743"/>
              <a:gd name="f7542" fmla="val 1895232"/>
              <a:gd name="f7543" fmla="val 4805560"/>
              <a:gd name="f7544" fmla="val 1899345"/>
              <a:gd name="f7545" fmla="val 4809436"/>
              <a:gd name="f7546" fmla="val 1903514"/>
              <a:gd name="f7547" fmla="val 4812373"/>
              <a:gd name="f7548" fmla="val 1907744"/>
              <a:gd name="f7549" fmla="val 4815311"/>
              <a:gd name="f7550" fmla="val 1911973"/>
              <a:gd name="f7551" fmla="val 1916261"/>
              <a:gd name="f7552" fmla="val 1920607"/>
              <a:gd name="f7553" fmla="val 4819716"/>
              <a:gd name="f7554" fmla="val 1924954"/>
              <a:gd name="f7555" fmla="val 4820303"/>
              <a:gd name="f7556" fmla="val 1929712"/>
              <a:gd name="f7557" fmla="val 1934881"/>
              <a:gd name="f7558" fmla="val 1941224"/>
              <a:gd name="f7559" fmla="val 4722682"/>
              <a:gd name="f7560" fmla="val 1968009"/>
              <a:gd name="f7561" fmla="val 4853430"/>
              <a:gd name="f7562" fmla="val 4853666"/>
              <a:gd name="f7563" fmla="val 1966364"/>
              <a:gd name="f7564" fmla="val 1964719"/>
              <a:gd name="f7565" fmla="val 1963074"/>
              <a:gd name="f7566" fmla="val 1961195"/>
              <a:gd name="f7567" fmla="val 1958493"/>
              <a:gd name="f7568" fmla="val 1954969"/>
              <a:gd name="f7569" fmla="val 1932179"/>
              <a:gd name="f7570" fmla="val 4850377"/>
              <a:gd name="f7571" fmla="val 1913970"/>
              <a:gd name="f7572" fmla="val 1900343"/>
              <a:gd name="f7573" fmla="val 4836985"/>
              <a:gd name="f7574" fmla="val 1886716"/>
              <a:gd name="f7575" fmla="val 1874263"/>
              <a:gd name="f7576" fmla="val 1862986"/>
              <a:gd name="f7577" fmla="val 4783650"/>
              <a:gd name="f7578" fmla="val 1846070"/>
              <a:gd name="f7579" fmla="val 4771668"/>
              <a:gd name="f7580" fmla="val 1837846"/>
              <a:gd name="f7581" fmla="val 4763387"/>
              <a:gd name="f7582" fmla="val 1830504"/>
              <a:gd name="f7583" fmla="val 4758804"/>
              <a:gd name="f7584" fmla="val 1824043"/>
              <a:gd name="f7585" fmla="val 4754224"/>
              <a:gd name="f7586" fmla="val 1817581"/>
              <a:gd name="f7587" fmla="val 1810357"/>
              <a:gd name="f7588" fmla="val 1802369"/>
              <a:gd name="f7589" fmla="val 1797905"/>
              <a:gd name="f7590" fmla="val 4752872"/>
              <a:gd name="f7591" fmla="val 1793734"/>
              <a:gd name="f7592" fmla="val 1789857"/>
              <a:gd name="f7593" fmla="val 4756632"/>
              <a:gd name="f7594" fmla="val 1785981"/>
              <a:gd name="f7595" fmla="val 4759216"/>
              <a:gd name="f7596" fmla="val 1782633"/>
              <a:gd name="f7597" fmla="val 1779813"/>
              <a:gd name="f7598" fmla="val 4765795"/>
              <a:gd name="f7599" fmla="val 1776994"/>
              <a:gd name="f7600" fmla="val 4769730"/>
              <a:gd name="f7601" fmla="val 1774762"/>
              <a:gd name="f7602" fmla="val 4774311"/>
              <a:gd name="f7603" fmla="val 1773117"/>
              <a:gd name="f7604" fmla="val 4778894"/>
              <a:gd name="f7605" fmla="val 1771473"/>
              <a:gd name="f7606" fmla="val 4783886"/>
              <a:gd name="f7607" fmla="val 1770650"/>
              <a:gd name="f7608" fmla="val 4797043"/>
              <a:gd name="f7609" fmla="val 4805794"/>
              <a:gd name="f7610" fmla="val 1772647"/>
              <a:gd name="f7611" fmla="val 4815545"/>
              <a:gd name="f7612" fmla="val 1776642"/>
              <a:gd name="f7613" fmla="val 1780636"/>
              <a:gd name="f7614" fmla="val 4836632"/>
              <a:gd name="f7615" fmla="val 1786979"/>
              <a:gd name="f7616" fmla="val 4849554"/>
              <a:gd name="f7617" fmla="val 1795673"/>
              <a:gd name="f7618" fmla="val 1761135"/>
              <a:gd name="f7619" fmla="val 1755731"/>
              <a:gd name="f7620" fmla="val 4831698"/>
              <a:gd name="f7621" fmla="val 1751737"/>
              <a:gd name="f7622" fmla="val 4822066"/>
              <a:gd name="f7623" fmla="val 1749153"/>
              <a:gd name="f7624" fmla="val 4812432"/>
              <a:gd name="f7625" fmla="val 1746568"/>
              <a:gd name="f7626" fmla="val 4801977"/>
              <a:gd name="f7627" fmla="val 2443874"/>
              <a:gd name="f7628" fmla="val 1727907"/>
              <a:gd name="f7629" fmla="val 1734602"/>
              <a:gd name="f7630" fmla="val 1764911"/>
              <a:gd name="f7631" fmla="val 2431539"/>
              <a:gd name="f7632" fmla="val 1761034"/>
              <a:gd name="f7633" fmla="val 1771137"/>
              <a:gd name="f7634" fmla="val 2424784"/>
              <a:gd name="f7635" fmla="val 1781416"/>
              <a:gd name="f7636" fmla="val 1791872"/>
              <a:gd name="f7637" fmla="val 2414681"/>
              <a:gd name="f7638" fmla="val 1802327"/>
              <a:gd name="f7639" fmla="val 2408044"/>
              <a:gd name="f7640" fmla="val 1813546"/>
              <a:gd name="f7641" fmla="val 2399821"/>
              <a:gd name="f7642" fmla="val 1825529"/>
              <a:gd name="f7643" fmla="val 1784295"/>
              <a:gd name="f7644" fmla="val 2372331"/>
              <a:gd name="f7645" fmla="val 1846321"/>
              <a:gd name="f7646" fmla="val 1874751"/>
              <a:gd name="f7647" fmla="val 2369101"/>
              <a:gd name="f7648" fmla="val 1899714"/>
              <a:gd name="f7649" fmla="val 2362640"/>
              <a:gd name="f7650" fmla="val 1921212"/>
              <a:gd name="f7651" fmla="val 2356178"/>
              <a:gd name="f7652" fmla="val 1942710"/>
              <a:gd name="f7653" fmla="val 1960859"/>
              <a:gd name="f7654" fmla="val 1975661"/>
              <a:gd name="f7655" fmla="val 2351891"/>
              <a:gd name="f7656" fmla="val 1998922"/>
              <a:gd name="f7657" fmla="val 2368337"/>
              <a:gd name="f7658" fmla="val 1981300"/>
              <a:gd name="f7659" fmla="val 2380437"/>
              <a:gd name="f7660" fmla="val 1959509"/>
              <a:gd name="f7661" fmla="val 2388191"/>
              <a:gd name="f7662" fmla="val 1933547"/>
              <a:gd name="f7663" fmla="val 2395944"/>
              <a:gd name="f7664" fmla="val 1907585"/>
              <a:gd name="f7665" fmla="val 1877570"/>
              <a:gd name="f7666" fmla="val 1843502"/>
              <a:gd name="f7667" fmla="val 2412156"/>
              <a:gd name="f7668" fmla="val 1857247"/>
              <a:gd name="f7669" fmla="val 2416619"/>
              <a:gd name="f7670" fmla="val 1851373"/>
              <a:gd name="f7671" fmla="val 2421025"/>
              <a:gd name="f7672" fmla="val 1844912"/>
              <a:gd name="f7673" fmla="val 1837863"/>
              <a:gd name="f7674" fmla="val 2429718"/>
              <a:gd name="f7675" fmla="val 1830815"/>
              <a:gd name="f7676" fmla="val 2434065"/>
              <a:gd name="f7677" fmla="val 1823120"/>
              <a:gd name="f7678" fmla="val 2438411"/>
              <a:gd name="f7679" fmla="val 1814780"/>
              <a:gd name="f7680" fmla="val 2442757"/>
              <a:gd name="f7681" fmla="val 1806439"/>
              <a:gd name="f7682" fmla="val 2447045"/>
              <a:gd name="f7683" fmla="val 1797276"/>
              <a:gd name="f7684" fmla="val 2451274"/>
              <a:gd name="f7685" fmla="val 1787290"/>
              <a:gd name="f7686" fmla="val 2455504"/>
              <a:gd name="f7687" fmla="val 1777305"/>
              <a:gd name="f7688" fmla="val 2459968"/>
              <a:gd name="f7689" fmla="val 1766204"/>
              <a:gd name="f7690" fmla="val 2464667"/>
              <a:gd name="f7691" fmla="val 1753986"/>
              <a:gd name="f7692" fmla="val 9144713"/>
              <a:gd name="f7693" fmla="val 1727906"/>
              <a:gd name="f7694" fmla="val 9132378"/>
              <a:gd name="f7695" fmla="val 9125623"/>
              <a:gd name="f7696" fmla="val 1791871"/>
              <a:gd name="f7697" fmla="val 9115520"/>
              <a:gd name="f7698" fmla="val 9108883"/>
              <a:gd name="f7699" fmla="val 1813545"/>
              <a:gd name="f7700" fmla="val 9100660"/>
              <a:gd name="f7701" fmla="val 1825528"/>
              <a:gd name="f7702" fmla="val 1784294"/>
              <a:gd name="f7703" fmla="val 9073170"/>
              <a:gd name="f7704" fmla="val 1874750"/>
              <a:gd name="f7705" fmla="val 9069940"/>
              <a:gd name="f7706" fmla="val 1899713"/>
              <a:gd name="f7707" fmla="val 9063479"/>
              <a:gd name="f7708" fmla="val 1921211"/>
              <a:gd name="f7709" fmla="val 9057018"/>
              <a:gd name="f7710" fmla="val 1942709"/>
              <a:gd name="f7711" fmla="val 9052730"/>
              <a:gd name="f7712" fmla="val 1998921"/>
              <a:gd name="f7713" fmla="val 9069176"/>
              <a:gd name="f7714" fmla="val 9081276"/>
              <a:gd name="f7715" fmla="val 1959508"/>
              <a:gd name="f7716" fmla="val 9089029"/>
              <a:gd name="f7717" fmla="val 1933546"/>
              <a:gd name="f7718" fmla="val 9096783"/>
              <a:gd name="f7719" fmla="val 1907584"/>
              <a:gd name="f7720" fmla="val 1877569"/>
              <a:gd name="f7721" fmla="val 1843501"/>
              <a:gd name="f7722" fmla="val 9112994"/>
              <a:gd name="f7723" fmla="val 1857246"/>
              <a:gd name="f7724" fmla="val 9117458"/>
              <a:gd name="f7725" fmla="val 1851372"/>
              <a:gd name="f7726" fmla="val 9121864"/>
              <a:gd name="f7727" fmla="val 1844911"/>
              <a:gd name="f7728" fmla="val 9130557"/>
              <a:gd name="f7729" fmla="val 1830814"/>
              <a:gd name="f7730" fmla="val 9134903"/>
              <a:gd name="f7731" fmla="val 1823119"/>
              <a:gd name="f7732" fmla="val 9139250"/>
              <a:gd name="f7733" fmla="val 1814779"/>
              <a:gd name="f7734" fmla="val 9143597"/>
              <a:gd name="f7735" fmla="val 1806438"/>
              <a:gd name="f7736" fmla="val 9147884"/>
              <a:gd name="f7737" fmla="val 1797275"/>
              <a:gd name="f7738" fmla="val 9152114"/>
              <a:gd name="f7739" fmla="val 9156343"/>
              <a:gd name="f7740" fmla="val 1777304"/>
              <a:gd name="f7741" fmla="val 9160807"/>
              <a:gd name="f7742" fmla="val 1766203"/>
              <a:gd name="f7743" fmla="val 9165506"/>
              <a:gd name="f7744" fmla="val 1753985"/>
              <a:gd name="f7745" fmla="val 7070853"/>
              <a:gd name="f7746" fmla="val 1501039"/>
              <a:gd name="f7747" fmla="val 1509144"/>
              <a:gd name="f7748" fmla="val 7061337"/>
              <a:gd name="f7749" fmla="val 1577867"/>
              <a:gd name="f7750" fmla="val 1598661"/>
              <a:gd name="f7751" fmla="val 7023980"/>
              <a:gd name="f7752" fmla="val 1624740"/>
              <a:gd name="f7753" fmla="val 7065566"/>
              <a:gd name="f7754" fmla="val 1602890"/>
              <a:gd name="f7755" fmla="val 7090236"/>
              <a:gd name="f7756" fmla="val 1745974"/>
              <a:gd name="f7757" fmla="val 1736459"/>
              <a:gd name="f7758" fmla="val 7086007"/>
              <a:gd name="f7759" fmla="val 1591965"/>
              <a:gd name="f7760" fmla="val 7126184"/>
              <a:gd name="f7761" fmla="val 1571171"/>
              <a:gd name="f7762" fmla="val 7106800"/>
              <a:gd name="f7763" fmla="val 1633198"/>
              <a:gd name="f7764" fmla="val 1648352"/>
              <a:gd name="f7765" fmla="val 7155082"/>
              <a:gd name="f7766" fmla="val 1556017"/>
              <a:gd name="f7767" fmla="val 7143805"/>
              <a:gd name="f7768" fmla="val 1538043"/>
              <a:gd name="f7769" fmla="val 7082130"/>
              <a:gd name="f7770" fmla="val 1568352"/>
              <a:gd name="f7771" fmla="val 3740005"/>
              <a:gd name="f7772" fmla="val 1457652"/>
              <a:gd name="f7773" fmla="val 1484084"/>
              <a:gd name="f7774" fmla="val 3795335"/>
              <a:gd name="f7775" fmla="val 1587344"/>
              <a:gd name="f7776" fmla="val 1613423"/>
              <a:gd name="f7777" fmla="val 3858419"/>
              <a:gd name="f7778" fmla="val 3818595"/>
              <a:gd name="f7779" fmla="val 1429884"/>
              <a:gd name="f7780" fmla="val 1437990"/>
              <a:gd name="f7781" fmla="val 1506713"/>
              <a:gd name="f7782" fmla="val 1527506"/>
              <a:gd name="f7783" fmla="val 1553586"/>
              <a:gd name="f7784" fmla="val 1531735"/>
              <a:gd name="f7785" fmla="val 1674820"/>
              <a:gd name="f7786" fmla="val 1665305"/>
              <a:gd name="f7787" fmla="val 1520810"/>
              <a:gd name="f7788" fmla="val 1500017"/>
              <a:gd name="f7789" fmla="val 1562044"/>
              <a:gd name="f7790" fmla="val 1577198"/>
              <a:gd name="f7791" fmla="val 1484863"/>
              <a:gd name="f7792" fmla="val 1466889"/>
              <a:gd name="f7793" fmla="val 1497198"/>
              <a:gd name="f7794" fmla="val 1418930"/>
              <a:gd name="f7795" fmla="val 11757783"/>
              <a:gd name="f7796" fmla="val 11768238"/>
              <a:gd name="f7797" fmla="val 1422924"/>
              <a:gd name="f7798" fmla="val 1430912"/>
              <a:gd name="f7799" fmla="val 11783275"/>
              <a:gd name="f7800" fmla="val 1438901"/>
              <a:gd name="f7801" fmla="val 11787034"/>
              <a:gd name="f7802" fmla="val 1450296"/>
              <a:gd name="f7803" fmla="val 1465097"/>
              <a:gd name="f7804" fmla="val 1478490"/>
              <a:gd name="f7805" fmla="val 1489121"/>
              <a:gd name="f7806" fmla="val 1496992"/>
              <a:gd name="f7807" fmla="val 1504863"/>
              <a:gd name="f7808" fmla="val 1508798"/>
              <a:gd name="f7809" fmla="val 11731469"/>
              <a:gd name="f7810" fmla="val 11721131"/>
              <a:gd name="f7811" fmla="val 1504686"/>
              <a:gd name="f7812" fmla="val 11713378"/>
              <a:gd name="f7813" fmla="val 1496464"/>
              <a:gd name="f7814" fmla="val 11705624"/>
              <a:gd name="f7815" fmla="val 1488240"/>
              <a:gd name="f7816" fmla="val 1477315"/>
              <a:gd name="f7817" fmla="val 1463688"/>
              <a:gd name="f7818" fmla="val 11705683"/>
              <a:gd name="f7819" fmla="val 1439488"/>
              <a:gd name="f7820" fmla="val 11713554"/>
              <a:gd name="f7821" fmla="val 1431265"/>
              <a:gd name="f7822" fmla="val 11721425"/>
              <a:gd name="f7823" fmla="val 1423041"/>
              <a:gd name="f7824" fmla="val 1416381"/>
              <a:gd name="f7825" fmla="val 7879721"/>
              <a:gd name="f7826" fmla="val 7862276"/>
              <a:gd name="f7827" fmla="val 1421844"/>
              <a:gd name="f7828" fmla="val 7849472"/>
              <a:gd name="f7829" fmla="val 1432769"/>
              <a:gd name="f7830" fmla="val 7836667"/>
              <a:gd name="f7831" fmla="val 1443694"/>
              <a:gd name="f7832" fmla="val 1458437"/>
              <a:gd name="f7833" fmla="val 1476998"/>
              <a:gd name="f7834" fmla="val 1488981"/>
              <a:gd name="f7835" fmla="val 7833554"/>
              <a:gd name="f7836" fmla="val 1499847"/>
              <a:gd name="f7837" fmla="val 7840132"/>
              <a:gd name="f7838" fmla="val 1509597"/>
              <a:gd name="f7839" fmla="val 7846711"/>
              <a:gd name="f7840" fmla="val 1519348"/>
              <a:gd name="f7841" fmla="val 1529275"/>
              <a:gd name="f7842" fmla="val 7873260"/>
              <a:gd name="f7843" fmla="val 1539377"/>
              <a:gd name="f7844" fmla="val 7893701"/>
              <a:gd name="f7845" fmla="val 1552770"/>
              <a:gd name="f7846" fmla="val 7900984"/>
              <a:gd name="f7847" fmla="val 1557704"/>
              <a:gd name="f7848" fmla="val 7907034"/>
              <a:gd name="f7849" fmla="val 1562226"/>
              <a:gd name="f7850" fmla="val 7911851"/>
              <a:gd name="f7851" fmla="val 1566338"/>
              <a:gd name="f7852" fmla="val 7916667"/>
              <a:gd name="f7853" fmla="val 1570450"/>
              <a:gd name="f7854" fmla="val 7920544"/>
              <a:gd name="f7855" fmla="val 1574620"/>
              <a:gd name="f7856" fmla="val 7923481"/>
              <a:gd name="f7857" fmla="val 1578849"/>
              <a:gd name="f7858" fmla="val 7926418"/>
              <a:gd name="f7859" fmla="val 1583078"/>
              <a:gd name="f7860" fmla="val 1587366"/>
              <a:gd name="f7861" fmla="val 1591713"/>
              <a:gd name="f7862" fmla="val 7930823"/>
              <a:gd name="f7863" fmla="val 1596059"/>
              <a:gd name="f7864" fmla="val 7931410"/>
              <a:gd name="f7865" fmla="val 1600817"/>
              <a:gd name="f7866" fmla="val 1605986"/>
              <a:gd name="f7867" fmla="val 1612330"/>
              <a:gd name="f7868" fmla="val 7833789"/>
              <a:gd name="f7869" fmla="val 1639114"/>
              <a:gd name="f7870" fmla="val 7964538"/>
              <a:gd name="f7871" fmla="val 7964773"/>
              <a:gd name="f7872" fmla="val 1637469"/>
              <a:gd name="f7873" fmla="val 1635824"/>
              <a:gd name="f7874" fmla="val 1634180"/>
              <a:gd name="f7875" fmla="val 1632300"/>
              <a:gd name="f7876" fmla="val 1629598"/>
              <a:gd name="f7877" fmla="val 1626074"/>
              <a:gd name="f7878" fmla="val 1603284"/>
              <a:gd name="f7879" fmla="val 7961484"/>
              <a:gd name="f7880" fmla="val 1585075"/>
              <a:gd name="f7881" fmla="val 1571448"/>
              <a:gd name="f7882" fmla="val 7948092"/>
              <a:gd name="f7883" fmla="val 1557821"/>
              <a:gd name="f7884" fmla="val 1545369"/>
              <a:gd name="f7885" fmla="val 1534091"/>
              <a:gd name="f7886" fmla="val 7894758"/>
              <a:gd name="f7887" fmla="val 1517175"/>
              <a:gd name="f7888" fmla="val 7882776"/>
              <a:gd name="f7889" fmla="val 1508951"/>
              <a:gd name="f7890" fmla="val 7874494"/>
              <a:gd name="f7891" fmla="val 1501609"/>
              <a:gd name="f7892" fmla="val 7869912"/>
              <a:gd name="f7893" fmla="val 1495148"/>
              <a:gd name="f7894" fmla="val 7865331"/>
              <a:gd name="f7895" fmla="val 1488687"/>
              <a:gd name="f7896" fmla="val 1481462"/>
              <a:gd name="f7897" fmla="val 1473474"/>
              <a:gd name="f7898" fmla="val 1469010"/>
              <a:gd name="f7899" fmla="val 7863980"/>
              <a:gd name="f7900" fmla="val 1464840"/>
              <a:gd name="f7901" fmla="val 1460963"/>
              <a:gd name="f7902" fmla="val 7867739"/>
              <a:gd name="f7903" fmla="val 1457086"/>
              <a:gd name="f7904" fmla="val 7870323"/>
              <a:gd name="f7905" fmla="val 1453738"/>
              <a:gd name="f7906" fmla="val 1450919"/>
              <a:gd name="f7907" fmla="val 7876902"/>
              <a:gd name="f7908" fmla="val 1448099"/>
              <a:gd name="f7909" fmla="val 7880837"/>
              <a:gd name="f7910" fmla="val 1445867"/>
              <a:gd name="f7911" fmla="val 7885419"/>
              <a:gd name="f7912" fmla="val 1444223"/>
              <a:gd name="f7913" fmla="val 7890001"/>
              <a:gd name="f7914" fmla="val 1442578"/>
              <a:gd name="f7915" fmla="val 7894993"/>
              <a:gd name="f7916" fmla="val 1441756"/>
              <a:gd name="f7917" fmla="val 7908150"/>
              <a:gd name="f7918" fmla="val 7916902"/>
              <a:gd name="f7919" fmla="val 1443753"/>
              <a:gd name="f7920" fmla="val 7926653"/>
              <a:gd name="f7921" fmla="val 1447747"/>
              <a:gd name="f7922" fmla="val 7936403"/>
              <a:gd name="f7923" fmla="val 1451741"/>
              <a:gd name="f7924" fmla="val 7947739"/>
              <a:gd name="f7925" fmla="val 1458085"/>
              <a:gd name="f7926" fmla="val 7960662"/>
              <a:gd name="f7927" fmla="val 1466778"/>
              <a:gd name="f7928" fmla="val 1432240"/>
              <a:gd name="f7929" fmla="val 1426836"/>
              <a:gd name="f7930" fmla="val 7942806"/>
              <a:gd name="f7931" fmla="val 1422842"/>
              <a:gd name="f7932" fmla="val 7933173"/>
              <a:gd name="f7933" fmla="val 1420258"/>
              <a:gd name="f7934" fmla="val 7923540"/>
              <a:gd name="f7935" fmla="val 1417674"/>
              <a:gd name="f7936" fmla="val 7913084"/>
              <a:gd name="f7937" fmla="val 11221897"/>
              <a:gd name="f7938" fmla="val 1407845"/>
              <a:gd name="f7939" fmla="val 1434277"/>
              <a:gd name="f7940" fmla="val 11277228"/>
              <a:gd name="f7941" fmla="val 1537537"/>
              <a:gd name="f7942" fmla="val 1563617"/>
              <a:gd name="f7943" fmla="val 11340312"/>
              <a:gd name="f7944" fmla="val 11300488"/>
              <a:gd name="f7945" fmla="val 11745096"/>
              <a:gd name="f7946" fmla="val 1392850"/>
              <a:gd name="f7947" fmla="val 11721601"/>
              <a:gd name="f7948" fmla="val 11703216"/>
              <a:gd name="f7949" fmla="val 1399605"/>
              <a:gd name="f7950" fmla="val 11689941"/>
              <a:gd name="f7951" fmla="val 1413115"/>
              <a:gd name="f7952" fmla="val 11676667"/>
              <a:gd name="f7953" fmla="val 1426625"/>
              <a:gd name="f7954" fmla="val 1445127"/>
              <a:gd name="f7955" fmla="val 1468622"/>
              <a:gd name="f7956" fmla="val 1478960"/>
              <a:gd name="f7957" fmla="val 11671674"/>
              <a:gd name="f7958" fmla="val 1489591"/>
              <a:gd name="f7959" fmla="val 11674963"/>
              <a:gd name="f7960" fmla="val 1500516"/>
              <a:gd name="f7961" fmla="val 11678252"/>
              <a:gd name="f7962" fmla="val 1511441"/>
              <a:gd name="f7963" fmla="val 11683421"/>
              <a:gd name="f7964" fmla="val 1522954"/>
              <a:gd name="f7965" fmla="val 11690470"/>
              <a:gd name="f7966" fmla="val 1535054"/>
              <a:gd name="f7967" fmla="val 1547154"/>
              <a:gd name="f7968" fmla="val 1560017"/>
              <a:gd name="f7969" fmla="val 11717430"/>
              <a:gd name="f7970" fmla="val 1573644"/>
              <a:gd name="f7971" fmla="val 11728356"/>
              <a:gd name="f7972" fmla="val 1587272"/>
              <a:gd name="f7973" fmla="val 11741454"/>
              <a:gd name="f7974" fmla="val 1601838"/>
              <a:gd name="f7975" fmla="val 11756726"/>
              <a:gd name="f7976" fmla="val 1617345"/>
              <a:gd name="f7977" fmla="val 11798664"/>
              <a:gd name="f7978" fmla="val 11781748"/>
              <a:gd name="f7979" fmla="val 1600899"/>
              <a:gd name="f7980" fmla="val 11767122"/>
              <a:gd name="f7981" fmla="val 1585509"/>
              <a:gd name="f7982" fmla="val 11754787"/>
              <a:gd name="f7983" fmla="val 1571177"/>
              <a:gd name="f7984" fmla="val 11742453"/>
              <a:gd name="f7985" fmla="val 1556845"/>
              <a:gd name="f7986" fmla="val 11731821"/>
              <a:gd name="f7987" fmla="val 1543218"/>
              <a:gd name="f7988" fmla="val 1530296"/>
              <a:gd name="f7989" fmla="val 11731116"/>
              <a:gd name="f7990" fmla="val 1534055"/>
              <a:gd name="f7991" fmla="val 1535935"/>
              <a:gd name="f7992" fmla="val 11750030"/>
              <a:gd name="f7993" fmla="val 11769413"/>
              <a:gd name="f7994" fmla="val 1534173"/>
              <a:gd name="f7995" fmla="val 1530648"/>
              <a:gd name="f7996" fmla="val 11786330"/>
              <a:gd name="f7997" fmla="val 1527124"/>
              <a:gd name="f7998" fmla="val 1522190"/>
              <a:gd name="f7999" fmla="val 11799545"/>
              <a:gd name="f8000" fmla="val 1515847"/>
              <a:gd name="f8001" fmla="val 11805537"/>
              <a:gd name="f8002" fmla="val 1509503"/>
              <a:gd name="f8003" fmla="val 11810236"/>
              <a:gd name="f8004" fmla="val 1502043"/>
              <a:gd name="f8005" fmla="val 11813642"/>
              <a:gd name="f8006" fmla="val 1493468"/>
              <a:gd name="f8007" fmla="val 11817049"/>
              <a:gd name="f8008" fmla="val 1484892"/>
              <a:gd name="f8009" fmla="val 11818753"/>
              <a:gd name="f8010" fmla="val 1475553"/>
              <a:gd name="f8011" fmla="val 1465450"/>
              <a:gd name="f8012" fmla="val 1454407"/>
              <a:gd name="f8013" fmla="val 11816990"/>
              <a:gd name="f8014" fmla="val 1444422"/>
              <a:gd name="f8015" fmla="val 11813466"/>
              <a:gd name="f8016" fmla="val 1435494"/>
              <a:gd name="f8017" fmla="val 11809942"/>
              <a:gd name="f8018" fmla="val 1426566"/>
              <a:gd name="f8019" fmla="val 11804891"/>
              <a:gd name="f8020" fmla="val 11798312"/>
              <a:gd name="f8021" fmla="val 1412586"/>
              <a:gd name="f8022" fmla="val 11791733"/>
              <a:gd name="f8023" fmla="val 1406242"/>
              <a:gd name="f8024" fmla="val 11783921"/>
              <a:gd name="f8025" fmla="val 1401367"/>
              <a:gd name="f8026" fmla="val 11774876"/>
              <a:gd name="f8027" fmla="val 1397961"/>
              <a:gd name="f8028" fmla="val 11765830"/>
              <a:gd name="f8029" fmla="val 1394554"/>
              <a:gd name="f8030" fmla="val 11755903"/>
              <a:gd name="f8031" fmla="val 2327926"/>
              <a:gd name="f8032" fmla="val 1378929"/>
              <a:gd name="f8033" fmla="val 1405362"/>
              <a:gd name="f8034" fmla="val 2383256"/>
              <a:gd name="f8035" fmla="val 1508622"/>
              <a:gd name="f8036" fmla="val 1534701"/>
              <a:gd name="f8037" fmla="val 2446340"/>
              <a:gd name="f8038" fmla="val 2406517"/>
              <a:gd name="f8039" fmla="val 9028765"/>
              <a:gd name="f8040" fmla="val 1405361"/>
              <a:gd name="f8041" fmla="val 9084096"/>
              <a:gd name="f8042" fmla="val 1508621"/>
              <a:gd name="f8043" fmla="val 9147180"/>
              <a:gd name="f8044" fmla="val 9107356"/>
              <a:gd name="f8045" fmla="val 1363962"/>
              <a:gd name="f8046" fmla="val 1458764"/>
              <a:gd name="f8047" fmla="val 1471452"/>
              <a:gd name="f8048" fmla="val 5594927"/>
              <a:gd name="f8049" fmla="val 1504227"/>
              <a:gd name="f8050" fmla="val 1489073"/>
              <a:gd name="f8051" fmla="val 1600792"/>
              <a:gd name="f8052" fmla="val 1620997"/>
              <a:gd name="f8053" fmla="val 1631100"/>
              <a:gd name="f8054" fmla="val 5666468"/>
              <a:gd name="f8055" fmla="val 5732725"/>
              <a:gd name="f8056" fmla="val 5680213"/>
              <a:gd name="f8057" fmla="val 5669171"/>
              <a:gd name="f8058" fmla="val 1595270"/>
              <a:gd name="f8059" fmla="val 1584228"/>
              <a:gd name="f8060" fmla="val 1479557"/>
              <a:gd name="f8061" fmla="val 5711931"/>
              <a:gd name="f8062" fmla="val 1461584"/>
              <a:gd name="f8063" fmla="val 5710052"/>
              <a:gd name="f8064" fmla="val 1471686"/>
              <a:gd name="f8065" fmla="val 5706586"/>
              <a:gd name="f8066" fmla="val 1483199"/>
              <a:gd name="f8067" fmla="val 5701535"/>
              <a:gd name="f8068" fmla="val 1496121"/>
              <a:gd name="f8069" fmla="val 5696483"/>
              <a:gd name="f8070" fmla="val 1509044"/>
              <a:gd name="f8071" fmla="val 1523258"/>
              <a:gd name="f8072" fmla="val 1538765"/>
              <a:gd name="f8073" fmla="val 5703825"/>
              <a:gd name="f8074" fmla="val 1553919"/>
              <a:gd name="f8075" fmla="val 5712049"/>
              <a:gd name="f8076" fmla="val 1537473"/>
              <a:gd name="f8077" fmla="val 5719391"/>
              <a:gd name="f8078" fmla="val 1520498"/>
              <a:gd name="f8079" fmla="val 5725852"/>
              <a:gd name="f8080" fmla="val 1502994"/>
              <a:gd name="f8081" fmla="val 5732313"/>
              <a:gd name="f8082" fmla="val 1485490"/>
              <a:gd name="f8083" fmla="val 5737776"/>
              <a:gd name="f8084" fmla="val 1467575"/>
              <a:gd name="f8085" fmla="val 5742240"/>
              <a:gd name="f8086" fmla="val 1449249"/>
              <a:gd name="f8087" fmla="val 1425989"/>
              <a:gd name="f8088" fmla="val 1471451"/>
              <a:gd name="f8089" fmla="val 599064"/>
              <a:gd name="f8090" fmla="val 670607"/>
              <a:gd name="f8091" fmla="val 736862"/>
              <a:gd name="f8092" fmla="val 684351"/>
              <a:gd name="f8093" fmla="val 673308"/>
              <a:gd name="f8094" fmla="val 716069"/>
              <a:gd name="f8095" fmla="val 714190"/>
              <a:gd name="f8096" fmla="val 710724"/>
              <a:gd name="f8097" fmla="val 705673"/>
              <a:gd name="f8098" fmla="val 700621"/>
              <a:gd name="f8099" fmla="val 1509043"/>
              <a:gd name="f8100" fmla="val 693984"/>
              <a:gd name="f8101" fmla="val 707964"/>
              <a:gd name="f8102" fmla="val 716187"/>
              <a:gd name="f8103" fmla="val 1537472"/>
              <a:gd name="f8104" fmla="val 723529"/>
              <a:gd name="f8105" fmla="val 1520497"/>
              <a:gd name="f8106" fmla="val 729990"/>
              <a:gd name="f8107" fmla="val 1502993"/>
              <a:gd name="f8108" fmla="val 736451"/>
              <a:gd name="f8109" fmla="val 741914"/>
              <a:gd name="f8110" fmla="val 746378"/>
              <a:gd name="f8111" fmla="val 1449248"/>
              <a:gd name="f8112" fmla="val 1363961"/>
              <a:gd name="f8113" fmla="val 1458763"/>
              <a:gd name="f8114" fmla="val 9831172"/>
              <a:gd name="f8115" fmla="val 1504226"/>
              <a:gd name="f8116" fmla="val 1489072"/>
              <a:gd name="f8117" fmla="val 1600791"/>
              <a:gd name="f8118" fmla="val 1620996"/>
              <a:gd name="f8119" fmla="val 1631099"/>
              <a:gd name="f8120" fmla="val 9902715"/>
              <a:gd name="f8121" fmla="val 9968971"/>
              <a:gd name="f8122" fmla="val 9916459"/>
              <a:gd name="f8123" fmla="val 9905417"/>
              <a:gd name="f8124" fmla="val 1595269"/>
              <a:gd name="f8125" fmla="val 1584227"/>
              <a:gd name="f8126" fmla="val 1479556"/>
              <a:gd name="f8127" fmla="val 9948177"/>
              <a:gd name="f8128" fmla="val 1461583"/>
              <a:gd name="f8129" fmla="val 9946298"/>
              <a:gd name="f8130" fmla="val 9942832"/>
              <a:gd name="f8131" fmla="val 1483198"/>
              <a:gd name="f8132" fmla="val 9937781"/>
              <a:gd name="f8133" fmla="val 1496120"/>
              <a:gd name="f8134" fmla="val 9932729"/>
              <a:gd name="f8135" fmla="val 9926092"/>
              <a:gd name="f8136" fmla="val 1523257"/>
              <a:gd name="f8137" fmla="val 1538764"/>
              <a:gd name="f8138" fmla="val 9940072"/>
              <a:gd name="f8139" fmla="val 1553918"/>
              <a:gd name="f8140" fmla="val 9948295"/>
              <a:gd name="f8141" fmla="val 1537471"/>
              <a:gd name="f8142" fmla="val 9955637"/>
              <a:gd name="f8143" fmla="val 9962098"/>
              <a:gd name="f8144" fmla="val 9968559"/>
              <a:gd name="f8145" fmla="val 1485489"/>
              <a:gd name="f8146" fmla="val 9974022"/>
              <a:gd name="f8147" fmla="val 1467574"/>
              <a:gd name="f8148" fmla="val 9978486"/>
              <a:gd name="f8149" fmla="val 1425988"/>
              <a:gd name="f8150" fmla="val 6031905"/>
              <a:gd name="f8151" fmla="val 1347696"/>
              <a:gd name="f8152" fmla="val 1352982"/>
              <a:gd name="f8153" fmla="val 6016749"/>
              <a:gd name="f8154" fmla="val 1417828"/>
              <a:gd name="f8155" fmla="val 5968820"/>
              <a:gd name="f8156" fmla="val 1427344"/>
              <a:gd name="f8157" fmla="val 5971286"/>
              <a:gd name="f8158" fmla="val 6019570"/>
              <a:gd name="f8159" fmla="val 1446728"/>
              <a:gd name="f8160" fmla="val 1510164"/>
              <a:gd name="f8161" fmla="val 1523909"/>
              <a:gd name="f8162" fmla="val 5958951"/>
              <a:gd name="f8163" fmla="val 1554216"/>
              <a:gd name="f8164" fmla="val 1539063"/>
              <a:gd name="f8165" fmla="val 6040362"/>
              <a:gd name="f8166" fmla="val 1650429"/>
              <a:gd name="f8167" fmla="val 6067851"/>
              <a:gd name="f8168" fmla="val 1643732"/>
              <a:gd name="f8169" fmla="val 1533424"/>
              <a:gd name="f8170" fmla="val 6118600"/>
              <a:gd name="f8171" fmla="val 1519680"/>
              <a:gd name="f8172" fmla="val 1490781"/>
              <a:gd name="f8173" fmla="val 6051288"/>
              <a:gd name="f8174" fmla="val 1505935"/>
              <a:gd name="f8175" fmla="val 6044592"/>
              <a:gd name="f8176" fmla="val 1440030"/>
              <a:gd name="f8177" fmla="val 6093931"/>
              <a:gd name="f8178" fmla="val 1428754"/>
              <a:gd name="f8179" fmla="val 1398446"/>
              <a:gd name="f8180" fmla="val 1411132"/>
              <a:gd name="f8181" fmla="val 1097760"/>
              <a:gd name="f8182" fmla="val 1105043"/>
              <a:gd name="f8183" fmla="val 6057337"/>
              <a:gd name="f8184" fmla="val 1112268"/>
              <a:gd name="f8185" fmla="val 6063798"/>
              <a:gd name="f8186" fmla="val 1119434"/>
              <a:gd name="f8187" fmla="val 6070259"/>
              <a:gd name="f8188" fmla="val 1126601"/>
              <a:gd name="f8189" fmla="val 1135117"/>
              <a:gd name="f8190" fmla="val 1144985"/>
              <a:gd name="f8191" fmla="val 1156263"/>
              <a:gd name="f8192" fmla="val 6069731"/>
              <a:gd name="f8193" fmla="val 1165132"/>
              <a:gd name="f8194" fmla="val 6062214"/>
              <a:gd name="f8195" fmla="val 1171593"/>
              <a:gd name="f8196" fmla="val 1178054"/>
              <a:gd name="f8197" fmla="val 6044240"/>
              <a:gd name="f8198" fmla="val 1181285"/>
              <a:gd name="f8199" fmla="val 6017454"/>
              <a:gd name="f8200" fmla="val 6007000"/>
              <a:gd name="f8201" fmla="val 5991962"/>
              <a:gd name="f8202" fmla="val 5991434"/>
              <a:gd name="f8203" fmla="val 5997895"/>
              <a:gd name="f8204" fmla="val 6004357"/>
              <a:gd name="f8205" fmla="val 6015339"/>
              <a:gd name="f8206" fmla="val 1090035"/>
              <a:gd name="f8207" fmla="val 7103628"/>
              <a:gd name="f8208" fmla="val 7114084"/>
              <a:gd name="f8209" fmla="val 1094030"/>
              <a:gd name="f8210" fmla="val 1102018"/>
              <a:gd name="f8211" fmla="val 7129120"/>
              <a:gd name="f8212" fmla="val 1110006"/>
              <a:gd name="f8213" fmla="val 7132880"/>
              <a:gd name="f8214" fmla="val 1121401"/>
              <a:gd name="f8215" fmla="val 1136203"/>
              <a:gd name="f8216" fmla="val 1149595"/>
              <a:gd name="f8217" fmla="val 1160227"/>
              <a:gd name="f8218" fmla="val 1168097"/>
              <a:gd name="f8219" fmla="val 1175968"/>
              <a:gd name="f8220" fmla="val 1179903"/>
              <a:gd name="f8221" fmla="val 7077314"/>
              <a:gd name="f8222" fmla="val 7066976"/>
              <a:gd name="f8223" fmla="val 1175792"/>
              <a:gd name="f8224" fmla="val 7059223"/>
              <a:gd name="f8225" fmla="val 1167569"/>
              <a:gd name="f8226" fmla="val 7051469"/>
              <a:gd name="f8227" fmla="val 1159345"/>
              <a:gd name="f8228" fmla="val 1148420"/>
              <a:gd name="f8229" fmla="val 1134793"/>
              <a:gd name="f8230" fmla="val 7051528"/>
              <a:gd name="f8231" fmla="val 1110593"/>
              <a:gd name="f8232" fmla="val 7059399"/>
              <a:gd name="f8233" fmla="val 1102370"/>
              <a:gd name="f8234" fmla="val 7067270"/>
              <a:gd name="f8235" fmla="val 1094147"/>
              <a:gd name="f8236" fmla="val 7090941"/>
              <a:gd name="f8237" fmla="val 1063956"/>
              <a:gd name="f8238" fmla="val 7067446"/>
              <a:gd name="f8239" fmla="val 7049061"/>
              <a:gd name="f8240" fmla="val 1070711"/>
              <a:gd name="f8241" fmla="val 7035787"/>
              <a:gd name="f8242" fmla="val 1084220"/>
              <a:gd name="f8243" fmla="val 7022512"/>
              <a:gd name="f8244" fmla="val 1097730"/>
              <a:gd name="f8245" fmla="val 1116232"/>
              <a:gd name="f8246" fmla="val 1139727"/>
              <a:gd name="f8247" fmla="val 1150065"/>
              <a:gd name="f8248" fmla="val 7017519"/>
              <a:gd name="f8249" fmla="val 1160697"/>
              <a:gd name="f8250" fmla="val 7020808"/>
              <a:gd name="f8251" fmla="val 1171622"/>
              <a:gd name="f8252" fmla="val 7024098"/>
              <a:gd name="f8253" fmla="val 1182547"/>
              <a:gd name="f8254" fmla="val 7029267"/>
              <a:gd name="f8255" fmla="val 1194059"/>
              <a:gd name="f8256" fmla="val 7036315"/>
              <a:gd name="f8257" fmla="val 1206159"/>
              <a:gd name="f8258" fmla="val 1218259"/>
              <a:gd name="f8259" fmla="val 1231123"/>
              <a:gd name="f8260" fmla="val 7063276"/>
              <a:gd name="f8261" fmla="val 1244750"/>
              <a:gd name="f8262" fmla="val 7074201"/>
              <a:gd name="f8263" fmla="val 1258377"/>
              <a:gd name="f8264" fmla="val 7087299"/>
              <a:gd name="f8265" fmla="val 1272944"/>
              <a:gd name="f8266" fmla="val 7102571"/>
              <a:gd name="f8267" fmla="val 1288450"/>
              <a:gd name="f8268" fmla="val 7144510"/>
              <a:gd name="f8269" fmla="val 7127593"/>
              <a:gd name="f8270" fmla="val 1272004"/>
              <a:gd name="f8271" fmla="val 7112968"/>
              <a:gd name="f8272" fmla="val 1256615"/>
              <a:gd name="f8273" fmla="val 7100633"/>
              <a:gd name="f8274" fmla="val 1242283"/>
              <a:gd name="f8275" fmla="val 7088298"/>
              <a:gd name="f8276" fmla="val 1227951"/>
              <a:gd name="f8277" fmla="val 7077666"/>
              <a:gd name="f8278" fmla="val 1214324"/>
              <a:gd name="f8279" fmla="val 1201402"/>
              <a:gd name="f8280" fmla="val 7076961"/>
              <a:gd name="f8281" fmla="val 1205161"/>
              <a:gd name="f8282" fmla="val 1207040"/>
              <a:gd name="f8283" fmla="val 7095875"/>
              <a:gd name="f8284" fmla="val 7115258"/>
              <a:gd name="f8285" fmla="val 1205278"/>
              <a:gd name="f8286" fmla="val 1201754"/>
              <a:gd name="f8287" fmla="val 7132175"/>
              <a:gd name="f8288" fmla="val 1198230"/>
              <a:gd name="f8289" fmla="val 1193296"/>
              <a:gd name="f8290" fmla="val 7145391"/>
              <a:gd name="f8291" fmla="val 1186952"/>
              <a:gd name="f8292" fmla="val 7151382"/>
              <a:gd name="f8293" fmla="val 1180608"/>
              <a:gd name="f8294" fmla="val 7156081"/>
              <a:gd name="f8295" fmla="val 1173149"/>
              <a:gd name="f8296" fmla="val 7159488"/>
              <a:gd name="f8297" fmla="val 1164573"/>
              <a:gd name="f8298" fmla="val 7162894"/>
              <a:gd name="f8299" fmla="val 1155997"/>
              <a:gd name="f8300" fmla="val 7164598"/>
              <a:gd name="f8301" fmla="val 1146658"/>
              <a:gd name="f8302" fmla="val 1136555"/>
              <a:gd name="f8303" fmla="val 1125513"/>
              <a:gd name="f8304" fmla="val 7162836"/>
              <a:gd name="f8305" fmla="val 1115527"/>
              <a:gd name="f8306" fmla="val 7159311"/>
              <a:gd name="f8307" fmla="val 1106599"/>
              <a:gd name="f8308" fmla="val 7155787"/>
              <a:gd name="f8309" fmla="val 1097671"/>
              <a:gd name="f8310" fmla="val 7150736"/>
              <a:gd name="f8311" fmla="val 7144157"/>
              <a:gd name="f8312" fmla="val 1083692"/>
              <a:gd name="f8313" fmla="val 7137579"/>
              <a:gd name="f8314" fmla="val 1077348"/>
              <a:gd name="f8315" fmla="val 7129766"/>
              <a:gd name="f8316" fmla="val 1072472"/>
              <a:gd name="f8317" fmla="val 7120721"/>
              <a:gd name="f8318" fmla="val 1069066"/>
              <a:gd name="f8319" fmla="val 7111675"/>
              <a:gd name="f8320" fmla="val 1065659"/>
              <a:gd name="f8321" fmla="val 7101749"/>
              <a:gd name="f8322" fmla="val 1007539"/>
              <a:gd name="f8323" fmla="val 6049642"/>
              <a:gd name="f8324" fmla="val 1009772"/>
              <a:gd name="f8325" fmla="val 1014235"/>
              <a:gd name="f8326" fmla="val 6061390"/>
              <a:gd name="f8327" fmla="val 1018699"/>
              <a:gd name="f8328" fmla="val 6064327"/>
              <a:gd name="f8329" fmla="val 1024807"/>
              <a:gd name="f8330" fmla="val 1032562"/>
              <a:gd name="f8331" fmla="val 1039140"/>
              <a:gd name="f8332" fmla="val 6061448"/>
              <a:gd name="f8333" fmla="val 1045365"/>
              <a:gd name="f8334" fmla="val 6055692"/>
              <a:gd name="f8335" fmla="val 1051240"/>
              <a:gd name="f8336" fmla="val 6049936"/>
              <a:gd name="f8337" fmla="val 1057114"/>
              <a:gd name="f8338" fmla="val 1062283"/>
              <a:gd name="f8339" fmla="val 1066747"/>
              <a:gd name="f8340" fmla="val 6020039"/>
              <a:gd name="f8341" fmla="val 6011756"/>
              <a:gd name="f8342" fmla="val 6006000"/>
              <a:gd name="f8343" fmla="val 5997366"/>
              <a:gd name="f8344" fmla="val 1038904"/>
              <a:gd name="f8345" fmla="val 1031856"/>
              <a:gd name="f8346" fmla="val 1024572"/>
              <a:gd name="f8347" fmla="val 6000304"/>
              <a:gd name="f8348" fmla="val 6020274"/>
              <a:gd name="f8349" fmla="val 989212"/>
              <a:gd name="f8350" fmla="val 997318"/>
              <a:gd name="f8351" fmla="val 1066041"/>
              <a:gd name="f8352" fmla="val 1086834"/>
              <a:gd name="f8353" fmla="val 1112913"/>
              <a:gd name="f8354" fmla="val 1091063"/>
              <a:gd name="f8355" fmla="val 1234147"/>
              <a:gd name="f8356" fmla="val 1224632"/>
              <a:gd name="f8357" fmla="val 1080138"/>
              <a:gd name="f8358" fmla="val 1059345"/>
              <a:gd name="f8359" fmla="val 1121371"/>
              <a:gd name="f8360" fmla="val 1136526"/>
              <a:gd name="f8361" fmla="val 1044190"/>
              <a:gd name="f8362" fmla="val 1026217"/>
              <a:gd name="f8363" fmla="val 1056526"/>
              <a:gd name="f8364" fmla="val 981107"/>
              <a:gd name="f8365" fmla="val 5995545"/>
              <a:gd name="f8366" fmla="val 985512"/>
              <a:gd name="f8367" fmla="val 5984151"/>
              <a:gd name="f8368" fmla="val 994323"/>
              <a:gd name="f8369" fmla="val 5972756"/>
              <a:gd name="f8370" fmla="val 1003133"/>
              <a:gd name="f8371" fmla="val 5967057"/>
              <a:gd name="f8372" fmla="val 1015292"/>
              <a:gd name="f8373" fmla="val 1030799"/>
              <a:gd name="f8374" fmla="val 1049830"/>
              <a:gd name="f8375" fmla="val 5978922"/>
              <a:gd name="f8376" fmla="val 1066864"/>
              <a:gd name="f8377" fmla="val 1081901"/>
              <a:gd name="f8378" fmla="val 5986206"/>
              <a:gd name="f8379" fmla="val 1090829"/>
              <a:gd name="f8380" fmla="val 5974399"/>
              <a:gd name="f8381" fmla="val 1100286"/>
              <a:gd name="f8382" fmla="val 5967234"/>
              <a:gd name="f8383" fmla="val 1110271"/>
              <a:gd name="f8384" fmla="val 5960068"/>
              <a:gd name="f8385" fmla="val 1120256"/>
              <a:gd name="f8386" fmla="val 1132181"/>
              <a:gd name="f8387" fmla="val 1146042"/>
              <a:gd name="f8388" fmla="val 1166012"/>
              <a:gd name="f8389" fmla="val 1181401"/>
              <a:gd name="f8390" fmla="val 1192210"/>
              <a:gd name="f8391" fmla="val 1203018"/>
              <a:gd name="f8392" fmla="val 6006882"/>
              <a:gd name="f8393" fmla="val 1208422"/>
              <a:gd name="f8394" fmla="val 6054811"/>
              <a:gd name="f8395" fmla="val 6073197"/>
              <a:gd name="f8396" fmla="val 1203135"/>
              <a:gd name="f8397" fmla="val 6086001"/>
              <a:gd name="f8398" fmla="val 1192562"/>
              <a:gd name="f8399" fmla="val 6098805"/>
              <a:gd name="f8400" fmla="val 1181989"/>
              <a:gd name="f8401" fmla="val 1167188"/>
              <a:gd name="f8402" fmla="val 1148157"/>
              <a:gd name="f8403" fmla="val 1133355"/>
              <a:gd name="f8404" fmla="val 6101684"/>
              <a:gd name="f8405" fmla="val 1120844"/>
              <a:gd name="f8406" fmla="val 6094637"/>
              <a:gd name="f8407" fmla="val 1110623"/>
              <a:gd name="f8408" fmla="val 6087588"/>
              <a:gd name="f8409" fmla="val 1100403"/>
              <a:gd name="f8410" fmla="val 6075723"/>
              <a:gd name="f8411" fmla="val 6059040"/>
              <a:gd name="f8412" fmla="val 6082770"/>
              <a:gd name="f8413" fmla="val 1049361"/>
              <a:gd name="f8414" fmla="val 1029389"/>
              <a:gd name="f8415" fmla="val 1014587"/>
              <a:gd name="f8416" fmla="val 6088938"/>
              <a:gd name="f8417" fmla="val 1002840"/>
              <a:gd name="f8418" fmla="val 6077542"/>
              <a:gd name="f8419" fmla="val 994146"/>
              <a:gd name="f8420" fmla="val 6066148"/>
              <a:gd name="f8421" fmla="val 985454"/>
              <a:gd name="f8422" fmla="val 5722856"/>
              <a:gd name="f8423" fmla="val 951901"/>
              <a:gd name="f8424" fmla="val 5590698"/>
              <a:gd name="f8425" fmla="val 958597"/>
              <a:gd name="f8426" fmla="val 988906"/>
              <a:gd name="f8427" fmla="val 5710522"/>
              <a:gd name="f8428" fmla="val 985029"/>
              <a:gd name="f8429" fmla="val 995132"/>
              <a:gd name="f8430" fmla="val 5703767"/>
              <a:gd name="f8431" fmla="val 1005411"/>
              <a:gd name="f8432" fmla="val 1015866"/>
              <a:gd name="f8433" fmla="val 5693664"/>
              <a:gd name="f8434" fmla="val 1026321"/>
              <a:gd name="f8435" fmla="val 5687027"/>
              <a:gd name="f8436" fmla="val 1037541"/>
              <a:gd name="f8437" fmla="val 5678803"/>
              <a:gd name="f8438" fmla="val 1049523"/>
              <a:gd name="f8439" fmla="val 1008289"/>
              <a:gd name="f8440" fmla="val 5651315"/>
              <a:gd name="f8441" fmla="val 1070316"/>
              <a:gd name="f8442" fmla="val 1098745"/>
              <a:gd name="f8443" fmla="val 5648084"/>
              <a:gd name="f8444" fmla="val 1123708"/>
              <a:gd name="f8445" fmla="val 5641623"/>
              <a:gd name="f8446" fmla="val 1145207"/>
              <a:gd name="f8447" fmla="val 5635162"/>
              <a:gd name="f8448" fmla="val 1166704"/>
              <a:gd name="f8449" fmla="val 1184854"/>
              <a:gd name="f8450" fmla="val 1199656"/>
              <a:gd name="f8451" fmla="val 5630873"/>
              <a:gd name="f8452" fmla="val 1222916"/>
              <a:gd name="f8453" fmla="val 5647320"/>
              <a:gd name="f8454" fmla="val 1205295"/>
              <a:gd name="f8455" fmla="val 5659421"/>
              <a:gd name="f8456" fmla="val 1183503"/>
              <a:gd name="f8457" fmla="val 5667173"/>
              <a:gd name="f8458" fmla="val 1157542"/>
              <a:gd name="f8459" fmla="val 5674927"/>
              <a:gd name="f8460" fmla="val 1131579"/>
              <a:gd name="f8461" fmla="val 1101564"/>
              <a:gd name="f8462" fmla="val 1067496"/>
              <a:gd name="f8463" fmla="val 5691138"/>
              <a:gd name="f8464" fmla="val 1081241"/>
              <a:gd name="f8465" fmla="val 5695603"/>
              <a:gd name="f8466" fmla="val 1075368"/>
              <a:gd name="f8467" fmla="val 5700007"/>
              <a:gd name="f8468" fmla="val 1068906"/>
              <a:gd name="f8469" fmla="val 1061858"/>
              <a:gd name="f8470" fmla="val 5708701"/>
              <a:gd name="f8471" fmla="val 1054809"/>
              <a:gd name="f8472" fmla="val 5713047"/>
              <a:gd name="f8473" fmla="val 1047115"/>
              <a:gd name="f8474" fmla="val 5717394"/>
              <a:gd name="f8475" fmla="val 1038774"/>
              <a:gd name="f8476" fmla="val 5721740"/>
              <a:gd name="f8477" fmla="val 1030433"/>
              <a:gd name="f8478" fmla="val 5726029"/>
              <a:gd name="f8479" fmla="val 1021270"/>
              <a:gd name="f8480" fmla="val 5730257"/>
              <a:gd name="f8481" fmla="val 1011285"/>
              <a:gd name="f8482" fmla="val 5734486"/>
              <a:gd name="f8483" fmla="val 1001299"/>
              <a:gd name="f8484" fmla="val 5738951"/>
              <a:gd name="f8485" fmla="val 990198"/>
              <a:gd name="f8486" fmla="val 5743649"/>
              <a:gd name="f8487" fmla="val 977981"/>
              <a:gd name="f8488" fmla="val 726995"/>
              <a:gd name="f8489" fmla="val 714660"/>
              <a:gd name="f8490" fmla="val 995131"/>
              <a:gd name="f8491" fmla="val 707905"/>
              <a:gd name="f8492" fmla="val 697802"/>
              <a:gd name="f8493" fmla="val 691165"/>
              <a:gd name="f8494" fmla="val 1037540"/>
              <a:gd name="f8495" fmla="val 682942"/>
              <a:gd name="f8496" fmla="val 655452"/>
              <a:gd name="f8497" fmla="val 1070315"/>
              <a:gd name="f8498" fmla="val 652222"/>
              <a:gd name="f8499" fmla="val 645761"/>
              <a:gd name="f8500" fmla="val 1145206"/>
              <a:gd name="f8501" fmla="val 639300"/>
              <a:gd name="f8502" fmla="val 635012"/>
              <a:gd name="f8503" fmla="val 1222915"/>
              <a:gd name="f8504" fmla="val 651458"/>
              <a:gd name="f8505" fmla="val 663558"/>
              <a:gd name="f8506" fmla="val 671311"/>
              <a:gd name="f8507" fmla="val 1157541"/>
              <a:gd name="f8508" fmla="val 679065"/>
              <a:gd name="f8509" fmla="val 1131578"/>
              <a:gd name="f8510" fmla="val 695276"/>
              <a:gd name="f8511" fmla="val 699740"/>
              <a:gd name="f8512" fmla="val 1075367"/>
              <a:gd name="f8513" fmla="val 704146"/>
              <a:gd name="f8514" fmla="val 712839"/>
              <a:gd name="f8515" fmla="val 717185"/>
              <a:gd name="f8516" fmla="val 1047114"/>
              <a:gd name="f8517" fmla="val 721532"/>
              <a:gd name="f8518" fmla="val 725879"/>
              <a:gd name="f8519" fmla="val 730166"/>
              <a:gd name="f8520" fmla="val 734395"/>
              <a:gd name="f8521" fmla="val 1011284"/>
              <a:gd name="f8522" fmla="val 738625"/>
              <a:gd name="f8523" fmla="val 743089"/>
              <a:gd name="f8524" fmla="val 747788"/>
              <a:gd name="f8525" fmla="val 977980"/>
              <a:gd name="f8526" fmla="val 9959103"/>
              <a:gd name="f8527" fmla="val 951900"/>
              <a:gd name="f8528" fmla="val 958596"/>
              <a:gd name="f8529" fmla="val 988905"/>
              <a:gd name="f8530" fmla="val 9946768"/>
              <a:gd name="f8531" fmla="val 985028"/>
              <a:gd name="f8532" fmla="val 9940013"/>
              <a:gd name="f8533" fmla="val 1005410"/>
              <a:gd name="f8534" fmla="val 1015865"/>
              <a:gd name="f8535" fmla="val 9929910"/>
              <a:gd name="f8536" fmla="val 1026320"/>
              <a:gd name="f8537" fmla="val 9923273"/>
              <a:gd name="f8538" fmla="val 1037539"/>
              <a:gd name="f8539" fmla="val 9915050"/>
              <a:gd name="f8540" fmla="val 1049522"/>
              <a:gd name="f8541" fmla="val 1008288"/>
              <a:gd name="f8542" fmla="val 9887560"/>
              <a:gd name="f8543" fmla="val 1098744"/>
              <a:gd name="f8544" fmla="val 9884330"/>
              <a:gd name="f8545" fmla="val 1123707"/>
              <a:gd name="f8546" fmla="val 9877869"/>
              <a:gd name="f8547" fmla="val 9871408"/>
              <a:gd name="f8548" fmla="val 1166703"/>
              <a:gd name="f8549" fmla="val 1184853"/>
              <a:gd name="f8550" fmla="val 1199655"/>
              <a:gd name="f8551" fmla="val 9867120"/>
              <a:gd name="f8552" fmla="val 9883566"/>
              <a:gd name="f8553" fmla="val 1205294"/>
              <a:gd name="f8554" fmla="val 9895666"/>
              <a:gd name="f8555" fmla="val 1183502"/>
              <a:gd name="f8556" fmla="val 9903419"/>
              <a:gd name="f8557" fmla="val 1157540"/>
              <a:gd name="f8558" fmla="val 9911173"/>
              <a:gd name="f8559" fmla="val 1101563"/>
              <a:gd name="f8560" fmla="val 1067495"/>
              <a:gd name="f8561" fmla="val 9927384"/>
              <a:gd name="f8562" fmla="val 1081240"/>
              <a:gd name="f8563" fmla="val 9931848"/>
              <a:gd name="f8564" fmla="val 9936254"/>
              <a:gd name="f8565" fmla="val 1068905"/>
              <a:gd name="f8566" fmla="val 1061857"/>
              <a:gd name="f8567" fmla="val 9944947"/>
              <a:gd name="f8568" fmla="val 1054808"/>
              <a:gd name="f8569" fmla="val 9949293"/>
              <a:gd name="f8570" fmla="val 1047113"/>
              <a:gd name="f8571" fmla="val 9953640"/>
              <a:gd name="f8572" fmla="val 1038773"/>
              <a:gd name="f8573" fmla="val 9957987"/>
              <a:gd name="f8574" fmla="val 1030432"/>
              <a:gd name="f8575" fmla="val 9962274"/>
              <a:gd name="f8576" fmla="val 1021269"/>
              <a:gd name="f8577" fmla="val 9966504"/>
              <a:gd name="f8578" fmla="val 9970733"/>
              <a:gd name="f8579" fmla="val 1001298"/>
              <a:gd name="f8580" fmla="val 9975197"/>
              <a:gd name="f8581" fmla="val 990197"/>
              <a:gd name="f8582" fmla="val 9979896"/>
              <a:gd name="f8583" fmla="val 947339"/>
              <a:gd name="f8584" fmla="val 1034035"/>
              <a:gd name="f8585" fmla="val 316963"/>
              <a:gd name="f8586" fmla="val 958616"/>
              <a:gd name="f8587" fmla="val 289474"/>
              <a:gd name="f8588" fmla="val 1064344"/>
              <a:gd name="f8589" fmla="val 1137295"/>
              <a:gd name="f8590" fmla="val 1085137"/>
              <a:gd name="f8591" fmla="val 1113566"/>
              <a:gd name="f8592" fmla="val 351618"/>
              <a:gd name="f8593" fmla="val 1138823"/>
              <a:gd name="f8594" fmla="val 1160908"/>
              <a:gd name="f8595" fmla="val 1182993"/>
              <a:gd name="f8596" fmla="val 322250"/>
              <a:gd name="f8597" fmla="val 1201790"/>
              <a:gd name="f8598" fmla="val 304628"/>
              <a:gd name="f8599" fmla="val 1217296"/>
              <a:gd name="f8600" fmla="val 324012"/>
              <a:gd name="f8601" fmla="val 1241966"/>
              <a:gd name="f8602" fmla="val 1223640"/>
              <a:gd name="f8603" fmla="val 1201496"/>
              <a:gd name="f8604" fmla="val 368946"/>
              <a:gd name="f8605" fmla="val 1175534"/>
              <a:gd name="f8606" fmla="val 378461"/>
              <a:gd name="f8607" fmla="val 1149572"/>
              <a:gd name="f8608" fmla="val 1118969"/>
              <a:gd name="f8609" fmla="val 1083727"/>
              <a:gd name="f8610" fmla="val 420224"/>
              <a:gd name="f8611" fmla="val 939406"/>
              <a:gd name="f8612" fmla="val 947512"/>
              <a:gd name="f8613" fmla="val 1016235"/>
              <a:gd name="f8614" fmla="val 1037028"/>
              <a:gd name="f8615" fmla="val 1063107"/>
              <a:gd name="f8616" fmla="val 1041257"/>
              <a:gd name="f8617" fmla="val 1184341"/>
              <a:gd name="f8618" fmla="val 1174826"/>
              <a:gd name="f8619" fmla="val 1030332"/>
              <a:gd name="f8620" fmla="val 1009538"/>
              <a:gd name="f8621" fmla="val 1071565"/>
              <a:gd name="f8622" fmla="val 1086720"/>
              <a:gd name="f8623" fmla="val 994384"/>
              <a:gd name="f8624" fmla="val 976410"/>
              <a:gd name="f8625" fmla="val 1006719"/>
              <a:gd name="f8626" fmla="val 925811"/>
              <a:gd name="f8627" fmla="val 1020613"/>
              <a:gd name="f8628" fmla="val 1033301"/>
              <a:gd name="f8629" fmla="val 11674258"/>
              <a:gd name="f8630" fmla="val 1066076"/>
              <a:gd name="f8631" fmla="val 1050922"/>
              <a:gd name="f8632" fmla="val 1162641"/>
              <a:gd name="f8633" fmla="val 1182846"/>
              <a:gd name="f8634" fmla="val 1192949"/>
              <a:gd name="f8635" fmla="val 11745801"/>
              <a:gd name="f8636" fmla="val 11812057"/>
              <a:gd name="f8637" fmla="val 11759545"/>
              <a:gd name="f8638" fmla="val 11748503"/>
              <a:gd name="f8639" fmla="val 1157119"/>
              <a:gd name="f8640" fmla="val 1146076"/>
              <a:gd name="f8641" fmla="val 1041407"/>
              <a:gd name="f8642" fmla="val 11791263"/>
              <a:gd name="f8643" fmla="val 1023433"/>
              <a:gd name="f8644" fmla="val 11789384"/>
              <a:gd name="f8645" fmla="val 1033536"/>
              <a:gd name="f8646" fmla="val 11785918"/>
              <a:gd name="f8647" fmla="val 1045049"/>
              <a:gd name="f8648" fmla="val 11780867"/>
              <a:gd name="f8649" fmla="val 1057971"/>
              <a:gd name="f8650" fmla="val 11775815"/>
              <a:gd name="f8651" fmla="val 1070893"/>
              <a:gd name="f8652" fmla="val 11769178"/>
              <a:gd name="f8653" fmla="val 1085107"/>
              <a:gd name="f8654" fmla="val 1100614"/>
              <a:gd name="f8655" fmla="val 11783158"/>
              <a:gd name="f8656" fmla="val 1115768"/>
              <a:gd name="f8657" fmla="val 11791381"/>
              <a:gd name="f8658" fmla="val 1099322"/>
              <a:gd name="f8659" fmla="val 11798723"/>
              <a:gd name="f8660" fmla="val 1082347"/>
              <a:gd name="f8661" fmla="val 11805184"/>
              <a:gd name="f8662" fmla="val 1064843"/>
              <a:gd name="f8663" fmla="val 11811645"/>
              <a:gd name="f8664" fmla="val 1047339"/>
              <a:gd name="f8665" fmla="val 11817108"/>
              <a:gd name="f8666" fmla="val 1029424"/>
              <a:gd name="f8667" fmla="val 11821572"/>
              <a:gd name="f8668" fmla="val 1011098"/>
              <a:gd name="f8669" fmla="val 987838"/>
              <a:gd name="f8670" fmla="val 910490"/>
              <a:gd name="f8671" fmla="val 918596"/>
              <a:gd name="f8672" fmla="val 987319"/>
              <a:gd name="f8673" fmla="val 1008112"/>
              <a:gd name="f8674" fmla="val 1034192"/>
              <a:gd name="f8675" fmla="val 1012341"/>
              <a:gd name="f8676" fmla="val 1155426"/>
              <a:gd name="f8677" fmla="val 1145910"/>
              <a:gd name="f8678" fmla="val 1001416"/>
              <a:gd name="f8679" fmla="val 980623"/>
              <a:gd name="f8680" fmla="val 1042650"/>
              <a:gd name="f8681" fmla="val 1057804"/>
              <a:gd name="f8682" fmla="val 965469"/>
              <a:gd name="f8683" fmla="val 947495"/>
              <a:gd name="f8684" fmla="val 977804"/>
              <a:gd name="f8685" fmla="val 918595"/>
              <a:gd name="f8686" fmla="val 987318"/>
              <a:gd name="f8687" fmla="val 1008111"/>
              <a:gd name="f8688" fmla="val 1034191"/>
              <a:gd name="f8689" fmla="val 1012340"/>
              <a:gd name="f8690" fmla="val 1155425"/>
              <a:gd name="f8691" fmla="val 1145909"/>
              <a:gd name="f8692" fmla="val 1001415"/>
              <a:gd name="f8693" fmla="val 980622"/>
              <a:gd name="f8694" fmla="val 1042649"/>
              <a:gd name="f8695" fmla="val 1057803"/>
              <a:gd name="f8696" fmla="val 965468"/>
              <a:gd name="f8697" fmla="val 947494"/>
              <a:gd name="f8698" fmla="val 977803"/>
              <a:gd name="f8699" fmla="val 5606909"/>
              <a:gd name="f8700" fmla="val 602924"/>
              <a:gd name="f8701" fmla="val 629356"/>
              <a:gd name="f8702" fmla="val 5662239"/>
              <a:gd name="f8703" fmla="val 732617"/>
              <a:gd name="f8704" fmla="val 758696"/>
              <a:gd name="f8705" fmla="val 5725324"/>
              <a:gd name="f8706" fmla="val 5685499"/>
              <a:gd name="f8707" fmla="val 611047"/>
              <a:gd name="f8708" fmla="val 666377"/>
              <a:gd name="f8709" fmla="val 729462"/>
              <a:gd name="f8710" fmla="val 689637"/>
              <a:gd name="f8711" fmla="val 9843155"/>
              <a:gd name="f8712" fmla="val 602923"/>
              <a:gd name="f8713" fmla="val 629355"/>
              <a:gd name="f8714" fmla="val 9898486"/>
              <a:gd name="f8715" fmla="val 732615"/>
              <a:gd name="f8716" fmla="val 758695"/>
              <a:gd name="f8717" fmla="val 9961570"/>
              <a:gd name="f8718" fmla="val 9921746"/>
              <a:gd name="f8719" fmla="val 5964943"/>
              <a:gd name="f8720" fmla="val 601821"/>
              <a:gd name="f8721" fmla="val 627902"/>
              <a:gd name="f8722" fmla="val 736801"/>
              <a:gd name="f8723" fmla="val 762879"/>
              <a:gd name="f8724" fmla="val 6065384"/>
              <a:gd name="f8725" fmla="val 596917"/>
              <a:gd name="f8726" fmla="val 691719"/>
              <a:gd name="f8727" fmla="val 704406"/>
              <a:gd name="f8728" fmla="val 7020104"/>
              <a:gd name="f8729" fmla="val 737182"/>
              <a:gd name="f8730" fmla="val 722028"/>
              <a:gd name="f8731" fmla="val 833746"/>
              <a:gd name="f8732" fmla="val 853952"/>
              <a:gd name="f8733" fmla="val 864055"/>
              <a:gd name="f8734" fmla="val 7091646"/>
              <a:gd name="f8735" fmla="val 7157902"/>
              <a:gd name="f8736" fmla="val 7105390"/>
              <a:gd name="f8737" fmla="val 7094348"/>
              <a:gd name="f8738" fmla="val 828225"/>
              <a:gd name="f8739" fmla="val 817182"/>
              <a:gd name="f8740" fmla="val 712512"/>
              <a:gd name="f8741" fmla="val 7137109"/>
              <a:gd name="f8742" fmla="val 694539"/>
              <a:gd name="f8743" fmla="val 7135229"/>
              <a:gd name="f8744" fmla="val 704641"/>
              <a:gd name="f8745" fmla="val 7131764"/>
              <a:gd name="f8746" fmla="val 716154"/>
              <a:gd name="f8747" fmla="val 7126712"/>
              <a:gd name="f8748" fmla="val 729076"/>
              <a:gd name="f8749" fmla="val 7121661"/>
              <a:gd name="f8750" fmla="val 741998"/>
              <a:gd name="f8751" fmla="val 7115023"/>
              <a:gd name="f8752" fmla="val 756213"/>
              <a:gd name="f8753" fmla="val 771719"/>
              <a:gd name="f8754" fmla="val 7129003"/>
              <a:gd name="f8755" fmla="val 786874"/>
              <a:gd name="f8756" fmla="val 7137226"/>
              <a:gd name="f8757" fmla="val 770427"/>
              <a:gd name="f8758" fmla="val 7144568"/>
              <a:gd name="f8759" fmla="val 753452"/>
              <a:gd name="f8760" fmla="val 7151029"/>
              <a:gd name="f8761" fmla="val 735948"/>
              <a:gd name="f8762" fmla="val 7157491"/>
              <a:gd name="f8763" fmla="val 718444"/>
              <a:gd name="f8764" fmla="val 7162953"/>
              <a:gd name="f8765" fmla="val 700530"/>
              <a:gd name="f8766" fmla="val 7167417"/>
              <a:gd name="f8767" fmla="val 682203"/>
              <a:gd name="f8768" fmla="val 658944"/>
              <a:gd name="f8769" fmla="val 564177"/>
              <a:gd name="f8770" fmla="val 306155"/>
              <a:gd name="f8771" fmla="val 288710"/>
              <a:gd name="f8772" fmla="val 569639"/>
              <a:gd name="f8773" fmla="val 275906"/>
              <a:gd name="f8774" fmla="val 580564"/>
              <a:gd name="f8775" fmla="val 263101"/>
              <a:gd name="f8776" fmla="val 591489"/>
              <a:gd name="f8777" fmla="val 606232"/>
              <a:gd name="f8778" fmla="val 624793"/>
              <a:gd name="f8779" fmla="val 636776"/>
              <a:gd name="f8780" fmla="val 259988"/>
              <a:gd name="f8781" fmla="val 647642"/>
              <a:gd name="f8782" fmla="val 266566"/>
              <a:gd name="f8783" fmla="val 657393"/>
              <a:gd name="f8784" fmla="val 273145"/>
              <a:gd name="f8785" fmla="val 667143"/>
              <a:gd name="f8786" fmla="val 677070"/>
              <a:gd name="f8787" fmla="val 299694"/>
              <a:gd name="f8788" fmla="val 687173"/>
              <a:gd name="f8789" fmla="val 320135"/>
              <a:gd name="f8790" fmla="val 700565"/>
              <a:gd name="f8791" fmla="val 327418"/>
              <a:gd name="f8792" fmla="val 705499"/>
              <a:gd name="f8793" fmla="val 333468"/>
              <a:gd name="f8794" fmla="val 710022"/>
              <a:gd name="f8795" fmla="val 338285"/>
              <a:gd name="f8796" fmla="val 714133"/>
              <a:gd name="f8797" fmla="val 343101"/>
              <a:gd name="f8798" fmla="val 718245"/>
              <a:gd name="f8799" fmla="val 346978"/>
              <a:gd name="f8800" fmla="val 722415"/>
              <a:gd name="f8801" fmla="val 349915"/>
              <a:gd name="f8802" fmla="val 726644"/>
              <a:gd name="f8803" fmla="val 352852"/>
              <a:gd name="f8804" fmla="val 730873"/>
              <a:gd name="f8805" fmla="val 735161"/>
              <a:gd name="f8806" fmla="val 739508"/>
              <a:gd name="f8807" fmla="val 357257"/>
              <a:gd name="f8808" fmla="val 743854"/>
              <a:gd name="f8809" fmla="val 357844"/>
              <a:gd name="f8810" fmla="val 748612"/>
              <a:gd name="f8811" fmla="val 753781"/>
              <a:gd name="f8812" fmla="val 760125"/>
              <a:gd name="f8813" fmla="val 260223"/>
              <a:gd name="f8814" fmla="val 786909"/>
              <a:gd name="f8815" fmla="val 390972"/>
              <a:gd name="f8816" fmla="val 391207"/>
              <a:gd name="f8817" fmla="val 785265"/>
              <a:gd name="f8818" fmla="val 783620"/>
              <a:gd name="f8819" fmla="val 781975"/>
              <a:gd name="f8820" fmla="val 780095"/>
              <a:gd name="f8821" fmla="val 777393"/>
              <a:gd name="f8822" fmla="val 773869"/>
              <a:gd name="f8823" fmla="val 751079"/>
              <a:gd name="f8824" fmla="val 732870"/>
              <a:gd name="f8825" fmla="val 719244"/>
              <a:gd name="f8826" fmla="val 374526"/>
              <a:gd name="f8827" fmla="val 705616"/>
              <a:gd name="f8828" fmla="val 693164"/>
              <a:gd name="f8829" fmla="val 681886"/>
              <a:gd name="f8830" fmla="val 321192"/>
              <a:gd name="f8831" fmla="val 664970"/>
              <a:gd name="f8832" fmla="val 309210"/>
              <a:gd name="f8833" fmla="val 656747"/>
              <a:gd name="f8834" fmla="val 300928"/>
              <a:gd name="f8835" fmla="val 649404"/>
              <a:gd name="f8836" fmla="val 296346"/>
              <a:gd name="f8837" fmla="val 642943"/>
              <a:gd name="f8838" fmla="val 291765"/>
              <a:gd name="f8839" fmla="val 636482"/>
              <a:gd name="f8840" fmla="val 629258"/>
              <a:gd name="f8841" fmla="val 621269"/>
              <a:gd name="f8842" fmla="val 616805"/>
              <a:gd name="f8843" fmla="val 290414"/>
              <a:gd name="f8844" fmla="val 612635"/>
              <a:gd name="f8845" fmla="val 608758"/>
              <a:gd name="f8846" fmla="val 294173"/>
              <a:gd name="f8847" fmla="val 604882"/>
              <a:gd name="f8848" fmla="val 296757"/>
              <a:gd name="f8849" fmla="val 601533"/>
              <a:gd name="f8850" fmla="val 598714"/>
              <a:gd name="f8851" fmla="val 303336"/>
              <a:gd name="f8852" fmla="val 595895"/>
              <a:gd name="f8853" fmla="val 307271"/>
              <a:gd name="f8854" fmla="val 593663"/>
              <a:gd name="f8855" fmla="val 311853"/>
              <a:gd name="f8856" fmla="val 592018"/>
              <a:gd name="f8857" fmla="val 316434"/>
              <a:gd name="f8858" fmla="val 590373"/>
              <a:gd name="f8859" fmla="val 321427"/>
              <a:gd name="f8860" fmla="val 589551"/>
              <a:gd name="f8861" fmla="val 334584"/>
              <a:gd name="f8862" fmla="val 343336"/>
              <a:gd name="f8863" fmla="val 591548"/>
              <a:gd name="f8864" fmla="val 595542"/>
              <a:gd name="f8865" fmla="val 362837"/>
              <a:gd name="f8866" fmla="val 599536"/>
              <a:gd name="f8867" fmla="val 374173"/>
              <a:gd name="f8868" fmla="val 605880"/>
              <a:gd name="f8869" fmla="val 387096"/>
              <a:gd name="f8870" fmla="val 614573"/>
              <a:gd name="f8871" fmla="val 580036"/>
              <a:gd name="f8872" fmla="val 574632"/>
              <a:gd name="f8873" fmla="val 369239"/>
              <a:gd name="f8874" fmla="val 570637"/>
              <a:gd name="f8875" fmla="val 359606"/>
              <a:gd name="f8876" fmla="val 568053"/>
              <a:gd name="f8877" fmla="val 349974"/>
              <a:gd name="f8878" fmla="val 565468"/>
              <a:gd name="f8879" fmla="val 339518"/>
              <a:gd name="f8880" fmla="val 11802189"/>
              <a:gd name="f8881" fmla="val 513750"/>
              <a:gd name="f8882" fmla="val 520446"/>
              <a:gd name="f8883" fmla="val 550755"/>
              <a:gd name="f8884" fmla="val 11789854"/>
              <a:gd name="f8885" fmla="val 546878"/>
              <a:gd name="f8886" fmla="val 556981"/>
              <a:gd name="f8887" fmla="val 11783099"/>
              <a:gd name="f8888" fmla="val 567260"/>
              <a:gd name="f8889" fmla="val 577715"/>
              <a:gd name="f8890" fmla="val 11772996"/>
              <a:gd name="f8891" fmla="val 588171"/>
              <a:gd name="f8892" fmla="val 11766359"/>
              <a:gd name="f8893" fmla="val 599390"/>
              <a:gd name="f8894" fmla="val 11758136"/>
              <a:gd name="f8895" fmla="val 611372"/>
              <a:gd name="f8896" fmla="val 570138"/>
              <a:gd name="f8897" fmla="val 11730646"/>
              <a:gd name="f8898" fmla="val 632165"/>
              <a:gd name="f8899" fmla="val 660594"/>
              <a:gd name="f8900" fmla="val 11727416"/>
              <a:gd name="f8901" fmla="val 685557"/>
              <a:gd name="f8902" fmla="val 11720955"/>
              <a:gd name="f8903" fmla="val 707055"/>
              <a:gd name="f8904" fmla="val 11714494"/>
              <a:gd name="f8905" fmla="val 728553"/>
              <a:gd name="f8906" fmla="val 746703"/>
              <a:gd name="f8907" fmla="val 761505"/>
              <a:gd name="f8908" fmla="val 11710206"/>
              <a:gd name="f8909" fmla="val 784765"/>
              <a:gd name="f8910" fmla="val 11726652"/>
              <a:gd name="f8911" fmla="val 767144"/>
              <a:gd name="f8912" fmla="val 11738752"/>
              <a:gd name="f8913" fmla="val 745352"/>
              <a:gd name="f8914" fmla="val 11746505"/>
              <a:gd name="f8915" fmla="val 719390"/>
              <a:gd name="f8916" fmla="val 11754259"/>
              <a:gd name="f8917" fmla="val 693428"/>
              <a:gd name="f8918" fmla="val 663413"/>
              <a:gd name="f8919" fmla="val 629345"/>
              <a:gd name="f8920" fmla="val 11770470"/>
              <a:gd name="f8921" fmla="val 643090"/>
              <a:gd name="f8922" fmla="val 11774934"/>
              <a:gd name="f8923" fmla="val 637216"/>
              <a:gd name="f8924" fmla="val 11779340"/>
              <a:gd name="f8925" fmla="val 630755"/>
              <a:gd name="f8926" fmla="val 623707"/>
              <a:gd name="f8927" fmla="val 11788033"/>
              <a:gd name="f8928" fmla="val 616658"/>
              <a:gd name="f8929" fmla="val 11792379"/>
              <a:gd name="f8930" fmla="val 608964"/>
              <a:gd name="f8931" fmla="val 11796726"/>
              <a:gd name="f8932" fmla="val 600623"/>
              <a:gd name="f8933" fmla="val 11801073"/>
              <a:gd name="f8934" fmla="val 592282"/>
              <a:gd name="f8935" fmla="val 11805360"/>
              <a:gd name="f8936" fmla="val 583119"/>
              <a:gd name="f8937" fmla="val 11809590"/>
              <a:gd name="f8938" fmla="val 573134"/>
              <a:gd name="f8939" fmla="val 11813819"/>
              <a:gd name="f8940" fmla="val 563149"/>
              <a:gd name="f8941" fmla="val 11818283"/>
              <a:gd name="f8942" fmla="val 552047"/>
              <a:gd name="f8943" fmla="val 11822982"/>
              <a:gd name="f8944" fmla="val 539830"/>
              <a:gd name="f8945" fmla="val 506666"/>
              <a:gd name="f8946" fmla="val 593363"/>
              <a:gd name="f8947" fmla="val 3784057"/>
              <a:gd name="f8948" fmla="val 517944"/>
              <a:gd name="f8949" fmla="val 3756568"/>
              <a:gd name="f8950" fmla="val 623671"/>
              <a:gd name="f8951" fmla="val 696623"/>
              <a:gd name="f8952" fmla="val 644464"/>
              <a:gd name="f8953" fmla="val 672893"/>
              <a:gd name="f8954" fmla="val 3818713"/>
              <a:gd name="f8955" fmla="val 698151"/>
              <a:gd name="f8956" fmla="val 720236"/>
              <a:gd name="f8957" fmla="val 742321"/>
              <a:gd name="f8958" fmla="val 3789343"/>
              <a:gd name="f8959" fmla="val 761117"/>
              <a:gd name="f8960" fmla="val 3771722"/>
              <a:gd name="f8961" fmla="val 776624"/>
              <a:gd name="f8962" fmla="val 3791106"/>
              <a:gd name="f8963" fmla="val 801293"/>
              <a:gd name="f8964" fmla="val 782968"/>
              <a:gd name="f8965" fmla="val 760823"/>
              <a:gd name="f8966" fmla="val 3836040"/>
              <a:gd name="f8967" fmla="val 734861"/>
              <a:gd name="f8968" fmla="val 3845555"/>
              <a:gd name="f8969" fmla="val 708899"/>
              <a:gd name="f8970" fmla="val 678297"/>
              <a:gd name="f8971" fmla="val 643055"/>
              <a:gd name="f8972" fmla="val 3887318"/>
              <a:gd name="f8973" fmla="val 456860"/>
              <a:gd name="f8974" fmla="val 543557"/>
              <a:gd name="f8975" fmla="val 11265950"/>
              <a:gd name="f8976" fmla="val 468138"/>
              <a:gd name="f8977" fmla="val 11238461"/>
              <a:gd name="f8978" fmla="val 573865"/>
              <a:gd name="f8979" fmla="val 646817"/>
              <a:gd name="f8980" fmla="val 594658"/>
              <a:gd name="f8981" fmla="val 623087"/>
              <a:gd name="f8982" fmla="val 11300605"/>
              <a:gd name="f8983" fmla="val 648344"/>
              <a:gd name="f8984" fmla="val 670429"/>
              <a:gd name="f8985" fmla="val 692515"/>
              <a:gd name="f8986" fmla="val 11271236"/>
              <a:gd name="f8987" fmla="val 711311"/>
              <a:gd name="f8988" fmla="val 11253615"/>
              <a:gd name="f8989" fmla="val 726817"/>
              <a:gd name="f8990" fmla="val 11272998"/>
              <a:gd name="f8991" fmla="val 751487"/>
              <a:gd name="f8992" fmla="val 733161"/>
              <a:gd name="f8993" fmla="val 711017"/>
              <a:gd name="f8994" fmla="val 11317933"/>
              <a:gd name="f8995" fmla="val 685055"/>
              <a:gd name="f8996" fmla="val 11327448"/>
              <a:gd name="f8997" fmla="val 659093"/>
              <a:gd name="f8998" fmla="val 628491"/>
              <a:gd name="f8999" fmla="val 593248"/>
              <a:gd name="f9000" fmla="val 11369210"/>
              <a:gd name="f9001" fmla="val 427944"/>
              <a:gd name="f9002" fmla="val 514641"/>
              <a:gd name="f9003" fmla="val 2371979"/>
              <a:gd name="f9004" fmla="val 439222"/>
              <a:gd name="f9005" fmla="val 2344490"/>
              <a:gd name="f9006" fmla="val 544950"/>
              <a:gd name="f9007" fmla="val 617901"/>
              <a:gd name="f9008" fmla="val 565743"/>
              <a:gd name="f9009" fmla="val 594171"/>
              <a:gd name="f9010" fmla="val 2406634"/>
              <a:gd name="f9011" fmla="val 619429"/>
              <a:gd name="f9012" fmla="val 641514"/>
              <a:gd name="f9013" fmla="val 663599"/>
              <a:gd name="f9014" fmla="val 2377265"/>
              <a:gd name="f9015" fmla="val 682395"/>
              <a:gd name="f9016" fmla="val 2359644"/>
              <a:gd name="f9017" fmla="val 697902"/>
              <a:gd name="f9018" fmla="val 2379027"/>
              <a:gd name="f9019" fmla="val 722572"/>
              <a:gd name="f9020" fmla="val 704246"/>
              <a:gd name="f9021" fmla="val 682102"/>
              <a:gd name="f9022" fmla="val 2423961"/>
              <a:gd name="f9023" fmla="val 656139"/>
              <a:gd name="f9024" fmla="val 2433477"/>
              <a:gd name="f9025" fmla="val 630177"/>
              <a:gd name="f9026" fmla="val 599575"/>
              <a:gd name="f9027" fmla="val 564333"/>
              <a:gd name="f9028" fmla="val 2475240"/>
              <a:gd name="f9029" fmla="val 514640"/>
              <a:gd name="f9030" fmla="val 9072818"/>
              <a:gd name="f9031" fmla="val 439221"/>
              <a:gd name="f9032" fmla="val 9045329"/>
              <a:gd name="f9033" fmla="val 544949"/>
              <a:gd name="f9034" fmla="val 565742"/>
              <a:gd name="f9035" fmla="val 9107473"/>
              <a:gd name="f9036" fmla="val 619428"/>
              <a:gd name="f9037" fmla="val 641513"/>
              <a:gd name="f9038" fmla="val 9078104"/>
              <a:gd name="f9039" fmla="val 682394"/>
              <a:gd name="f9040" fmla="val 9060483"/>
              <a:gd name="f9041" fmla="val 697901"/>
              <a:gd name="f9042" fmla="val 9079866"/>
              <a:gd name="f9043" fmla="val 722571"/>
              <a:gd name="f9044" fmla="val 704245"/>
              <a:gd name="f9045" fmla="val 682101"/>
              <a:gd name="f9046" fmla="val 9124801"/>
              <a:gd name="f9047" fmla="val 9134316"/>
              <a:gd name="f9048" fmla="val 564332"/>
              <a:gd name="f9049" fmla="val 9176078"/>
              <a:gd name="f9050" fmla="val 7148034"/>
              <a:gd name="f9051" fmla="val 184856"/>
              <a:gd name="f9052" fmla="val 7015875"/>
              <a:gd name="f9053" fmla="val 191552"/>
              <a:gd name="f9054" fmla="val 221860"/>
              <a:gd name="f9055" fmla="val 7135699"/>
              <a:gd name="f9056" fmla="val 217984"/>
              <a:gd name="f9057" fmla="val 228086"/>
              <a:gd name="f9058" fmla="val 7128944"/>
              <a:gd name="f9059" fmla="val 238366"/>
              <a:gd name="f9060" fmla="val 248821"/>
              <a:gd name="f9061" fmla="val 7118841"/>
              <a:gd name="f9062" fmla="val 259276"/>
              <a:gd name="f9063" fmla="val 7112204"/>
              <a:gd name="f9064" fmla="val 270495"/>
              <a:gd name="f9065" fmla="val 7103981"/>
              <a:gd name="f9066" fmla="val 282478"/>
              <a:gd name="f9067" fmla="val 241244"/>
              <a:gd name="f9068" fmla="val 7076492"/>
              <a:gd name="f9069" fmla="val 303270"/>
              <a:gd name="f9070" fmla="val 331700"/>
              <a:gd name="f9071" fmla="val 7073261"/>
              <a:gd name="f9072" fmla="val 356663"/>
              <a:gd name="f9073" fmla="val 7066800"/>
              <a:gd name="f9074" fmla="val 378161"/>
              <a:gd name="f9075" fmla="val 7060339"/>
              <a:gd name="f9076" fmla="val 399659"/>
              <a:gd name="f9077" fmla="val 417808"/>
              <a:gd name="f9078" fmla="val 432610"/>
              <a:gd name="f9079" fmla="val 7056051"/>
              <a:gd name="f9080" fmla="val 455871"/>
              <a:gd name="f9081" fmla="val 7072497"/>
              <a:gd name="f9082" fmla="val 438249"/>
              <a:gd name="f9083" fmla="val 7084597"/>
              <a:gd name="f9084" fmla="val 416458"/>
              <a:gd name="f9085" fmla="val 7092351"/>
              <a:gd name="f9086" fmla="val 390496"/>
              <a:gd name="f9087" fmla="val 7100104"/>
              <a:gd name="f9088" fmla="val 364534"/>
              <a:gd name="f9089" fmla="val 334519"/>
              <a:gd name="f9090" fmla="val 300451"/>
              <a:gd name="f9091" fmla="val 7116316"/>
              <a:gd name="f9092" fmla="val 314196"/>
              <a:gd name="f9093" fmla="val 7120780"/>
              <a:gd name="f9094" fmla="val 308322"/>
              <a:gd name="f9095" fmla="val 7125185"/>
              <a:gd name="f9096" fmla="val 301861"/>
              <a:gd name="f9097" fmla="val 294812"/>
              <a:gd name="f9098" fmla="val 7133878"/>
              <a:gd name="f9099" fmla="val 287764"/>
              <a:gd name="f9100" fmla="val 7138225"/>
              <a:gd name="f9101" fmla="val 280069"/>
              <a:gd name="f9102" fmla="val 7142571"/>
              <a:gd name="f9103" fmla="val 271728"/>
              <a:gd name="f9104" fmla="val 7146918"/>
              <a:gd name="f9105" fmla="val 263388"/>
              <a:gd name="f9106" fmla="val 7151206"/>
              <a:gd name="f9107" fmla="val 254225"/>
              <a:gd name="f9108" fmla="val 7155435"/>
              <a:gd name="f9109" fmla="val 244239"/>
              <a:gd name="f9110" fmla="val 7159664"/>
              <a:gd name="f9111" fmla="val 234254"/>
              <a:gd name="f9112" fmla="val 7164128"/>
              <a:gd name="f9113" fmla="val 223153"/>
              <a:gd name="f9114" fmla="val 7168827"/>
              <a:gd name="f9115" fmla="val 210935"/>
              <a:gd name="f9116" fmla="val 11686241"/>
              <a:gd name="f9117" fmla="val 164773"/>
              <a:gd name="f9118" fmla="val 191205"/>
              <a:gd name="f9119" fmla="val 11741572"/>
              <a:gd name="f9120" fmla="val 294466"/>
              <a:gd name="f9121" fmla="val 320545"/>
              <a:gd name="f9122" fmla="val 11804656"/>
              <a:gd name="f9123" fmla="val 11764832"/>
              <a:gd name="f9124" fmla="val 134485"/>
              <a:gd name="f9125" fmla="val 142590"/>
              <a:gd name="f9126" fmla="val 211313"/>
              <a:gd name="f9127" fmla="val 232106"/>
              <a:gd name="f9128" fmla="val 258186"/>
              <a:gd name="f9129" fmla="val 236336"/>
              <a:gd name="f9130" fmla="val 379420"/>
              <a:gd name="f9131" fmla="val 369905"/>
              <a:gd name="f9132" fmla="val 225410"/>
              <a:gd name="f9133" fmla="val 204617"/>
              <a:gd name="f9134" fmla="val 266644"/>
              <a:gd name="f9135" fmla="val 281798"/>
              <a:gd name="f9136" fmla="val 189463"/>
              <a:gd name="f9137" fmla="val 171490"/>
              <a:gd name="f9138" fmla="val 201798"/>
              <a:gd name="f9139" fmla="val 134484"/>
              <a:gd name="f9140" fmla="val 236335"/>
              <a:gd name="f9141" fmla="val 171489"/>
              <a:gd name="f9142" fmla="val 142589"/>
              <a:gd name="f9143" fmla="val 211312"/>
              <a:gd name="f9144" fmla="val 232105"/>
              <a:gd name="f9145" fmla="val 258185"/>
              <a:gd name="f9146" fmla="val 379419"/>
              <a:gd name="f9147" fmla="val 369904"/>
              <a:gd name="f9148" fmla="val 225409"/>
              <a:gd name="f9149" fmla="val 204616"/>
              <a:gd name="f9150" fmla="val 266643"/>
              <a:gd name="f9151" fmla="val 281797"/>
              <a:gd name="f9152" fmla="val 189462"/>
              <a:gd name="f9153" fmla="val 171488"/>
              <a:gd name="f9154" fmla="val 201797"/>
              <a:gd name="f9155" fmla="val 123504"/>
              <a:gd name="f9156" fmla="val 3773250"/>
              <a:gd name="f9157" fmla="val 3755804"/>
              <a:gd name="f9158" fmla="val 128967"/>
              <a:gd name="f9159" fmla="val 3743000"/>
              <a:gd name="f9160" fmla="val 139892"/>
              <a:gd name="f9161" fmla="val 3730195"/>
              <a:gd name="f9162" fmla="val 150817"/>
              <a:gd name="f9163" fmla="val 165560"/>
              <a:gd name="f9164" fmla="val 184121"/>
              <a:gd name="f9165" fmla="val 196104"/>
              <a:gd name="f9166" fmla="val 3727082"/>
              <a:gd name="f9167" fmla="val 206970"/>
              <a:gd name="f9168" fmla="val 3733660"/>
              <a:gd name="f9169" fmla="val 216721"/>
              <a:gd name="f9170" fmla="val 3740239"/>
              <a:gd name="f9171" fmla="val 226471"/>
              <a:gd name="f9172" fmla="val 236398"/>
              <a:gd name="f9173" fmla="val 3766788"/>
              <a:gd name="f9174" fmla="val 246500"/>
              <a:gd name="f9175" fmla="val 3787229"/>
              <a:gd name="f9176" fmla="val 259892"/>
              <a:gd name="f9177" fmla="val 3794513"/>
              <a:gd name="f9178" fmla="val 264826"/>
              <a:gd name="f9179" fmla="val 3800563"/>
              <a:gd name="f9180" fmla="val 269349"/>
              <a:gd name="f9181" fmla="val 3805379"/>
              <a:gd name="f9182" fmla="val 273461"/>
              <a:gd name="f9183" fmla="val 3810195"/>
              <a:gd name="f9184" fmla="val 277572"/>
              <a:gd name="f9185" fmla="val 3814072"/>
              <a:gd name="f9186" fmla="val 281743"/>
              <a:gd name="f9187" fmla="val 3817009"/>
              <a:gd name="f9188" fmla="val 285972"/>
              <a:gd name="f9189" fmla="val 3819946"/>
              <a:gd name="f9190" fmla="val 290201"/>
              <a:gd name="f9191" fmla="val 294489"/>
              <a:gd name="f9192" fmla="val 298836"/>
              <a:gd name="f9193" fmla="val 3824351"/>
              <a:gd name="f9194" fmla="val 303182"/>
              <a:gd name="f9195" fmla="val 3824939"/>
              <a:gd name="f9196" fmla="val 307940"/>
              <a:gd name="f9197" fmla="val 313109"/>
              <a:gd name="f9198" fmla="val 319452"/>
              <a:gd name="f9199" fmla="val 3727317"/>
              <a:gd name="f9200" fmla="val 346237"/>
              <a:gd name="f9201" fmla="val 3858067"/>
              <a:gd name="f9202" fmla="val 3858301"/>
              <a:gd name="f9203" fmla="val 344592"/>
              <a:gd name="f9204" fmla="val 342947"/>
              <a:gd name="f9205" fmla="val 341303"/>
              <a:gd name="f9206" fmla="val 339423"/>
              <a:gd name="f9207" fmla="val 336721"/>
              <a:gd name="f9208" fmla="val 333197"/>
              <a:gd name="f9209" fmla="val 310407"/>
              <a:gd name="f9210" fmla="val 292198"/>
              <a:gd name="f9211" fmla="val 278571"/>
              <a:gd name="f9212" fmla="val 3841621"/>
              <a:gd name="f9213" fmla="val 264944"/>
              <a:gd name="f9214" fmla="val 252492"/>
              <a:gd name="f9215" fmla="val 241214"/>
              <a:gd name="f9216" fmla="val 3788287"/>
              <a:gd name="f9217" fmla="val 224297"/>
              <a:gd name="f9218" fmla="val 3776305"/>
              <a:gd name="f9219" fmla="val 216074"/>
              <a:gd name="f9220" fmla="val 3768022"/>
              <a:gd name="f9221" fmla="val 208732"/>
              <a:gd name="f9222" fmla="val 3763441"/>
              <a:gd name="f9223" fmla="val 202271"/>
              <a:gd name="f9224" fmla="val 3758859"/>
              <a:gd name="f9225" fmla="val 195810"/>
              <a:gd name="f9226" fmla="val 188585"/>
              <a:gd name="f9227" fmla="val 180597"/>
              <a:gd name="f9228" fmla="val 176133"/>
              <a:gd name="f9229" fmla="val 3757508"/>
              <a:gd name="f9230" fmla="val 171962"/>
              <a:gd name="f9231" fmla="val 168086"/>
              <a:gd name="f9232" fmla="val 3761268"/>
              <a:gd name="f9233" fmla="val 164209"/>
              <a:gd name="f9234" fmla="val 3763852"/>
              <a:gd name="f9235" fmla="val 160861"/>
              <a:gd name="f9236" fmla="val 158042"/>
              <a:gd name="f9237" fmla="val 3770430"/>
              <a:gd name="f9238" fmla="val 155222"/>
              <a:gd name="f9239" fmla="val 3774365"/>
              <a:gd name="f9240" fmla="val 152990"/>
              <a:gd name="f9241" fmla="val 3778948"/>
              <a:gd name="f9242" fmla="val 151346"/>
              <a:gd name="f9243" fmla="val 3783528"/>
              <a:gd name="f9244" fmla="val 149701"/>
              <a:gd name="f9245" fmla="val 3788521"/>
              <a:gd name="f9246" fmla="val 148879"/>
              <a:gd name="f9247" fmla="val 3801678"/>
              <a:gd name="f9248" fmla="val 3810431"/>
              <a:gd name="f9249" fmla="val 150876"/>
              <a:gd name="f9250" fmla="val 154870"/>
              <a:gd name="f9251" fmla="val 3829931"/>
              <a:gd name="f9252" fmla="val 158864"/>
              <a:gd name="f9253" fmla="val 3841268"/>
              <a:gd name="f9254" fmla="val 165208"/>
              <a:gd name="f9255" fmla="val 3854190"/>
              <a:gd name="f9256" fmla="val 173901"/>
              <a:gd name="f9257" fmla="val 139363"/>
              <a:gd name="f9258" fmla="val 133959"/>
              <a:gd name="f9259" fmla="val 3836334"/>
              <a:gd name="f9260" fmla="val 129965"/>
              <a:gd name="f9261" fmla="val 3826701"/>
              <a:gd name="f9262" fmla="val 127381"/>
              <a:gd name="f9263" fmla="val 3817068"/>
              <a:gd name="f9264" fmla="val 124796"/>
              <a:gd name="f9265" fmla="val 74166"/>
              <a:gd name="f9266" fmla="val 149936"/>
              <a:gd name="f9267" fmla="val 179892"/>
              <a:gd name="f9268" fmla="val 215135"/>
              <a:gd name="f9269" fmla="val 6001771"/>
              <a:gd name="f9270" fmla="val 246149"/>
              <a:gd name="f9271" fmla="val 5992960"/>
              <a:gd name="f9272" fmla="val 272933"/>
              <a:gd name="f9273" fmla="val 299718"/>
              <a:gd name="f9274" fmla="val 5971991"/>
              <a:gd name="f9275" fmla="val 323330"/>
              <a:gd name="f9276" fmla="val 343770"/>
              <a:gd name="f9277" fmla="val 365973"/>
              <a:gd name="f9278" fmla="val 342714"/>
              <a:gd name="f9279" fmla="val 315635"/>
              <a:gd name="f9280" fmla="val 284739"/>
              <a:gd name="f9281" fmla="val 6027439"/>
              <a:gd name="f9282" fmla="val 253843"/>
              <a:gd name="f9283" fmla="val 6033196"/>
              <a:gd name="f9284" fmla="val 218542"/>
              <a:gd name="f9285" fmla="val 6035075"/>
              <a:gd name="f9286" fmla="val 178835"/>
              <a:gd name="f9287" fmla="val 6063975"/>
              <a:gd name="f9288" fmla="val 205619"/>
              <a:gd name="f9289" fmla="val 6063858"/>
              <a:gd name="f9290" fmla="val 227470"/>
              <a:gd name="f9291" fmla="val 244387"/>
              <a:gd name="f9292" fmla="val 6063388"/>
              <a:gd name="f9293" fmla="val 261302"/>
              <a:gd name="f9294" fmla="val 6063035"/>
              <a:gd name="f9295" fmla="val 274694"/>
              <a:gd name="f9296" fmla="val 6062565"/>
              <a:gd name="f9297" fmla="val 284563"/>
              <a:gd name="f9298" fmla="val 294431"/>
              <a:gd name="f9299" fmla="val 6061625"/>
              <a:gd name="f9300" fmla="val 301655"/>
              <a:gd name="f9301" fmla="val 6061155"/>
              <a:gd name="f9302" fmla="val 306237"/>
              <a:gd name="f9303" fmla="val 6060685"/>
              <a:gd name="f9304" fmla="val 310818"/>
              <a:gd name="f9305" fmla="val 6060215"/>
              <a:gd name="f9306" fmla="val 314167"/>
              <a:gd name="f9307" fmla="val 316282"/>
              <a:gd name="f9308" fmla="val 6058805"/>
              <a:gd name="f9309" fmla="val 320981"/>
              <a:gd name="f9310" fmla="val 6056984"/>
              <a:gd name="f9311" fmla="val 324210"/>
              <a:gd name="f9312" fmla="val 6054283"/>
              <a:gd name="f9313" fmla="val 325973"/>
              <a:gd name="f9314" fmla="val 6051581"/>
              <a:gd name="f9315" fmla="val 327735"/>
              <a:gd name="f9316" fmla="val 6047880"/>
              <a:gd name="f9317" fmla="val 328616"/>
              <a:gd name="f9318" fmla="val 6043181"/>
              <a:gd name="f9319" fmla="val 360334"/>
              <a:gd name="f9320" fmla="val 6058688"/>
              <a:gd name="f9321" fmla="val 6067381"/>
              <a:gd name="f9322" fmla="val 356868"/>
              <a:gd name="f9323" fmla="val 349937"/>
              <a:gd name="f9324" fmla="val 6079598"/>
              <a:gd name="f9325" fmla="val 343006"/>
              <a:gd name="f9326" fmla="val 6084122"/>
              <a:gd name="f9327" fmla="val 334079"/>
              <a:gd name="f9328" fmla="val 6087058"/>
              <a:gd name="f9329" fmla="val 323154"/>
              <a:gd name="f9330" fmla="val 6089995"/>
              <a:gd name="f9331" fmla="val 312228"/>
              <a:gd name="f9332" fmla="val 6091698"/>
              <a:gd name="f9333" fmla="val 300069"/>
              <a:gd name="f9334" fmla="val 6092168"/>
              <a:gd name="f9335" fmla="val 286677"/>
              <a:gd name="f9336" fmla="val 6092638"/>
              <a:gd name="f9337" fmla="val 273286"/>
              <a:gd name="f9338" fmla="val 6092873"/>
              <a:gd name="f9339" fmla="val 260246"/>
              <a:gd name="f9340" fmla="val 247558"/>
              <a:gd name="f9341" fmla="val 148528"/>
              <a:gd name="f9342" fmla="val 6036485"/>
              <a:gd name="f9343" fmla="val 73698"/>
              <a:gd name="f9344" fmla="val 11255142"/>
              <a:gd name="f9345" fmla="val 11237697"/>
              <a:gd name="f9346" fmla="val 79160"/>
              <a:gd name="f9347" fmla="val 11224892"/>
              <a:gd name="f9348" fmla="val 90086"/>
              <a:gd name="f9349" fmla="val 11212088"/>
              <a:gd name="f9350" fmla="val 101011"/>
              <a:gd name="f9351" fmla="val 115754"/>
              <a:gd name="f9352" fmla="val 134315"/>
              <a:gd name="f9353" fmla="val 146297"/>
              <a:gd name="f9354" fmla="val 11208975"/>
              <a:gd name="f9355" fmla="val 157164"/>
              <a:gd name="f9356" fmla="val 11215553"/>
              <a:gd name="f9357" fmla="val 166914"/>
              <a:gd name="f9358" fmla="val 11222132"/>
              <a:gd name="f9359" fmla="val 176664"/>
              <a:gd name="f9360" fmla="val 186591"/>
              <a:gd name="f9361" fmla="val 11248681"/>
              <a:gd name="f9362" fmla="val 196694"/>
              <a:gd name="f9363" fmla="val 11269122"/>
              <a:gd name="f9364" fmla="val 210086"/>
              <a:gd name="f9365" fmla="val 11276405"/>
              <a:gd name="f9366" fmla="val 215020"/>
              <a:gd name="f9367" fmla="val 11282455"/>
              <a:gd name="f9368" fmla="val 219543"/>
              <a:gd name="f9369" fmla="val 11287272"/>
              <a:gd name="f9370" fmla="val 223654"/>
              <a:gd name="f9371" fmla="val 11292088"/>
              <a:gd name="f9372" fmla="val 227766"/>
              <a:gd name="f9373" fmla="val 11295965"/>
              <a:gd name="f9374" fmla="val 231937"/>
              <a:gd name="f9375" fmla="val 11298902"/>
              <a:gd name="f9376" fmla="val 236166"/>
              <a:gd name="f9377" fmla="val 11301839"/>
              <a:gd name="f9378" fmla="val 240395"/>
              <a:gd name="f9379" fmla="val 244682"/>
              <a:gd name="f9380" fmla="val 249029"/>
              <a:gd name="f9381" fmla="val 11306244"/>
              <a:gd name="f9382" fmla="val 253376"/>
              <a:gd name="f9383" fmla="val 11306831"/>
              <a:gd name="f9384" fmla="val 258133"/>
              <a:gd name="f9385" fmla="val 263302"/>
              <a:gd name="f9386" fmla="val 269646"/>
              <a:gd name="f9387" fmla="val 11209210"/>
              <a:gd name="f9388" fmla="val 296430"/>
              <a:gd name="f9389" fmla="val 11339959"/>
              <a:gd name="f9390" fmla="val 11340194"/>
              <a:gd name="f9391" fmla="val 294786"/>
              <a:gd name="f9392" fmla="val 293141"/>
              <a:gd name="f9393" fmla="val 291496"/>
              <a:gd name="f9394" fmla="val 289617"/>
              <a:gd name="f9395" fmla="val 286915"/>
              <a:gd name="f9396" fmla="val 283391"/>
              <a:gd name="f9397" fmla="val 260600"/>
              <a:gd name="f9398" fmla="val 242392"/>
              <a:gd name="f9399" fmla="val 228765"/>
              <a:gd name="f9400" fmla="val 11323513"/>
              <a:gd name="f9401" fmla="val 215138"/>
              <a:gd name="f9402" fmla="val 202685"/>
              <a:gd name="f9403" fmla="val 191408"/>
              <a:gd name="f9404" fmla="val 11270179"/>
              <a:gd name="f9405" fmla="val 174491"/>
              <a:gd name="f9406" fmla="val 11258197"/>
              <a:gd name="f9407" fmla="val 166268"/>
              <a:gd name="f9408" fmla="val 11249915"/>
              <a:gd name="f9409" fmla="val 158926"/>
              <a:gd name="f9410" fmla="val 11245333"/>
              <a:gd name="f9411" fmla="val 152464"/>
              <a:gd name="f9412" fmla="val 11240752"/>
              <a:gd name="f9413" fmla="val 146004"/>
              <a:gd name="f9414" fmla="val 138779"/>
              <a:gd name="f9415" fmla="val 130791"/>
              <a:gd name="f9416" fmla="val 126327"/>
              <a:gd name="f9417" fmla="val 11239401"/>
              <a:gd name="f9418" fmla="val 122156"/>
              <a:gd name="f9419" fmla="val 118279"/>
              <a:gd name="f9420" fmla="val 11243160"/>
              <a:gd name="f9421" fmla="val 114403"/>
              <a:gd name="f9422" fmla="val 11245744"/>
              <a:gd name="f9423" fmla="val 111055"/>
              <a:gd name="f9424" fmla="val 108235"/>
              <a:gd name="f9425" fmla="val 11252323"/>
              <a:gd name="f9426" fmla="val 105416"/>
              <a:gd name="f9427" fmla="val 11256258"/>
              <a:gd name="f9428" fmla="val 103184"/>
              <a:gd name="f9429" fmla="val 11260840"/>
              <a:gd name="f9430" fmla="val 101539"/>
              <a:gd name="f9431" fmla="val 11265421"/>
              <a:gd name="f9432" fmla="val 99895"/>
              <a:gd name="f9433" fmla="val 11270414"/>
              <a:gd name="f9434" fmla="val 99072"/>
              <a:gd name="f9435" fmla="val 11283571"/>
              <a:gd name="f9436" fmla="val 11292323"/>
              <a:gd name="f9437" fmla="val 101069"/>
              <a:gd name="f9438" fmla="val 105064"/>
              <a:gd name="f9439" fmla="val 11311824"/>
              <a:gd name="f9440" fmla="val 109058"/>
              <a:gd name="f9441" fmla="val 11323160"/>
              <a:gd name="f9442" fmla="val 115401"/>
              <a:gd name="f9443" fmla="val 11336082"/>
              <a:gd name="f9444" fmla="val 124094"/>
              <a:gd name="f9445" fmla="val 89557"/>
              <a:gd name="f9446" fmla="val 84153"/>
              <a:gd name="f9447" fmla="val 11318226"/>
              <a:gd name="f9448" fmla="val 80159"/>
              <a:gd name="f9449" fmla="val 11308593"/>
              <a:gd name="f9450" fmla="val 77574"/>
              <a:gd name="f9451" fmla="val 11298960"/>
              <a:gd name="f9452" fmla="val 74990"/>
              <a:gd name="f9453" fmla="val 44782"/>
              <a:gd name="f9454" fmla="val 2361171"/>
              <a:gd name="f9455" fmla="val 2343726"/>
              <a:gd name="f9456" fmla="val 50245"/>
              <a:gd name="f9457" fmla="val 2330921"/>
              <a:gd name="f9458" fmla="val 61170"/>
              <a:gd name="f9459" fmla="val 2318117"/>
              <a:gd name="f9460" fmla="val 72095"/>
              <a:gd name="f9461" fmla="val 86838"/>
              <a:gd name="f9462" fmla="val 105399"/>
              <a:gd name="f9463" fmla="val 117382"/>
              <a:gd name="f9464" fmla="val 2315003"/>
              <a:gd name="f9465" fmla="val 128248"/>
              <a:gd name="f9466" fmla="val 2321582"/>
              <a:gd name="f9467" fmla="val 137999"/>
              <a:gd name="f9468" fmla="val 2328161"/>
              <a:gd name="f9469" fmla="val 147749"/>
              <a:gd name="f9470" fmla="val 157676"/>
              <a:gd name="f9471" fmla="val 2354710"/>
              <a:gd name="f9472" fmla="val 167779"/>
              <a:gd name="f9473" fmla="val 2375151"/>
              <a:gd name="f9474" fmla="val 181171"/>
              <a:gd name="f9475" fmla="val 2382434"/>
              <a:gd name="f9476" fmla="val 186105"/>
              <a:gd name="f9477" fmla="val 2388484"/>
              <a:gd name="f9478" fmla="val 190627"/>
              <a:gd name="f9479" fmla="val 2393300"/>
              <a:gd name="f9480" fmla="val 194739"/>
              <a:gd name="f9481" fmla="val 2398117"/>
              <a:gd name="f9482" fmla="val 198851"/>
              <a:gd name="f9483" fmla="val 2401994"/>
              <a:gd name="f9484" fmla="val 203021"/>
              <a:gd name="f9485" fmla="val 2404931"/>
              <a:gd name="f9486" fmla="val 207250"/>
              <a:gd name="f9487" fmla="val 2407867"/>
              <a:gd name="f9488" fmla="val 211479"/>
              <a:gd name="f9489" fmla="val 215767"/>
              <a:gd name="f9490" fmla="val 220114"/>
              <a:gd name="f9491" fmla="val 2412273"/>
              <a:gd name="f9492" fmla="val 224460"/>
              <a:gd name="f9493" fmla="val 2412860"/>
              <a:gd name="f9494" fmla="val 229218"/>
              <a:gd name="f9495" fmla="val 234387"/>
              <a:gd name="f9496" fmla="val 240730"/>
              <a:gd name="f9497" fmla="val 2315238"/>
              <a:gd name="f9498" fmla="val 267515"/>
              <a:gd name="f9499" fmla="val 2445988"/>
              <a:gd name="f9500" fmla="val 2446223"/>
              <a:gd name="f9501" fmla="val 265870"/>
              <a:gd name="f9502" fmla="val 264225"/>
              <a:gd name="f9503" fmla="val 262581"/>
              <a:gd name="f9504" fmla="val 260701"/>
              <a:gd name="f9505" fmla="val 257999"/>
              <a:gd name="f9506" fmla="val 254475"/>
              <a:gd name="f9507" fmla="val 231685"/>
              <a:gd name="f9508" fmla="val 213476"/>
              <a:gd name="f9509" fmla="val 199849"/>
              <a:gd name="f9510" fmla="val 2429542"/>
              <a:gd name="f9511" fmla="val 186222"/>
              <a:gd name="f9512" fmla="val 173769"/>
              <a:gd name="f9513" fmla="val 162492"/>
              <a:gd name="f9514" fmla="val 2376208"/>
              <a:gd name="f9515" fmla="val 145576"/>
              <a:gd name="f9516" fmla="val 2364225"/>
              <a:gd name="f9517" fmla="val 137352"/>
              <a:gd name="f9518" fmla="val 2355943"/>
              <a:gd name="f9519" fmla="val 130010"/>
              <a:gd name="f9520" fmla="val 2351362"/>
              <a:gd name="f9521" fmla="val 123549"/>
              <a:gd name="f9522" fmla="val 2346781"/>
              <a:gd name="f9523" fmla="val 117088"/>
              <a:gd name="f9524" fmla="val 109863"/>
              <a:gd name="f9525" fmla="val 101875"/>
              <a:gd name="f9526" fmla="val 97411"/>
              <a:gd name="f9527" fmla="val 2345430"/>
              <a:gd name="f9528" fmla="val 93240"/>
              <a:gd name="f9529" fmla="val 89364"/>
              <a:gd name="f9530" fmla="val 2349189"/>
              <a:gd name="f9531" fmla="val 85487"/>
              <a:gd name="f9532" fmla="val 2351773"/>
              <a:gd name="f9533" fmla="val 82139"/>
              <a:gd name="f9534" fmla="val 79320"/>
              <a:gd name="f9535" fmla="val 2358352"/>
              <a:gd name="f9536" fmla="val 76500"/>
              <a:gd name="f9537" fmla="val 2362287"/>
              <a:gd name="f9538" fmla="val 74268"/>
              <a:gd name="f9539" fmla="val 2366869"/>
              <a:gd name="f9540" fmla="val 72624"/>
              <a:gd name="f9541" fmla="val 2371450"/>
              <a:gd name="f9542" fmla="val 70979"/>
              <a:gd name="f9543" fmla="val 2376443"/>
              <a:gd name="f9544" fmla="val 70157"/>
              <a:gd name="f9545" fmla="val 2389600"/>
              <a:gd name="f9546" fmla="val 2398352"/>
              <a:gd name="f9547" fmla="val 72154"/>
              <a:gd name="f9548" fmla="val 76148"/>
              <a:gd name="f9549" fmla="val 2417853"/>
              <a:gd name="f9550" fmla="val 80142"/>
              <a:gd name="f9551" fmla="val 2429189"/>
              <a:gd name="f9552" fmla="val 86486"/>
              <a:gd name="f9553" fmla="val 2442112"/>
              <a:gd name="f9554" fmla="val 95179"/>
              <a:gd name="f9555" fmla="val 60641"/>
              <a:gd name="f9556" fmla="val 55237"/>
              <a:gd name="f9557" fmla="val 2424255"/>
              <a:gd name="f9558" fmla="val 51243"/>
              <a:gd name="f9559" fmla="val 2414622"/>
              <a:gd name="f9560" fmla="val 48659"/>
              <a:gd name="f9561" fmla="val 2404990"/>
              <a:gd name="f9562" fmla="val 46074"/>
              <a:gd name="f9563" fmla="val 44781"/>
              <a:gd name="f9564" fmla="val 9062010"/>
              <a:gd name="f9565" fmla="val 9044565"/>
              <a:gd name="f9566" fmla="val 50244"/>
              <a:gd name="f9567" fmla="val 9031760"/>
              <a:gd name="f9568" fmla="val 61169"/>
              <a:gd name="f9569" fmla="val 9018956"/>
              <a:gd name="f9570" fmla="val 72094"/>
              <a:gd name="f9571" fmla="val 86837"/>
              <a:gd name="f9572" fmla="val 105398"/>
              <a:gd name="f9573" fmla="val 117381"/>
              <a:gd name="f9574" fmla="val 9015843"/>
              <a:gd name="f9575" fmla="val 128247"/>
              <a:gd name="f9576" fmla="val 9022421"/>
              <a:gd name="f9577" fmla="val 137998"/>
              <a:gd name="f9578" fmla="val 9029000"/>
              <a:gd name="f9579" fmla="val 147748"/>
              <a:gd name="f9580" fmla="val 157675"/>
              <a:gd name="f9581" fmla="val 9055549"/>
              <a:gd name="f9582" fmla="val 167778"/>
              <a:gd name="f9583" fmla="val 9075990"/>
              <a:gd name="f9584" fmla="val 181170"/>
              <a:gd name="f9585" fmla="val 9083273"/>
              <a:gd name="f9586" fmla="val 186104"/>
              <a:gd name="f9587" fmla="val 9089323"/>
              <a:gd name="f9588" fmla="val 9094140"/>
              <a:gd name="f9589" fmla="val 194738"/>
              <a:gd name="f9590" fmla="val 9098956"/>
              <a:gd name="f9591" fmla="val 198850"/>
              <a:gd name="f9592" fmla="val 9102833"/>
              <a:gd name="f9593" fmla="val 203020"/>
              <a:gd name="f9594" fmla="val 9105770"/>
              <a:gd name="f9595" fmla="val 207249"/>
              <a:gd name="f9596" fmla="val 9108707"/>
              <a:gd name="f9597" fmla="val 211478"/>
              <a:gd name="f9598" fmla="val 215766"/>
              <a:gd name="f9599" fmla="val 220113"/>
              <a:gd name="f9600" fmla="val 9113112"/>
              <a:gd name="f9601" fmla="val 9113699"/>
              <a:gd name="f9602" fmla="val 229217"/>
              <a:gd name="f9603" fmla="val 234386"/>
              <a:gd name="f9604" fmla="val 9016078"/>
              <a:gd name="f9605" fmla="val 267514"/>
              <a:gd name="f9606" fmla="val 9146827"/>
              <a:gd name="f9607" fmla="val 9147062"/>
              <a:gd name="f9608" fmla="val 265869"/>
              <a:gd name="f9609" fmla="val 262580"/>
              <a:gd name="f9610" fmla="val 254474"/>
              <a:gd name="f9611" fmla="val 231684"/>
              <a:gd name="f9612" fmla="val 199848"/>
              <a:gd name="f9613" fmla="val 9130381"/>
              <a:gd name="f9614" fmla="val 186221"/>
              <a:gd name="f9615" fmla="val 162491"/>
              <a:gd name="f9616" fmla="val 9077047"/>
              <a:gd name="f9617" fmla="val 145575"/>
              <a:gd name="f9618" fmla="val 9065065"/>
              <a:gd name="f9619" fmla="val 9056783"/>
              <a:gd name="f9620" fmla="val 130009"/>
              <a:gd name="f9621" fmla="val 9052201"/>
              <a:gd name="f9622" fmla="val 123548"/>
              <a:gd name="f9623" fmla="val 9047620"/>
              <a:gd name="f9624" fmla="val 117087"/>
              <a:gd name="f9625" fmla="val 101874"/>
              <a:gd name="f9626" fmla="val 97410"/>
              <a:gd name="f9627" fmla="val 9046269"/>
              <a:gd name="f9628" fmla="val 89363"/>
              <a:gd name="f9629" fmla="val 9050028"/>
              <a:gd name="f9630" fmla="val 9052612"/>
              <a:gd name="f9631" fmla="val 79319"/>
              <a:gd name="f9632" fmla="val 9059191"/>
              <a:gd name="f9633" fmla="val 9063126"/>
              <a:gd name="f9634" fmla="val 9067708"/>
              <a:gd name="f9635" fmla="val 72623"/>
              <a:gd name="f9636" fmla="val 9072289"/>
              <a:gd name="f9637" fmla="val 70978"/>
              <a:gd name="f9638" fmla="val 9077282"/>
              <a:gd name="f9639" fmla="val 70156"/>
              <a:gd name="f9640" fmla="val 9090439"/>
              <a:gd name="f9641" fmla="val 9099191"/>
              <a:gd name="f9642" fmla="val 72153"/>
              <a:gd name="f9643" fmla="val 76147"/>
              <a:gd name="f9644" fmla="val 9118692"/>
              <a:gd name="f9645" fmla="val 80141"/>
              <a:gd name="f9646" fmla="val 9130028"/>
              <a:gd name="f9647" fmla="val 86485"/>
              <a:gd name="f9648" fmla="val 9142950"/>
              <a:gd name="f9649" fmla="val 95178"/>
              <a:gd name="f9650" fmla="val 9125094"/>
              <a:gd name="f9651" fmla="val 9115461"/>
              <a:gd name="f9652" fmla="val 48658"/>
              <a:gd name="f9653" fmla="val 9105828"/>
              <a:gd name="f9654" fmla="*/ f0 1 12191998"/>
              <a:gd name="f9655" fmla="*/ f1 1 6829083"/>
              <a:gd name="f9656" fmla="+- f4 0 f2"/>
              <a:gd name="f9657" fmla="+- f3 0 f2"/>
              <a:gd name="f9658" fmla="*/ f9657 1 12191998"/>
              <a:gd name="f9659" fmla="*/ f9656 1 6829083"/>
              <a:gd name="f9660" fmla="*/ f2 1 f9658"/>
              <a:gd name="f9661" fmla="*/ f3 1 f9658"/>
              <a:gd name="f9662" fmla="*/ f2 1 f9659"/>
              <a:gd name="f9663" fmla="*/ f4 1 f9659"/>
              <a:gd name="f9664" fmla="*/ f9660 f9654 1"/>
              <a:gd name="f9665" fmla="*/ f9661 f9654 1"/>
              <a:gd name="f9666" fmla="*/ f9663 f9655 1"/>
              <a:gd name="f9667" fmla="*/ f9662 f9655 1"/>
            </a:gdLst>
            <a:ahLst/>
            <a:cxnLst>
              <a:cxn ang="3cd4">
                <a:pos x="hc" y="t"/>
              </a:cxn>
              <a:cxn ang="0">
                <a:pos x="r" y="vc"/>
              </a:cxn>
              <a:cxn ang="cd4">
                <a:pos x="hc" y="b"/>
              </a:cxn>
              <a:cxn ang="cd2">
                <a:pos x="l" y="vc"/>
              </a:cxn>
            </a:cxnLst>
            <a:rect l="f9664" t="f9667" r="f9665" b="f9666"/>
            <a:pathLst>
              <a:path w="12191998" h="6829083">
                <a:moveTo>
                  <a:pt x="f5" y="f6"/>
                </a:moveTo>
                <a:cubicBezTo>
                  <a:pt x="f7" y="f8"/>
                  <a:pt x="f9" y="f10"/>
                  <a:pt x="f11" y="f12"/>
                </a:cubicBezTo>
                <a:lnTo>
                  <a:pt x="f13" y="f14"/>
                </a:lnTo>
                <a:cubicBezTo>
                  <a:pt x="f15" y="f16"/>
                  <a:pt x="f17" y="f18"/>
                  <a:pt x="f19" y="f20"/>
                </a:cubicBezTo>
                <a:cubicBezTo>
                  <a:pt x="f21" y="f22"/>
                  <a:pt x="f23" y="f24"/>
                  <a:pt x="f25" y="f26"/>
                </a:cubicBezTo>
                <a:close/>
                <a:moveTo>
                  <a:pt x="f27" y="f28"/>
                </a:moveTo>
                <a:lnTo>
                  <a:pt x="f29" y="f30"/>
                </a:lnTo>
                <a:lnTo>
                  <a:pt x="f29" y="f31"/>
                </a:lnTo>
                <a:lnTo>
                  <a:pt x="f32" y="f31"/>
                </a:lnTo>
                <a:lnTo>
                  <a:pt x="f32" y="f33"/>
                </a:lnTo>
                <a:lnTo>
                  <a:pt x="f34" y="f33"/>
                </a:lnTo>
                <a:lnTo>
                  <a:pt x="f34" y="f35"/>
                </a:lnTo>
                <a:lnTo>
                  <a:pt x="f32" y="f35"/>
                </a:lnTo>
                <a:lnTo>
                  <a:pt x="f32" y="f36"/>
                </a:lnTo>
                <a:lnTo>
                  <a:pt x="f37" y="f36"/>
                </a:lnTo>
                <a:lnTo>
                  <a:pt x="f38" y="f28"/>
                </a:lnTo>
                <a:close/>
                <a:moveTo>
                  <a:pt x="f39" y="f40"/>
                </a:moveTo>
                <a:lnTo>
                  <a:pt x="f41" y="f42"/>
                </a:lnTo>
                <a:cubicBezTo>
                  <a:pt x="f43" y="f44"/>
                  <a:pt x="f45" y="f46"/>
                  <a:pt x="f47" y="f48"/>
                </a:cubicBezTo>
                <a:cubicBezTo>
                  <a:pt x="f49" y="f50"/>
                  <a:pt x="f51" y="f52"/>
                  <a:pt x="f53" y="f54"/>
                </a:cubicBezTo>
                <a:lnTo>
                  <a:pt x="f55" y="f56"/>
                </a:lnTo>
                <a:cubicBezTo>
                  <a:pt x="f57" y="f58"/>
                  <a:pt x="f59" y="f60"/>
                  <a:pt x="f61" y="f62"/>
                </a:cubicBezTo>
                <a:cubicBezTo>
                  <a:pt x="f63" y="f64"/>
                  <a:pt x="f65" y="f66"/>
                  <a:pt x="f39" y="f40"/>
                </a:cubicBezTo>
                <a:close/>
                <a:moveTo>
                  <a:pt x="f67" y="f68"/>
                </a:moveTo>
                <a:cubicBezTo>
                  <a:pt x="f69" y="f70"/>
                  <a:pt x="f71" y="f72"/>
                  <a:pt x="f73" y="f74"/>
                </a:cubicBezTo>
                <a:cubicBezTo>
                  <a:pt x="f75" y="f76"/>
                  <a:pt x="f77" y="f78"/>
                  <a:pt x="f53" y="f79"/>
                </a:cubicBezTo>
                <a:lnTo>
                  <a:pt x="f80" y="f81"/>
                </a:lnTo>
                <a:cubicBezTo>
                  <a:pt x="f82" y="f83"/>
                  <a:pt x="f84" y="f85"/>
                  <a:pt x="f86" y="f87"/>
                </a:cubicBezTo>
                <a:cubicBezTo>
                  <a:pt x="f88" y="f89"/>
                  <a:pt x="f90" y="f91"/>
                  <a:pt x="f92" y="f93"/>
                </a:cubicBezTo>
                <a:cubicBezTo>
                  <a:pt x="f94" y="f95"/>
                  <a:pt x="f96" y="f97"/>
                  <a:pt x="f98" y="f99"/>
                </a:cubicBezTo>
                <a:cubicBezTo>
                  <a:pt x="f100" y="f101"/>
                  <a:pt x="f102" y="f103"/>
                  <a:pt x="f104" y="f105"/>
                </a:cubicBezTo>
                <a:close/>
                <a:moveTo>
                  <a:pt x="f106" y="f107"/>
                </a:moveTo>
                <a:lnTo>
                  <a:pt x="f108" y="f109"/>
                </a:lnTo>
                <a:lnTo>
                  <a:pt x="f110" y="f111"/>
                </a:lnTo>
                <a:lnTo>
                  <a:pt x="f112" y="f113"/>
                </a:lnTo>
                <a:cubicBezTo>
                  <a:pt x="f114" y="f115"/>
                  <a:pt x="f116" y="f117"/>
                  <a:pt x="f118" y="f119"/>
                </a:cubicBezTo>
                <a:cubicBezTo>
                  <a:pt x="f120" y="f121"/>
                  <a:pt x="f122" y="f123"/>
                  <a:pt x="f124" y="f125"/>
                </a:cubicBezTo>
                <a:lnTo>
                  <a:pt x="f126" y="f127"/>
                </a:lnTo>
                <a:cubicBezTo>
                  <a:pt x="f128" y="f129"/>
                  <a:pt x="f130" y="f131"/>
                  <a:pt x="f132" y="f133"/>
                </a:cubicBezTo>
                <a:cubicBezTo>
                  <a:pt x="f134" y="f135"/>
                  <a:pt x="f136" y="f137"/>
                  <a:pt x="f138" y="f139"/>
                </a:cubicBezTo>
                <a:cubicBezTo>
                  <a:pt x="f140" y="f141"/>
                  <a:pt x="f142" y="f143"/>
                  <a:pt x="f144" y="f145"/>
                </a:cubicBezTo>
                <a:cubicBezTo>
                  <a:pt x="f146" y="f147"/>
                  <a:pt x="f148" y="f149"/>
                  <a:pt x="f150" y="f151"/>
                </a:cubicBezTo>
                <a:lnTo>
                  <a:pt x="f152" y="f153"/>
                </a:lnTo>
                <a:cubicBezTo>
                  <a:pt x="f154" y="f155"/>
                  <a:pt x="f156" y="f157"/>
                  <a:pt x="f158" y="f159"/>
                </a:cubicBezTo>
                <a:cubicBezTo>
                  <a:pt x="f160" y="f161"/>
                  <a:pt x="f162" y="f163"/>
                  <a:pt x="f164" y="f165"/>
                </a:cubicBezTo>
                <a:cubicBezTo>
                  <a:pt x="f166" y="f167"/>
                  <a:pt x="f168" y="f169"/>
                  <a:pt x="f170" y="f171"/>
                </a:cubicBezTo>
                <a:cubicBezTo>
                  <a:pt x="f172" y="f173"/>
                  <a:pt x="f174" y="f175"/>
                  <a:pt x="f176" y="f177"/>
                </a:cubicBezTo>
                <a:close/>
                <a:moveTo>
                  <a:pt x="f178" y="f179"/>
                </a:moveTo>
                <a:lnTo>
                  <a:pt x="f180" y="f181"/>
                </a:lnTo>
                <a:cubicBezTo>
                  <a:pt x="f182" y="f183"/>
                  <a:pt x="f184" y="f185"/>
                  <a:pt x="f186" y="f187"/>
                </a:cubicBezTo>
                <a:cubicBezTo>
                  <a:pt x="f188" y="f189"/>
                  <a:pt x="f190" y="f191"/>
                  <a:pt x="f192" y="f193"/>
                </a:cubicBezTo>
                <a:lnTo>
                  <a:pt x="f194" y="f195"/>
                </a:lnTo>
                <a:cubicBezTo>
                  <a:pt x="f196" y="f197"/>
                  <a:pt x="f198" y="f199"/>
                  <a:pt x="f200" y="f201"/>
                </a:cubicBezTo>
                <a:cubicBezTo>
                  <a:pt x="f202" y="f203"/>
                  <a:pt x="f204" y="f205"/>
                  <a:pt x="f178" y="f179"/>
                </a:cubicBezTo>
                <a:close/>
                <a:moveTo>
                  <a:pt x="f206" y="f207"/>
                </a:moveTo>
                <a:lnTo>
                  <a:pt x="f208" y="f209"/>
                </a:lnTo>
                <a:lnTo>
                  <a:pt x="f208" y="f210"/>
                </a:lnTo>
                <a:lnTo>
                  <a:pt x="f211" y="f210"/>
                </a:lnTo>
                <a:cubicBezTo>
                  <a:pt x="f212" y="f213"/>
                  <a:pt x="f214" y="f215"/>
                  <a:pt x="f214" y="f216"/>
                </a:cubicBezTo>
                <a:cubicBezTo>
                  <a:pt x="f214" y="f217"/>
                  <a:pt x="f214" y="f218"/>
                  <a:pt x="f214" y="f219"/>
                </a:cubicBezTo>
                <a:cubicBezTo>
                  <a:pt x="f214" y="f220"/>
                  <a:pt x="f212" y="f221"/>
                  <a:pt x="f211" y="f222"/>
                </a:cubicBezTo>
                <a:cubicBezTo>
                  <a:pt x="f223" y="f224"/>
                  <a:pt x="f225" y="f226"/>
                  <a:pt x="f227" y="f228"/>
                </a:cubicBezTo>
                <a:lnTo>
                  <a:pt x="f229" y="f228"/>
                </a:lnTo>
                <a:lnTo>
                  <a:pt x="f229" y="f230"/>
                </a:lnTo>
                <a:lnTo>
                  <a:pt x="f231" y="f230"/>
                </a:lnTo>
                <a:cubicBezTo>
                  <a:pt x="f232" y="f233"/>
                  <a:pt x="f234" y="f235"/>
                  <a:pt x="f236" y="f237"/>
                </a:cubicBezTo>
                <a:cubicBezTo>
                  <a:pt x="f238" y="f239"/>
                  <a:pt x="f240" y="f241"/>
                  <a:pt x="f242" y="f243"/>
                </a:cubicBezTo>
                <a:lnTo>
                  <a:pt x="f244" y="f245"/>
                </a:lnTo>
                <a:cubicBezTo>
                  <a:pt x="f246" y="f247"/>
                  <a:pt x="f248" y="f249"/>
                  <a:pt x="f250" y="f251"/>
                </a:cubicBezTo>
                <a:cubicBezTo>
                  <a:pt x="f252" y="f253"/>
                  <a:pt x="f254" y="f255"/>
                  <a:pt x="f256" y="f257"/>
                </a:cubicBezTo>
                <a:close/>
                <a:moveTo>
                  <a:pt x="f258" y="f259"/>
                </a:moveTo>
                <a:lnTo>
                  <a:pt x="f260" y="f261"/>
                </a:lnTo>
                <a:lnTo>
                  <a:pt x="f262" y="f263"/>
                </a:lnTo>
                <a:lnTo>
                  <a:pt x="f264" y="f265"/>
                </a:lnTo>
                <a:cubicBezTo>
                  <a:pt x="f266" y="f267"/>
                  <a:pt x="f268" y="f269"/>
                  <a:pt x="f270" y="f271"/>
                </a:cubicBezTo>
                <a:cubicBezTo>
                  <a:pt x="f272" y="f273"/>
                  <a:pt x="f274" y="f275"/>
                  <a:pt x="f276" y="f277"/>
                </a:cubicBezTo>
                <a:lnTo>
                  <a:pt x="f278" y="f279"/>
                </a:lnTo>
                <a:cubicBezTo>
                  <a:pt x="f280" y="f281"/>
                  <a:pt x="f282" y="f283"/>
                  <a:pt x="f284" y="f285"/>
                </a:cubicBezTo>
                <a:cubicBezTo>
                  <a:pt x="f286" y="f287"/>
                  <a:pt x="f288" y="f289"/>
                  <a:pt x="f290" y="f291"/>
                </a:cubicBezTo>
                <a:cubicBezTo>
                  <a:pt x="f292" y="f293"/>
                  <a:pt x="f294" y="f295"/>
                  <a:pt x="f296" y="f297"/>
                </a:cubicBezTo>
                <a:cubicBezTo>
                  <a:pt x="f298" y="f299"/>
                  <a:pt x="f300" y="f301"/>
                  <a:pt x="f302" y="f303"/>
                </a:cubicBezTo>
                <a:lnTo>
                  <a:pt x="f304" y="f305"/>
                </a:lnTo>
                <a:cubicBezTo>
                  <a:pt x="f306" y="f307"/>
                  <a:pt x="f308" y="f309"/>
                  <a:pt x="f310" y="f311"/>
                </a:cubicBezTo>
                <a:cubicBezTo>
                  <a:pt x="f312" y="f313"/>
                  <a:pt x="f314" y="f315"/>
                  <a:pt x="f316" y="f317"/>
                </a:cubicBezTo>
                <a:cubicBezTo>
                  <a:pt x="f318" y="f319"/>
                  <a:pt x="f320" y="f321"/>
                  <a:pt x="f322" y="f323"/>
                </a:cubicBezTo>
                <a:cubicBezTo>
                  <a:pt x="f324" y="f325"/>
                  <a:pt x="f326" y="f327"/>
                  <a:pt x="f328" y="f329"/>
                </a:cubicBezTo>
                <a:close/>
                <a:moveTo>
                  <a:pt x="f330" y="f331"/>
                </a:moveTo>
                <a:lnTo>
                  <a:pt x="f332" y="f333"/>
                </a:lnTo>
                <a:lnTo>
                  <a:pt x="f334" y="f335"/>
                </a:lnTo>
                <a:lnTo>
                  <a:pt x="f336" y="f337"/>
                </a:lnTo>
                <a:cubicBezTo>
                  <a:pt x="f338" y="f339"/>
                  <a:pt x="f340" y="f341"/>
                  <a:pt x="f342" y="f343"/>
                </a:cubicBezTo>
                <a:cubicBezTo>
                  <a:pt x="f344" y="f345"/>
                  <a:pt x="f346" y="f347"/>
                  <a:pt x="f348" y="f349"/>
                </a:cubicBezTo>
                <a:lnTo>
                  <a:pt x="f350" y="f351"/>
                </a:lnTo>
                <a:cubicBezTo>
                  <a:pt x="f352" y="f353"/>
                  <a:pt x="f354" y="f355"/>
                  <a:pt x="f356" y="f357"/>
                </a:cubicBezTo>
                <a:cubicBezTo>
                  <a:pt x="f358" y="f359"/>
                  <a:pt x="f360" y="f361"/>
                  <a:pt x="f362" y="f363"/>
                </a:cubicBezTo>
                <a:cubicBezTo>
                  <a:pt x="f364" y="f365"/>
                  <a:pt x="f366" y="f367"/>
                  <a:pt x="f368" y="f369"/>
                </a:cubicBezTo>
                <a:cubicBezTo>
                  <a:pt x="f370" y="f371"/>
                  <a:pt x="f372" y="f373"/>
                  <a:pt x="f374" y="f375"/>
                </a:cubicBezTo>
                <a:lnTo>
                  <a:pt x="f376" y="f377"/>
                </a:lnTo>
                <a:cubicBezTo>
                  <a:pt x="f378" y="f379"/>
                  <a:pt x="f380" y="f381"/>
                  <a:pt x="f382" y="f383"/>
                </a:cubicBezTo>
                <a:cubicBezTo>
                  <a:pt x="f384" y="f385"/>
                  <a:pt x="f386" y="f387"/>
                  <a:pt x="f388" y="f389"/>
                </a:cubicBezTo>
                <a:cubicBezTo>
                  <a:pt x="f390" y="f391"/>
                  <a:pt x="f392" y="f393"/>
                  <a:pt x="f394" y="f395"/>
                </a:cubicBezTo>
                <a:cubicBezTo>
                  <a:pt x="f396" y="f397"/>
                  <a:pt x="f398" y="f399"/>
                  <a:pt x="f400" y="f401"/>
                </a:cubicBezTo>
                <a:close/>
                <a:moveTo>
                  <a:pt x="f402" y="f331"/>
                </a:moveTo>
                <a:lnTo>
                  <a:pt x="f403" y="f333"/>
                </a:lnTo>
                <a:lnTo>
                  <a:pt x="f404" y="f335"/>
                </a:lnTo>
                <a:lnTo>
                  <a:pt x="f405" y="f337"/>
                </a:lnTo>
                <a:cubicBezTo>
                  <a:pt x="f406" y="f339"/>
                  <a:pt x="f407" y="f341"/>
                  <a:pt x="f408" y="f343"/>
                </a:cubicBezTo>
                <a:cubicBezTo>
                  <a:pt x="f409" y="f345"/>
                  <a:pt x="f410" y="f347"/>
                  <a:pt x="f411" y="f349"/>
                </a:cubicBezTo>
                <a:lnTo>
                  <a:pt x="f412" y="f351"/>
                </a:lnTo>
                <a:cubicBezTo>
                  <a:pt x="f413" y="f353"/>
                  <a:pt x="f414" y="f355"/>
                  <a:pt x="f415" y="f357"/>
                </a:cubicBezTo>
                <a:cubicBezTo>
                  <a:pt x="f416" y="f359"/>
                  <a:pt x="f417" y="f361"/>
                  <a:pt x="f418" y="f363"/>
                </a:cubicBezTo>
                <a:cubicBezTo>
                  <a:pt x="f419" y="f365"/>
                  <a:pt x="f420" y="f367"/>
                  <a:pt x="f421" y="f369"/>
                </a:cubicBezTo>
                <a:cubicBezTo>
                  <a:pt x="f422" y="f371"/>
                  <a:pt x="f423" y="f373"/>
                  <a:pt x="f424" y="f375"/>
                </a:cubicBezTo>
                <a:lnTo>
                  <a:pt x="f425" y="f377"/>
                </a:lnTo>
                <a:cubicBezTo>
                  <a:pt x="f426" y="f379"/>
                  <a:pt x="f427" y="f381"/>
                  <a:pt x="f428" y="f383"/>
                </a:cubicBezTo>
                <a:cubicBezTo>
                  <a:pt x="f429" y="f385"/>
                  <a:pt x="f430" y="f387"/>
                  <a:pt x="f431" y="f389"/>
                </a:cubicBezTo>
                <a:cubicBezTo>
                  <a:pt x="f432" y="f391"/>
                  <a:pt x="f433" y="f393"/>
                  <a:pt x="f434" y="f395"/>
                </a:cubicBezTo>
                <a:cubicBezTo>
                  <a:pt x="f435" y="f397"/>
                  <a:pt x="f436" y="f399"/>
                  <a:pt x="f437" y="f401"/>
                </a:cubicBezTo>
                <a:close/>
                <a:moveTo>
                  <a:pt x="f438" y="f439"/>
                </a:moveTo>
                <a:lnTo>
                  <a:pt x="f440" y="f441"/>
                </a:lnTo>
                <a:lnTo>
                  <a:pt x="f440" y="f442"/>
                </a:lnTo>
                <a:lnTo>
                  <a:pt x="f443" y="f442"/>
                </a:lnTo>
                <a:cubicBezTo>
                  <a:pt x="f444" y="f445"/>
                  <a:pt x="f446" y="f447"/>
                  <a:pt x="f446" y="f448"/>
                </a:cubicBezTo>
                <a:cubicBezTo>
                  <a:pt x="f446" y="f449"/>
                  <a:pt x="f446" y="f450"/>
                  <a:pt x="f446" y="f451"/>
                </a:cubicBezTo>
                <a:cubicBezTo>
                  <a:pt x="f446" y="f452"/>
                  <a:pt x="f444" y="f453"/>
                  <a:pt x="f443" y="f454"/>
                </a:cubicBezTo>
                <a:cubicBezTo>
                  <a:pt x="f455" y="f456"/>
                  <a:pt x="f457" y="f458"/>
                  <a:pt x="f459" y="f460"/>
                </a:cubicBezTo>
                <a:lnTo>
                  <a:pt x="f461" y="f460"/>
                </a:lnTo>
                <a:lnTo>
                  <a:pt x="f461" y="f462"/>
                </a:lnTo>
                <a:lnTo>
                  <a:pt x="f463" y="f462"/>
                </a:lnTo>
                <a:cubicBezTo>
                  <a:pt x="f464" y="f465"/>
                  <a:pt x="f466" y="f467"/>
                  <a:pt x="f468" y="f469"/>
                </a:cubicBezTo>
                <a:cubicBezTo>
                  <a:pt x="f470" y="f471"/>
                  <a:pt x="f472" y="f473"/>
                  <a:pt x="f474" y="f475"/>
                </a:cubicBezTo>
                <a:lnTo>
                  <a:pt x="f476" y="f477"/>
                </a:lnTo>
                <a:cubicBezTo>
                  <a:pt x="f478" y="f479"/>
                  <a:pt x="f480" y="f481"/>
                  <a:pt x="f482" y="f483"/>
                </a:cubicBezTo>
                <a:cubicBezTo>
                  <a:pt x="f484" y="f485"/>
                  <a:pt x="f486" y="f487"/>
                  <a:pt x="f488" y="f489"/>
                </a:cubicBezTo>
                <a:close/>
                <a:moveTo>
                  <a:pt x="f41" y="f490"/>
                </a:moveTo>
                <a:lnTo>
                  <a:pt x="f41" y="f491"/>
                </a:lnTo>
                <a:lnTo>
                  <a:pt x="f92" y="f491"/>
                </a:lnTo>
                <a:cubicBezTo>
                  <a:pt x="f92" y="f492"/>
                  <a:pt x="f493" y="f494"/>
                  <a:pt x="f495" y="f496"/>
                </a:cubicBezTo>
                <a:cubicBezTo>
                  <a:pt x="f497" y="f498"/>
                  <a:pt x="f499" y="f500"/>
                  <a:pt x="f501" y="f502"/>
                </a:cubicBezTo>
                <a:cubicBezTo>
                  <a:pt x="f503" y="f504"/>
                  <a:pt x="f505" y="f506"/>
                  <a:pt x="f507" y="f508"/>
                </a:cubicBezTo>
                <a:cubicBezTo>
                  <a:pt x="f509" y="f510"/>
                  <a:pt x="f511" y="f512"/>
                  <a:pt x="f513" y="f514"/>
                </a:cubicBezTo>
                <a:cubicBezTo>
                  <a:pt x="f515" y="f516"/>
                  <a:pt x="f517" y="f518"/>
                  <a:pt x="f519" y="f520"/>
                </a:cubicBezTo>
                <a:cubicBezTo>
                  <a:pt x="f521" y="f522"/>
                  <a:pt x="f523" y="f524"/>
                  <a:pt x="f523" y="f525"/>
                </a:cubicBezTo>
                <a:lnTo>
                  <a:pt x="f523" y="f526"/>
                </a:lnTo>
                <a:lnTo>
                  <a:pt x="f527" y="f526"/>
                </a:lnTo>
                <a:lnTo>
                  <a:pt x="f527" y="f528"/>
                </a:lnTo>
                <a:cubicBezTo>
                  <a:pt x="f527" y="f529"/>
                  <a:pt x="f530" y="f531"/>
                  <a:pt x="f532" y="f533"/>
                </a:cubicBezTo>
                <a:cubicBezTo>
                  <a:pt x="f534" y="f535"/>
                  <a:pt x="f536" y="f537"/>
                  <a:pt x="f538" y="f539"/>
                </a:cubicBezTo>
                <a:cubicBezTo>
                  <a:pt x="f540" y="f541"/>
                  <a:pt x="f542" y="f543"/>
                  <a:pt x="f544" y="f545"/>
                </a:cubicBezTo>
                <a:cubicBezTo>
                  <a:pt x="f546" y="f547"/>
                  <a:pt x="f548" y="f549"/>
                  <a:pt x="f550" y="f551"/>
                </a:cubicBezTo>
                <a:cubicBezTo>
                  <a:pt x="f552" y="f553"/>
                  <a:pt x="f554" y="f555"/>
                  <a:pt x="f556" y="f557"/>
                </a:cubicBezTo>
                <a:cubicBezTo>
                  <a:pt x="f558" y="f559"/>
                  <a:pt x="f560" y="f561"/>
                  <a:pt x="f562" y="f563"/>
                </a:cubicBezTo>
                <a:cubicBezTo>
                  <a:pt x="f104" y="f564"/>
                  <a:pt x="f565" y="f566"/>
                  <a:pt x="f565" y="f567"/>
                </a:cubicBezTo>
                <a:lnTo>
                  <a:pt x="f565" y="f490"/>
                </a:lnTo>
                <a:close/>
                <a:moveTo>
                  <a:pt x="f568" y="f569"/>
                </a:moveTo>
                <a:lnTo>
                  <a:pt x="f568" y="f570"/>
                </a:lnTo>
                <a:lnTo>
                  <a:pt x="f571" y="f570"/>
                </a:lnTo>
                <a:lnTo>
                  <a:pt x="f572" y="f573"/>
                </a:lnTo>
                <a:cubicBezTo>
                  <a:pt x="f574" y="f573"/>
                  <a:pt x="f575" y="f576"/>
                  <a:pt x="f577" y="f578"/>
                </a:cubicBezTo>
                <a:cubicBezTo>
                  <a:pt x="f579" y="f580"/>
                  <a:pt x="f581" y="f582"/>
                  <a:pt x="f583" y="f582"/>
                </a:cubicBezTo>
                <a:cubicBezTo>
                  <a:pt x="f584" y="f582"/>
                  <a:pt x="f585" y="f586"/>
                  <a:pt x="f587" y="f588"/>
                </a:cubicBezTo>
                <a:cubicBezTo>
                  <a:pt x="f589" y="f590"/>
                  <a:pt x="f180" y="f591"/>
                  <a:pt x="f180" y="f592"/>
                </a:cubicBezTo>
                <a:cubicBezTo>
                  <a:pt x="f180" y="f593"/>
                  <a:pt x="f594" y="f595"/>
                  <a:pt x="f596" y="f597"/>
                </a:cubicBezTo>
                <a:cubicBezTo>
                  <a:pt x="f598" y="f599"/>
                  <a:pt x="f600" y="f601"/>
                  <a:pt x="f602" y="f601"/>
                </a:cubicBezTo>
                <a:lnTo>
                  <a:pt x="f603" y="f601"/>
                </a:lnTo>
                <a:lnTo>
                  <a:pt x="f603" y="f604"/>
                </a:lnTo>
                <a:cubicBezTo>
                  <a:pt x="f605" y="f606"/>
                  <a:pt x="f607" y="f608"/>
                  <a:pt x="f609" y="f608"/>
                </a:cubicBezTo>
                <a:cubicBezTo>
                  <a:pt x="f610" y="f608"/>
                  <a:pt x="f611" y="f608"/>
                  <a:pt x="f612" y="f608"/>
                </a:cubicBezTo>
                <a:cubicBezTo>
                  <a:pt x="f613" y="f608"/>
                  <a:pt x="f614" y="f615"/>
                  <a:pt x="f616" y="f617"/>
                </a:cubicBezTo>
                <a:cubicBezTo>
                  <a:pt x="f618" y="f619"/>
                  <a:pt x="f620" y="f621"/>
                  <a:pt x="f620" y="f622"/>
                </a:cubicBezTo>
                <a:cubicBezTo>
                  <a:pt x="f620" y="f623"/>
                  <a:pt x="f624" y="f625"/>
                  <a:pt x="f626" y="f627"/>
                </a:cubicBezTo>
                <a:cubicBezTo>
                  <a:pt x="f628" y="f629"/>
                  <a:pt x="f630" y="f631"/>
                  <a:pt x="f632" y="f631"/>
                </a:cubicBezTo>
                <a:cubicBezTo>
                  <a:pt x="f633" y="f631"/>
                  <a:pt x="f634" y="f635"/>
                  <a:pt x="f636" y="f637"/>
                </a:cubicBezTo>
                <a:cubicBezTo>
                  <a:pt x="f638" y="f639"/>
                  <a:pt x="f640" y="f641"/>
                  <a:pt x="f642" y="f643"/>
                </a:cubicBezTo>
                <a:lnTo>
                  <a:pt x="f644" y="f569"/>
                </a:lnTo>
                <a:close/>
                <a:moveTo>
                  <a:pt x="f645" y="f646"/>
                </a:moveTo>
                <a:lnTo>
                  <a:pt x="f29" y="f647"/>
                </a:lnTo>
                <a:lnTo>
                  <a:pt x="f29" y="f648"/>
                </a:lnTo>
                <a:lnTo>
                  <a:pt x="f649" y="f648"/>
                </a:lnTo>
                <a:cubicBezTo>
                  <a:pt x="f650" y="f651"/>
                  <a:pt x="f652" y="f653"/>
                  <a:pt x="f652" y="f654"/>
                </a:cubicBezTo>
                <a:cubicBezTo>
                  <a:pt x="f652" y="f655"/>
                  <a:pt x="f652" y="f656"/>
                  <a:pt x="f652" y="f657"/>
                </a:cubicBezTo>
                <a:cubicBezTo>
                  <a:pt x="f652" y="f658"/>
                  <a:pt x="f650" y="f659"/>
                  <a:pt x="f649" y="f660"/>
                </a:cubicBezTo>
                <a:cubicBezTo>
                  <a:pt x="f661" y="f662"/>
                  <a:pt x="f663" y="f664"/>
                  <a:pt x="f665" y="f666"/>
                </a:cubicBezTo>
                <a:lnTo>
                  <a:pt x="f667" y="f666"/>
                </a:lnTo>
                <a:lnTo>
                  <a:pt x="f667" y="f668"/>
                </a:lnTo>
                <a:lnTo>
                  <a:pt x="f669" y="f668"/>
                </a:lnTo>
                <a:cubicBezTo>
                  <a:pt x="f670" y="f671"/>
                  <a:pt x="f672" y="f673"/>
                  <a:pt x="f674" y="f675"/>
                </a:cubicBezTo>
                <a:cubicBezTo>
                  <a:pt x="f676" y="f677"/>
                  <a:pt x="f678" y="f679"/>
                  <a:pt x="f680" y="f681"/>
                </a:cubicBezTo>
                <a:lnTo>
                  <a:pt x="f682" y="f683"/>
                </a:lnTo>
                <a:cubicBezTo>
                  <a:pt x="f684" y="f685"/>
                  <a:pt x="f686" y="f687"/>
                  <a:pt x="f688" y="f689"/>
                </a:cubicBezTo>
                <a:cubicBezTo>
                  <a:pt x="f690" y="f691"/>
                  <a:pt x="f692" y="f693"/>
                  <a:pt x="f694" y="f695"/>
                </a:cubicBezTo>
                <a:close/>
                <a:moveTo>
                  <a:pt x="f122" y="f696"/>
                </a:moveTo>
                <a:lnTo>
                  <a:pt x="f124" y="f697"/>
                </a:lnTo>
                <a:cubicBezTo>
                  <a:pt x="f698" y="f699"/>
                  <a:pt x="f700" y="f701"/>
                  <a:pt x="f702" y="f703"/>
                </a:cubicBezTo>
                <a:cubicBezTo>
                  <a:pt x="f704" y="f705"/>
                  <a:pt x="f706" y="f707"/>
                  <a:pt x="f708" y="f709"/>
                </a:cubicBezTo>
                <a:lnTo>
                  <a:pt x="f710" y="f711"/>
                </a:lnTo>
                <a:cubicBezTo>
                  <a:pt x="f712" y="f713"/>
                  <a:pt x="f714" y="f715"/>
                  <a:pt x="f716" y="f717"/>
                </a:cubicBezTo>
                <a:cubicBezTo>
                  <a:pt x="f718" y="f719"/>
                  <a:pt x="f720" y="f721"/>
                  <a:pt x="f122" y="f696"/>
                </a:cubicBezTo>
                <a:close/>
                <a:moveTo>
                  <a:pt x="f722" y="f723"/>
                </a:moveTo>
                <a:cubicBezTo>
                  <a:pt x="f724" y="f725"/>
                  <a:pt x="f726" y="f727"/>
                  <a:pt x="f728" y="f729"/>
                </a:cubicBezTo>
                <a:cubicBezTo>
                  <a:pt x="f730" y="f731"/>
                  <a:pt x="f732" y="f733"/>
                  <a:pt x="f708" y="f734"/>
                </a:cubicBezTo>
                <a:lnTo>
                  <a:pt x="f735" y="f736"/>
                </a:lnTo>
                <a:cubicBezTo>
                  <a:pt x="f737" y="f738"/>
                  <a:pt x="f739" y="f740"/>
                  <a:pt x="f741" y="f742"/>
                </a:cubicBezTo>
                <a:cubicBezTo>
                  <a:pt x="f743" y="f744"/>
                  <a:pt x="f745" y="f746"/>
                  <a:pt x="f747" y="f748"/>
                </a:cubicBezTo>
                <a:cubicBezTo>
                  <a:pt x="f749" y="f750"/>
                  <a:pt x="f751" y="f752"/>
                  <a:pt x="f753" y="f754"/>
                </a:cubicBezTo>
                <a:cubicBezTo>
                  <a:pt x="f755" y="f756"/>
                  <a:pt x="f757" y="f758"/>
                  <a:pt x="f759" y="f760"/>
                </a:cubicBezTo>
                <a:close/>
                <a:moveTo>
                  <a:pt x="f761" y="f762"/>
                </a:moveTo>
                <a:cubicBezTo>
                  <a:pt x="f763" y="f764"/>
                  <a:pt x="f765" y="f766"/>
                  <a:pt x="f767" y="f768"/>
                </a:cubicBezTo>
                <a:cubicBezTo>
                  <a:pt x="f769" y="f770"/>
                  <a:pt x="f771" y="f772"/>
                  <a:pt x="f208" y="f773"/>
                </a:cubicBezTo>
                <a:lnTo>
                  <a:pt x="f774" y="f775"/>
                </a:lnTo>
                <a:cubicBezTo>
                  <a:pt x="f776" y="f777"/>
                  <a:pt x="f778" y="f779"/>
                  <a:pt x="f780" y="f781"/>
                </a:cubicBezTo>
                <a:lnTo>
                  <a:pt x="f782" y="f781"/>
                </a:lnTo>
                <a:cubicBezTo>
                  <a:pt x="f783" y="f784"/>
                  <a:pt x="f785" y="f786"/>
                  <a:pt x="f787" y="f788"/>
                </a:cubicBezTo>
                <a:lnTo>
                  <a:pt x="f789" y="f790"/>
                </a:lnTo>
                <a:cubicBezTo>
                  <a:pt x="f791" y="f792"/>
                  <a:pt x="f793" y="f794"/>
                  <a:pt x="f795" y="f796"/>
                </a:cubicBezTo>
                <a:cubicBezTo>
                  <a:pt x="f797" y="f798"/>
                  <a:pt x="f799" y="f800"/>
                  <a:pt x="f801" y="f802"/>
                </a:cubicBezTo>
                <a:lnTo>
                  <a:pt x="f803" y="f804"/>
                </a:lnTo>
                <a:lnTo>
                  <a:pt x="f805" y="f806"/>
                </a:lnTo>
                <a:cubicBezTo>
                  <a:pt x="f807" y="f808"/>
                  <a:pt x="f809" y="f810"/>
                  <a:pt x="f811" y="f812"/>
                </a:cubicBezTo>
                <a:cubicBezTo>
                  <a:pt x="f813" y="f814"/>
                  <a:pt x="f815" y="f816"/>
                  <a:pt x="f817" y="f818"/>
                </a:cubicBezTo>
                <a:close/>
                <a:moveTo>
                  <a:pt x="f274" y="f819"/>
                </a:moveTo>
                <a:lnTo>
                  <a:pt x="f276" y="f820"/>
                </a:lnTo>
                <a:cubicBezTo>
                  <a:pt x="f821" y="f822"/>
                  <a:pt x="f823" y="f824"/>
                  <a:pt x="f825" y="f826"/>
                </a:cubicBezTo>
                <a:cubicBezTo>
                  <a:pt x="f827" y="f828"/>
                  <a:pt x="f829" y="f830"/>
                  <a:pt x="f831" y="f832"/>
                </a:cubicBezTo>
                <a:lnTo>
                  <a:pt x="f833" y="f834"/>
                </a:lnTo>
                <a:cubicBezTo>
                  <a:pt x="f835" y="f836"/>
                  <a:pt x="f837" y="f838"/>
                  <a:pt x="f839" y="f840"/>
                </a:cubicBezTo>
                <a:cubicBezTo>
                  <a:pt x="f841" y="f842"/>
                  <a:pt x="f843" y="f844"/>
                  <a:pt x="f274" y="f819"/>
                </a:cubicBezTo>
                <a:close/>
                <a:moveTo>
                  <a:pt x="f845" y="f846"/>
                </a:moveTo>
                <a:cubicBezTo>
                  <a:pt x="f847" y="f848"/>
                  <a:pt x="f849" y="f850"/>
                  <a:pt x="f851" y="f852"/>
                </a:cubicBezTo>
                <a:cubicBezTo>
                  <a:pt x="f853" y="f854"/>
                  <a:pt x="f855" y="f856"/>
                  <a:pt x="f831" y="f857"/>
                </a:cubicBezTo>
                <a:lnTo>
                  <a:pt x="f858" y="f859"/>
                </a:lnTo>
                <a:cubicBezTo>
                  <a:pt x="f860" y="f861"/>
                  <a:pt x="f862" y="f863"/>
                  <a:pt x="f864" y="f865"/>
                </a:cubicBezTo>
                <a:cubicBezTo>
                  <a:pt x="f866" y="f867"/>
                  <a:pt x="f868" y="f869"/>
                  <a:pt x="f870" y="f871"/>
                </a:cubicBezTo>
                <a:cubicBezTo>
                  <a:pt x="f872" y="f873"/>
                  <a:pt x="f874" y="f875"/>
                  <a:pt x="f876" y="f877"/>
                </a:cubicBezTo>
                <a:cubicBezTo>
                  <a:pt x="f878" y="f879"/>
                  <a:pt x="f880" y="f881"/>
                  <a:pt x="f882" y="f883"/>
                </a:cubicBezTo>
                <a:close/>
                <a:moveTo>
                  <a:pt x="f346" y="f884"/>
                </a:moveTo>
                <a:lnTo>
                  <a:pt x="f348" y="f885"/>
                </a:lnTo>
                <a:cubicBezTo>
                  <a:pt x="f886" y="f887"/>
                  <a:pt x="f888" y="f889"/>
                  <a:pt x="f890" y="f891"/>
                </a:cubicBezTo>
                <a:cubicBezTo>
                  <a:pt x="f892" y="f893"/>
                  <a:pt x="f894" y="f895"/>
                  <a:pt x="f896" y="f897"/>
                </a:cubicBezTo>
                <a:lnTo>
                  <a:pt x="f898" y="f899"/>
                </a:lnTo>
                <a:cubicBezTo>
                  <a:pt x="f900" y="f901"/>
                  <a:pt x="f902" y="f903"/>
                  <a:pt x="f904" y="f905"/>
                </a:cubicBezTo>
                <a:cubicBezTo>
                  <a:pt x="f906" y="f907"/>
                  <a:pt x="f908" y="f909"/>
                  <a:pt x="f346" y="f884"/>
                </a:cubicBezTo>
                <a:close/>
                <a:moveTo>
                  <a:pt x="f410" y="f884"/>
                </a:moveTo>
                <a:lnTo>
                  <a:pt x="f411" y="f885"/>
                </a:lnTo>
                <a:cubicBezTo>
                  <a:pt x="f910" y="f887"/>
                  <a:pt x="f911" y="f889"/>
                  <a:pt x="f912" y="f891"/>
                </a:cubicBezTo>
                <a:cubicBezTo>
                  <a:pt x="f913" y="f893"/>
                  <a:pt x="f914" y="f895"/>
                  <a:pt x="f915" y="f897"/>
                </a:cubicBezTo>
                <a:lnTo>
                  <a:pt x="f916" y="f899"/>
                </a:lnTo>
                <a:cubicBezTo>
                  <a:pt x="f917" y="f901"/>
                  <a:pt x="f918" y="f903"/>
                  <a:pt x="f919" y="f905"/>
                </a:cubicBezTo>
                <a:cubicBezTo>
                  <a:pt x="f920" y="f907"/>
                  <a:pt x="f921" y="f909"/>
                  <a:pt x="f410" y="f884"/>
                </a:cubicBezTo>
                <a:close/>
                <a:moveTo>
                  <a:pt x="f922" y="f923"/>
                </a:moveTo>
                <a:cubicBezTo>
                  <a:pt x="f924" y="f925"/>
                  <a:pt x="f926" y="f927"/>
                  <a:pt x="f928" y="f929"/>
                </a:cubicBezTo>
                <a:cubicBezTo>
                  <a:pt x="f930" y="f931"/>
                  <a:pt x="f932" y="f933"/>
                  <a:pt x="f896" y="f934"/>
                </a:cubicBezTo>
                <a:lnTo>
                  <a:pt x="f935" y="f936"/>
                </a:lnTo>
                <a:cubicBezTo>
                  <a:pt x="f937" y="f938"/>
                  <a:pt x="f939" y="f940"/>
                  <a:pt x="f941" y="f942"/>
                </a:cubicBezTo>
                <a:cubicBezTo>
                  <a:pt x="f943" y="f944"/>
                  <a:pt x="f945" y="f946"/>
                  <a:pt x="f947" y="f948"/>
                </a:cubicBezTo>
                <a:cubicBezTo>
                  <a:pt x="f949" y="f950"/>
                  <a:pt x="f951" y="f952"/>
                  <a:pt x="f953" y="f954"/>
                </a:cubicBezTo>
                <a:cubicBezTo>
                  <a:pt x="f955" y="f956"/>
                  <a:pt x="f957" y="f958"/>
                  <a:pt x="f959" y="f960"/>
                </a:cubicBezTo>
                <a:close/>
                <a:moveTo>
                  <a:pt x="f961" y="f923"/>
                </a:moveTo>
                <a:cubicBezTo>
                  <a:pt x="f962" y="f925"/>
                  <a:pt x="f963" y="f927"/>
                  <a:pt x="f964" y="f929"/>
                </a:cubicBezTo>
                <a:cubicBezTo>
                  <a:pt x="f965" y="f931"/>
                  <a:pt x="f966" y="f933"/>
                  <a:pt x="f915" y="f934"/>
                </a:cubicBezTo>
                <a:lnTo>
                  <a:pt x="f967" y="f936"/>
                </a:lnTo>
                <a:cubicBezTo>
                  <a:pt x="f968" y="f938"/>
                  <a:pt x="f969" y="f940"/>
                  <a:pt x="f970" y="f942"/>
                </a:cubicBezTo>
                <a:cubicBezTo>
                  <a:pt x="f971" y="f944"/>
                  <a:pt x="f972" y="f946"/>
                  <a:pt x="f973" y="f948"/>
                </a:cubicBezTo>
                <a:cubicBezTo>
                  <a:pt x="f974" y="f950"/>
                  <a:pt x="f975" y="f952"/>
                  <a:pt x="f976" y="f954"/>
                </a:cubicBezTo>
                <a:cubicBezTo>
                  <a:pt x="f977" y="f956"/>
                  <a:pt x="f978" y="f958"/>
                  <a:pt x="f979" y="f960"/>
                </a:cubicBezTo>
                <a:close/>
                <a:moveTo>
                  <a:pt x="f980" y="f981"/>
                </a:moveTo>
                <a:cubicBezTo>
                  <a:pt x="f982" y="f983"/>
                  <a:pt x="f984" y="f985"/>
                  <a:pt x="f986" y="f987"/>
                </a:cubicBezTo>
                <a:cubicBezTo>
                  <a:pt x="f988" y="f989"/>
                  <a:pt x="f990" y="f991"/>
                  <a:pt x="f440" y="f992"/>
                </a:cubicBezTo>
                <a:lnTo>
                  <a:pt x="f993" y="f994"/>
                </a:lnTo>
                <a:cubicBezTo>
                  <a:pt x="f995" y="f996"/>
                  <a:pt x="f997" y="f998"/>
                  <a:pt x="f999" y="f1000"/>
                </a:cubicBezTo>
                <a:lnTo>
                  <a:pt x="f1001" y="f1000"/>
                </a:lnTo>
                <a:cubicBezTo>
                  <a:pt x="f1002" y="f1003"/>
                  <a:pt x="f1004" y="f1005"/>
                  <a:pt x="f1006" y="f1007"/>
                </a:cubicBezTo>
                <a:lnTo>
                  <a:pt x="f1008" y="f1009"/>
                </a:lnTo>
                <a:cubicBezTo>
                  <a:pt x="f1010" y="f1011"/>
                  <a:pt x="f1012" y="f1013"/>
                  <a:pt x="f1014" y="f1015"/>
                </a:cubicBezTo>
                <a:cubicBezTo>
                  <a:pt x="f1016" y="f1017"/>
                  <a:pt x="f1018" y="f1019"/>
                  <a:pt x="f1020" y="f1021"/>
                </a:cubicBezTo>
                <a:lnTo>
                  <a:pt x="f1022" y="f1023"/>
                </a:lnTo>
                <a:lnTo>
                  <a:pt x="f1024" y="f1025"/>
                </a:lnTo>
                <a:cubicBezTo>
                  <a:pt x="f1026" y="f1027"/>
                  <a:pt x="f1028" y="f1029"/>
                  <a:pt x="f1030" y="f1031"/>
                </a:cubicBezTo>
                <a:cubicBezTo>
                  <a:pt x="f1032" y="f1033"/>
                  <a:pt x="f1034" y="f1035"/>
                  <a:pt x="f1036" y="f1037"/>
                </a:cubicBezTo>
                <a:close/>
                <a:moveTo>
                  <a:pt x="f1038" y="f1039"/>
                </a:moveTo>
                <a:lnTo>
                  <a:pt x="f41" y="f1040"/>
                </a:lnTo>
                <a:lnTo>
                  <a:pt x="f41" y="f1041"/>
                </a:lnTo>
                <a:lnTo>
                  <a:pt x="f1042" y="f1041"/>
                </a:lnTo>
                <a:lnTo>
                  <a:pt x="f1042" y="f1043"/>
                </a:lnTo>
                <a:lnTo>
                  <a:pt x="f1044" y="f1043"/>
                </a:lnTo>
                <a:lnTo>
                  <a:pt x="f1044" y="f1045"/>
                </a:lnTo>
                <a:lnTo>
                  <a:pt x="f1042" y="f1045"/>
                </a:lnTo>
                <a:lnTo>
                  <a:pt x="f1042" y="f1046"/>
                </a:lnTo>
                <a:lnTo>
                  <a:pt x="f1047" y="f1046"/>
                </a:lnTo>
                <a:lnTo>
                  <a:pt x="f1048" y="f1039"/>
                </a:lnTo>
                <a:close/>
                <a:moveTo>
                  <a:pt x="f124" y="f1049"/>
                </a:moveTo>
                <a:lnTo>
                  <a:pt x="f124" y="f1050"/>
                </a:lnTo>
                <a:lnTo>
                  <a:pt x="f747" y="f1050"/>
                </a:lnTo>
                <a:cubicBezTo>
                  <a:pt x="f747" y="f1051"/>
                  <a:pt x="f1052" y="f1053"/>
                  <a:pt x="f1054" y="f1055"/>
                </a:cubicBezTo>
                <a:cubicBezTo>
                  <a:pt x="f1056" y="f1057"/>
                  <a:pt x="f1058" y="f1059"/>
                  <a:pt x="f1060" y="f1061"/>
                </a:cubicBezTo>
                <a:cubicBezTo>
                  <a:pt x="f1062" y="f1063"/>
                  <a:pt x="f1064" y="f1065"/>
                  <a:pt x="f1066" y="f1067"/>
                </a:cubicBezTo>
                <a:cubicBezTo>
                  <a:pt x="f1068" y="f1069"/>
                  <a:pt x="f1070" y="f1071"/>
                  <a:pt x="f1072" y="f1073"/>
                </a:cubicBezTo>
                <a:cubicBezTo>
                  <a:pt x="f1074" y="f1075"/>
                  <a:pt x="f1076" y="f1077"/>
                  <a:pt x="f1078" y="f1079"/>
                </a:cubicBezTo>
                <a:cubicBezTo>
                  <a:pt x="f1080" y="f1081"/>
                  <a:pt x="f1082" y="f1083"/>
                  <a:pt x="f1082" y="f1084"/>
                </a:cubicBezTo>
                <a:lnTo>
                  <a:pt x="f1082" y="f1085"/>
                </a:lnTo>
                <a:lnTo>
                  <a:pt x="f1086" y="f1085"/>
                </a:lnTo>
                <a:lnTo>
                  <a:pt x="f1086" y="f1087"/>
                </a:lnTo>
                <a:cubicBezTo>
                  <a:pt x="f1086" y="f1088"/>
                  <a:pt x="f1089" y="f1090"/>
                  <a:pt x="f1091" y="f1092"/>
                </a:cubicBezTo>
                <a:cubicBezTo>
                  <a:pt x="f1093" y="f1094"/>
                  <a:pt x="f1095" y="f1096"/>
                  <a:pt x="f1097" y="f1098"/>
                </a:cubicBezTo>
                <a:cubicBezTo>
                  <a:pt x="f1099" y="f1100"/>
                  <a:pt x="f1101" y="f1102"/>
                  <a:pt x="f1103" y="f1104"/>
                </a:cubicBezTo>
                <a:cubicBezTo>
                  <a:pt x="f1105" y="f1106"/>
                  <a:pt x="f1107" y="f1108"/>
                  <a:pt x="f1109" y="f1110"/>
                </a:cubicBezTo>
                <a:cubicBezTo>
                  <a:pt x="f1111" y="f1112"/>
                  <a:pt x="f1113" y="f1114"/>
                  <a:pt x="f1115" y="f1116"/>
                </a:cubicBezTo>
                <a:cubicBezTo>
                  <a:pt x="f1117" y="f1118"/>
                  <a:pt x="f1119" y="f1120"/>
                  <a:pt x="f1121" y="f1122"/>
                </a:cubicBezTo>
                <a:cubicBezTo>
                  <a:pt x="f759" y="f1123"/>
                  <a:pt x="f1124" y="f1125"/>
                  <a:pt x="f1124" y="f1126"/>
                </a:cubicBezTo>
                <a:lnTo>
                  <a:pt x="f1124" y="f1049"/>
                </a:lnTo>
                <a:close/>
                <a:moveTo>
                  <a:pt x="f1127" y="f1128"/>
                </a:moveTo>
                <a:lnTo>
                  <a:pt x="f180" y="f1129"/>
                </a:lnTo>
                <a:lnTo>
                  <a:pt x="f180" y="f1130"/>
                </a:lnTo>
                <a:lnTo>
                  <a:pt x="f1131" y="f1130"/>
                </a:lnTo>
                <a:lnTo>
                  <a:pt x="f1131" y="f1085"/>
                </a:lnTo>
                <a:lnTo>
                  <a:pt x="f1132" y="f1085"/>
                </a:lnTo>
                <a:lnTo>
                  <a:pt x="f1132" y="f1133"/>
                </a:lnTo>
                <a:lnTo>
                  <a:pt x="f1131" y="f1133"/>
                </a:lnTo>
                <a:lnTo>
                  <a:pt x="f1131" y="f1134"/>
                </a:lnTo>
                <a:lnTo>
                  <a:pt x="f1135" y="f1134"/>
                </a:lnTo>
                <a:lnTo>
                  <a:pt x="f1136" y="f1128"/>
                </a:lnTo>
                <a:close/>
                <a:moveTo>
                  <a:pt x="f229" y="f1137"/>
                </a:moveTo>
                <a:lnTo>
                  <a:pt x="f229" y="f1138"/>
                </a:lnTo>
                <a:lnTo>
                  <a:pt x="f1139" y="f1138"/>
                </a:lnTo>
                <a:lnTo>
                  <a:pt x="f1140" y="f1141"/>
                </a:lnTo>
                <a:cubicBezTo>
                  <a:pt x="f1142" y="f1141"/>
                  <a:pt x="f1143" y="f1144"/>
                  <a:pt x="f1145" y="f1146"/>
                </a:cubicBezTo>
                <a:cubicBezTo>
                  <a:pt x="f1147" y="f1148"/>
                  <a:pt x="f1149" y="f1150"/>
                  <a:pt x="f1151" y="f1150"/>
                </a:cubicBezTo>
                <a:cubicBezTo>
                  <a:pt x="f1152" y="f1150"/>
                  <a:pt x="f1153" y="f1154"/>
                  <a:pt x="f1155" y="f1156"/>
                </a:cubicBezTo>
                <a:cubicBezTo>
                  <a:pt x="f1157" y="f1158"/>
                  <a:pt x="f208" y="f1159"/>
                  <a:pt x="f208" y="f1160"/>
                </a:cubicBezTo>
                <a:cubicBezTo>
                  <a:pt x="f208" y="f1161"/>
                  <a:pt x="f1162" y="f1163"/>
                  <a:pt x="f1164" y="f1165"/>
                </a:cubicBezTo>
                <a:cubicBezTo>
                  <a:pt x="f778" y="f1166"/>
                  <a:pt x="f1167" y="f1168"/>
                  <a:pt x="f1169" y="f1168"/>
                </a:cubicBezTo>
                <a:lnTo>
                  <a:pt x="f1170" y="f1168"/>
                </a:lnTo>
                <a:lnTo>
                  <a:pt x="f1170" y="f1171"/>
                </a:lnTo>
                <a:cubicBezTo>
                  <a:pt x="f1172" y="f1173"/>
                  <a:pt x="f1174" y="f1175"/>
                  <a:pt x="f1176" y="f1175"/>
                </a:cubicBezTo>
                <a:cubicBezTo>
                  <a:pt x="f1177" y="f1175"/>
                  <a:pt x="f1178" y="f1175"/>
                  <a:pt x="f1179" y="f1175"/>
                </a:cubicBezTo>
                <a:cubicBezTo>
                  <a:pt x="f1180" y="f1175"/>
                  <a:pt x="f1181" y="f1182"/>
                  <a:pt x="f1183" y="f1184"/>
                </a:cubicBezTo>
                <a:cubicBezTo>
                  <a:pt x="f1185" y="f1186"/>
                  <a:pt x="f244" y="f1187"/>
                  <a:pt x="f244" y="f1188"/>
                </a:cubicBezTo>
                <a:cubicBezTo>
                  <a:pt x="f244" y="f1189"/>
                  <a:pt x="f1190" y="f1191"/>
                  <a:pt x="f1192" y="f1193"/>
                </a:cubicBezTo>
                <a:cubicBezTo>
                  <a:pt x="f1194" y="f1195"/>
                  <a:pt x="f1196" y="f1197"/>
                  <a:pt x="f1198" y="f1197"/>
                </a:cubicBezTo>
                <a:cubicBezTo>
                  <a:pt x="f1199" y="f1197"/>
                  <a:pt x="f1200" y="f1201"/>
                  <a:pt x="f227" y="f1202"/>
                </a:cubicBezTo>
                <a:cubicBezTo>
                  <a:pt x="f1203" y="f1204"/>
                  <a:pt x="f1205" y="f1206"/>
                  <a:pt x="f1207" y="f1208"/>
                </a:cubicBezTo>
                <a:lnTo>
                  <a:pt x="f1209" y="f1137"/>
                </a:lnTo>
                <a:close/>
                <a:moveTo>
                  <a:pt x="f1210" y="f1211"/>
                </a:moveTo>
                <a:lnTo>
                  <a:pt x="f1212" y="f1213"/>
                </a:lnTo>
                <a:lnTo>
                  <a:pt x="f1214" y="f1215"/>
                </a:lnTo>
                <a:lnTo>
                  <a:pt x="f1216" y="f1217"/>
                </a:lnTo>
                <a:cubicBezTo>
                  <a:pt x="f1218" y="f1219"/>
                  <a:pt x="f1220" y="f1221"/>
                  <a:pt x="f1222" y="f1223"/>
                </a:cubicBezTo>
                <a:cubicBezTo>
                  <a:pt x="f1224" y="f1225"/>
                  <a:pt x="f1226" y="f1227"/>
                  <a:pt x="f1228" y="f1229"/>
                </a:cubicBezTo>
                <a:lnTo>
                  <a:pt x="f1230" y="f1231"/>
                </a:ln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1255"/>
                </a:cubicBezTo>
                <a:lnTo>
                  <a:pt x="f1256" y="f1257"/>
                </a:lnTo>
                <a:cubicBezTo>
                  <a:pt x="f1258" y="f1259"/>
                  <a:pt x="f1260" y="f1261"/>
                  <a:pt x="f1262" y="f1263"/>
                </a:cubicBezTo>
                <a:cubicBezTo>
                  <a:pt x="f1264" y="f1265"/>
                  <a:pt x="f1266" y="f1267"/>
                  <a:pt x="f1268" y="f1269"/>
                </a:cubicBezTo>
                <a:cubicBezTo>
                  <a:pt x="f1270" y="f1271"/>
                  <a:pt x="f1272" y="f1273"/>
                  <a:pt x="f1274" y="f1275"/>
                </a:cubicBezTo>
                <a:cubicBezTo>
                  <a:pt x="f1276" y="f1277"/>
                  <a:pt x="f1278" y="f1279"/>
                  <a:pt x="f1280" y="f1281"/>
                </a:cubicBezTo>
                <a:close/>
                <a:moveTo>
                  <a:pt x="f1282" y="f1211"/>
                </a:moveTo>
                <a:lnTo>
                  <a:pt x="f1283" y="f1213"/>
                </a:lnTo>
                <a:lnTo>
                  <a:pt x="f1284" y="f1215"/>
                </a:lnTo>
                <a:lnTo>
                  <a:pt x="f1285" y="f1217"/>
                </a:lnTo>
                <a:cubicBezTo>
                  <a:pt x="f1286" y="f1219"/>
                  <a:pt x="f1287" y="f1221"/>
                  <a:pt x="f1288" y="f1223"/>
                </a:cubicBezTo>
                <a:cubicBezTo>
                  <a:pt x="f1289" y="f1225"/>
                  <a:pt x="f1290" y="f1227"/>
                  <a:pt x="f1291" y="f1229"/>
                </a:cubicBezTo>
                <a:lnTo>
                  <a:pt x="f1292" y="f1231"/>
                </a:lnTo>
                <a:cubicBezTo>
                  <a:pt x="f1293" y="f1233"/>
                  <a:pt x="f1294" y="f1235"/>
                  <a:pt x="f1295" y="f1237"/>
                </a:cubicBezTo>
                <a:cubicBezTo>
                  <a:pt x="f1296" y="f1239"/>
                  <a:pt x="f1297" y="f1241"/>
                  <a:pt x="f1298" y="f1243"/>
                </a:cubicBezTo>
                <a:cubicBezTo>
                  <a:pt x="f1299" y="f1245"/>
                  <a:pt x="f1300" y="f1247"/>
                  <a:pt x="f1301" y="f1249"/>
                </a:cubicBezTo>
                <a:cubicBezTo>
                  <a:pt x="f1302" y="f1251"/>
                  <a:pt x="f1303" y="f1253"/>
                  <a:pt x="f1304" y="f1255"/>
                </a:cubicBezTo>
                <a:lnTo>
                  <a:pt x="f1305" y="f1257"/>
                </a:lnTo>
                <a:cubicBezTo>
                  <a:pt x="f1306" y="f1259"/>
                  <a:pt x="f1307" y="f1261"/>
                  <a:pt x="f1308" y="f1263"/>
                </a:cubicBezTo>
                <a:cubicBezTo>
                  <a:pt x="f1309" y="f1265"/>
                  <a:pt x="f1310" y="f1267"/>
                  <a:pt x="f1311" y="f1269"/>
                </a:cubicBezTo>
                <a:cubicBezTo>
                  <a:pt x="f1312" y="f1271"/>
                  <a:pt x="f1313" y="f1273"/>
                  <a:pt x="f1314" y="f1275"/>
                </a:cubicBezTo>
                <a:cubicBezTo>
                  <a:pt x="f1315" y="f1277"/>
                  <a:pt x="f1316" y="f1279"/>
                  <a:pt x="f1317" y="f1281"/>
                </a:cubicBezTo>
                <a:close/>
                <a:moveTo>
                  <a:pt x="f1318" y="f1211"/>
                </a:moveTo>
                <a:lnTo>
                  <a:pt x="f1319" y="f1213"/>
                </a:lnTo>
                <a:lnTo>
                  <a:pt x="f1320" y="f1215"/>
                </a:lnTo>
                <a:lnTo>
                  <a:pt x="f1321" y="f1217"/>
                </a:lnTo>
                <a:cubicBezTo>
                  <a:pt x="f1322" y="f1219"/>
                  <a:pt x="f1323" y="f1221"/>
                  <a:pt x="f1324" y="f1223"/>
                </a:cubicBezTo>
                <a:cubicBezTo>
                  <a:pt x="f1325" y="f1225"/>
                  <a:pt x="f1326" y="f1227"/>
                  <a:pt x="f1327" y="f1229"/>
                </a:cubicBezTo>
                <a:lnTo>
                  <a:pt x="f1328" y="f1231"/>
                </a:lnTo>
                <a:cubicBezTo>
                  <a:pt x="f1329" y="f1233"/>
                  <a:pt x="f1330" y="f1235"/>
                  <a:pt x="f1331" y="f1237"/>
                </a:cubicBezTo>
                <a:cubicBezTo>
                  <a:pt x="f1332" y="f1239"/>
                  <a:pt x="f1333" y="f1241"/>
                  <a:pt x="f1334" y="f1243"/>
                </a:cubicBezTo>
                <a:cubicBezTo>
                  <a:pt x="f1335" y="f1245"/>
                  <a:pt x="f1336" y="f1247"/>
                  <a:pt x="f1337" y="f1249"/>
                </a:cubicBezTo>
                <a:cubicBezTo>
                  <a:pt x="f1338" y="f1251"/>
                  <a:pt x="f1339" y="f1253"/>
                  <a:pt x="f1340" y="f1255"/>
                </a:cubicBezTo>
                <a:lnTo>
                  <a:pt x="f1341" y="f1257"/>
                </a:lnTo>
                <a:cubicBezTo>
                  <a:pt x="f1342" y="f1259"/>
                  <a:pt x="f1343" y="f1261"/>
                  <a:pt x="f1344" y="f1263"/>
                </a:cubicBezTo>
                <a:cubicBezTo>
                  <a:pt x="f1345" y="f1265"/>
                  <a:pt x="f1346" y="f1267"/>
                  <a:pt x="f1347" y="f1269"/>
                </a:cubicBezTo>
                <a:cubicBezTo>
                  <a:pt x="f1348" y="f1271"/>
                  <a:pt x="f1349" y="f1273"/>
                  <a:pt x="f1350" y="f1275"/>
                </a:cubicBezTo>
                <a:cubicBezTo>
                  <a:pt x="f1351" y="f1277"/>
                  <a:pt x="f1352" y="f1279"/>
                  <a:pt x="f1353" y="f1281"/>
                </a:cubicBezTo>
                <a:close/>
                <a:moveTo>
                  <a:pt x="f1354" y="f1355"/>
                </a:moveTo>
                <a:cubicBezTo>
                  <a:pt x="f1356" y="f1357"/>
                  <a:pt x="f1358" y="f1359"/>
                  <a:pt x="f1360" y="f1361"/>
                </a:cubicBezTo>
                <a:cubicBezTo>
                  <a:pt x="f1362" y="f1363"/>
                  <a:pt x="f1364" y="f1365"/>
                  <a:pt x="f29" y="f1366"/>
                </a:cubicBezTo>
                <a:lnTo>
                  <a:pt x="f1367" y="f1368"/>
                </a:lnTo>
                <a:cubicBezTo>
                  <a:pt x="f1369" y="f1370"/>
                  <a:pt x="f1371" y="f1372"/>
                  <a:pt x="f1373" y="f1374"/>
                </a:cubicBezTo>
                <a:lnTo>
                  <a:pt x="f1375" y="f1374"/>
                </a:lnTo>
                <a:cubicBezTo>
                  <a:pt x="f1376" y="f1377"/>
                  <a:pt x="f1378" y="f1379"/>
                  <a:pt x="f1380" y="f1381"/>
                </a:cubicBezTo>
                <a:lnTo>
                  <a:pt x="f1382" y="f1383"/>
                </a:lnTo>
                <a:cubicBezTo>
                  <a:pt x="f1384" y="f1385"/>
                  <a:pt x="f1386" y="f1387"/>
                  <a:pt x="f1388" y="f1389"/>
                </a:cubicBezTo>
                <a:cubicBezTo>
                  <a:pt x="f1390" y="f1391"/>
                  <a:pt x="f1392" y="f1393"/>
                  <a:pt x="f1394" y="f1395"/>
                </a:cubicBezTo>
                <a:lnTo>
                  <a:pt x="f1396" y="f1397"/>
                </a:lnTo>
                <a:lnTo>
                  <a:pt x="f27" y="f1398"/>
                </a:lnTo>
                <a:cubicBezTo>
                  <a:pt x="f1399" y="f1400"/>
                  <a:pt x="f1401" y="f1402"/>
                  <a:pt x="f1403" y="f1404"/>
                </a:cubicBezTo>
                <a:cubicBezTo>
                  <a:pt x="f1405" y="f1406"/>
                  <a:pt x="f1407" y="f1408"/>
                  <a:pt x="f1409" y="f1410"/>
                </a:cubicBezTo>
                <a:close/>
                <a:moveTo>
                  <a:pt x="f276" y="f1411"/>
                </a:moveTo>
                <a:lnTo>
                  <a:pt x="f276" y="f1412"/>
                </a:lnTo>
                <a:lnTo>
                  <a:pt x="f870" y="f1412"/>
                </a:lnTo>
                <a:cubicBezTo>
                  <a:pt x="f870"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4" y="f1446"/>
                </a:cubicBezTo>
                <a:lnTo>
                  <a:pt x="f1444" y="f1447"/>
                </a:lnTo>
                <a:lnTo>
                  <a:pt x="f1448" y="f1447"/>
                </a:lnTo>
                <a:lnTo>
                  <a:pt x="f1448" y="f1449"/>
                </a:lnTo>
                <a:cubicBezTo>
                  <a:pt x="f1448" y="f1450"/>
                  <a:pt x="f1451" y="f1452"/>
                  <a:pt x="f1453" y="f1454"/>
                </a:cubicBezTo>
                <a:cubicBezTo>
                  <a:pt x="f1455" y="f1456"/>
                  <a:pt x="f1457" y="f1458"/>
                  <a:pt x="f1459" y="f1460"/>
                </a:cubicBezTo>
                <a:cubicBezTo>
                  <a:pt x="f1461" y="f1462"/>
                  <a:pt x="f1463" y="f1464"/>
                  <a:pt x="f1465" y="f1466"/>
                </a:cubicBezTo>
                <a:cubicBezTo>
                  <a:pt x="f1467" y="f1468"/>
                  <a:pt x="f1469" y="f1470"/>
                  <a:pt x="f1471" y="f1472"/>
                </a:cubicBezTo>
                <a:cubicBezTo>
                  <a:pt x="f1473" y="f1474"/>
                  <a:pt x="f1475" y="f1476"/>
                  <a:pt x="f1477" y="f1478"/>
                </a:cubicBezTo>
                <a:cubicBezTo>
                  <a:pt x="f1479" y="f1480"/>
                  <a:pt x="f1481" y="f1482"/>
                  <a:pt x="f1483" y="f1484"/>
                </a:cubicBezTo>
                <a:cubicBezTo>
                  <a:pt x="f882" y="f1485"/>
                  <a:pt x="f1486" y="f1487"/>
                  <a:pt x="f1486" y="f1488"/>
                </a:cubicBezTo>
                <a:lnTo>
                  <a:pt x="f1486" y="f1411"/>
                </a:lnTo>
                <a:close/>
                <a:moveTo>
                  <a:pt x="f348" y="f1489"/>
                </a:moveTo>
                <a:lnTo>
                  <a:pt x="f348" y="f1490"/>
                </a:lnTo>
                <a:lnTo>
                  <a:pt x="f947" y="f1490"/>
                </a:lnTo>
                <a:cubicBezTo>
                  <a:pt x="f947"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2" y="f1524"/>
                </a:cubicBezTo>
                <a:lnTo>
                  <a:pt x="f1522" y="f1525"/>
                </a:lnTo>
                <a:lnTo>
                  <a:pt x="f1526" y="f1525"/>
                </a:lnTo>
                <a:lnTo>
                  <a:pt x="f1526" y="f1527"/>
                </a:lnTo>
                <a:cubicBezTo>
                  <a:pt x="f1526" y="f1528"/>
                  <a:pt x="f1529" y="f1530"/>
                  <a:pt x="f1531" y="f1532"/>
                </a:cubicBezTo>
                <a:cubicBezTo>
                  <a:pt x="f1533" y="f1534"/>
                  <a:pt x="f1535" y="f1536"/>
                  <a:pt x="f1537" y="f1538"/>
                </a:cubicBezTo>
                <a:cubicBezTo>
                  <a:pt x="f1539" y="f1540"/>
                  <a:pt x="f1541" y="f1542"/>
                  <a:pt x="f1543" y="f1544"/>
                </a:cubicBezTo>
                <a:cubicBezTo>
                  <a:pt x="f1545" y="f1546"/>
                  <a:pt x="f1547" y="f1548"/>
                  <a:pt x="f1549" y="f1550"/>
                </a:cubicBezTo>
                <a:cubicBezTo>
                  <a:pt x="f1551" y="f1552"/>
                  <a:pt x="f1553" y="f1554"/>
                  <a:pt x="f1555" y="f1556"/>
                </a:cubicBezTo>
                <a:cubicBezTo>
                  <a:pt x="f1557" y="f1558"/>
                  <a:pt x="f1559" y="f1560"/>
                  <a:pt x="f1561" y="f1562"/>
                </a:cubicBezTo>
                <a:cubicBezTo>
                  <a:pt x="f959" y="f1563"/>
                  <a:pt x="f1564" y="f1565"/>
                  <a:pt x="f1564" y="f1566"/>
                </a:cubicBezTo>
                <a:lnTo>
                  <a:pt x="f1564" y="f1489"/>
                </a:lnTo>
                <a:close/>
                <a:moveTo>
                  <a:pt x="f411" y="f1489"/>
                </a:moveTo>
                <a:lnTo>
                  <a:pt x="f411" y="f1490"/>
                </a:lnTo>
                <a:lnTo>
                  <a:pt x="f973" y="f1490"/>
                </a:lnTo>
                <a:cubicBezTo>
                  <a:pt x="f973" y="f1491"/>
                  <a:pt x="f1567" y="f1493"/>
                  <a:pt x="f1568" y="f1495"/>
                </a:cubicBezTo>
                <a:cubicBezTo>
                  <a:pt x="f1569" y="f1497"/>
                  <a:pt x="f1570" y="f1499"/>
                  <a:pt x="f1571" y="f1501"/>
                </a:cubicBezTo>
                <a:cubicBezTo>
                  <a:pt x="f1572" y="f1503"/>
                  <a:pt x="f1573" y="f1505"/>
                  <a:pt x="f1574" y="f1507"/>
                </a:cubicBezTo>
                <a:cubicBezTo>
                  <a:pt x="f1575" y="f1509"/>
                  <a:pt x="f1576" y="f1511"/>
                  <a:pt x="f1577" y="f1513"/>
                </a:cubicBezTo>
                <a:cubicBezTo>
                  <a:pt x="f1578" y="f1515"/>
                  <a:pt x="f1579" y="f1517"/>
                  <a:pt x="f1580" y="f1519"/>
                </a:cubicBezTo>
                <a:cubicBezTo>
                  <a:pt x="f1581" y="f1521"/>
                  <a:pt x="f1582" y="f1523"/>
                  <a:pt x="f1582" y="f1524"/>
                </a:cubicBezTo>
                <a:lnTo>
                  <a:pt x="f1582" y="f1525"/>
                </a:lnTo>
                <a:lnTo>
                  <a:pt x="f1583" y="f1525"/>
                </a:lnTo>
                <a:lnTo>
                  <a:pt x="f1583" y="f1527"/>
                </a:lnTo>
                <a:cubicBezTo>
                  <a:pt x="f1583" y="f1528"/>
                  <a:pt x="f1584" y="f1530"/>
                  <a:pt x="f1585" y="f1532"/>
                </a:cubicBezTo>
                <a:cubicBezTo>
                  <a:pt x="f1586" y="f1534"/>
                  <a:pt x="f1587" y="f1536"/>
                  <a:pt x="f1588" y="f1538"/>
                </a:cubicBezTo>
                <a:cubicBezTo>
                  <a:pt x="f1589" y="f1540"/>
                  <a:pt x="f1590" y="f1542"/>
                  <a:pt x="f1591" y="f1544"/>
                </a:cubicBezTo>
                <a:cubicBezTo>
                  <a:pt x="f1592" y="f1546"/>
                  <a:pt x="f1593" y="f1548"/>
                  <a:pt x="f1594" y="f1550"/>
                </a:cubicBezTo>
                <a:cubicBezTo>
                  <a:pt x="f1595" y="f1552"/>
                  <a:pt x="f1596" y="f1554"/>
                  <a:pt x="f1597" y="f1556"/>
                </a:cubicBezTo>
                <a:cubicBezTo>
                  <a:pt x="f1598" y="f1558"/>
                  <a:pt x="f1599" y="f1560"/>
                  <a:pt x="f1600" y="f1562"/>
                </a:cubicBezTo>
                <a:cubicBezTo>
                  <a:pt x="f979" y="f1563"/>
                  <a:pt x="f1601" y="f1565"/>
                  <a:pt x="f1601" y="f1566"/>
                </a:cubicBezTo>
                <a:lnTo>
                  <a:pt x="f1601" y="f1489"/>
                </a:lnTo>
                <a:close/>
                <a:moveTo>
                  <a:pt x="f461" y="f1602"/>
                </a:moveTo>
                <a:lnTo>
                  <a:pt x="f461" y="f1603"/>
                </a:lnTo>
                <a:lnTo>
                  <a:pt x="f1604" y="f1603"/>
                </a:lnTo>
                <a:lnTo>
                  <a:pt x="f1605" y="f1606"/>
                </a:lnTo>
                <a:cubicBezTo>
                  <a:pt x="f1607" y="f1606"/>
                  <a:pt x="f1608" y="f1609"/>
                  <a:pt x="f1610" y="f1611"/>
                </a:cubicBezTo>
                <a:cubicBezTo>
                  <a:pt x="f1612" y="f1613"/>
                  <a:pt x="f1614" y="f1615"/>
                  <a:pt x="f1616" y="f1615"/>
                </a:cubicBezTo>
                <a:cubicBezTo>
                  <a:pt x="f1617" y="f1615"/>
                  <a:pt x="f1618" y="f1619"/>
                  <a:pt x="f1620" y="f1621"/>
                </a:cubicBezTo>
                <a:cubicBezTo>
                  <a:pt x="f1622" y="f1623"/>
                  <a:pt x="f440" y="f1624"/>
                  <a:pt x="f440" y="f1625"/>
                </a:cubicBezTo>
                <a:cubicBezTo>
                  <a:pt x="f440" y="f1626"/>
                  <a:pt x="f1627" y="f1628"/>
                  <a:pt x="f1629" y="f1630"/>
                </a:cubicBezTo>
                <a:cubicBezTo>
                  <a:pt x="f997" y="f1631"/>
                  <a:pt x="f1632" y="f1633"/>
                  <a:pt x="f1634" y="f1633"/>
                </a:cubicBezTo>
                <a:lnTo>
                  <a:pt x="f1635" y="f1633"/>
                </a:lnTo>
                <a:lnTo>
                  <a:pt x="f1635" y="f1636"/>
                </a:lnTo>
                <a:cubicBezTo>
                  <a:pt x="f1637" y="f1638"/>
                  <a:pt x="f1639" y="f1640"/>
                  <a:pt x="f1641" y="f1640"/>
                </a:cubicBezTo>
                <a:cubicBezTo>
                  <a:pt x="f1642" y="f1640"/>
                  <a:pt x="f1643" y="f1640"/>
                  <a:pt x="f1644" y="f1640"/>
                </a:cubicBezTo>
                <a:cubicBezTo>
                  <a:pt x="f1645" y="f1640"/>
                  <a:pt x="f1646" y="f1647"/>
                  <a:pt x="f1648" y="f1649"/>
                </a:cubicBezTo>
                <a:cubicBezTo>
                  <a:pt x="f1650" y="f1651"/>
                  <a:pt x="f476" y="f1652"/>
                  <a:pt x="f476" y="f1653"/>
                </a:cubicBezTo>
                <a:cubicBezTo>
                  <a:pt x="f476" y="f1654"/>
                  <a:pt x="f1655" y="f1656"/>
                  <a:pt x="f1657" y="f1658"/>
                </a:cubicBezTo>
                <a:cubicBezTo>
                  <a:pt x="f1659" y="f1660"/>
                  <a:pt x="f1661" y="f1662"/>
                  <a:pt x="f1663" y="f1662"/>
                </a:cubicBezTo>
                <a:cubicBezTo>
                  <a:pt x="f1664" y="f1662"/>
                  <a:pt x="f1665" y="f1666"/>
                  <a:pt x="f459" y="f1667"/>
                </a:cubicBezTo>
                <a:cubicBezTo>
                  <a:pt x="f1668" y="f1669"/>
                  <a:pt x="f1670" y="f1671"/>
                  <a:pt x="f1672" y="f1673"/>
                </a:cubicBezTo>
                <a:lnTo>
                  <a:pt x="f1674" y="f1602"/>
                </a:lnTo>
                <a:close/>
                <a:moveTo>
                  <a:pt x="f1675" y="f1676"/>
                </a:moveTo>
                <a:lnTo>
                  <a:pt x="f180" y="f1677"/>
                </a:lnTo>
                <a:lnTo>
                  <a:pt x="f180" y="f1678"/>
                </a:lnTo>
                <a:lnTo>
                  <a:pt x="f1679" y="f1678"/>
                </a:lnTo>
                <a:cubicBezTo>
                  <a:pt x="f1680" y="f1681"/>
                  <a:pt x="f1682" y="f1683"/>
                  <a:pt x="f1684" y="f1685"/>
                </a:cubicBezTo>
                <a:lnTo>
                  <a:pt x="f1684" y="f1686"/>
                </a:lnTo>
                <a:lnTo>
                  <a:pt x="f1687" y="f1688"/>
                </a:lnTo>
                <a:lnTo>
                  <a:pt x="f1687" y="f1689"/>
                </a:lnTo>
                <a:cubicBezTo>
                  <a:pt x="f1687" y="f1690"/>
                  <a:pt x="f1691" y="f1692"/>
                  <a:pt x="f1693" y="f1694"/>
                </a:cubicBezTo>
                <a:lnTo>
                  <a:pt x="f1695" y="f1696"/>
                </a:lnTo>
                <a:cubicBezTo>
                  <a:pt x="f1697" y="f1698"/>
                  <a:pt x="f1684" y="f1699"/>
                  <a:pt x="f1684" y="f1689"/>
                </a:cubicBezTo>
                <a:lnTo>
                  <a:pt x="f1684" y="f1700"/>
                </a:lnTo>
                <a:lnTo>
                  <a:pt x="f1701" y="f1702"/>
                </a:lnTo>
                <a:cubicBezTo>
                  <a:pt x="f1703" y="f1704"/>
                  <a:pt x="f1705" y="f1706"/>
                  <a:pt x="f1707" y="f1708"/>
                </a:cubicBezTo>
                <a:cubicBezTo>
                  <a:pt x="f1709" y="f1710"/>
                  <a:pt x="f1711" y="f1712"/>
                  <a:pt x="f1713" y="f1714"/>
                </a:cubicBezTo>
                <a:close/>
                <a:moveTo>
                  <a:pt x="f1715" y="f1716"/>
                </a:moveTo>
                <a:cubicBezTo>
                  <a:pt x="f1717" y="f1718"/>
                  <a:pt x="f1719" y="f1720"/>
                  <a:pt x="f1721" y="f1722"/>
                </a:cubicBezTo>
                <a:lnTo>
                  <a:pt x="f1723" y="f1724"/>
                </a:lnTo>
                <a:cubicBezTo>
                  <a:pt x="f1725" y="f1726"/>
                  <a:pt x="f1727" y="f1728"/>
                  <a:pt x="f231" y="f1729"/>
                </a:cubicBezTo>
                <a:cubicBezTo>
                  <a:pt x="f1730" y="f1731"/>
                  <a:pt x="f1732" y="f1733"/>
                  <a:pt x="f1734" y="f1735"/>
                </a:cubicBezTo>
                <a:close/>
                <a:moveTo>
                  <a:pt x="f667" y="f1736"/>
                </a:moveTo>
                <a:lnTo>
                  <a:pt x="f667" y="f1737"/>
                </a:lnTo>
                <a:lnTo>
                  <a:pt x="f1738" y="f1737"/>
                </a:lnTo>
                <a:lnTo>
                  <a:pt x="f1739" y="f1740"/>
                </a:lnTo>
                <a:cubicBezTo>
                  <a:pt x="f1741" y="f1740"/>
                  <a:pt x="f1742" y="f1743"/>
                  <a:pt x="f1744" y="f1745"/>
                </a:cubicBezTo>
                <a:cubicBezTo>
                  <a:pt x="f1746" y="f1747"/>
                  <a:pt x="f1748" y="f1749"/>
                  <a:pt x="f1750" y="f1749"/>
                </a:cubicBezTo>
                <a:cubicBezTo>
                  <a:pt x="f1751" y="f1749"/>
                  <a:pt x="f1752" y="f1753"/>
                  <a:pt x="f1754" y="f1755"/>
                </a:cubicBezTo>
                <a:cubicBezTo>
                  <a:pt x="f1756" y="f1757"/>
                  <a:pt x="f29" y="f1758"/>
                  <a:pt x="f29" y="f1759"/>
                </a:cubicBezTo>
                <a:cubicBezTo>
                  <a:pt x="f29" y="f1760"/>
                  <a:pt x="f1761" y="f1762"/>
                  <a:pt x="f1763" y="f1764"/>
                </a:cubicBezTo>
                <a:cubicBezTo>
                  <a:pt x="f1371" y="f1765"/>
                  <a:pt x="f1766" y="f1767"/>
                  <a:pt x="f1768" y="f1767"/>
                </a:cubicBezTo>
                <a:lnTo>
                  <a:pt x="f1769" y="f1767"/>
                </a:lnTo>
                <a:lnTo>
                  <a:pt x="f1769" y="f1770"/>
                </a:lnTo>
                <a:cubicBezTo>
                  <a:pt x="f1771" y="f1772"/>
                  <a:pt x="f1773" y="f1774"/>
                  <a:pt x="f1775" y="f1774"/>
                </a:cubicBezTo>
                <a:cubicBezTo>
                  <a:pt x="f1776" y="f1774"/>
                  <a:pt x="f1777" y="f1774"/>
                  <a:pt x="f1778" y="f1774"/>
                </a:cubicBezTo>
                <a:cubicBezTo>
                  <a:pt x="f1779" y="f1774"/>
                  <a:pt x="f1780" y="f1781"/>
                  <a:pt x="f1782" y="f1783"/>
                </a:cubicBezTo>
                <a:cubicBezTo>
                  <a:pt x="f1784" y="f1785"/>
                  <a:pt x="f682" y="f1786"/>
                  <a:pt x="f682" y="f1787"/>
                </a:cubicBezTo>
                <a:cubicBezTo>
                  <a:pt x="f682" y="f1788"/>
                  <a:pt x="f1789" y="f1790"/>
                  <a:pt x="f1791" y="f1792"/>
                </a:cubicBezTo>
                <a:cubicBezTo>
                  <a:pt x="f1793" y="f1794"/>
                  <a:pt x="f1795" y="f1796"/>
                  <a:pt x="f1797" y="f1796"/>
                </a:cubicBezTo>
                <a:cubicBezTo>
                  <a:pt x="f1798" y="f1796"/>
                  <a:pt x="f1799" y="f1800"/>
                  <a:pt x="f665" y="f1801"/>
                </a:cubicBezTo>
                <a:cubicBezTo>
                  <a:pt x="f1802" y="f1803"/>
                  <a:pt x="f1804" y="f1805"/>
                  <a:pt x="f1806" y="f1807"/>
                </a:cubicBezTo>
                <a:lnTo>
                  <a:pt x="f1808" y="f1736"/>
                </a:lnTo>
                <a:close/>
                <a:moveTo>
                  <a:pt x="f1809" y="f1810"/>
                </a:moveTo>
                <a:lnTo>
                  <a:pt x="f124" y="f1811"/>
                </a:lnTo>
                <a:lnTo>
                  <a:pt x="f124" y="f1812"/>
                </a:lnTo>
                <a:lnTo>
                  <a:pt x="f1813" y="f1812"/>
                </a:lnTo>
                <a:lnTo>
                  <a:pt x="f1813" y="f1814"/>
                </a:lnTo>
                <a:lnTo>
                  <a:pt x="f1815" y="f1814"/>
                </a:lnTo>
                <a:lnTo>
                  <a:pt x="f1815" y="f1816"/>
                </a:lnTo>
                <a:lnTo>
                  <a:pt x="f1813" y="f1816"/>
                </a:lnTo>
                <a:lnTo>
                  <a:pt x="f1813" y="f1817"/>
                </a:lnTo>
                <a:lnTo>
                  <a:pt x="f1818" y="f1817"/>
                </a:lnTo>
                <a:lnTo>
                  <a:pt x="f1819" y="f1810"/>
                </a:lnTo>
                <a:close/>
                <a:moveTo>
                  <a:pt x="f1820" y="f1821"/>
                </a:moveTo>
                <a:lnTo>
                  <a:pt x="f41" y="f1822"/>
                </a:lnTo>
                <a:lnTo>
                  <a:pt x="f41" y="f1823"/>
                </a:lnTo>
                <a:lnTo>
                  <a:pt x="f1824" y="f1823"/>
                </a:lnTo>
                <a:cubicBezTo>
                  <a:pt x="f1825" y="f1826"/>
                  <a:pt x="f1827" y="f1828"/>
                  <a:pt x="f1827" y="f1829"/>
                </a:cubicBezTo>
                <a:cubicBezTo>
                  <a:pt x="f1827" y="f1830"/>
                  <a:pt x="f1827" y="f1831"/>
                  <a:pt x="f1827" y="f1832"/>
                </a:cubicBezTo>
                <a:cubicBezTo>
                  <a:pt x="f1827" y="f1833"/>
                  <a:pt x="f1825" y="f1834"/>
                  <a:pt x="f1824" y="f1835"/>
                </a:cubicBezTo>
                <a:cubicBezTo>
                  <a:pt x="f1836" y="f1837"/>
                  <a:pt x="f1838" y="f1839"/>
                  <a:pt x="f1840" y="f1841"/>
                </a:cubicBezTo>
                <a:lnTo>
                  <a:pt x="f1842" y="f1841"/>
                </a:lnTo>
                <a:lnTo>
                  <a:pt x="f1842" y="f1843"/>
                </a:lnTo>
                <a:lnTo>
                  <a:pt x="f1844" y="f1843"/>
                </a:lnTo>
                <a:cubicBezTo>
                  <a:pt x="f1845" y="f1846"/>
                  <a:pt x="f1847" y="f1848"/>
                  <a:pt x="f1849" y="f1850"/>
                </a:cubicBezTo>
                <a:cubicBezTo>
                  <a:pt x="f1851" y="f1852"/>
                  <a:pt x="f1853" y="f1854"/>
                  <a:pt x="f1855" y="f1856"/>
                </a:cubicBezTo>
                <a:lnTo>
                  <a:pt x="f1857" y="f1858"/>
                </a:lnTo>
                <a:cubicBezTo>
                  <a:pt x="f1859" y="f1860"/>
                  <a:pt x="f1861" y="f1862"/>
                  <a:pt x="f1863" y="f1864"/>
                </a:cubicBezTo>
                <a:cubicBezTo>
                  <a:pt x="f1865" y="f1866"/>
                  <a:pt x="f1867" y="f1868"/>
                  <a:pt x="f104" y="f1869"/>
                </a:cubicBezTo>
                <a:close/>
                <a:moveTo>
                  <a:pt x="f1226" y="f1870"/>
                </a:moveTo>
                <a:lnTo>
                  <a:pt x="f1228" y="f1871"/>
                </a:lnTo>
                <a:cubicBezTo>
                  <a:pt x="f1872" y="f1873"/>
                  <a:pt x="f1874" y="f1875"/>
                  <a:pt x="f1876" y="f1877"/>
                </a:cubicBezTo>
                <a:cubicBezTo>
                  <a:pt x="f1878" y="f1879"/>
                  <a:pt x="f1880" y="f1881"/>
                  <a:pt x="f1882" y="f1883"/>
                </a:cubicBezTo>
                <a:lnTo>
                  <a:pt x="f1884" y="f1885"/>
                </a:lnTo>
                <a:cubicBezTo>
                  <a:pt x="f1886" y="f1887"/>
                  <a:pt x="f1888" y="f1889"/>
                  <a:pt x="f1890" y="f1891"/>
                </a:cubicBezTo>
                <a:cubicBezTo>
                  <a:pt x="f1892" y="f1893"/>
                  <a:pt x="f1894" y="f1895"/>
                  <a:pt x="f1226" y="f1870"/>
                </a:cubicBezTo>
                <a:close/>
                <a:moveTo>
                  <a:pt x="f1290" y="f1870"/>
                </a:moveTo>
                <a:lnTo>
                  <a:pt x="f1291" y="f1871"/>
                </a:lnTo>
                <a:cubicBezTo>
                  <a:pt x="f1896" y="f1873"/>
                  <a:pt x="f1897" y="f1875"/>
                  <a:pt x="f1898" y="f1877"/>
                </a:cubicBezTo>
                <a:cubicBezTo>
                  <a:pt x="f1899" y="f1879"/>
                  <a:pt x="f1900" y="f1881"/>
                  <a:pt x="f1901" y="f1883"/>
                </a:cubicBezTo>
                <a:lnTo>
                  <a:pt x="f1902" y="f1885"/>
                </a:lnTo>
                <a:cubicBezTo>
                  <a:pt x="f1903" y="f1887"/>
                  <a:pt x="f1904" y="f1889"/>
                  <a:pt x="f1905" y="f1891"/>
                </a:cubicBezTo>
                <a:cubicBezTo>
                  <a:pt x="f1906" y="f1893"/>
                  <a:pt x="f1907" y="f1895"/>
                  <a:pt x="f1290" y="f1870"/>
                </a:cubicBezTo>
                <a:close/>
                <a:moveTo>
                  <a:pt x="f1326" y="f1870"/>
                </a:moveTo>
                <a:lnTo>
                  <a:pt x="f1327" y="f1871"/>
                </a:lnTo>
                <a:cubicBezTo>
                  <a:pt x="f1908" y="f1873"/>
                  <a:pt x="f1909" y="f1875"/>
                  <a:pt x="f1910" y="f1877"/>
                </a:cubicBezTo>
                <a:cubicBezTo>
                  <a:pt x="f1911" y="f1879"/>
                  <a:pt x="f1912" y="f1881"/>
                  <a:pt x="f1913" y="f1883"/>
                </a:cubicBezTo>
                <a:lnTo>
                  <a:pt x="f1914" y="f1885"/>
                </a:lnTo>
                <a:cubicBezTo>
                  <a:pt x="f1915" y="f1887"/>
                  <a:pt x="f1916" y="f1889"/>
                  <a:pt x="f1917" y="f1891"/>
                </a:cubicBezTo>
                <a:cubicBezTo>
                  <a:pt x="f1918" y="f1893"/>
                  <a:pt x="f1919" y="f1895"/>
                  <a:pt x="f1326" y="f1870"/>
                </a:cubicBezTo>
                <a:close/>
                <a:moveTo>
                  <a:pt x="f1920" y="f1921"/>
                </a:moveTo>
                <a:cubicBezTo>
                  <a:pt x="f1922" y="f1923"/>
                  <a:pt x="f1924" y="f1925"/>
                  <a:pt x="f1926" y="f1927"/>
                </a:cubicBezTo>
                <a:cubicBezTo>
                  <a:pt x="f1928" y="f1929"/>
                  <a:pt x="f1930" y="f1931"/>
                  <a:pt x="f1882" y="f1932"/>
                </a:cubicBezTo>
                <a:lnTo>
                  <a:pt x="f1933" y="f1934"/>
                </a:lnTo>
                <a:cubicBezTo>
                  <a:pt x="f1935" y="f1936"/>
                  <a:pt x="f1937" y="f1938"/>
                  <a:pt x="f1939" y="f1940"/>
                </a:cubicBezTo>
                <a:cubicBezTo>
                  <a:pt x="f1941" y="f1942"/>
                  <a:pt x="f1943" y="f1944"/>
                  <a:pt x="f1945" y="f1946"/>
                </a:cubicBezTo>
                <a:cubicBezTo>
                  <a:pt x="f1947" y="f1948"/>
                  <a:pt x="f1949" y="f1950"/>
                  <a:pt x="f1951" y="f1952"/>
                </a:cubicBezTo>
                <a:cubicBezTo>
                  <a:pt x="f1953" y="f1954"/>
                  <a:pt x="f1955" y="f1956"/>
                  <a:pt x="f1957" y="f1958"/>
                </a:cubicBezTo>
                <a:close/>
                <a:moveTo>
                  <a:pt x="f1959" y="f1921"/>
                </a:moveTo>
                <a:cubicBezTo>
                  <a:pt x="f1960" y="f1923"/>
                  <a:pt x="f1961" y="f1925"/>
                  <a:pt x="f1962" y="f1927"/>
                </a:cubicBezTo>
                <a:cubicBezTo>
                  <a:pt x="f1963" y="f1929"/>
                  <a:pt x="f1964" y="f1931"/>
                  <a:pt x="f1901" y="f1932"/>
                </a:cubicBezTo>
                <a:lnTo>
                  <a:pt x="f1965" y="f1934"/>
                </a:lnTo>
                <a:cubicBezTo>
                  <a:pt x="f1966" y="f1936"/>
                  <a:pt x="f1967" y="f1938"/>
                  <a:pt x="f1968" y="f1940"/>
                </a:cubicBezTo>
                <a:cubicBezTo>
                  <a:pt x="f1969" y="f1942"/>
                  <a:pt x="f1970" y="f1944"/>
                  <a:pt x="f1971" y="f1946"/>
                </a:cubicBezTo>
                <a:cubicBezTo>
                  <a:pt x="f1972" y="f1948"/>
                  <a:pt x="f1973" y="f1950"/>
                  <a:pt x="f1974" y="f1952"/>
                </a:cubicBezTo>
                <a:cubicBezTo>
                  <a:pt x="f1975" y="f1954"/>
                  <a:pt x="f1976" y="f1956"/>
                  <a:pt x="f1977" y="f1958"/>
                </a:cubicBezTo>
                <a:close/>
                <a:moveTo>
                  <a:pt x="f1978" y="f1921"/>
                </a:moveTo>
                <a:cubicBezTo>
                  <a:pt x="f1979" y="f1923"/>
                  <a:pt x="f1980" y="f1925"/>
                  <a:pt x="f1981" y="f1927"/>
                </a:cubicBezTo>
                <a:cubicBezTo>
                  <a:pt x="f1982" y="f1929"/>
                  <a:pt x="f1983" y="f1931"/>
                  <a:pt x="f1913" y="f1932"/>
                </a:cubicBezTo>
                <a:lnTo>
                  <a:pt x="f1984" y="f1934"/>
                </a:lnTo>
                <a:cubicBezTo>
                  <a:pt x="f1985" y="f1936"/>
                  <a:pt x="f1986" y="f1938"/>
                  <a:pt x="f1987" y="f1940"/>
                </a:cubicBezTo>
                <a:cubicBezTo>
                  <a:pt x="f1988" y="f1942"/>
                  <a:pt x="f1989" y="f1944"/>
                  <a:pt x="f1990" y="f1946"/>
                </a:cubicBezTo>
                <a:cubicBezTo>
                  <a:pt x="f1991" y="f1948"/>
                  <a:pt x="f1992" y="f1950"/>
                  <a:pt x="f1993" y="f1952"/>
                </a:cubicBezTo>
                <a:cubicBezTo>
                  <a:pt x="f1994" y="f1954"/>
                  <a:pt x="f1995" y="f1956"/>
                  <a:pt x="f1996" y="f1958"/>
                </a:cubicBezTo>
                <a:close/>
                <a:moveTo>
                  <a:pt x="f1997" y="f1998"/>
                </a:moveTo>
                <a:lnTo>
                  <a:pt x="f1999" y="f2000"/>
                </a:lnTo>
                <a:lnTo>
                  <a:pt x="f2001" y="f2002"/>
                </a:lnTo>
                <a:lnTo>
                  <a:pt x="f2003" y="f2004"/>
                </a:lnTo>
                <a:cubicBezTo>
                  <a:pt x="f2005" y="f2006"/>
                  <a:pt x="f2007" y="f2008"/>
                  <a:pt x="f2009" y="f2010"/>
                </a:cubicBezTo>
                <a:cubicBezTo>
                  <a:pt x="f2011" y="f2012"/>
                  <a:pt x="f2013" y="f2014"/>
                  <a:pt x="f2015" y="f2016"/>
                </a:cubicBezTo>
                <a:lnTo>
                  <a:pt x="f2017" y="f2018"/>
                </a:lnTo>
                <a:cubicBezTo>
                  <a:pt x="f2019" y="f2020"/>
                  <a:pt x="f2021" y="f2022"/>
                  <a:pt x="f2023" y="f2024"/>
                </a:cubicBezTo>
                <a:cubicBezTo>
                  <a:pt x="f2025" y="f2026"/>
                  <a:pt x="f2027" y="f2028"/>
                  <a:pt x="f2029" y="f2030"/>
                </a:cubicBezTo>
                <a:cubicBezTo>
                  <a:pt x="f2031" y="f2032"/>
                  <a:pt x="f2033" y="f2034"/>
                  <a:pt x="f2035" y="f2036"/>
                </a:cubicBezTo>
                <a:cubicBezTo>
                  <a:pt x="f2037" y="f2038"/>
                  <a:pt x="f2039" y="f2040"/>
                  <a:pt x="f2041" y="f2042"/>
                </a:cubicBezTo>
                <a:lnTo>
                  <a:pt x="f2043" y="f2044"/>
                </a:lnTo>
                <a:cubicBezTo>
                  <a:pt x="f2045" y="f2046"/>
                  <a:pt x="f2047" y="f2048"/>
                  <a:pt x="f2049" y="f2050"/>
                </a:cubicBezTo>
                <a:cubicBezTo>
                  <a:pt x="f2051" y="f2052"/>
                  <a:pt x="f2053" y="f2054"/>
                  <a:pt x="f2055" y="f2056"/>
                </a:cubicBezTo>
                <a:cubicBezTo>
                  <a:pt x="f2057" y="f2058"/>
                  <a:pt x="f2059" y="f2060"/>
                  <a:pt x="f2061" y="f2062"/>
                </a:cubicBezTo>
                <a:cubicBezTo>
                  <a:pt x="f2063" y="f2064"/>
                  <a:pt x="f2065" y="f2066"/>
                  <a:pt x="f2067" y="f2068"/>
                </a:cubicBezTo>
                <a:close/>
                <a:moveTo>
                  <a:pt x="f2069" y="f2070"/>
                </a:moveTo>
                <a:lnTo>
                  <a:pt x="f208" y="f2071"/>
                </a:lnTo>
                <a:cubicBezTo>
                  <a:pt x="f2072" y="f2073"/>
                  <a:pt x="f2074" y="f2075"/>
                  <a:pt x="f2076" y="f2077"/>
                </a:cubicBezTo>
                <a:cubicBezTo>
                  <a:pt x="f2078" y="f2079"/>
                  <a:pt x="f2080" y="f2081"/>
                  <a:pt x="f2082" y="f2083"/>
                </a:cubicBezTo>
                <a:lnTo>
                  <a:pt x="f780" y="f2084"/>
                </a:lnTo>
                <a:cubicBezTo>
                  <a:pt x="f2085" y="f2086"/>
                  <a:pt x="f2087" y="f2088"/>
                  <a:pt x="f2089" y="f2090"/>
                </a:cubicBezTo>
                <a:cubicBezTo>
                  <a:pt x="f2091" y="f2092"/>
                  <a:pt x="f2093" y="f2094"/>
                  <a:pt x="f2069" y="f2070"/>
                </a:cubicBezTo>
                <a:close/>
                <a:moveTo>
                  <a:pt x="f2095" y="f2096"/>
                </a:moveTo>
                <a:lnTo>
                  <a:pt x="f276" y="f2097"/>
                </a:lnTo>
                <a:lnTo>
                  <a:pt x="f276" y="f2098"/>
                </a:lnTo>
                <a:lnTo>
                  <a:pt x="f2099" y="f2098"/>
                </a:lnTo>
                <a:lnTo>
                  <a:pt x="f2099" y="f2100"/>
                </a:lnTo>
                <a:lnTo>
                  <a:pt x="f2101" y="f2100"/>
                </a:lnTo>
                <a:lnTo>
                  <a:pt x="f2101" y="f2102"/>
                </a:lnTo>
                <a:lnTo>
                  <a:pt x="f2099" y="f2102"/>
                </a:lnTo>
                <a:lnTo>
                  <a:pt x="f2099" y="f2103"/>
                </a:lnTo>
                <a:lnTo>
                  <a:pt x="f2104" y="f2103"/>
                </a:lnTo>
                <a:lnTo>
                  <a:pt x="f2105" y="f2096"/>
                </a:lnTo>
                <a:close/>
                <a:moveTo>
                  <a:pt x="f2106" y="f2107"/>
                </a:moveTo>
                <a:cubicBezTo>
                  <a:pt x="f2108" y="f2109"/>
                  <a:pt x="f2110" y="f2111"/>
                  <a:pt x="f2112" y="f2113"/>
                </a:cubicBezTo>
                <a:lnTo>
                  <a:pt x="f2114" y="f2115"/>
                </a:lnTo>
                <a:cubicBezTo>
                  <a:pt x="f2116" y="f2117"/>
                  <a:pt x="f2118" y="f2119"/>
                  <a:pt x="f463" y="f2120"/>
                </a:cubicBezTo>
                <a:cubicBezTo>
                  <a:pt x="f2121" y="f2122"/>
                  <a:pt x="f2123" y="f2124"/>
                  <a:pt x="f2125" y="f2126"/>
                </a:cubicBezTo>
                <a:close/>
                <a:moveTo>
                  <a:pt x="f2127" y="f2128"/>
                </a:moveTo>
                <a:lnTo>
                  <a:pt x="f348" y="f1952"/>
                </a:lnTo>
                <a:lnTo>
                  <a:pt x="f348" y="f2129"/>
                </a:lnTo>
                <a:lnTo>
                  <a:pt x="f2130" y="f2129"/>
                </a:lnTo>
                <a:lnTo>
                  <a:pt x="f2130" y="f2131"/>
                </a:lnTo>
                <a:lnTo>
                  <a:pt x="f2132" y="f2131"/>
                </a:lnTo>
                <a:lnTo>
                  <a:pt x="f2132" y="f2133"/>
                </a:lnTo>
                <a:lnTo>
                  <a:pt x="f2130" y="f2133"/>
                </a:lnTo>
                <a:lnTo>
                  <a:pt x="f2130" y="f2134"/>
                </a:lnTo>
                <a:lnTo>
                  <a:pt x="f2135" y="f2134"/>
                </a:lnTo>
                <a:lnTo>
                  <a:pt x="f2136" y="f2128"/>
                </a:lnTo>
                <a:close/>
                <a:moveTo>
                  <a:pt x="f2137" y="f2128"/>
                </a:moveTo>
                <a:lnTo>
                  <a:pt x="f411" y="f1952"/>
                </a:lnTo>
                <a:lnTo>
                  <a:pt x="f411" y="f2129"/>
                </a:lnTo>
                <a:lnTo>
                  <a:pt x="f2138" y="f2129"/>
                </a:lnTo>
                <a:lnTo>
                  <a:pt x="f2138" y="f2131"/>
                </a:lnTo>
                <a:lnTo>
                  <a:pt x="f2139" y="f2131"/>
                </a:lnTo>
                <a:lnTo>
                  <a:pt x="f2139" y="f2133"/>
                </a:lnTo>
                <a:lnTo>
                  <a:pt x="f2138" y="f2133"/>
                </a:lnTo>
                <a:lnTo>
                  <a:pt x="f2138" y="f2134"/>
                </a:lnTo>
                <a:lnTo>
                  <a:pt x="f2140" y="f2134"/>
                </a:lnTo>
                <a:lnTo>
                  <a:pt x="f2141" y="f2128"/>
                </a:lnTo>
                <a:close/>
                <a:moveTo>
                  <a:pt x="f2142" y="f2143"/>
                </a:moveTo>
                <a:lnTo>
                  <a:pt x="f440" y="f2144"/>
                </a:lnTo>
                <a:cubicBezTo>
                  <a:pt x="f2145" y="f2146"/>
                  <a:pt x="f2147" y="f2148"/>
                  <a:pt x="f2149" y="f2150"/>
                </a:cubicBezTo>
                <a:cubicBezTo>
                  <a:pt x="f2151" y="f2152"/>
                  <a:pt x="f2153" y="f2154"/>
                  <a:pt x="f2155" y="f2156"/>
                </a:cubicBezTo>
                <a:lnTo>
                  <a:pt x="f999" y="f2157"/>
                </a:lnTo>
                <a:cubicBezTo>
                  <a:pt x="f2158" y="f2159"/>
                  <a:pt x="f2160" y="f2161"/>
                  <a:pt x="f2162" y="f2163"/>
                </a:cubicBezTo>
                <a:cubicBezTo>
                  <a:pt x="f2164" y="f2165"/>
                  <a:pt x="f2166" y="f2167"/>
                  <a:pt x="f2142" y="f2143"/>
                </a:cubicBezTo>
                <a:close/>
                <a:moveTo>
                  <a:pt x="f2168" y="f2169"/>
                </a:moveTo>
                <a:lnTo>
                  <a:pt x="f2170" y="f2171"/>
                </a:lnTo>
                <a:lnTo>
                  <a:pt x="f2172" y="f2173"/>
                </a:lnTo>
                <a:lnTo>
                  <a:pt x="f2174" y="f2175"/>
                </a:lnTo>
                <a:cubicBezTo>
                  <a:pt x="f2176" y="f2177"/>
                  <a:pt x="f2178" y="f2179"/>
                  <a:pt x="f2180" y="f2181"/>
                </a:cubicBezTo>
                <a:cubicBezTo>
                  <a:pt x="f2182" y="f2183"/>
                  <a:pt x="f2184" y="f2185"/>
                  <a:pt x="f2186" y="f2187"/>
                </a:cubicBezTo>
                <a:lnTo>
                  <a:pt x="f2188" y="f2189"/>
                </a:lnTo>
                <a:cubicBezTo>
                  <a:pt x="f2190" y="f2191"/>
                  <a:pt x="f2192" y="f2193"/>
                  <a:pt x="f2194" y="f2195"/>
                </a:cubicBezTo>
                <a:cubicBezTo>
                  <a:pt x="f2196" y="f2197"/>
                  <a:pt x="f2198" y="f2199"/>
                  <a:pt x="f2200" y="f2201"/>
                </a:cubicBezTo>
                <a:cubicBezTo>
                  <a:pt x="f2202" y="f2203"/>
                  <a:pt x="f2204" y="f2205"/>
                  <a:pt x="f2206" y="f2207"/>
                </a:cubicBezTo>
                <a:cubicBezTo>
                  <a:pt x="f2208" y="f2209"/>
                  <a:pt x="f2210" y="f2211"/>
                  <a:pt x="f2212" y="f2213"/>
                </a:cubicBezTo>
                <a:lnTo>
                  <a:pt x="f2214" y="f2215"/>
                </a:lnTo>
                <a:cubicBezTo>
                  <a:pt x="f2216" y="f2217"/>
                  <a:pt x="f2218" y="f2219"/>
                  <a:pt x="f2220" y="f2221"/>
                </a:cubicBezTo>
                <a:cubicBezTo>
                  <a:pt x="f2222" y="f2223"/>
                  <a:pt x="f2224" y="f2225"/>
                  <a:pt x="f2226" y="f2227"/>
                </a:cubicBezTo>
                <a:cubicBezTo>
                  <a:pt x="f2228" y="f2229"/>
                  <a:pt x="f2230" y="f2231"/>
                  <a:pt x="f2232" y="f2233"/>
                </a:cubicBezTo>
                <a:cubicBezTo>
                  <a:pt x="f2234" y="f2235"/>
                  <a:pt x="f2236" y="f2237"/>
                  <a:pt x="f2238" y="f2239"/>
                </a:cubicBezTo>
                <a:close/>
                <a:moveTo>
                  <a:pt x="f2240" y="f2241"/>
                </a:moveTo>
                <a:cubicBezTo>
                  <a:pt x="f2242" y="f2243"/>
                  <a:pt x="f2244" y="f2245"/>
                  <a:pt x="f2246" y="f2247"/>
                </a:cubicBezTo>
                <a:lnTo>
                  <a:pt x="f2248" y="f2249"/>
                </a:lnTo>
                <a:cubicBezTo>
                  <a:pt x="f2250" y="f2251"/>
                  <a:pt x="f2252" y="f2253"/>
                  <a:pt x="f669" y="f2254"/>
                </a:cubicBezTo>
                <a:cubicBezTo>
                  <a:pt x="f2255" y="f2256"/>
                  <a:pt x="f2257" y="f2258"/>
                  <a:pt x="f2259" y="f2260"/>
                </a:cubicBezTo>
                <a:close/>
                <a:moveTo>
                  <a:pt x="f2261" y="f2262"/>
                </a:moveTo>
                <a:lnTo>
                  <a:pt x="f244" y="f2263"/>
                </a:lnTo>
                <a:lnTo>
                  <a:pt x="f2264" y="f2265"/>
                </a:lnTo>
                <a:lnTo>
                  <a:pt x="f208" y="f2266"/>
                </a:lnTo>
                <a:lnTo>
                  <a:pt x="f2267" y="f2268"/>
                </a:lnTo>
                <a:lnTo>
                  <a:pt x="f2269" y="f2270"/>
                </a:lnTo>
                <a:lnTo>
                  <a:pt x="f2271" y="f2272"/>
                </a:lnTo>
                <a:lnTo>
                  <a:pt x="f2273" y="f2274"/>
                </a:lnTo>
                <a:lnTo>
                  <a:pt x="f2275" y="f2276"/>
                </a:lnTo>
                <a:lnTo>
                  <a:pt x="f2277" y="f2278"/>
                </a:lnTo>
                <a:lnTo>
                  <a:pt x="f2279" y="f2280"/>
                </a:lnTo>
                <a:lnTo>
                  <a:pt x="f2281" y="f2282"/>
                </a:lnTo>
                <a:lnTo>
                  <a:pt x="f2283" y="f2284"/>
                </a:lnTo>
                <a:lnTo>
                  <a:pt x="f2285" y="f2286"/>
                </a:lnTo>
                <a:lnTo>
                  <a:pt x="f2287" y="f2288"/>
                </a:lnTo>
                <a:close/>
                <a:moveTo>
                  <a:pt x="f2289" y="f2290"/>
                </a:moveTo>
                <a:cubicBezTo>
                  <a:pt x="f2291" y="f2290"/>
                  <a:pt x="f2292" y="f2293"/>
                  <a:pt x="f2294" y="f2295"/>
                </a:cubicBezTo>
                <a:cubicBezTo>
                  <a:pt x="f2296" y="f2297"/>
                  <a:pt x="f180" y="f2298"/>
                  <a:pt x="f180" y="f2299"/>
                </a:cubicBezTo>
                <a:cubicBezTo>
                  <a:pt x="f180" y="f2300"/>
                  <a:pt x="f2301" y="f2302"/>
                  <a:pt x="f2303" y="f2304"/>
                </a:cubicBezTo>
                <a:cubicBezTo>
                  <a:pt x="f2305" y="f2306"/>
                  <a:pt x="f2307" y="f2308"/>
                  <a:pt x="f2309" y="f2310"/>
                </a:cubicBezTo>
                <a:lnTo>
                  <a:pt x="f2311" y="f2312"/>
                </a:lnTo>
                <a:cubicBezTo>
                  <a:pt x="f2313" y="f2314"/>
                  <a:pt x="f2315" y="f2316"/>
                  <a:pt x="f2317" y="f2318"/>
                </a:cubicBezTo>
                <a:cubicBezTo>
                  <a:pt x="f2319" y="f2320"/>
                  <a:pt x="f2321" y="f2322"/>
                  <a:pt x="f2323" y="f2324"/>
                </a:cubicBezTo>
                <a:cubicBezTo>
                  <a:pt x="f2325" y="f2326"/>
                  <a:pt x="f2327" y="f2328"/>
                  <a:pt x="f2329" y="f2330"/>
                </a:cubicBezTo>
                <a:cubicBezTo>
                  <a:pt x="f2331" y="f2332"/>
                  <a:pt x="f2333" y="f2334"/>
                  <a:pt x="f2333" y="f2335"/>
                </a:cubicBezTo>
                <a:lnTo>
                  <a:pt x="f2333" y="f2336"/>
                </a:lnTo>
                <a:lnTo>
                  <a:pt x="f2337" y="f2336"/>
                </a:lnTo>
                <a:lnTo>
                  <a:pt x="f2337" y="f2338"/>
                </a:lnTo>
                <a:lnTo>
                  <a:pt x="f2339" y="f2338"/>
                </a:lnTo>
                <a:cubicBezTo>
                  <a:pt x="f2340" y="f2341"/>
                  <a:pt x="f2342" y="f2343"/>
                  <a:pt x="f2342" y="f2344"/>
                </a:cubicBezTo>
                <a:cubicBezTo>
                  <a:pt x="f2342" y="f2345"/>
                  <a:pt x="f2342" y="f2346"/>
                  <a:pt x="f2342" y="f2347"/>
                </a:cubicBezTo>
                <a:cubicBezTo>
                  <a:pt x="f2342" y="f2348"/>
                  <a:pt x="f2349" y="f2350"/>
                  <a:pt x="f642" y="f2351"/>
                </a:cubicBezTo>
                <a:cubicBezTo>
                  <a:pt x="f2352" y="f2353"/>
                  <a:pt x="f2354" y="f2355"/>
                  <a:pt x="f2356" y="f2357"/>
                </a:cubicBezTo>
                <a:lnTo>
                  <a:pt x="f2358" y="f2359"/>
                </a:lnTo>
                <a:cubicBezTo>
                  <a:pt x="f2360" y="f2361"/>
                  <a:pt x="f2362" y="f2363"/>
                  <a:pt x="f2364" y="f2365"/>
                </a:cubicBezTo>
                <a:cubicBezTo>
                  <a:pt x="f2366" y="f2367"/>
                  <a:pt x="f2368" y="f2369"/>
                  <a:pt x="f2368" y="f2370"/>
                </a:cubicBezTo>
                <a:cubicBezTo>
                  <a:pt x="f2368" y="f2371"/>
                  <a:pt x="f2372" y="f2373"/>
                  <a:pt x="f2374" y="f2375"/>
                </a:cubicBezTo>
                <a:cubicBezTo>
                  <a:pt x="f2376" y="f2377"/>
                  <a:pt x="f2378" y="f2379"/>
                  <a:pt x="f2380" y="f2381"/>
                </a:cubicBezTo>
                <a:cubicBezTo>
                  <a:pt x="f2382" y="f2383"/>
                  <a:pt x="f2384" y="f2385"/>
                  <a:pt x="f2386" y="f2387"/>
                </a:cubicBezTo>
                <a:cubicBezTo>
                  <a:pt x="f2388" y="f2389"/>
                  <a:pt x="f2390" y="f2391"/>
                  <a:pt x="f2392" y="f2391"/>
                </a:cubicBezTo>
                <a:cubicBezTo>
                  <a:pt x="f2393" y="f2391"/>
                  <a:pt x="f2394" y="f2395"/>
                  <a:pt x="f2396" y="f2397"/>
                </a:cubicBezTo>
                <a:cubicBezTo>
                  <a:pt x="f2398" y="f2399"/>
                  <a:pt x="f2400" y="f2401"/>
                  <a:pt x="f2402" y="f2403"/>
                </a:cubicBezTo>
                <a:lnTo>
                  <a:pt x="f2402" y="f2404"/>
                </a:lnTo>
                <a:cubicBezTo>
                  <a:pt x="f1711" y="f2405"/>
                  <a:pt x="f2406" y="f2407"/>
                  <a:pt x="f2408" y="f2409"/>
                </a:cubicBezTo>
                <a:cubicBezTo>
                  <a:pt x="f2410" y="f2411"/>
                  <a:pt x="f2412" y="f2290"/>
                  <a:pt x="f2289" y="f2290"/>
                </a:cubicBezTo>
                <a:close/>
                <a:moveTo>
                  <a:pt x="f1228" y="f2413"/>
                </a:moveTo>
                <a:lnTo>
                  <a:pt x="f1228" y="f2414"/>
                </a:lnTo>
                <a:lnTo>
                  <a:pt x="f1945" y="f2414"/>
                </a:lnTo>
                <a:cubicBezTo>
                  <a:pt x="f1945" y="f2415"/>
                  <a:pt x="f2416" y="f2417"/>
                  <a:pt x="f2418" y="f2419"/>
                </a:cubicBezTo>
                <a:cubicBezTo>
                  <a:pt x="f2420" y="f2421"/>
                  <a:pt x="f2422" y="f2423"/>
                  <a:pt x="f2424" y="f2425"/>
                </a:cubicBezTo>
                <a:cubicBezTo>
                  <a:pt x="f2426" y="f2427"/>
                  <a:pt x="f2428" y="f2429"/>
                  <a:pt x="f2430" y="f2431"/>
                </a:cubicBezTo>
                <a:cubicBezTo>
                  <a:pt x="f2432" y="f2433"/>
                  <a:pt x="f2434" y="f2435"/>
                  <a:pt x="f2436" y="f2437"/>
                </a:cubicBezTo>
                <a:cubicBezTo>
                  <a:pt x="f2438" y="f2439"/>
                  <a:pt x="f2440" y="f2441"/>
                  <a:pt x="f2442" y="f2443"/>
                </a:cubicBezTo>
                <a:cubicBezTo>
                  <a:pt x="f2444" y="f2445"/>
                  <a:pt x="f2446" y="f2447"/>
                  <a:pt x="f2446" y="f2448"/>
                </a:cubicBezTo>
                <a:lnTo>
                  <a:pt x="f2446" y="f2449"/>
                </a:lnTo>
                <a:lnTo>
                  <a:pt x="f2450" y="f2449"/>
                </a:lnTo>
                <a:lnTo>
                  <a:pt x="f2450" y="f2451"/>
                </a:lnTo>
                <a:cubicBezTo>
                  <a:pt x="f2450" y="f2452"/>
                  <a:pt x="f2453" y="f2454"/>
                  <a:pt x="f2455" y="f2456"/>
                </a:cubicBezTo>
                <a:cubicBezTo>
                  <a:pt x="f2457" y="f2458"/>
                  <a:pt x="f2459" y="f2460"/>
                  <a:pt x="f2461" y="f2462"/>
                </a:cubicBezTo>
                <a:cubicBezTo>
                  <a:pt x="f2463" y="f2464"/>
                  <a:pt x="f2465" y="f2466"/>
                  <a:pt x="f2467" y="f2468"/>
                </a:cubicBezTo>
                <a:cubicBezTo>
                  <a:pt x="f2469" y="f2470"/>
                  <a:pt x="f2471" y="f2472"/>
                  <a:pt x="f2473" y="f2474"/>
                </a:cubicBezTo>
                <a:cubicBezTo>
                  <a:pt x="f2475" y="f2476"/>
                  <a:pt x="f2477" y="f2478"/>
                  <a:pt x="f2479" y="f2480"/>
                </a:cubicBezTo>
                <a:cubicBezTo>
                  <a:pt x="f2481" y="f2482"/>
                  <a:pt x="f2483" y="f2484"/>
                  <a:pt x="f2485" y="f2486"/>
                </a:cubicBezTo>
                <a:cubicBezTo>
                  <a:pt x="f1957" y="f2487"/>
                  <a:pt x="f2488" y="f2489"/>
                  <a:pt x="f2488" y="f2490"/>
                </a:cubicBezTo>
                <a:lnTo>
                  <a:pt x="f2488" y="f2413"/>
                </a:lnTo>
                <a:close/>
                <a:moveTo>
                  <a:pt x="f1291" y="f2413"/>
                </a:moveTo>
                <a:lnTo>
                  <a:pt x="f1291" y="f2414"/>
                </a:lnTo>
                <a:lnTo>
                  <a:pt x="f1971" y="f2414"/>
                </a:lnTo>
                <a:cubicBezTo>
                  <a:pt x="f1971" y="f2415"/>
                  <a:pt x="f2491" y="f2417"/>
                  <a:pt x="f2492" y="f2419"/>
                </a:cubicBezTo>
                <a:cubicBezTo>
                  <a:pt x="f2493" y="f2421"/>
                  <a:pt x="f2494" y="f2423"/>
                  <a:pt x="f2495" y="f2425"/>
                </a:cubicBezTo>
                <a:cubicBezTo>
                  <a:pt x="f2496" y="f2427"/>
                  <a:pt x="f2497" y="f2429"/>
                  <a:pt x="f2498" y="f2431"/>
                </a:cubicBezTo>
                <a:cubicBezTo>
                  <a:pt x="f2499" y="f2433"/>
                  <a:pt x="f2500" y="f2435"/>
                  <a:pt x="f2501" y="f2437"/>
                </a:cubicBezTo>
                <a:cubicBezTo>
                  <a:pt x="f2502" y="f2439"/>
                  <a:pt x="f2503" y="f2441"/>
                  <a:pt x="f2504" y="f2443"/>
                </a:cubicBezTo>
                <a:cubicBezTo>
                  <a:pt x="f2505" y="f2445"/>
                  <a:pt x="f2506" y="f2447"/>
                  <a:pt x="f2506" y="f2448"/>
                </a:cubicBezTo>
                <a:lnTo>
                  <a:pt x="f2506" y="f2449"/>
                </a:lnTo>
                <a:lnTo>
                  <a:pt x="f2507" y="f2449"/>
                </a:lnTo>
                <a:lnTo>
                  <a:pt x="f2507" y="f2451"/>
                </a:lnTo>
                <a:cubicBezTo>
                  <a:pt x="f2507" y="f2452"/>
                  <a:pt x="f2508" y="f2454"/>
                  <a:pt x="f2509" y="f2456"/>
                </a:cubicBezTo>
                <a:cubicBezTo>
                  <a:pt x="f2510" y="f2458"/>
                  <a:pt x="f2511" y="f2460"/>
                  <a:pt x="f2512" y="f2462"/>
                </a:cubicBezTo>
                <a:cubicBezTo>
                  <a:pt x="f2513" y="f2464"/>
                  <a:pt x="f2514" y="f2466"/>
                  <a:pt x="f2515" y="f2468"/>
                </a:cubicBezTo>
                <a:cubicBezTo>
                  <a:pt x="f2516" y="f2470"/>
                  <a:pt x="f2517" y="f2472"/>
                  <a:pt x="f2518" y="f2474"/>
                </a:cubicBezTo>
                <a:cubicBezTo>
                  <a:pt x="f2519" y="f2476"/>
                  <a:pt x="f2520" y="f2478"/>
                  <a:pt x="f2521" y="f2480"/>
                </a:cubicBezTo>
                <a:cubicBezTo>
                  <a:pt x="f2522" y="f2482"/>
                  <a:pt x="f2523" y="f2484"/>
                  <a:pt x="f2524" y="f2486"/>
                </a:cubicBezTo>
                <a:cubicBezTo>
                  <a:pt x="f1977" y="f2487"/>
                  <a:pt x="f2525" y="f2489"/>
                  <a:pt x="f2525" y="f2490"/>
                </a:cubicBezTo>
                <a:lnTo>
                  <a:pt x="f2525" y="f2413"/>
                </a:lnTo>
                <a:close/>
                <a:moveTo>
                  <a:pt x="f1327" y="f2413"/>
                </a:moveTo>
                <a:lnTo>
                  <a:pt x="f1327" y="f2414"/>
                </a:lnTo>
                <a:lnTo>
                  <a:pt x="f1990" y="f2414"/>
                </a:lnTo>
                <a:cubicBezTo>
                  <a:pt x="f1990" y="f2415"/>
                  <a:pt x="f2526" y="f2417"/>
                  <a:pt x="f2527" y="f2419"/>
                </a:cubicBezTo>
                <a:cubicBezTo>
                  <a:pt x="f2528" y="f2421"/>
                  <a:pt x="f2529" y="f2423"/>
                  <a:pt x="f2530" y="f2425"/>
                </a:cubicBezTo>
                <a:cubicBezTo>
                  <a:pt x="f2531" y="f2427"/>
                  <a:pt x="f2532" y="f2429"/>
                  <a:pt x="f2533" y="f2431"/>
                </a:cubicBezTo>
                <a:cubicBezTo>
                  <a:pt x="f2534" y="f2433"/>
                  <a:pt x="f2535" y="f2435"/>
                  <a:pt x="f2536" y="f2437"/>
                </a:cubicBezTo>
                <a:cubicBezTo>
                  <a:pt x="f2537" y="f2439"/>
                  <a:pt x="f2538" y="f2441"/>
                  <a:pt x="f2539" y="f2443"/>
                </a:cubicBezTo>
                <a:cubicBezTo>
                  <a:pt x="f2540" y="f2445"/>
                  <a:pt x="f2541" y="f2447"/>
                  <a:pt x="f2541" y="f2448"/>
                </a:cubicBezTo>
                <a:lnTo>
                  <a:pt x="f2541" y="f2449"/>
                </a:lnTo>
                <a:lnTo>
                  <a:pt x="f2542" y="f2449"/>
                </a:lnTo>
                <a:lnTo>
                  <a:pt x="f2542" y="f2451"/>
                </a:lnTo>
                <a:cubicBezTo>
                  <a:pt x="f2542" y="f2452"/>
                  <a:pt x="f2543" y="f2454"/>
                  <a:pt x="f2544" y="f2456"/>
                </a:cubicBezTo>
                <a:cubicBezTo>
                  <a:pt x="f2545" y="f2458"/>
                  <a:pt x="f2546" y="f2460"/>
                  <a:pt x="f2547" y="f2462"/>
                </a:cubicBezTo>
                <a:cubicBezTo>
                  <a:pt x="f2548" y="f2464"/>
                  <a:pt x="f2549" y="f2466"/>
                  <a:pt x="f2550" y="f2468"/>
                </a:cubicBezTo>
                <a:cubicBezTo>
                  <a:pt x="f2551" y="f2470"/>
                  <a:pt x="f2552" y="f2472"/>
                  <a:pt x="f2553" y="f2474"/>
                </a:cubicBezTo>
                <a:cubicBezTo>
                  <a:pt x="f2554" y="f2476"/>
                  <a:pt x="f2555" y="f2478"/>
                  <a:pt x="f2556" y="f2480"/>
                </a:cubicBezTo>
                <a:cubicBezTo>
                  <a:pt x="f2557" y="f2482"/>
                  <a:pt x="f2558" y="f2484"/>
                  <a:pt x="f2559" y="f2486"/>
                </a:cubicBezTo>
                <a:cubicBezTo>
                  <a:pt x="f1996" y="f2487"/>
                  <a:pt x="f2560" y="f2489"/>
                  <a:pt x="f2560" y="f2490"/>
                </a:cubicBezTo>
                <a:lnTo>
                  <a:pt x="f2560" y="f2413"/>
                </a:lnTo>
                <a:close/>
                <a:moveTo>
                  <a:pt x="f2561" y="f2562"/>
                </a:moveTo>
                <a:lnTo>
                  <a:pt x="f29" y="f2563"/>
                </a:lnTo>
                <a:cubicBezTo>
                  <a:pt x="f2564" y="f2565"/>
                  <a:pt x="f2566" y="f2567"/>
                  <a:pt x="f2568" y="f2569"/>
                </a:cubicBezTo>
                <a:cubicBezTo>
                  <a:pt x="f2570" y="f2571"/>
                  <a:pt x="f2572" y="f2573"/>
                  <a:pt x="f2574" y="f2575"/>
                </a:cubicBezTo>
                <a:lnTo>
                  <a:pt x="f1373" y="f2576"/>
                </a:lnTo>
                <a:cubicBezTo>
                  <a:pt x="f2577" y="f2578"/>
                  <a:pt x="f2579" y="f2580"/>
                  <a:pt x="f2581" y="f2582"/>
                </a:cubicBezTo>
                <a:cubicBezTo>
                  <a:pt x="f2583" y="f2584"/>
                  <a:pt x="f2585" y="f2586"/>
                  <a:pt x="f2561" y="f2562"/>
                </a:cubicBezTo>
                <a:close/>
                <a:moveTo>
                  <a:pt x="f2587" y="f2588"/>
                </a:moveTo>
                <a:lnTo>
                  <a:pt x="f124" y="f2589"/>
                </a:lnTo>
                <a:lnTo>
                  <a:pt x="f124" y="f2590"/>
                </a:lnTo>
                <a:lnTo>
                  <a:pt x="f2591" y="f2590"/>
                </a:lnTo>
                <a:cubicBezTo>
                  <a:pt x="f2592" y="f2593"/>
                  <a:pt x="f2594" y="f2595"/>
                  <a:pt x="f2594" y="f2596"/>
                </a:cubicBezTo>
                <a:cubicBezTo>
                  <a:pt x="f2594" y="f2597"/>
                  <a:pt x="f2594" y="f2598"/>
                  <a:pt x="f2594" y="f2599"/>
                </a:cubicBezTo>
                <a:cubicBezTo>
                  <a:pt x="f2594" y="f2600"/>
                  <a:pt x="f2592" y="f2601"/>
                  <a:pt x="f2591" y="f2602"/>
                </a:cubicBezTo>
                <a:cubicBezTo>
                  <a:pt x="f2603" y="f2604"/>
                  <a:pt x="f2605" y="f2606"/>
                  <a:pt x="f2607" y="f2608"/>
                </a:cubicBezTo>
                <a:lnTo>
                  <a:pt x="f2609" y="f2608"/>
                </a:lnTo>
                <a:lnTo>
                  <a:pt x="f2609" y="f2610"/>
                </a:lnTo>
                <a:lnTo>
                  <a:pt x="f2611" y="f2610"/>
                </a:lnTo>
                <a:cubicBezTo>
                  <a:pt x="f2612" y="f2613"/>
                  <a:pt x="f2614" y="f2615"/>
                  <a:pt x="f2616" y="f2617"/>
                </a:cubicBezTo>
                <a:cubicBezTo>
                  <a:pt x="f2618" y="f2619"/>
                  <a:pt x="f2620" y="f2621"/>
                  <a:pt x="f2622" y="f2623"/>
                </a:cubicBezTo>
                <a:lnTo>
                  <a:pt x="f2624" y="f2625"/>
                </a:lnTo>
                <a:cubicBezTo>
                  <a:pt x="f2626" y="f2627"/>
                  <a:pt x="f2628" y="f2629"/>
                  <a:pt x="f2630" y="f2631"/>
                </a:cubicBezTo>
                <a:cubicBezTo>
                  <a:pt x="f2632" y="f2633"/>
                  <a:pt x="f2634" y="f2635"/>
                  <a:pt x="f759" y="f2636"/>
                </a:cubicBezTo>
                <a:close/>
                <a:moveTo>
                  <a:pt x="f2013" y="f2637"/>
                </a:moveTo>
                <a:lnTo>
                  <a:pt x="f2015" y="f2638"/>
                </a:lnTo>
                <a:cubicBezTo>
                  <a:pt x="f2639" y="f2640"/>
                  <a:pt x="f2641" y="f2642"/>
                  <a:pt x="f2643" y="f2644"/>
                </a:cubicBezTo>
                <a:cubicBezTo>
                  <a:pt x="f2645" y="f2646"/>
                  <a:pt x="f2647" y="f2648"/>
                  <a:pt x="f2649" y="f2650"/>
                </a:cubicBezTo>
                <a:lnTo>
                  <a:pt x="f2651" y="f2652"/>
                </a:lnTo>
                <a:cubicBezTo>
                  <a:pt x="f2653" y="f2654"/>
                  <a:pt x="f2655" y="f2656"/>
                  <a:pt x="f2657" y="f2658"/>
                </a:cubicBezTo>
                <a:cubicBezTo>
                  <a:pt x="f2659" y="f2660"/>
                  <a:pt x="f2661" y="f2662"/>
                  <a:pt x="f2013" y="f2637"/>
                </a:cubicBezTo>
                <a:close/>
                <a:moveTo>
                  <a:pt x="f2663" y="f2664"/>
                </a:moveTo>
                <a:cubicBezTo>
                  <a:pt x="f2665" y="f2666"/>
                  <a:pt x="f2667" y="f2668"/>
                  <a:pt x="f2669" y="f2670"/>
                </a:cubicBezTo>
                <a:cubicBezTo>
                  <a:pt x="f2671" y="f2672"/>
                  <a:pt x="f2673" y="f2674"/>
                  <a:pt x="f2649" y="f2675"/>
                </a:cubicBezTo>
                <a:lnTo>
                  <a:pt x="f2676" y="f2677"/>
                </a:lnTo>
                <a:cubicBezTo>
                  <a:pt x="f2678" y="f2679"/>
                  <a:pt x="f2680" y="f2681"/>
                  <a:pt x="f2682" y="f2683"/>
                </a:cubicBezTo>
                <a:cubicBezTo>
                  <a:pt x="f2684" y="f2685"/>
                  <a:pt x="f2686" y="f2687"/>
                  <a:pt x="f2688" y="f2689"/>
                </a:cubicBezTo>
                <a:cubicBezTo>
                  <a:pt x="f2690" y="f2691"/>
                  <a:pt x="f2692" y="f2693"/>
                  <a:pt x="f2694" y="f2695"/>
                </a:cubicBezTo>
                <a:cubicBezTo>
                  <a:pt x="f2696" y="f2697"/>
                  <a:pt x="f2698" y="f2699"/>
                  <a:pt x="f2700" y="f2701"/>
                </a:cubicBezTo>
                <a:close/>
                <a:moveTo>
                  <a:pt x="f2702" y="f2703"/>
                </a:moveTo>
                <a:cubicBezTo>
                  <a:pt x="f2704" y="f2705"/>
                  <a:pt x="f2706" y="f2707"/>
                  <a:pt x="f2708" y="f2709"/>
                </a:cubicBezTo>
                <a:cubicBezTo>
                  <a:pt x="f2710" y="f2711"/>
                  <a:pt x="f2712" y="f2713"/>
                  <a:pt x="f41" y="f2714"/>
                </a:cubicBezTo>
                <a:lnTo>
                  <a:pt x="f2715" y="f2716"/>
                </a:lnTo>
                <a:cubicBezTo>
                  <a:pt x="f2717" y="f2718"/>
                  <a:pt x="f2719" y="f2720"/>
                  <a:pt x="f2721" y="f2722"/>
                </a:cubicBezTo>
                <a:lnTo>
                  <a:pt x="f2723" y="f2722"/>
                </a:lnTo>
                <a:cubicBezTo>
                  <a:pt x="f2724" y="f2725"/>
                  <a:pt x="f2726" y="f2727"/>
                  <a:pt x="f2728" y="f2729"/>
                </a:cubicBezTo>
                <a:lnTo>
                  <a:pt x="f2730" y="f2731"/>
                </a:lnTo>
                <a:cubicBezTo>
                  <a:pt x="f2732" y="f2733"/>
                  <a:pt x="f2734" y="f2735"/>
                  <a:pt x="f2736" y="f2737"/>
                </a:cubicBezTo>
                <a:cubicBezTo>
                  <a:pt x="f2738" y="f2739"/>
                  <a:pt x="f2740" y="f2741"/>
                  <a:pt x="f2742" y="f2743"/>
                </a:cubicBezTo>
                <a:lnTo>
                  <a:pt x="f2744" y="f2745"/>
                </a:lnTo>
                <a:lnTo>
                  <a:pt x="f1038" y="f2746"/>
                </a:lnTo>
                <a:cubicBezTo>
                  <a:pt x="f2747" y="f2748"/>
                  <a:pt x="f2749" y="f2750"/>
                  <a:pt x="f2751" y="f2752"/>
                </a:cubicBezTo>
                <a:cubicBezTo>
                  <a:pt x="f2753" y="f2754"/>
                  <a:pt x="f2755" y="f2756"/>
                  <a:pt x="f2757" y="f2758"/>
                </a:cubicBezTo>
                <a:close/>
                <a:moveTo>
                  <a:pt x="f2759" y="f2760"/>
                </a:moveTo>
                <a:lnTo>
                  <a:pt x="f276" y="f2761"/>
                </a:lnTo>
                <a:lnTo>
                  <a:pt x="f276" y="f2762"/>
                </a:lnTo>
                <a:lnTo>
                  <a:pt x="f2763" y="f2762"/>
                </a:lnTo>
                <a:cubicBezTo>
                  <a:pt x="f2764" y="f2765"/>
                  <a:pt x="f2766" y="f2767"/>
                  <a:pt x="f2766" y="f2768"/>
                </a:cubicBezTo>
                <a:cubicBezTo>
                  <a:pt x="f2766" y="f2769"/>
                  <a:pt x="f2766" y="f2770"/>
                  <a:pt x="f2766" y="f2771"/>
                </a:cubicBezTo>
                <a:cubicBezTo>
                  <a:pt x="f2766" y="f2772"/>
                  <a:pt x="f2764" y="f2773"/>
                  <a:pt x="f2763" y="f2774"/>
                </a:cubicBezTo>
                <a:cubicBezTo>
                  <a:pt x="f2775" y="f2776"/>
                  <a:pt x="f2777" y="f2778"/>
                  <a:pt x="f2779" y="f2780"/>
                </a:cubicBezTo>
                <a:lnTo>
                  <a:pt x="f2781" y="f2780"/>
                </a:lnTo>
                <a:lnTo>
                  <a:pt x="f2781" y="f2782"/>
                </a:lnTo>
                <a:lnTo>
                  <a:pt x="f2783" y="f2782"/>
                </a:lnTo>
                <a:cubicBezTo>
                  <a:pt x="f2784" y="f2785"/>
                  <a:pt x="f2786" y="f2787"/>
                  <a:pt x="f2788" y="f2789"/>
                </a:cubicBezTo>
                <a:cubicBezTo>
                  <a:pt x="f2790" y="f2791"/>
                  <a:pt x="f2792" y="f2793"/>
                  <a:pt x="f2794" y="f2795"/>
                </a:cubicBezTo>
                <a:lnTo>
                  <a:pt x="f2796" y="f2797"/>
                </a:lnTo>
                <a:cubicBezTo>
                  <a:pt x="f2798" y="f2799"/>
                  <a:pt x="f2800" y="f2801"/>
                  <a:pt x="f2802" y="f2803"/>
                </a:cubicBezTo>
                <a:cubicBezTo>
                  <a:pt x="f2804" y="f2805"/>
                  <a:pt x="f2806" y="f2807"/>
                  <a:pt x="f882" y="f2808"/>
                </a:cubicBezTo>
                <a:close/>
                <a:moveTo>
                  <a:pt x="f2809" y="f2810"/>
                </a:moveTo>
                <a:lnTo>
                  <a:pt x="f476" y="f2811"/>
                </a:lnTo>
                <a:lnTo>
                  <a:pt x="f2812" y="f2813"/>
                </a:lnTo>
                <a:lnTo>
                  <a:pt x="f440" y="f2814"/>
                </a:lnTo>
                <a:lnTo>
                  <a:pt x="f2815" y="f2816"/>
                </a:lnTo>
                <a:lnTo>
                  <a:pt x="f2817" y="f2818"/>
                </a:lnTo>
                <a:lnTo>
                  <a:pt x="f2819" y="f2820"/>
                </a:lnTo>
                <a:lnTo>
                  <a:pt x="f2821" y="f2822"/>
                </a:lnTo>
                <a:lnTo>
                  <a:pt x="f2823" y="f2824"/>
                </a:lnTo>
                <a:lnTo>
                  <a:pt x="f2825" y="f2826"/>
                </a:lnTo>
                <a:lnTo>
                  <a:pt x="f2827" y="f2828"/>
                </a:lnTo>
                <a:lnTo>
                  <a:pt x="f2829" y="f2830"/>
                </a:lnTo>
                <a:lnTo>
                  <a:pt x="f2831" y="f2832"/>
                </a:lnTo>
                <a:lnTo>
                  <a:pt x="f2833" y="f2834"/>
                </a:lnTo>
                <a:lnTo>
                  <a:pt x="f2835" y="f2836"/>
                </a:lnTo>
                <a:close/>
                <a:moveTo>
                  <a:pt x="f2837" y="f2838"/>
                </a:moveTo>
                <a:lnTo>
                  <a:pt x="f348" y="f2839"/>
                </a:lnTo>
                <a:lnTo>
                  <a:pt x="f348" y="f2840"/>
                </a:lnTo>
                <a:lnTo>
                  <a:pt x="f2841" y="f2840"/>
                </a:lnTo>
                <a:cubicBezTo>
                  <a:pt x="f2842" y="f2843"/>
                  <a:pt x="f2844" y="f2845"/>
                  <a:pt x="f2844" y="f2846"/>
                </a:cubicBezTo>
                <a:cubicBezTo>
                  <a:pt x="f2844" y="f2847"/>
                  <a:pt x="f2844" y="f2848"/>
                  <a:pt x="f2844" y="f2849"/>
                </a:cubicBezTo>
                <a:cubicBezTo>
                  <a:pt x="f2844" y="f2850"/>
                  <a:pt x="f2842" y="f2851"/>
                  <a:pt x="f2841" y="f2852"/>
                </a:cubicBezTo>
                <a:cubicBezTo>
                  <a:pt x="f2853" y="f2854"/>
                  <a:pt x="f2855" y="f2856"/>
                  <a:pt x="f2857" y="f2858"/>
                </a:cubicBezTo>
                <a:lnTo>
                  <a:pt x="f2859" y="f2858"/>
                </a:lnTo>
                <a:lnTo>
                  <a:pt x="f2859" y="f2860"/>
                </a:lnTo>
                <a:lnTo>
                  <a:pt x="f2861" y="f2860"/>
                </a:lnTo>
                <a:cubicBezTo>
                  <a:pt x="f2862" y="f2863"/>
                  <a:pt x="f2864" y="f2865"/>
                  <a:pt x="f2866" y="f2867"/>
                </a:cubicBezTo>
                <a:cubicBezTo>
                  <a:pt x="f2868" y="f2869"/>
                  <a:pt x="f2870" y="f2871"/>
                  <a:pt x="f2872" y="f2873"/>
                </a:cubicBezTo>
                <a:lnTo>
                  <a:pt x="f2874" y="f2875"/>
                </a:lnTo>
                <a:cubicBezTo>
                  <a:pt x="f2876" y="f2877"/>
                  <a:pt x="f2878" y="f2879"/>
                  <a:pt x="f2880" y="f2881"/>
                </a:cubicBezTo>
                <a:cubicBezTo>
                  <a:pt x="f2882" y="f2883"/>
                  <a:pt x="f2884" y="f2885"/>
                  <a:pt x="f959" y="f2886"/>
                </a:cubicBezTo>
                <a:close/>
                <a:moveTo>
                  <a:pt x="f2887" y="f2838"/>
                </a:moveTo>
                <a:lnTo>
                  <a:pt x="f411" y="f2839"/>
                </a:lnTo>
                <a:lnTo>
                  <a:pt x="f411" y="f2840"/>
                </a:lnTo>
                <a:lnTo>
                  <a:pt x="f2888" y="f2840"/>
                </a:lnTo>
                <a:cubicBezTo>
                  <a:pt x="f2889" y="f2843"/>
                  <a:pt x="f2890" y="f2845"/>
                  <a:pt x="f2890" y="f2846"/>
                </a:cubicBezTo>
                <a:cubicBezTo>
                  <a:pt x="f2890" y="f2847"/>
                  <a:pt x="f2890" y="f2848"/>
                  <a:pt x="f2890" y="f2849"/>
                </a:cubicBezTo>
                <a:cubicBezTo>
                  <a:pt x="f2890" y="f2850"/>
                  <a:pt x="f2889" y="f2851"/>
                  <a:pt x="f2888" y="f2852"/>
                </a:cubicBezTo>
                <a:cubicBezTo>
                  <a:pt x="f2891" y="f2854"/>
                  <a:pt x="f2892" y="f2856"/>
                  <a:pt x="f2893" y="f2858"/>
                </a:cubicBezTo>
                <a:lnTo>
                  <a:pt x="f2894" y="f2858"/>
                </a:lnTo>
                <a:lnTo>
                  <a:pt x="f2894" y="f2860"/>
                </a:lnTo>
                <a:lnTo>
                  <a:pt x="f2895" y="f2860"/>
                </a:lnTo>
                <a:cubicBezTo>
                  <a:pt x="f2896" y="f2863"/>
                  <a:pt x="f2897" y="f2865"/>
                  <a:pt x="f2898" y="f2867"/>
                </a:cubicBezTo>
                <a:cubicBezTo>
                  <a:pt x="f2899" y="f2869"/>
                  <a:pt x="f2900" y="f2871"/>
                  <a:pt x="f2901" y="f2873"/>
                </a:cubicBezTo>
                <a:lnTo>
                  <a:pt x="f2902" y="f2875"/>
                </a:lnTo>
                <a:cubicBezTo>
                  <a:pt x="f2903" y="f2877"/>
                  <a:pt x="f2904" y="f2879"/>
                  <a:pt x="f2905" y="f2881"/>
                </a:cubicBezTo>
                <a:cubicBezTo>
                  <a:pt x="f2906" y="f2883"/>
                  <a:pt x="f2907" y="f2885"/>
                  <a:pt x="f979" y="f2886"/>
                </a:cubicBezTo>
                <a:close/>
                <a:moveTo>
                  <a:pt x="f2184" y="f2908"/>
                </a:moveTo>
                <a:lnTo>
                  <a:pt x="f2186" y="f2909"/>
                </a:lnTo>
                <a:cubicBezTo>
                  <a:pt x="f2910" y="f2911"/>
                  <a:pt x="f2912" y="f2913"/>
                  <a:pt x="f2914" y="f2915"/>
                </a:cubicBezTo>
                <a:cubicBezTo>
                  <a:pt x="f2916" y="f2917"/>
                  <a:pt x="f2918" y="f2919"/>
                  <a:pt x="f2920" y="f2921"/>
                </a:cubicBezTo>
                <a:lnTo>
                  <a:pt x="f2922" y="f2923"/>
                </a:lnTo>
                <a:cubicBezTo>
                  <a:pt x="f2924" y="f2925"/>
                  <a:pt x="f2926" y="f2927"/>
                  <a:pt x="f2928" y="f2929"/>
                </a:cubicBezTo>
                <a:cubicBezTo>
                  <a:pt x="f2930" y="f2931"/>
                  <a:pt x="f2932" y="f2933"/>
                  <a:pt x="f2184" y="f2908"/>
                </a:cubicBezTo>
                <a:close/>
                <a:moveTo>
                  <a:pt x="f2934" y="f2935"/>
                </a:moveTo>
                <a:cubicBezTo>
                  <a:pt x="f2936" y="f2937"/>
                  <a:pt x="f2938" y="f2939"/>
                  <a:pt x="f2940" y="f2941"/>
                </a:cubicBezTo>
                <a:cubicBezTo>
                  <a:pt x="f2942" y="f2943"/>
                  <a:pt x="f2944" y="f2945"/>
                  <a:pt x="f2920" y="f2946"/>
                </a:cubicBezTo>
                <a:lnTo>
                  <a:pt x="f2947" y="f2948"/>
                </a:lnTo>
                <a:cubicBezTo>
                  <a:pt x="f2949" y="f2950"/>
                  <a:pt x="f2951" y="f2952"/>
                  <a:pt x="f2953" y="f2954"/>
                </a:cubicBezTo>
                <a:cubicBezTo>
                  <a:pt x="f2955" y="f2956"/>
                  <a:pt x="f2957" y="f2958"/>
                  <a:pt x="f2959" y="f2960"/>
                </a:cubicBezTo>
                <a:cubicBezTo>
                  <a:pt x="f2961" y="f2962"/>
                  <a:pt x="f2963" y="f2964"/>
                  <a:pt x="f2965" y="f2966"/>
                </a:cubicBezTo>
                <a:cubicBezTo>
                  <a:pt x="f2967" y="f2968"/>
                  <a:pt x="f2969" y="f2970"/>
                  <a:pt x="f2971" y="f2972"/>
                </a:cubicBezTo>
                <a:close/>
                <a:moveTo>
                  <a:pt x="f2973" y="f2974"/>
                </a:moveTo>
                <a:lnTo>
                  <a:pt x="f682" y="f2975"/>
                </a:lnTo>
                <a:lnTo>
                  <a:pt x="f2976" y="f2977"/>
                </a:lnTo>
                <a:lnTo>
                  <a:pt x="f29" y="f2978"/>
                </a:lnTo>
                <a:lnTo>
                  <a:pt x="f2979" y="f2980"/>
                </a:lnTo>
                <a:lnTo>
                  <a:pt x="f2981" y="f2982"/>
                </a:lnTo>
                <a:lnTo>
                  <a:pt x="f2983" y="f2984"/>
                </a:lnTo>
                <a:lnTo>
                  <a:pt x="f38" y="f2985"/>
                </a:lnTo>
                <a:lnTo>
                  <a:pt x="f2986" y="f2987"/>
                </a:lnTo>
                <a:lnTo>
                  <a:pt x="f2988" y="f2989"/>
                </a:lnTo>
                <a:lnTo>
                  <a:pt x="f2990" y="f2991"/>
                </a:lnTo>
                <a:lnTo>
                  <a:pt x="f2992" y="f2993"/>
                </a:lnTo>
                <a:lnTo>
                  <a:pt x="f2994" y="f2995"/>
                </a:lnTo>
                <a:lnTo>
                  <a:pt x="f2996" y="f2997"/>
                </a:lnTo>
                <a:lnTo>
                  <a:pt x="f2998" y="f2999"/>
                </a:lnTo>
                <a:close/>
                <a:moveTo>
                  <a:pt x="f2271" y="f3000"/>
                </a:moveTo>
                <a:cubicBezTo>
                  <a:pt x="f3001" y="f3000"/>
                  <a:pt x="f3002" y="f3003"/>
                  <a:pt x="f211" y="f3004"/>
                </a:cubicBezTo>
                <a:cubicBezTo>
                  <a:pt x="f3005" y="f3006"/>
                  <a:pt x="f3007" y="f3008"/>
                  <a:pt x="f3007" y="f3009"/>
                </a:cubicBezTo>
                <a:cubicBezTo>
                  <a:pt x="f3007" y="f3010"/>
                  <a:pt x="f3005" y="f3011"/>
                  <a:pt x="f211" y="f3012"/>
                </a:cubicBezTo>
                <a:cubicBezTo>
                  <a:pt x="f3002" y="f3013"/>
                  <a:pt x="f3001" y="f3014"/>
                  <a:pt x="f2271" y="f3014"/>
                </a:cubicBezTo>
                <a:cubicBezTo>
                  <a:pt x="f3015" y="f3014"/>
                  <a:pt x="f3016" y="f3017"/>
                  <a:pt x="f3018" y="f3019"/>
                </a:cubicBezTo>
                <a:cubicBezTo>
                  <a:pt x="f3020" y="f3021"/>
                  <a:pt x="f244" y="f3022"/>
                  <a:pt x="f244" y="f3023"/>
                </a:cubicBezTo>
                <a:cubicBezTo>
                  <a:pt x="f244" y="f3008"/>
                  <a:pt x="f3024" y="f3025"/>
                  <a:pt x="f3026" y="f3027"/>
                </a:cubicBezTo>
                <a:cubicBezTo>
                  <a:pt x="f3028" y="f3029"/>
                  <a:pt x="f3030" y="f3000"/>
                  <a:pt x="f2271" y="f3000"/>
                </a:cubicBezTo>
                <a:close/>
                <a:moveTo>
                  <a:pt x="f1842" y="f3031"/>
                </a:moveTo>
                <a:lnTo>
                  <a:pt x="f1842" y="f3032"/>
                </a:lnTo>
                <a:lnTo>
                  <a:pt x="f3033" y="f3032"/>
                </a:lnTo>
                <a:lnTo>
                  <a:pt x="f3034" y="f3035"/>
                </a:lnTo>
                <a:cubicBezTo>
                  <a:pt x="f3036" y="f3035"/>
                  <a:pt x="f3037" y="f3038"/>
                  <a:pt x="f3039" y="f3040"/>
                </a:cubicBezTo>
                <a:cubicBezTo>
                  <a:pt x="f3041" y="f3042"/>
                  <a:pt x="f3043" y="f3044"/>
                  <a:pt x="f3045" y="f3044"/>
                </a:cubicBezTo>
                <a:cubicBezTo>
                  <a:pt x="f3046" y="f3044"/>
                  <a:pt x="f3047" y="f3048"/>
                  <a:pt x="f3049" y="f3050"/>
                </a:cubicBezTo>
                <a:cubicBezTo>
                  <a:pt x="f3051" y="f3052"/>
                  <a:pt x="f41" y="f3053"/>
                  <a:pt x="f41" y="f3054"/>
                </a:cubicBezTo>
                <a:cubicBezTo>
                  <a:pt x="f41" y="f3055"/>
                  <a:pt x="f3056" y="f3057"/>
                  <a:pt x="f3058" y="f3059"/>
                </a:cubicBezTo>
                <a:cubicBezTo>
                  <a:pt x="f2719" y="f3060"/>
                  <a:pt x="f3061" y="f3062"/>
                  <a:pt x="f556" y="f3062"/>
                </a:cubicBezTo>
                <a:lnTo>
                  <a:pt x="f3063" y="f3062"/>
                </a:lnTo>
                <a:lnTo>
                  <a:pt x="f3063" y="f3064"/>
                </a:lnTo>
                <a:cubicBezTo>
                  <a:pt x="f3065" y="f3066"/>
                  <a:pt x="f3067" y="f3068"/>
                  <a:pt x="f3069" y="f3068"/>
                </a:cubicBezTo>
                <a:cubicBezTo>
                  <a:pt x="f3070" y="f3068"/>
                  <a:pt x="f3071" y="f3068"/>
                  <a:pt x="f3072" y="f3068"/>
                </a:cubicBezTo>
                <a:cubicBezTo>
                  <a:pt x="f3073" y="f3068"/>
                  <a:pt x="f3074" y="f3075"/>
                  <a:pt x="f3076" y="f3077"/>
                </a:cubicBezTo>
                <a:cubicBezTo>
                  <a:pt x="f3078" y="f3079"/>
                  <a:pt x="f1857" y="f3080"/>
                  <a:pt x="f1857" y="f3081"/>
                </a:cubicBezTo>
                <a:cubicBezTo>
                  <a:pt x="f1857" y="f3082"/>
                  <a:pt x="f3083" y="f3084"/>
                  <a:pt x="f3085" y="f3086"/>
                </a:cubicBezTo>
                <a:cubicBezTo>
                  <a:pt x="f3087" y="f3088"/>
                  <a:pt x="f3089" y="f3090"/>
                  <a:pt x="f3091" y="f3090"/>
                </a:cubicBezTo>
                <a:cubicBezTo>
                  <a:pt x="f3092" y="f3090"/>
                  <a:pt x="f505" y="f3093"/>
                  <a:pt x="f1840" y="f3094"/>
                </a:cubicBezTo>
                <a:cubicBezTo>
                  <a:pt x="f3095" y="f3096"/>
                  <a:pt x="f3097" y="f3098"/>
                  <a:pt x="f3099" y="f3100"/>
                </a:cubicBezTo>
                <a:lnTo>
                  <a:pt x="f558" y="f3031"/>
                </a:lnTo>
                <a:close/>
                <a:moveTo>
                  <a:pt x="f3101" y="f3102"/>
                </a:moveTo>
                <a:lnTo>
                  <a:pt x="f1228" y="f3103"/>
                </a:lnTo>
                <a:lnTo>
                  <a:pt x="f1228" y="f3104"/>
                </a:lnTo>
                <a:lnTo>
                  <a:pt x="f3105" y="f3104"/>
                </a:lnTo>
                <a:lnTo>
                  <a:pt x="f3105" y="f3106"/>
                </a:lnTo>
                <a:lnTo>
                  <a:pt x="f3107" y="f3106"/>
                </a:lnTo>
                <a:lnTo>
                  <a:pt x="f3107" y="f3108"/>
                </a:lnTo>
                <a:lnTo>
                  <a:pt x="f3105" y="f3108"/>
                </a:lnTo>
                <a:lnTo>
                  <a:pt x="f3105" y="f3109"/>
                </a:lnTo>
                <a:lnTo>
                  <a:pt x="f3110" y="f3109"/>
                </a:lnTo>
                <a:lnTo>
                  <a:pt x="f3111" y="f3102"/>
                </a:lnTo>
                <a:close/>
                <a:moveTo>
                  <a:pt x="f3112" y="f3102"/>
                </a:moveTo>
                <a:lnTo>
                  <a:pt x="f1291" y="f3103"/>
                </a:lnTo>
                <a:lnTo>
                  <a:pt x="f1291" y="f3104"/>
                </a:lnTo>
                <a:lnTo>
                  <a:pt x="f3113" y="f3104"/>
                </a:lnTo>
                <a:lnTo>
                  <a:pt x="f3113" y="f3106"/>
                </a:lnTo>
                <a:lnTo>
                  <a:pt x="f3114" y="f3106"/>
                </a:lnTo>
                <a:lnTo>
                  <a:pt x="f3114" y="f3108"/>
                </a:lnTo>
                <a:lnTo>
                  <a:pt x="f3113" y="f3108"/>
                </a:lnTo>
                <a:lnTo>
                  <a:pt x="f3113" y="f3109"/>
                </a:lnTo>
                <a:lnTo>
                  <a:pt x="f3115" y="f3109"/>
                </a:lnTo>
                <a:lnTo>
                  <a:pt x="f3116" y="f3102"/>
                </a:lnTo>
                <a:close/>
                <a:moveTo>
                  <a:pt x="f3117" y="f3102"/>
                </a:moveTo>
                <a:lnTo>
                  <a:pt x="f1327" y="f3103"/>
                </a:lnTo>
                <a:lnTo>
                  <a:pt x="f1327" y="f3104"/>
                </a:lnTo>
                <a:lnTo>
                  <a:pt x="f3118" y="f3104"/>
                </a:lnTo>
                <a:lnTo>
                  <a:pt x="f3118" y="f3106"/>
                </a:lnTo>
                <a:lnTo>
                  <a:pt x="f3119" y="f3106"/>
                </a:lnTo>
                <a:lnTo>
                  <a:pt x="f3119" y="f3108"/>
                </a:lnTo>
                <a:lnTo>
                  <a:pt x="f3118" y="f3108"/>
                </a:lnTo>
                <a:lnTo>
                  <a:pt x="f3118" y="f3109"/>
                </a:lnTo>
                <a:lnTo>
                  <a:pt x="f3120" y="f3109"/>
                </a:lnTo>
                <a:lnTo>
                  <a:pt x="f3121" y="f3102"/>
                </a:lnTo>
                <a:close/>
                <a:moveTo>
                  <a:pt x="f3122" y="f3123"/>
                </a:moveTo>
                <a:lnTo>
                  <a:pt x="f180" y="f3124"/>
                </a:lnTo>
                <a:lnTo>
                  <a:pt x="f180" y="f3125"/>
                </a:lnTo>
                <a:lnTo>
                  <a:pt x="f3126" y="f3127"/>
                </a:lnTo>
                <a:lnTo>
                  <a:pt x="f3126" y="f3128"/>
                </a:lnTo>
                <a:lnTo>
                  <a:pt x="f3129" y="f3128"/>
                </a:lnTo>
                <a:lnTo>
                  <a:pt x="f3129" y="f3123"/>
                </a:lnTo>
                <a:close/>
                <a:moveTo>
                  <a:pt x="f3130" y="f3131"/>
                </a:moveTo>
                <a:cubicBezTo>
                  <a:pt x="f3132" y="f3131"/>
                  <a:pt x="f3133" y="f3134"/>
                  <a:pt x="f3135" y="f3136"/>
                </a:cubicBezTo>
                <a:cubicBezTo>
                  <a:pt x="f3137" y="f3138"/>
                  <a:pt x="f208" y="f3139"/>
                  <a:pt x="f208" y="f3140"/>
                </a:cubicBezTo>
                <a:cubicBezTo>
                  <a:pt x="f208" y="f3141"/>
                  <a:pt x="f3142" y="f3143"/>
                  <a:pt x="f3144" y="f3145"/>
                </a:cubicBezTo>
                <a:cubicBezTo>
                  <a:pt x="f3146" y="f3147"/>
                  <a:pt x="f3148" y="f3149"/>
                  <a:pt x="f3150" y="f3151"/>
                </a:cubicBezTo>
                <a:cubicBezTo>
                  <a:pt x="f787" y="f3152"/>
                  <a:pt x="f3153" y="f3154"/>
                  <a:pt x="f3155" y="f3156"/>
                </a:cubicBezTo>
                <a:cubicBezTo>
                  <a:pt x="f3157" y="f3158"/>
                  <a:pt x="f3159" y="f3160"/>
                  <a:pt x="f3161" y="f3162"/>
                </a:cubicBezTo>
                <a:lnTo>
                  <a:pt x="f3163" y="f3162"/>
                </a:lnTo>
                <a:cubicBezTo>
                  <a:pt x="f3164" y="f3165"/>
                  <a:pt x="f3166" y="f3167"/>
                  <a:pt x="f3168" y="f3169"/>
                </a:cubicBezTo>
                <a:cubicBezTo>
                  <a:pt x="f3170" y="f3171"/>
                  <a:pt x="f3172" y="f3173"/>
                  <a:pt x="f1183" y="f3174"/>
                </a:cubicBezTo>
                <a:cubicBezTo>
                  <a:pt x="f3175" y="f3176"/>
                  <a:pt x="f2275" y="f3177"/>
                  <a:pt x="f3178" y="f3177"/>
                </a:cubicBezTo>
                <a:cubicBezTo>
                  <a:pt x="f3179" y="f3177"/>
                  <a:pt x="f3180" y="f3181"/>
                  <a:pt x="f3182" y="f3183"/>
                </a:cubicBezTo>
                <a:cubicBezTo>
                  <a:pt x="f3184" y="f3185"/>
                  <a:pt x="f797" y="f3186"/>
                  <a:pt x="f3187" y="f3188"/>
                </a:cubicBezTo>
                <a:cubicBezTo>
                  <a:pt x="f3189" y="f3190"/>
                  <a:pt x="f3191" y="f3192"/>
                  <a:pt x="f3193" y="f3194"/>
                </a:cubicBezTo>
                <a:cubicBezTo>
                  <a:pt x="f3195" y="f3196"/>
                  <a:pt x="f3197" y="f3198"/>
                  <a:pt x="f3197" y="f3199"/>
                </a:cubicBezTo>
                <a:cubicBezTo>
                  <a:pt x="f3197" y="f3200"/>
                  <a:pt x="f3201" y="f3202"/>
                  <a:pt x="f3203" y="f3204"/>
                </a:cubicBezTo>
                <a:cubicBezTo>
                  <a:pt x="f3205" y="f3206"/>
                  <a:pt x="f3207" y="f3000"/>
                  <a:pt x="f3208" y="f3209"/>
                </a:cubicBezTo>
                <a:cubicBezTo>
                  <a:pt x="f3210" y="f3211"/>
                  <a:pt x="f3212" y="f3213"/>
                  <a:pt x="f3214" y="f3215"/>
                </a:cubicBezTo>
                <a:cubicBezTo>
                  <a:pt x="f3216" y="f3217"/>
                  <a:pt x="f3218" y="f3131"/>
                  <a:pt x="f3130" y="f3131"/>
                </a:cubicBezTo>
                <a:close/>
                <a:moveTo>
                  <a:pt x="f2015" y="f3219"/>
                </a:moveTo>
                <a:lnTo>
                  <a:pt x="f2015" y="f3220"/>
                </a:lnTo>
                <a:lnTo>
                  <a:pt x="f2688" y="f3220"/>
                </a:lnTo>
                <a:cubicBezTo>
                  <a:pt x="f2688" y="f3221"/>
                  <a:pt x="f3222" y="f3223"/>
                  <a:pt x="f3224" y="f3225"/>
                </a:cubicBezTo>
                <a:cubicBezTo>
                  <a:pt x="f3226" y="f3227"/>
                  <a:pt x="f3228" y="f3229"/>
                  <a:pt x="f3230" y="f3231"/>
                </a:cubicBezTo>
                <a:cubicBezTo>
                  <a:pt x="f3232" y="f3233"/>
                  <a:pt x="f3234" y="f3235"/>
                  <a:pt x="f3236" y="f3237"/>
                </a:cubicBezTo>
                <a:cubicBezTo>
                  <a:pt x="f3238" y="f3239"/>
                  <a:pt x="f3240" y="f3241"/>
                  <a:pt x="f3242" y="f3243"/>
                </a:cubicBezTo>
                <a:cubicBezTo>
                  <a:pt x="f3244" y="f3245"/>
                  <a:pt x="f3246" y="f3247"/>
                  <a:pt x="f3248" y="f3249"/>
                </a:cubicBezTo>
                <a:cubicBezTo>
                  <a:pt x="f3250" y="f3251"/>
                  <a:pt x="f3252" y="f3253"/>
                  <a:pt x="f3252" y="f3254"/>
                </a:cubicBezTo>
                <a:lnTo>
                  <a:pt x="f3252" y="f3255"/>
                </a:lnTo>
                <a:lnTo>
                  <a:pt x="f3256" y="f3255"/>
                </a:lnTo>
                <a:lnTo>
                  <a:pt x="f3256" y="f3257"/>
                </a:lnTo>
                <a:cubicBezTo>
                  <a:pt x="f3256" y="f3258"/>
                  <a:pt x="f3259" y="f3260"/>
                  <a:pt x="f3261" y="f3262"/>
                </a:cubicBezTo>
                <a:cubicBezTo>
                  <a:pt x="f3263" y="f3264"/>
                  <a:pt x="f3265" y="f3266"/>
                  <a:pt x="f3267" y="f3268"/>
                </a:cubicBezTo>
                <a:cubicBezTo>
                  <a:pt x="f3269" y="f3270"/>
                  <a:pt x="f3271" y="f3272"/>
                  <a:pt x="f3273" y="f3274"/>
                </a:cubicBezTo>
                <a:cubicBezTo>
                  <a:pt x="f3275" y="f3276"/>
                  <a:pt x="f3277" y="f3278"/>
                  <a:pt x="f3279" y="f3280"/>
                </a:cubicBezTo>
                <a:cubicBezTo>
                  <a:pt x="f3281" y="f3282"/>
                  <a:pt x="f3283" y="f3284"/>
                  <a:pt x="f3285" y="f3286"/>
                </a:cubicBezTo>
                <a:cubicBezTo>
                  <a:pt x="f3287" y="f3288"/>
                  <a:pt x="f3289" y="f3290"/>
                  <a:pt x="f3291" y="f3292"/>
                </a:cubicBezTo>
                <a:cubicBezTo>
                  <a:pt x="f2700" y="f3293"/>
                  <a:pt x="f3294" y="f3295"/>
                  <a:pt x="f3294" y="f3296"/>
                </a:cubicBezTo>
                <a:lnTo>
                  <a:pt x="f3294" y="f3219"/>
                </a:lnTo>
                <a:close/>
                <a:moveTo>
                  <a:pt x="f3297" y="f3298"/>
                </a:moveTo>
                <a:cubicBezTo>
                  <a:pt x="f3299" y="f3300"/>
                  <a:pt x="f3301" y="f3302"/>
                  <a:pt x="f3303" y="f3304"/>
                </a:cubicBezTo>
                <a:cubicBezTo>
                  <a:pt x="f3305" y="f3306"/>
                  <a:pt x="f3307" y="f3308"/>
                  <a:pt x="f124" y="f3309"/>
                </a:cubicBezTo>
                <a:lnTo>
                  <a:pt x="f3310" y="f3311"/>
                </a:lnTo>
                <a:cubicBezTo>
                  <a:pt x="f3312" y="f3313"/>
                  <a:pt x="f3314" y="f3315"/>
                  <a:pt x="f3316" y="f3317"/>
                </a:cubicBezTo>
                <a:lnTo>
                  <a:pt x="f3318" y="f3317"/>
                </a:lnTo>
                <a:cubicBezTo>
                  <a:pt x="f3319" y="f3320"/>
                  <a:pt x="f3321" y="f3322"/>
                  <a:pt x="f3323" y="f3324"/>
                </a:cubicBezTo>
                <a:lnTo>
                  <a:pt x="f3325" y="f3326"/>
                </a:lnTo>
                <a:cubicBezTo>
                  <a:pt x="f3327" y="f3328"/>
                  <a:pt x="f3329" y="f3330"/>
                  <a:pt x="f3331" y="f3332"/>
                </a:cubicBezTo>
                <a:cubicBezTo>
                  <a:pt x="f3333" y="f3334"/>
                  <a:pt x="f3335" y="f3336"/>
                  <a:pt x="f3337" y="f3338"/>
                </a:cubicBezTo>
                <a:lnTo>
                  <a:pt x="f3339" y="f3340"/>
                </a:lnTo>
                <a:lnTo>
                  <a:pt x="f1809" y="f3341"/>
                </a:lnTo>
                <a:cubicBezTo>
                  <a:pt x="f3342" y="f3343"/>
                  <a:pt x="f3344" y="f3345"/>
                  <a:pt x="f3346" y="f3347"/>
                </a:cubicBezTo>
                <a:cubicBezTo>
                  <a:pt x="f3348" y="f3349"/>
                  <a:pt x="f3350" y="f3351"/>
                  <a:pt x="f3352" y="f3353"/>
                </a:cubicBezTo>
                <a:close/>
                <a:moveTo>
                  <a:pt x="f2819" y="f3354"/>
                </a:moveTo>
                <a:cubicBezTo>
                  <a:pt x="f3355" y="f3354"/>
                  <a:pt x="f3356" y="f3357"/>
                  <a:pt x="f443" y="f3358"/>
                </a:cubicBezTo>
                <a:cubicBezTo>
                  <a:pt x="f3359" y="f3360"/>
                  <a:pt x="f3361" y="f3362"/>
                  <a:pt x="f3361" y="f3363"/>
                </a:cubicBezTo>
                <a:cubicBezTo>
                  <a:pt x="f3361" y="f3364"/>
                  <a:pt x="f3359" y="f3365"/>
                  <a:pt x="f443" y="f3366"/>
                </a:cubicBezTo>
                <a:cubicBezTo>
                  <a:pt x="f3356" y="f3367"/>
                  <a:pt x="f3355" y="f3368"/>
                  <a:pt x="f2819" y="f3368"/>
                </a:cubicBezTo>
                <a:cubicBezTo>
                  <a:pt x="f3369" y="f3368"/>
                  <a:pt x="f3370" y="f3371"/>
                  <a:pt x="f3372" y="f3373"/>
                </a:cubicBezTo>
                <a:cubicBezTo>
                  <a:pt x="f3374" y="f3375"/>
                  <a:pt x="f476" y="f3376"/>
                  <a:pt x="f476" y="f3377"/>
                </a:cubicBezTo>
                <a:cubicBezTo>
                  <a:pt x="f476" y="f3362"/>
                  <a:pt x="f3378" y="f3379"/>
                  <a:pt x="f3380" y="f3381"/>
                </a:cubicBezTo>
                <a:cubicBezTo>
                  <a:pt x="f3382" y="f3383"/>
                  <a:pt x="f3384" y="f3354"/>
                  <a:pt x="f2819" y="f3354"/>
                </a:cubicBezTo>
                <a:close/>
                <a:moveTo>
                  <a:pt x="f3385" y="f3386"/>
                </a:moveTo>
                <a:cubicBezTo>
                  <a:pt x="f3387" y="f3386"/>
                  <a:pt x="f3388" y="f3389"/>
                  <a:pt x="f3390" y="f3391"/>
                </a:cubicBezTo>
                <a:cubicBezTo>
                  <a:pt x="f3392" y="f3393"/>
                  <a:pt x="f440" y="f3394"/>
                  <a:pt x="f440" y="f3395"/>
                </a:cubicBezTo>
                <a:cubicBezTo>
                  <a:pt x="f440" y="f3396"/>
                  <a:pt x="f3397" y="f3398"/>
                  <a:pt x="f3399" y="f3400"/>
                </a:cubicBezTo>
                <a:cubicBezTo>
                  <a:pt x="f3401" y="f3402"/>
                  <a:pt x="f3403" y="f3404"/>
                  <a:pt x="f3405" y="f3406"/>
                </a:cubicBezTo>
                <a:cubicBezTo>
                  <a:pt x="f1006" y="f3407"/>
                  <a:pt x="f3408" y="f3409"/>
                  <a:pt x="f3410" y="f3411"/>
                </a:cubicBezTo>
                <a:cubicBezTo>
                  <a:pt x="f3412" y="f3413"/>
                  <a:pt x="f3414" y="f3415"/>
                  <a:pt x="f3416" y="f3417"/>
                </a:cubicBezTo>
                <a:lnTo>
                  <a:pt x="f3418" y="f3417"/>
                </a:lnTo>
                <a:cubicBezTo>
                  <a:pt x="f3419" y="f3420"/>
                  <a:pt x="f3421" y="f3422"/>
                  <a:pt x="f3423" y="f3424"/>
                </a:cubicBezTo>
                <a:cubicBezTo>
                  <a:pt x="f3425" y="f3426"/>
                  <a:pt x="f3427" y="f3428"/>
                  <a:pt x="f1648" y="f3429"/>
                </a:cubicBezTo>
                <a:cubicBezTo>
                  <a:pt x="f3430" y="f3431"/>
                  <a:pt x="f2823" y="f3432"/>
                  <a:pt x="f3433" y="f3432"/>
                </a:cubicBezTo>
                <a:cubicBezTo>
                  <a:pt x="f3434" y="f3432"/>
                  <a:pt x="f3435" y="f3436"/>
                  <a:pt x="f3437" y="f3438"/>
                </a:cubicBezTo>
                <a:cubicBezTo>
                  <a:pt x="f3439" y="f3440"/>
                  <a:pt x="f1016" y="f3441"/>
                  <a:pt x="f3442" y="f3443"/>
                </a:cubicBezTo>
                <a:cubicBezTo>
                  <a:pt x="f3444" y="f3445"/>
                  <a:pt x="f3446" y="f3447"/>
                  <a:pt x="f3448" y="f3449"/>
                </a:cubicBezTo>
                <a:cubicBezTo>
                  <a:pt x="f3450" y="f3451"/>
                  <a:pt x="f3452" y="f3453"/>
                  <a:pt x="f3452" y="f3454"/>
                </a:cubicBezTo>
                <a:cubicBezTo>
                  <a:pt x="f3452" y="f3455"/>
                  <a:pt x="f3456" y="f3457"/>
                  <a:pt x="f3458" y="f3459"/>
                </a:cubicBezTo>
                <a:cubicBezTo>
                  <a:pt x="f3460" y="f3461"/>
                  <a:pt x="f3462" y="f3354"/>
                  <a:pt x="f3463" y="f3464"/>
                </a:cubicBezTo>
                <a:cubicBezTo>
                  <a:pt x="f3465" y="f3466"/>
                  <a:pt x="f3467" y="f3468"/>
                  <a:pt x="f3469" y="f3470"/>
                </a:cubicBezTo>
                <a:cubicBezTo>
                  <a:pt x="f3471" y="f3472"/>
                  <a:pt x="f3473" y="f3386"/>
                  <a:pt x="f3385" y="f3386"/>
                </a:cubicBezTo>
                <a:close/>
                <a:moveTo>
                  <a:pt x="f3474" y="f3475"/>
                </a:moveTo>
                <a:cubicBezTo>
                  <a:pt x="f3476" y="f3477"/>
                  <a:pt x="f3478" y="f3479"/>
                  <a:pt x="f3480" y="f3481"/>
                </a:cubicBezTo>
                <a:cubicBezTo>
                  <a:pt x="f3482" y="f3483"/>
                  <a:pt x="f3484" y="f3485"/>
                  <a:pt x="f276" y="f3486"/>
                </a:cubicBezTo>
                <a:lnTo>
                  <a:pt x="f3487" y="f3488"/>
                </a:lnTo>
                <a:cubicBezTo>
                  <a:pt x="f3489" y="f3490"/>
                  <a:pt x="f3491" y="f3492"/>
                  <a:pt x="f3493" y="f3494"/>
                </a:cubicBezTo>
                <a:lnTo>
                  <a:pt x="f3495" y="f3494"/>
                </a:lnTo>
                <a:cubicBezTo>
                  <a:pt x="f3496" y="f3497"/>
                  <a:pt x="f3498" y="f3499"/>
                  <a:pt x="f3500" y="f3501"/>
                </a:cubicBezTo>
                <a:lnTo>
                  <a:pt x="f3502" y="f3503"/>
                </a:lnTo>
                <a:cubicBezTo>
                  <a:pt x="f3504" y="f3505"/>
                  <a:pt x="f3506" y="f3507"/>
                  <a:pt x="f3508" y="f3509"/>
                </a:cubicBezTo>
                <a:cubicBezTo>
                  <a:pt x="f3510" y="f3511"/>
                  <a:pt x="f3512" y="f3513"/>
                  <a:pt x="f3514" y="f3515"/>
                </a:cubicBezTo>
                <a:lnTo>
                  <a:pt x="f3516" y="f3517"/>
                </a:lnTo>
                <a:lnTo>
                  <a:pt x="f2095" y="f3518"/>
                </a:lnTo>
                <a:cubicBezTo>
                  <a:pt x="f3519" y="f3520"/>
                  <a:pt x="f3521" y="f3522"/>
                  <a:pt x="f3523" y="f3524"/>
                </a:cubicBezTo>
                <a:cubicBezTo>
                  <a:pt x="f3525" y="f3526"/>
                  <a:pt x="f3527" y="f3528"/>
                  <a:pt x="f3529" y="f3530"/>
                </a:cubicBezTo>
                <a:close/>
                <a:moveTo>
                  <a:pt x="f3531" y="f3532"/>
                </a:moveTo>
                <a:cubicBezTo>
                  <a:pt x="f3533" y="f3534"/>
                  <a:pt x="f3535" y="f3536"/>
                  <a:pt x="f3537" y="f3538"/>
                </a:cubicBezTo>
                <a:cubicBezTo>
                  <a:pt x="f3539" y="f3540"/>
                  <a:pt x="f3541" y="f3542"/>
                  <a:pt x="f348" y="f3543"/>
                </a:cubicBezTo>
                <a:lnTo>
                  <a:pt x="f3544" y="f3545"/>
                </a:lnTo>
                <a:cubicBezTo>
                  <a:pt x="f3546" y="f3547"/>
                  <a:pt x="f3548" y="f3549"/>
                  <a:pt x="f3550" y="f3551"/>
                </a:cubicBezTo>
                <a:lnTo>
                  <a:pt x="f3552" y="f3551"/>
                </a:lnTo>
                <a:cubicBezTo>
                  <a:pt x="f3553" y="f3554"/>
                  <a:pt x="f3555" y="f3556"/>
                  <a:pt x="f3557" y="f3558"/>
                </a:cubicBezTo>
                <a:lnTo>
                  <a:pt x="f3559" y="f3560"/>
                </a:lnTo>
                <a:cubicBezTo>
                  <a:pt x="f3561" y="f3562"/>
                  <a:pt x="f3563" y="f3564"/>
                  <a:pt x="f3565" y="f3566"/>
                </a:cubicBezTo>
                <a:cubicBezTo>
                  <a:pt x="f3567" y="f3568"/>
                  <a:pt x="f3569" y="f3570"/>
                  <a:pt x="f3571" y="f3572"/>
                </a:cubicBezTo>
                <a:lnTo>
                  <a:pt x="f3573" y="f3574"/>
                </a:lnTo>
                <a:lnTo>
                  <a:pt x="f2127" y="f3575"/>
                </a:lnTo>
                <a:cubicBezTo>
                  <a:pt x="f3576" y="f3577"/>
                  <a:pt x="f3578" y="f3579"/>
                  <a:pt x="f3580" y="f3581"/>
                </a:cubicBezTo>
                <a:cubicBezTo>
                  <a:pt x="f3582" y="f3583"/>
                  <a:pt x="f3584" y="f3585"/>
                  <a:pt x="f3586" y="f3587"/>
                </a:cubicBezTo>
                <a:close/>
                <a:moveTo>
                  <a:pt x="f3588" y="f3532"/>
                </a:moveTo>
                <a:cubicBezTo>
                  <a:pt x="f3589" y="f3534"/>
                  <a:pt x="f3590" y="f3536"/>
                  <a:pt x="f3591" y="f3538"/>
                </a:cubicBezTo>
                <a:cubicBezTo>
                  <a:pt x="f3592" y="f3540"/>
                  <a:pt x="f3593" y="f3542"/>
                  <a:pt x="f411" y="f3543"/>
                </a:cubicBezTo>
                <a:lnTo>
                  <a:pt x="f3594" y="f3545"/>
                </a:lnTo>
                <a:cubicBezTo>
                  <a:pt x="f3595" y="f3547"/>
                  <a:pt x="f3596" y="f3549"/>
                  <a:pt x="f3597" y="f3551"/>
                </a:cubicBezTo>
                <a:lnTo>
                  <a:pt x="f3598" y="f3551"/>
                </a:lnTo>
                <a:cubicBezTo>
                  <a:pt x="f3599" y="f3554"/>
                  <a:pt x="f3600" y="f3556"/>
                  <a:pt x="f3601" y="f3558"/>
                </a:cubicBezTo>
                <a:lnTo>
                  <a:pt x="f3602" y="f3560"/>
                </a:lnTo>
                <a:cubicBezTo>
                  <a:pt x="f3603" y="f3562"/>
                  <a:pt x="f3604" y="f3564"/>
                  <a:pt x="f3605" y="f3566"/>
                </a:cubicBezTo>
                <a:cubicBezTo>
                  <a:pt x="f3606" y="f3568"/>
                  <a:pt x="f3607" y="f3570"/>
                  <a:pt x="f3608" y="f3572"/>
                </a:cubicBezTo>
                <a:lnTo>
                  <a:pt x="f3609" y="f3574"/>
                </a:lnTo>
                <a:lnTo>
                  <a:pt x="f2137" y="f3575"/>
                </a:lnTo>
                <a:cubicBezTo>
                  <a:pt x="f3610" y="f3577"/>
                  <a:pt x="f3611" y="f3579"/>
                  <a:pt x="f3612" y="f3581"/>
                </a:cubicBezTo>
                <a:cubicBezTo>
                  <a:pt x="f3613" y="f3583"/>
                  <a:pt x="f3614" y="f3585"/>
                  <a:pt x="f3615" y="f3587"/>
                </a:cubicBezTo>
                <a:close/>
                <a:moveTo>
                  <a:pt x="f2186" y="f3616"/>
                </a:moveTo>
                <a:lnTo>
                  <a:pt x="f2186" y="f3617"/>
                </a:lnTo>
                <a:lnTo>
                  <a:pt x="f2959" y="f3617"/>
                </a:lnTo>
                <a:cubicBezTo>
                  <a:pt x="f2959" y="f3618"/>
                  <a:pt x="f3619" y="f3620"/>
                  <a:pt x="f3621" y="f3622"/>
                </a:cubicBezTo>
                <a:cubicBezTo>
                  <a:pt x="f3623" y="f3624"/>
                  <a:pt x="f3625" y="f3626"/>
                  <a:pt x="f3627" y="f3628"/>
                </a:cubicBezTo>
                <a:cubicBezTo>
                  <a:pt x="f3629" y="f3630"/>
                  <a:pt x="f3631" y="f3632"/>
                  <a:pt x="f3633" y="f3634"/>
                </a:cubicBezTo>
                <a:cubicBezTo>
                  <a:pt x="f3635" y="f3636"/>
                  <a:pt x="f3637" y="f3638"/>
                  <a:pt x="f3639" y="f3640"/>
                </a:cubicBezTo>
                <a:cubicBezTo>
                  <a:pt x="f3641" y="f3642"/>
                  <a:pt x="f3643" y="f3644"/>
                  <a:pt x="f3645" y="f3646"/>
                </a:cubicBezTo>
                <a:cubicBezTo>
                  <a:pt x="f3647" y="f3648"/>
                  <a:pt x="f3649" y="f3650"/>
                  <a:pt x="f3649" y="f3651"/>
                </a:cubicBezTo>
                <a:lnTo>
                  <a:pt x="f3649" y="f3652"/>
                </a:lnTo>
                <a:lnTo>
                  <a:pt x="f3653" y="f3652"/>
                </a:lnTo>
                <a:lnTo>
                  <a:pt x="f3653" y="f3654"/>
                </a:lnTo>
                <a:cubicBezTo>
                  <a:pt x="f3653" y="f3655"/>
                  <a:pt x="f3656" y="f3657"/>
                  <a:pt x="f3658" y="f3659"/>
                </a:cubicBezTo>
                <a:cubicBezTo>
                  <a:pt x="f3660" y="f3661"/>
                  <a:pt x="f3662" y="f3663"/>
                  <a:pt x="f3664" y="f3665"/>
                </a:cubicBezTo>
                <a:cubicBezTo>
                  <a:pt x="f3666" y="f3667"/>
                  <a:pt x="f3668" y="f3669"/>
                  <a:pt x="f3670" y="f3671"/>
                </a:cubicBezTo>
                <a:cubicBezTo>
                  <a:pt x="f3672" y="f3673"/>
                  <a:pt x="f3674" y="f3675"/>
                  <a:pt x="f3676" y="f3677"/>
                </a:cubicBezTo>
                <a:cubicBezTo>
                  <a:pt x="f3678" y="f3679"/>
                  <a:pt x="f3680" y="f3681"/>
                  <a:pt x="f3682" y="f3683"/>
                </a:cubicBezTo>
                <a:cubicBezTo>
                  <a:pt x="f3684" y="f3685"/>
                  <a:pt x="f3686" y="f3687"/>
                  <a:pt x="f3688" y="f3689"/>
                </a:cubicBezTo>
                <a:cubicBezTo>
                  <a:pt x="f2971" y="f3690"/>
                  <a:pt x="f3691" y="f3692"/>
                  <a:pt x="f3691" y="f3693"/>
                </a:cubicBezTo>
                <a:lnTo>
                  <a:pt x="f3691" y="f3616"/>
                </a:lnTo>
                <a:close/>
                <a:moveTo>
                  <a:pt x="f3694" y="f3695"/>
                </a:moveTo>
                <a:cubicBezTo>
                  <a:pt x="f3696" y="f3697"/>
                  <a:pt x="f3698" y="f3699"/>
                  <a:pt x="f3700" y="f3701"/>
                </a:cubicBezTo>
                <a:lnTo>
                  <a:pt x="f3702" y="f3703"/>
                </a:lnTo>
                <a:cubicBezTo>
                  <a:pt x="f3704" y="f3705"/>
                  <a:pt x="f3706" y="f3707"/>
                  <a:pt x="f1844" y="f3708"/>
                </a:cubicBezTo>
                <a:cubicBezTo>
                  <a:pt x="f3709" y="f3710"/>
                  <a:pt x="f3711" y="f3712"/>
                  <a:pt x="f3713" y="f3714"/>
                </a:cubicBezTo>
                <a:close/>
                <a:moveTo>
                  <a:pt x="f2983" y="f3715"/>
                </a:moveTo>
                <a:cubicBezTo>
                  <a:pt x="f3716" y="f3715"/>
                  <a:pt x="f3717" y="f3718"/>
                  <a:pt x="f649" y="f3719"/>
                </a:cubicBezTo>
                <a:cubicBezTo>
                  <a:pt x="f3720" y="f3721"/>
                  <a:pt x="f3722" y="f3723"/>
                  <a:pt x="f3722" y="f3724"/>
                </a:cubicBezTo>
                <a:cubicBezTo>
                  <a:pt x="f3722" y="f3725"/>
                  <a:pt x="f3720" y="f3726"/>
                  <a:pt x="f649" y="f3727"/>
                </a:cubicBezTo>
                <a:cubicBezTo>
                  <a:pt x="f3717" y="f3728"/>
                  <a:pt x="f3716" y="f3729"/>
                  <a:pt x="f2983" y="f3729"/>
                </a:cubicBezTo>
                <a:cubicBezTo>
                  <a:pt x="f3730" y="f3729"/>
                  <a:pt x="f3731" y="f3732"/>
                  <a:pt x="f3733" y="f3734"/>
                </a:cubicBezTo>
                <a:cubicBezTo>
                  <a:pt x="f3735" y="f3736"/>
                  <a:pt x="f682" y="f3737"/>
                  <a:pt x="f682" y="f3738"/>
                </a:cubicBezTo>
                <a:cubicBezTo>
                  <a:pt x="f682" y="f3723"/>
                  <a:pt x="f3739" y="f3740"/>
                  <a:pt x="f3741" y="f3742"/>
                </a:cubicBezTo>
                <a:cubicBezTo>
                  <a:pt x="f3743" y="f3744"/>
                  <a:pt x="f3745" y="f3715"/>
                  <a:pt x="f2983" y="f3715"/>
                </a:cubicBezTo>
                <a:close/>
                <a:moveTo>
                  <a:pt x="f3746" y="f3747"/>
                </a:moveTo>
                <a:cubicBezTo>
                  <a:pt x="f3748" y="f3747"/>
                  <a:pt x="f3749" y="f3750"/>
                  <a:pt x="f3751" y="f3752"/>
                </a:cubicBezTo>
                <a:cubicBezTo>
                  <a:pt x="f3753" y="f3754"/>
                  <a:pt x="f29" y="f3755"/>
                  <a:pt x="f29" y="f3756"/>
                </a:cubicBezTo>
                <a:cubicBezTo>
                  <a:pt x="f29" y="f3757"/>
                  <a:pt x="f3758" y="f3759"/>
                  <a:pt x="f3760" y="f3761"/>
                </a:cubicBezTo>
                <a:cubicBezTo>
                  <a:pt x="f3762" y="f3763"/>
                  <a:pt x="f3764" y="f3765"/>
                  <a:pt x="f3766" y="f3767"/>
                </a:cubicBezTo>
                <a:cubicBezTo>
                  <a:pt x="f1380" y="f3768"/>
                  <a:pt x="f3769" y="f3770"/>
                  <a:pt x="f3771" y="f3772"/>
                </a:cubicBezTo>
                <a:cubicBezTo>
                  <a:pt x="f3773" y="f3774"/>
                  <a:pt x="f3775" y="f3776"/>
                  <a:pt x="f3777" y="f3778"/>
                </a:cubicBezTo>
                <a:lnTo>
                  <a:pt x="f3779" y="f3778"/>
                </a:lnTo>
                <a:cubicBezTo>
                  <a:pt x="f3780" y="f3781"/>
                  <a:pt x="f3782" y="f3783"/>
                  <a:pt x="f3784" y="f3785"/>
                </a:cubicBezTo>
                <a:cubicBezTo>
                  <a:pt x="f3786" y="f3787"/>
                  <a:pt x="f3788" y="f3789"/>
                  <a:pt x="f1782" y="f3790"/>
                </a:cubicBezTo>
                <a:cubicBezTo>
                  <a:pt x="f3791" y="f3792"/>
                  <a:pt x="f2986" y="f3793"/>
                  <a:pt x="f3794" y="f3793"/>
                </a:cubicBezTo>
                <a:cubicBezTo>
                  <a:pt x="f3795" y="f3793"/>
                  <a:pt x="f3796" y="f3797"/>
                  <a:pt x="f3798" y="f3799"/>
                </a:cubicBezTo>
                <a:cubicBezTo>
                  <a:pt x="f3800" y="f3801"/>
                  <a:pt x="f1390" y="f3802"/>
                  <a:pt x="f3803" y="f3804"/>
                </a:cubicBezTo>
                <a:cubicBezTo>
                  <a:pt x="f3805" y="f3806"/>
                  <a:pt x="f3807" y="f3808"/>
                  <a:pt x="f3809" y="f3810"/>
                </a:cubicBezTo>
                <a:cubicBezTo>
                  <a:pt x="f3811" y="f3812"/>
                  <a:pt x="f3813" y="f3814"/>
                  <a:pt x="f3813" y="f3815"/>
                </a:cubicBezTo>
                <a:cubicBezTo>
                  <a:pt x="f3813" y="f3816"/>
                  <a:pt x="f3817" y="f3818"/>
                  <a:pt x="f3819" y="f3820"/>
                </a:cubicBezTo>
                <a:cubicBezTo>
                  <a:pt x="f3821" y="f3822"/>
                  <a:pt x="f3823" y="f3715"/>
                  <a:pt x="f3824" y="f3825"/>
                </a:cubicBezTo>
                <a:cubicBezTo>
                  <a:pt x="f3826" y="f3827"/>
                  <a:pt x="f3828" y="f3829"/>
                  <a:pt x="f3830" y="f3831"/>
                </a:cubicBezTo>
                <a:cubicBezTo>
                  <a:pt x="f3832" y="f3833"/>
                  <a:pt x="f3834" y="f3747"/>
                  <a:pt x="f3746" y="f3747"/>
                </a:cubicBezTo>
                <a:close/>
                <a:moveTo>
                  <a:pt x="f2609" y="f3835"/>
                </a:moveTo>
                <a:lnTo>
                  <a:pt x="f2609" y="f3836"/>
                </a:lnTo>
                <a:lnTo>
                  <a:pt x="f3837" y="f3836"/>
                </a:lnTo>
                <a:lnTo>
                  <a:pt x="f3838" y="f3839"/>
                </a:lnTo>
                <a:cubicBezTo>
                  <a:pt x="f3840" y="f3839"/>
                  <a:pt x="f3841" y="f3842"/>
                  <a:pt x="f3843" y="f3844"/>
                </a:cubicBezTo>
                <a:cubicBezTo>
                  <a:pt x="f3845" y="f3846"/>
                  <a:pt x="f3847" y="f3848"/>
                  <a:pt x="f3849" y="f3848"/>
                </a:cubicBezTo>
                <a:cubicBezTo>
                  <a:pt x="f3850" y="f3848"/>
                  <a:pt x="f3851" y="f3852"/>
                  <a:pt x="f3853" y="f3854"/>
                </a:cubicBezTo>
                <a:cubicBezTo>
                  <a:pt x="f3855" y="f3856"/>
                  <a:pt x="f124" y="f3857"/>
                  <a:pt x="f124" y="f3858"/>
                </a:cubicBezTo>
                <a:cubicBezTo>
                  <a:pt x="f124" y="f3859"/>
                  <a:pt x="f3860" y="f3861"/>
                  <a:pt x="f3862" y="f3863"/>
                </a:cubicBezTo>
                <a:cubicBezTo>
                  <a:pt x="f3314" y="f3864"/>
                  <a:pt x="f3865" y="f3866"/>
                  <a:pt x="f1115" y="f3866"/>
                </a:cubicBezTo>
                <a:lnTo>
                  <a:pt x="f3867" y="f3866"/>
                </a:lnTo>
                <a:lnTo>
                  <a:pt x="f3867" y="f3868"/>
                </a:lnTo>
                <a:cubicBezTo>
                  <a:pt x="f3869" y="f3870"/>
                  <a:pt x="f3871" y="f3872"/>
                  <a:pt x="f3873" y="f3872"/>
                </a:cubicBezTo>
                <a:cubicBezTo>
                  <a:pt x="f3874" y="f3872"/>
                  <a:pt x="f3875" y="f3872"/>
                  <a:pt x="f3876" y="f3872"/>
                </a:cubicBezTo>
                <a:cubicBezTo>
                  <a:pt x="f3877" y="f3872"/>
                  <a:pt x="f3878" y="f3879"/>
                  <a:pt x="f3880" y="f3881"/>
                </a:cubicBezTo>
                <a:cubicBezTo>
                  <a:pt x="f3882" y="f3883"/>
                  <a:pt x="f2624" y="f3884"/>
                  <a:pt x="f2624" y="f3885"/>
                </a:cubicBezTo>
                <a:cubicBezTo>
                  <a:pt x="f2624" y="f3886"/>
                  <a:pt x="f3887" y="f3888"/>
                  <a:pt x="f3889" y="f3890"/>
                </a:cubicBezTo>
                <a:cubicBezTo>
                  <a:pt x="f3891" y="f3892"/>
                  <a:pt x="f3893" y="f3894"/>
                  <a:pt x="f3895" y="f3894"/>
                </a:cubicBezTo>
                <a:cubicBezTo>
                  <a:pt x="f3896" y="f3894"/>
                  <a:pt x="f1064" y="f3897"/>
                  <a:pt x="f2607" y="f3898"/>
                </a:cubicBezTo>
                <a:cubicBezTo>
                  <a:pt x="f3899" y="f3900"/>
                  <a:pt x="f3901" y="f3902"/>
                  <a:pt x="f3903" y="f3904"/>
                </a:cubicBezTo>
                <a:lnTo>
                  <a:pt x="f1117" y="f3835"/>
                </a:lnTo>
                <a:close/>
                <a:moveTo>
                  <a:pt x="f3905" y="f3906"/>
                </a:moveTo>
                <a:lnTo>
                  <a:pt x="f2015" y="f3907"/>
                </a:lnTo>
                <a:lnTo>
                  <a:pt x="f2015" y="f3908"/>
                </a:lnTo>
                <a:lnTo>
                  <a:pt x="f3909" y="f3908"/>
                </a:lnTo>
                <a:lnTo>
                  <a:pt x="f3909" y="f3910"/>
                </a:lnTo>
                <a:lnTo>
                  <a:pt x="f3911" y="f3910"/>
                </a:lnTo>
                <a:lnTo>
                  <a:pt x="f3911" y="f3912"/>
                </a:lnTo>
                <a:lnTo>
                  <a:pt x="f3909" y="f3912"/>
                </a:lnTo>
                <a:lnTo>
                  <a:pt x="f3909" y="f3913"/>
                </a:lnTo>
                <a:lnTo>
                  <a:pt x="f3914" y="f3913"/>
                </a:lnTo>
                <a:lnTo>
                  <a:pt x="f3915" y="f3906"/>
                </a:lnTo>
                <a:close/>
                <a:moveTo>
                  <a:pt x="f3916" y="f3917"/>
                </a:moveTo>
                <a:lnTo>
                  <a:pt x="f41" y="f3918"/>
                </a:lnTo>
                <a:cubicBezTo>
                  <a:pt x="f3919" y="f3920"/>
                  <a:pt x="f3921" y="f3922"/>
                  <a:pt x="f3923" y="f3924"/>
                </a:cubicBezTo>
                <a:cubicBezTo>
                  <a:pt x="f3925" y="f3926"/>
                  <a:pt x="f3927" y="f3928"/>
                  <a:pt x="f3929" y="f3930"/>
                </a:cubicBezTo>
                <a:lnTo>
                  <a:pt x="f2721" y="f3931"/>
                </a:lnTo>
                <a:cubicBezTo>
                  <a:pt x="f3932" y="f3933"/>
                  <a:pt x="f3934" y="f3935"/>
                  <a:pt x="f519" y="f3936"/>
                </a:cubicBezTo>
                <a:cubicBezTo>
                  <a:pt x="f3937" y="f3938"/>
                  <a:pt x="f3939" y="f3940"/>
                  <a:pt x="f3916" y="f3917"/>
                </a:cubicBezTo>
                <a:close/>
                <a:moveTo>
                  <a:pt x="f3941" y="f3942"/>
                </a:moveTo>
                <a:lnTo>
                  <a:pt x="f1228" y="f3943"/>
                </a:lnTo>
                <a:lnTo>
                  <a:pt x="f1228" y="f3944"/>
                </a:lnTo>
                <a:lnTo>
                  <a:pt x="f3945" y="f3944"/>
                </a:lnTo>
                <a:cubicBezTo>
                  <a:pt x="f3946" y="f3947"/>
                  <a:pt x="f3948" y="f3949"/>
                  <a:pt x="f3948" y="f3950"/>
                </a:cubicBezTo>
                <a:cubicBezTo>
                  <a:pt x="f3948" y="f3951"/>
                  <a:pt x="f3948" y="f3952"/>
                  <a:pt x="f3948" y="f3953"/>
                </a:cubicBezTo>
                <a:cubicBezTo>
                  <a:pt x="f3948" y="f3954"/>
                  <a:pt x="f3946" y="f3955"/>
                  <a:pt x="f3945" y="f3956"/>
                </a:cubicBezTo>
                <a:cubicBezTo>
                  <a:pt x="f3957" y="f3958"/>
                  <a:pt x="f3959" y="f3960"/>
                  <a:pt x="f3961" y="f3962"/>
                </a:cubicBezTo>
                <a:lnTo>
                  <a:pt x="f3963" y="f3962"/>
                </a:lnTo>
                <a:lnTo>
                  <a:pt x="f3963" y="f3964"/>
                </a:lnTo>
                <a:lnTo>
                  <a:pt x="f3965" y="f3964"/>
                </a:lnTo>
                <a:cubicBezTo>
                  <a:pt x="f3966" y="f3967"/>
                  <a:pt x="f3968" y="f3969"/>
                  <a:pt x="f3970" y="f3971"/>
                </a:cubicBezTo>
                <a:cubicBezTo>
                  <a:pt x="f3972" y="f3973"/>
                  <a:pt x="f3974" y="f3975"/>
                  <a:pt x="f3976" y="f3977"/>
                </a:cubicBezTo>
                <a:lnTo>
                  <a:pt x="f3978" y="f3979"/>
                </a:lnTo>
                <a:cubicBezTo>
                  <a:pt x="f3980" y="f3981"/>
                  <a:pt x="f3982" y="f3983"/>
                  <a:pt x="f3984" y="f3985"/>
                </a:cubicBezTo>
                <a:cubicBezTo>
                  <a:pt x="f3986" y="f3987"/>
                  <a:pt x="f3988" y="f3989"/>
                  <a:pt x="f1957" y="f3990"/>
                </a:cubicBezTo>
                <a:close/>
                <a:moveTo>
                  <a:pt x="f3991" y="f3942"/>
                </a:moveTo>
                <a:lnTo>
                  <a:pt x="f1291" y="f3943"/>
                </a:lnTo>
                <a:lnTo>
                  <a:pt x="f1291" y="f3944"/>
                </a:lnTo>
                <a:lnTo>
                  <a:pt x="f3992" y="f3944"/>
                </a:lnTo>
                <a:cubicBezTo>
                  <a:pt x="f3993" y="f3947"/>
                  <a:pt x="f3994" y="f3995"/>
                  <a:pt x="f3994" y="f3950"/>
                </a:cubicBezTo>
                <a:cubicBezTo>
                  <a:pt x="f3994" y="f3951"/>
                  <a:pt x="f3994" y="f3952"/>
                  <a:pt x="f3994" y="f3953"/>
                </a:cubicBezTo>
                <a:cubicBezTo>
                  <a:pt x="f3994" y="f3954"/>
                  <a:pt x="f3993" y="f3955"/>
                  <a:pt x="f3992" y="f3956"/>
                </a:cubicBezTo>
                <a:cubicBezTo>
                  <a:pt x="f3996" y="f3958"/>
                  <a:pt x="f3997" y="f3960"/>
                  <a:pt x="f3998" y="f3962"/>
                </a:cubicBezTo>
                <a:lnTo>
                  <a:pt x="f3999" y="f3962"/>
                </a:lnTo>
                <a:lnTo>
                  <a:pt x="f3999" y="f3964"/>
                </a:lnTo>
                <a:lnTo>
                  <a:pt x="f4000" y="f3964"/>
                </a:lnTo>
                <a:cubicBezTo>
                  <a:pt x="f4001" y="f3967"/>
                  <a:pt x="f4002" y="f4003"/>
                  <a:pt x="f4004" y="f3971"/>
                </a:cubicBezTo>
                <a:cubicBezTo>
                  <a:pt x="f4005" y="f3973"/>
                  <a:pt x="f4006" y="f3975"/>
                  <a:pt x="f4007" y="f3977"/>
                </a:cubicBezTo>
                <a:lnTo>
                  <a:pt x="f4008" y="f3979"/>
                </a:lnTo>
                <a:cubicBezTo>
                  <a:pt x="f4009" y="f3981"/>
                  <a:pt x="f4010" y="f4011"/>
                  <a:pt x="f4012" y="f3985"/>
                </a:cubicBezTo>
                <a:cubicBezTo>
                  <a:pt x="f4013" y="f3987"/>
                  <a:pt x="f4014" y="f3989"/>
                  <a:pt x="f1977" y="f3990"/>
                </a:cubicBezTo>
                <a:close/>
                <a:moveTo>
                  <a:pt x="f4015" y="f3942"/>
                </a:moveTo>
                <a:lnTo>
                  <a:pt x="f1327" y="f3943"/>
                </a:lnTo>
                <a:lnTo>
                  <a:pt x="f1327" y="f3944"/>
                </a:lnTo>
                <a:lnTo>
                  <a:pt x="f4016" y="f3944"/>
                </a:lnTo>
                <a:cubicBezTo>
                  <a:pt x="f4017" y="f3947"/>
                  <a:pt x="f4018" y="f3995"/>
                  <a:pt x="f4018" y="f3950"/>
                </a:cubicBezTo>
                <a:cubicBezTo>
                  <a:pt x="f4018" y="f3951"/>
                  <a:pt x="f4018" y="f3952"/>
                  <a:pt x="f4018" y="f3953"/>
                </a:cubicBezTo>
                <a:cubicBezTo>
                  <a:pt x="f4018" y="f3954"/>
                  <a:pt x="f4017" y="f3955"/>
                  <a:pt x="f4016" y="f3956"/>
                </a:cubicBezTo>
                <a:cubicBezTo>
                  <a:pt x="f4019" y="f3958"/>
                  <a:pt x="f4020" y="f3960"/>
                  <a:pt x="f4021" y="f3962"/>
                </a:cubicBezTo>
                <a:lnTo>
                  <a:pt x="f4022" y="f3962"/>
                </a:lnTo>
                <a:lnTo>
                  <a:pt x="f4022" y="f3964"/>
                </a:lnTo>
                <a:lnTo>
                  <a:pt x="f4023" y="f3964"/>
                </a:lnTo>
                <a:cubicBezTo>
                  <a:pt x="f4024" y="f3967"/>
                  <a:pt x="f4025" y="f4003"/>
                  <a:pt x="f4026" y="f3971"/>
                </a:cubicBezTo>
                <a:cubicBezTo>
                  <a:pt x="f4027" y="f3973"/>
                  <a:pt x="f4028" y="f3975"/>
                  <a:pt x="f4029" y="f3977"/>
                </a:cubicBezTo>
                <a:lnTo>
                  <a:pt x="f4030" y="f3979"/>
                </a:lnTo>
                <a:cubicBezTo>
                  <a:pt x="f4031" y="f3981"/>
                  <a:pt x="f4032" y="f4011"/>
                  <a:pt x="f4033" y="f3985"/>
                </a:cubicBezTo>
                <a:cubicBezTo>
                  <a:pt x="f4034" y="f3987"/>
                  <a:pt x="f4035" y="f3989"/>
                  <a:pt x="f1996" y="f3990"/>
                </a:cubicBezTo>
                <a:close/>
                <a:moveTo>
                  <a:pt x="f2264" y="f4036"/>
                </a:moveTo>
                <a:lnTo>
                  <a:pt x="f2264" y="f4037"/>
                </a:lnTo>
                <a:lnTo>
                  <a:pt x="f208" y="f4038"/>
                </a:lnTo>
                <a:lnTo>
                  <a:pt x="f4039" y="f4040"/>
                </a:lnTo>
                <a:lnTo>
                  <a:pt x="f2264" y="f4041"/>
                </a:lnTo>
                <a:lnTo>
                  <a:pt x="f2264" y="f4042"/>
                </a:lnTo>
                <a:cubicBezTo>
                  <a:pt x="f2264" y="f4043"/>
                  <a:pt x="f4044" y="f4045"/>
                  <a:pt x="f4046" y="f4045"/>
                </a:cubicBezTo>
                <a:lnTo>
                  <a:pt x="f4047" y="f4045"/>
                </a:lnTo>
                <a:lnTo>
                  <a:pt x="f4047" y="f4042"/>
                </a:lnTo>
                <a:lnTo>
                  <a:pt x="f4048" y="f4042"/>
                </a:lnTo>
                <a:cubicBezTo>
                  <a:pt x="f4049" y="f4042"/>
                  <a:pt x="f236" y="f4050"/>
                  <a:pt x="f236" y="f4051"/>
                </a:cubicBezTo>
                <a:lnTo>
                  <a:pt x="f236" y="f4052"/>
                </a:lnTo>
                <a:lnTo>
                  <a:pt x="f4053" y="f4054"/>
                </a:lnTo>
                <a:cubicBezTo>
                  <a:pt x="f4055" y="f4056"/>
                  <a:pt x="f4057" y="f4058"/>
                  <a:pt x="f4059" y="f4060"/>
                </a:cubicBezTo>
                <a:cubicBezTo>
                  <a:pt x="f4061" y="f4062"/>
                  <a:pt x="f4063" y="f4064"/>
                  <a:pt x="f2279" y="f4065"/>
                </a:cubicBezTo>
                <a:lnTo>
                  <a:pt x="f4066" y="f4067"/>
                </a:lnTo>
                <a:cubicBezTo>
                  <a:pt x="f4068" y="f4069"/>
                  <a:pt x="f4070" y="f4071"/>
                  <a:pt x="f4072" y="f4073"/>
                </a:cubicBezTo>
                <a:cubicBezTo>
                  <a:pt x="f4074" y="f4075"/>
                  <a:pt x="f4076" y="f4077"/>
                  <a:pt x="f4078" y="f4079"/>
                </a:cubicBezTo>
                <a:lnTo>
                  <a:pt x="f2283" y="f4080"/>
                </a:lnTo>
                <a:lnTo>
                  <a:pt x="f236" y="f4079"/>
                </a:lnTo>
                <a:lnTo>
                  <a:pt x="f236" y="f4036"/>
                </a:lnTo>
                <a:close/>
                <a:moveTo>
                  <a:pt x="f2781" y="f4081"/>
                </a:moveTo>
                <a:lnTo>
                  <a:pt x="f2781" y="f4082"/>
                </a:lnTo>
                <a:lnTo>
                  <a:pt x="f4083" y="f4082"/>
                </a:lnTo>
                <a:lnTo>
                  <a:pt x="f4084" y="f4085"/>
                </a:lnTo>
                <a:cubicBezTo>
                  <a:pt x="f4086" y="f4085"/>
                  <a:pt x="f4087" y="f4088"/>
                  <a:pt x="f4089" y="f4090"/>
                </a:cubicBezTo>
                <a:cubicBezTo>
                  <a:pt x="f4091" y="f4092"/>
                  <a:pt x="f4093" y="f4094"/>
                  <a:pt x="f4095" y="f4094"/>
                </a:cubicBezTo>
                <a:cubicBezTo>
                  <a:pt x="f4096" y="f4094"/>
                  <a:pt x="f4097" y="f4098"/>
                  <a:pt x="f4099" y="f4100"/>
                </a:cubicBezTo>
                <a:cubicBezTo>
                  <a:pt x="f4101" y="f4102"/>
                  <a:pt x="f276" y="f4103"/>
                  <a:pt x="f276" y="f4104"/>
                </a:cubicBezTo>
                <a:cubicBezTo>
                  <a:pt x="f276" y="f4105"/>
                  <a:pt x="f4106" y="f4107"/>
                  <a:pt x="f4108" y="f4109"/>
                </a:cubicBezTo>
                <a:cubicBezTo>
                  <a:pt x="f3491" y="f4110"/>
                  <a:pt x="f4111" y="f4112"/>
                  <a:pt x="f1477" y="f4112"/>
                </a:cubicBezTo>
                <a:lnTo>
                  <a:pt x="f4113" y="f4112"/>
                </a:lnTo>
                <a:lnTo>
                  <a:pt x="f4113" y="f4114"/>
                </a:lnTo>
                <a:cubicBezTo>
                  <a:pt x="f4115" y="f4116"/>
                  <a:pt x="f4117" y="f4118"/>
                  <a:pt x="f4119" y="f4118"/>
                </a:cubicBezTo>
                <a:cubicBezTo>
                  <a:pt x="f4120" y="f4118"/>
                  <a:pt x="f4121" y="f4118"/>
                  <a:pt x="f4122" y="f4118"/>
                </a:cubicBezTo>
                <a:cubicBezTo>
                  <a:pt x="f4123" y="f4118"/>
                  <a:pt x="f4124" y="f4125"/>
                  <a:pt x="f4126" y="f4127"/>
                </a:cubicBezTo>
                <a:cubicBezTo>
                  <a:pt x="f4128" y="f4129"/>
                  <a:pt x="f2796" y="f4130"/>
                  <a:pt x="f2796" y="f4131"/>
                </a:cubicBezTo>
                <a:cubicBezTo>
                  <a:pt x="f2796" y="f4132"/>
                  <a:pt x="f4133" y="f4134"/>
                  <a:pt x="f4135" y="f4136"/>
                </a:cubicBezTo>
                <a:cubicBezTo>
                  <a:pt x="f4137" y="f4138"/>
                  <a:pt x="f4139" y="f4140"/>
                  <a:pt x="f4141" y="f4140"/>
                </a:cubicBezTo>
                <a:cubicBezTo>
                  <a:pt x="f4142" y="f4140"/>
                  <a:pt x="f1426" y="f4143"/>
                  <a:pt x="f2779" y="f4144"/>
                </a:cubicBezTo>
                <a:cubicBezTo>
                  <a:pt x="f4145" y="f4146"/>
                  <a:pt x="f4147" y="f4148"/>
                  <a:pt x="f4149" y="f4150"/>
                </a:cubicBezTo>
                <a:lnTo>
                  <a:pt x="f1479" y="f4081"/>
                </a:lnTo>
                <a:close/>
                <a:moveTo>
                  <a:pt x="f4151" y="f4152"/>
                </a:moveTo>
                <a:lnTo>
                  <a:pt x="f4151" y="f4153"/>
                </a:lnTo>
                <a:lnTo>
                  <a:pt x="f4154" y="f4153"/>
                </a:lnTo>
                <a:lnTo>
                  <a:pt x="f4154" y="f4155"/>
                </a:lnTo>
                <a:lnTo>
                  <a:pt x="f2289" y="f4155"/>
                </a:lnTo>
                <a:cubicBezTo>
                  <a:pt x="f4156" y="f4157"/>
                  <a:pt x="f4158" y="f4159"/>
                  <a:pt x="f180" y="f4160"/>
                </a:cubicBezTo>
                <a:lnTo>
                  <a:pt x="f4161" y="f4162"/>
                </a:lnTo>
                <a:cubicBezTo>
                  <a:pt x="f620" y="f4163"/>
                  <a:pt x="f4164" y="f4165"/>
                  <a:pt x="f4166" y="f4167"/>
                </a:cubicBezTo>
                <a:cubicBezTo>
                  <a:pt x="f4168" y="f4169"/>
                  <a:pt x="f4170" y="f4171"/>
                  <a:pt x="f4151" y="f4172"/>
                </a:cubicBezTo>
                <a:lnTo>
                  <a:pt x="f4151" y="f4173"/>
                </a:lnTo>
                <a:cubicBezTo>
                  <a:pt x="f4151" y="f4174"/>
                  <a:pt x="f4175" y="f4176"/>
                  <a:pt x="f4177" y="f4178"/>
                </a:cubicBezTo>
                <a:cubicBezTo>
                  <a:pt x="f4179" y="f4180"/>
                  <a:pt x="f4181" y="f4182"/>
                  <a:pt x="f2289" y="f4182"/>
                </a:cubicBezTo>
                <a:lnTo>
                  <a:pt x="f4183" y="f4182"/>
                </a:lnTo>
                <a:lnTo>
                  <a:pt x="f194" y="f4184"/>
                </a:lnTo>
                <a:lnTo>
                  <a:pt x="f4185" y="f4184"/>
                </a:lnTo>
                <a:cubicBezTo>
                  <a:pt x="f4186" y="f4184"/>
                  <a:pt x="f4187" y="f4188"/>
                  <a:pt x="f4189" y="f4190"/>
                </a:cubicBezTo>
                <a:cubicBezTo>
                  <a:pt x="f4191" y="f4192"/>
                  <a:pt x="f4193" y="f4194"/>
                  <a:pt x="f4193" y="f4195"/>
                </a:cubicBezTo>
                <a:lnTo>
                  <a:pt x="f4193" y="f4155"/>
                </a:lnTo>
                <a:lnTo>
                  <a:pt x="f4196" y="f4155"/>
                </a:lnTo>
                <a:lnTo>
                  <a:pt x="f4196" y="f4153"/>
                </a:lnTo>
                <a:lnTo>
                  <a:pt x="f4193" y="f4153"/>
                </a:lnTo>
                <a:lnTo>
                  <a:pt x="f4193" y="f4152"/>
                </a:lnTo>
                <a:close/>
                <a:moveTo>
                  <a:pt x="f2859" y="f4197"/>
                </a:moveTo>
                <a:lnTo>
                  <a:pt x="f2859" y="f4198"/>
                </a:lnTo>
                <a:lnTo>
                  <a:pt x="f4199" y="f4198"/>
                </a:lnTo>
                <a:lnTo>
                  <a:pt x="f4200" y="f4201"/>
                </a:lnTo>
                <a:cubicBezTo>
                  <a:pt x="f4202" y="f4201"/>
                  <a:pt x="f4203" y="f4204"/>
                  <a:pt x="f4205" y="f4206"/>
                </a:cubicBezTo>
                <a:cubicBezTo>
                  <a:pt x="f4207" y="f4208"/>
                  <a:pt x="f4209" y="f4210"/>
                  <a:pt x="f4211" y="f4210"/>
                </a:cubicBezTo>
                <a:cubicBezTo>
                  <a:pt x="f4212" y="f4210"/>
                  <a:pt x="f4213" y="f4214"/>
                  <a:pt x="f4215" y="f4216"/>
                </a:cubicBezTo>
                <a:cubicBezTo>
                  <a:pt x="f4217" y="f4218"/>
                  <a:pt x="f348" y="f4219"/>
                  <a:pt x="f348" y="f4220"/>
                </a:cubicBezTo>
                <a:cubicBezTo>
                  <a:pt x="f348" y="f4221"/>
                  <a:pt x="f4222" y="f4223"/>
                  <a:pt x="f4224" y="f4225"/>
                </a:cubicBezTo>
                <a:cubicBezTo>
                  <a:pt x="f3548" y="f4226"/>
                  <a:pt x="f4227" y="f4228"/>
                  <a:pt x="f1555" y="f4228"/>
                </a:cubicBezTo>
                <a:lnTo>
                  <a:pt x="f4229" y="f4228"/>
                </a:lnTo>
                <a:lnTo>
                  <a:pt x="f4229" y="f4230"/>
                </a:lnTo>
                <a:cubicBezTo>
                  <a:pt x="f4231" y="f4232"/>
                  <a:pt x="f4233" y="f4234"/>
                  <a:pt x="f4235" y="f4234"/>
                </a:cubicBezTo>
                <a:cubicBezTo>
                  <a:pt x="f4236" y="f4234"/>
                  <a:pt x="f4237" y="f4234"/>
                  <a:pt x="f4238" y="f4234"/>
                </a:cubicBezTo>
                <a:cubicBezTo>
                  <a:pt x="f4239" y="f4234"/>
                  <a:pt x="f4240" y="f4241"/>
                  <a:pt x="f4242" y="f4243"/>
                </a:cubicBezTo>
                <a:cubicBezTo>
                  <a:pt x="f4244" y="f4245"/>
                  <a:pt x="f2874" y="f4246"/>
                  <a:pt x="f2874" y="f4247"/>
                </a:cubicBezTo>
                <a:cubicBezTo>
                  <a:pt x="f2874" y="f4248"/>
                  <a:pt x="f4249" y="f4250"/>
                  <a:pt x="f4251" y="f4252"/>
                </a:cubicBezTo>
                <a:cubicBezTo>
                  <a:pt x="f4253" y="f4254"/>
                  <a:pt x="f4255" y="f4256"/>
                  <a:pt x="f4257" y="f4256"/>
                </a:cubicBezTo>
                <a:cubicBezTo>
                  <a:pt x="f4258" y="f4256"/>
                  <a:pt x="f1504" y="f4259"/>
                  <a:pt x="f2857" y="f4260"/>
                </a:cubicBezTo>
                <a:cubicBezTo>
                  <a:pt x="f4261" y="f4262"/>
                  <a:pt x="f4263" y="f4264"/>
                  <a:pt x="f4265" y="f4266"/>
                </a:cubicBezTo>
                <a:lnTo>
                  <a:pt x="f1557" y="f4197"/>
                </a:lnTo>
                <a:close/>
                <a:moveTo>
                  <a:pt x="f2894" y="f4197"/>
                </a:moveTo>
                <a:lnTo>
                  <a:pt x="f2894" y="f4198"/>
                </a:lnTo>
                <a:lnTo>
                  <a:pt x="f4267" y="f4198"/>
                </a:lnTo>
                <a:lnTo>
                  <a:pt x="f4268" y="f4201"/>
                </a:lnTo>
                <a:cubicBezTo>
                  <a:pt x="f4269" y="f4201"/>
                  <a:pt x="f4270" y="f4271"/>
                  <a:pt x="f4272" y="f4206"/>
                </a:cubicBezTo>
                <a:cubicBezTo>
                  <a:pt x="f4273" y="f4208"/>
                  <a:pt x="f4274" y="f4210"/>
                  <a:pt x="f4275" y="f4210"/>
                </a:cubicBezTo>
                <a:cubicBezTo>
                  <a:pt x="f4276" y="f4210"/>
                  <a:pt x="f4277" y="f4214"/>
                  <a:pt x="f4278" y="f4279"/>
                </a:cubicBezTo>
                <a:cubicBezTo>
                  <a:pt x="f4280" y="f4281"/>
                  <a:pt x="f411" y="f4219"/>
                  <a:pt x="f411" y="f4220"/>
                </a:cubicBezTo>
                <a:cubicBezTo>
                  <a:pt x="f411" y="f4221"/>
                  <a:pt x="f4282" y="f4223"/>
                  <a:pt x="f4283" y="f4225"/>
                </a:cubicBezTo>
                <a:cubicBezTo>
                  <a:pt x="f3596" y="f4226"/>
                  <a:pt x="f4284" y="f4228"/>
                  <a:pt x="f1597" y="f4228"/>
                </a:cubicBezTo>
                <a:lnTo>
                  <a:pt x="f4285" y="f4228"/>
                </a:lnTo>
                <a:lnTo>
                  <a:pt x="f4285" y="f4230"/>
                </a:lnTo>
                <a:cubicBezTo>
                  <a:pt x="f4286" y="f4232"/>
                  <a:pt x="f4287" y="f4234"/>
                  <a:pt x="f4288" y="f4234"/>
                </a:cubicBezTo>
                <a:cubicBezTo>
                  <a:pt x="f4289" y="f4234"/>
                  <a:pt x="f4290" y="f4234"/>
                  <a:pt x="f4291" y="f4234"/>
                </a:cubicBezTo>
                <a:cubicBezTo>
                  <a:pt x="f4292" y="f4234"/>
                  <a:pt x="f4293" y="f4241"/>
                  <a:pt x="f4294" y="f4243"/>
                </a:cubicBezTo>
                <a:cubicBezTo>
                  <a:pt x="f4295" y="f4245"/>
                  <a:pt x="f2902" y="f4246"/>
                  <a:pt x="f2902" y="f4247"/>
                </a:cubicBezTo>
                <a:cubicBezTo>
                  <a:pt x="f2902" y="f4248"/>
                  <a:pt x="f4296" y="f4250"/>
                  <a:pt x="f4297" y="f4252"/>
                </a:cubicBezTo>
                <a:cubicBezTo>
                  <a:pt x="f4298" y="f4254"/>
                  <a:pt x="f4299" y="f4256"/>
                  <a:pt x="f4300" y="f4256"/>
                </a:cubicBezTo>
                <a:cubicBezTo>
                  <a:pt x="f4301" y="f4256"/>
                  <a:pt x="f1573" y="f4259"/>
                  <a:pt x="f2893" y="f4260"/>
                </a:cubicBezTo>
                <a:cubicBezTo>
                  <a:pt x="f4302" y="f4262"/>
                  <a:pt x="f4303" y="f4264"/>
                  <a:pt x="f4304" y="f4266"/>
                </a:cubicBezTo>
                <a:lnTo>
                  <a:pt x="f1598" y="f4197"/>
                </a:lnTo>
                <a:close/>
                <a:moveTo>
                  <a:pt x="f2812" y="f4305"/>
                </a:moveTo>
                <a:lnTo>
                  <a:pt x="f2812" y="f4306"/>
                </a:lnTo>
                <a:lnTo>
                  <a:pt x="f440" y="f4307"/>
                </a:lnTo>
                <a:lnTo>
                  <a:pt x="f4308" y="f4309"/>
                </a:lnTo>
                <a:lnTo>
                  <a:pt x="f2812" y="f4310"/>
                </a:lnTo>
                <a:lnTo>
                  <a:pt x="f2812" y="f4311"/>
                </a:lnTo>
                <a:cubicBezTo>
                  <a:pt x="f2812" y="f4312"/>
                  <a:pt x="f4313" y="f4314"/>
                  <a:pt x="f4315" y="f4314"/>
                </a:cubicBezTo>
                <a:lnTo>
                  <a:pt x="f4316" y="f4314"/>
                </a:lnTo>
                <a:lnTo>
                  <a:pt x="f4316" y="f4311"/>
                </a:lnTo>
                <a:lnTo>
                  <a:pt x="f4317" y="f4311"/>
                </a:lnTo>
                <a:cubicBezTo>
                  <a:pt x="f4318" y="f4311"/>
                  <a:pt x="f468" y="f4319"/>
                  <a:pt x="f468" y="f4320"/>
                </a:cubicBezTo>
                <a:lnTo>
                  <a:pt x="f468" y="f4321"/>
                </a:lnTo>
                <a:lnTo>
                  <a:pt x="f4322" y="f4323"/>
                </a:lnTo>
                <a:cubicBezTo>
                  <a:pt x="f4324" y="f4325"/>
                  <a:pt x="f4326" y="f4327"/>
                  <a:pt x="f4328" y="f4329"/>
                </a:cubicBezTo>
                <a:cubicBezTo>
                  <a:pt x="f4330" y="f4331"/>
                  <a:pt x="f4332" y="f4333"/>
                  <a:pt x="f2827" y="f4334"/>
                </a:cubicBezTo>
                <a:lnTo>
                  <a:pt x="f4335" y="f4336"/>
                </a:lnTo>
                <a:cubicBezTo>
                  <a:pt x="f4337" y="f4338"/>
                  <a:pt x="f4339" y="f4340"/>
                  <a:pt x="f4341" y="f4342"/>
                </a:cubicBezTo>
                <a:cubicBezTo>
                  <a:pt x="f4343" y="f4344"/>
                  <a:pt x="f4345" y="f4346"/>
                  <a:pt x="f4347" y="f4348"/>
                </a:cubicBezTo>
                <a:lnTo>
                  <a:pt x="f2831" y="f4349"/>
                </a:lnTo>
                <a:lnTo>
                  <a:pt x="f468" y="f4348"/>
                </a:lnTo>
                <a:lnTo>
                  <a:pt x="f468" y="f4305"/>
                </a:lnTo>
                <a:close/>
                <a:moveTo>
                  <a:pt x="f4350" y="f4351"/>
                </a:moveTo>
                <a:lnTo>
                  <a:pt x="f2186" y="f4352"/>
                </a:lnTo>
                <a:lnTo>
                  <a:pt x="f2186" y="f4353"/>
                </a:lnTo>
                <a:lnTo>
                  <a:pt x="f4354" y="f4353"/>
                </a:lnTo>
                <a:lnTo>
                  <a:pt x="f4354" y="f4355"/>
                </a:lnTo>
                <a:lnTo>
                  <a:pt x="f4356" y="f4355"/>
                </a:lnTo>
                <a:lnTo>
                  <a:pt x="f4356" y="f4357"/>
                </a:lnTo>
                <a:lnTo>
                  <a:pt x="f4354" y="f4357"/>
                </a:lnTo>
                <a:lnTo>
                  <a:pt x="f4354" y="f4358"/>
                </a:lnTo>
                <a:lnTo>
                  <a:pt x="f4359" y="f4358"/>
                </a:lnTo>
                <a:lnTo>
                  <a:pt x="f4360" y="f4351"/>
                </a:lnTo>
                <a:close/>
                <a:moveTo>
                  <a:pt x="f4361" y="f4362"/>
                </a:moveTo>
                <a:cubicBezTo>
                  <a:pt x="f4363" y="f4364"/>
                  <a:pt x="f4365" y="f4366"/>
                  <a:pt x="f4367" y="f4368"/>
                </a:cubicBezTo>
                <a:lnTo>
                  <a:pt x="f4369" y="f4370"/>
                </a:lnTo>
                <a:cubicBezTo>
                  <a:pt x="f4371" y="f4372"/>
                  <a:pt x="f4373" y="f4374"/>
                  <a:pt x="f2611" y="f4375"/>
                </a:cubicBezTo>
                <a:cubicBezTo>
                  <a:pt x="f4376" y="f4377"/>
                  <a:pt x="f4378" y="f4379"/>
                  <a:pt x="f4380" y="f4381"/>
                </a:cubicBezTo>
                <a:close/>
                <a:moveTo>
                  <a:pt x="f4382" y="f4383"/>
                </a:moveTo>
                <a:lnTo>
                  <a:pt x="f1857" y="f4384"/>
                </a:lnTo>
                <a:lnTo>
                  <a:pt x="f4385" y="f4386"/>
                </a:lnTo>
                <a:lnTo>
                  <a:pt x="f41" y="f4387"/>
                </a:lnTo>
                <a:lnTo>
                  <a:pt x="f4388" y="f4389"/>
                </a:lnTo>
                <a:lnTo>
                  <a:pt x="f4390" y="f4391"/>
                </a:lnTo>
                <a:lnTo>
                  <a:pt x="f4392" y="f4393"/>
                </a:lnTo>
                <a:lnTo>
                  <a:pt x="f1048" y="f4394"/>
                </a:lnTo>
                <a:lnTo>
                  <a:pt x="f4395" y="f4396"/>
                </a:lnTo>
                <a:lnTo>
                  <a:pt x="f4397" y="f4398"/>
                </a:lnTo>
                <a:lnTo>
                  <a:pt x="f4399" y="f4400"/>
                </a:lnTo>
                <a:lnTo>
                  <a:pt x="f4401" y="f4402"/>
                </a:lnTo>
                <a:lnTo>
                  <a:pt x="f4403" y="f4404"/>
                </a:lnTo>
                <a:lnTo>
                  <a:pt x="f4405" y="f4406"/>
                </a:lnTo>
                <a:lnTo>
                  <a:pt x="f4407" y="f4408"/>
                </a:lnTo>
                <a:close/>
                <a:moveTo>
                  <a:pt x="f4409" y="f4410"/>
                </a:moveTo>
                <a:lnTo>
                  <a:pt x="f4409" y="f4411"/>
                </a:lnTo>
                <a:lnTo>
                  <a:pt x="f4412" y="f4411"/>
                </a:lnTo>
                <a:lnTo>
                  <a:pt x="f4412" y="f4413"/>
                </a:lnTo>
                <a:lnTo>
                  <a:pt x="f180" y="f4413"/>
                </a:lnTo>
                <a:lnTo>
                  <a:pt x="f180" y="f4368"/>
                </a:lnTo>
                <a:lnTo>
                  <a:pt x="f4414" y="f4368"/>
                </a:lnTo>
                <a:lnTo>
                  <a:pt x="f4414" y="f4413"/>
                </a:lnTo>
                <a:lnTo>
                  <a:pt x="f2356" y="f4413"/>
                </a:lnTo>
                <a:lnTo>
                  <a:pt x="f2356" y="f4411"/>
                </a:lnTo>
                <a:lnTo>
                  <a:pt x="f4415" y="f4411"/>
                </a:lnTo>
                <a:lnTo>
                  <a:pt x="f4415" y="f4410"/>
                </a:lnTo>
                <a:close/>
                <a:moveTo>
                  <a:pt x="f4416" y="f4417"/>
                </a:moveTo>
                <a:cubicBezTo>
                  <a:pt x="f4418" y="f4419"/>
                  <a:pt x="f4420" y="f4421"/>
                  <a:pt x="f4422" y="f4423"/>
                </a:cubicBezTo>
                <a:lnTo>
                  <a:pt x="f4424" y="f4425"/>
                </a:lnTo>
                <a:cubicBezTo>
                  <a:pt x="f4426" y="f4427"/>
                  <a:pt x="f4428" y="f4429"/>
                  <a:pt x="f2783" y="f4430"/>
                </a:cubicBezTo>
                <a:cubicBezTo>
                  <a:pt x="f4431" y="f4432"/>
                  <a:pt x="f4433" y="f4434"/>
                  <a:pt x="f4435" y="f4436"/>
                </a:cubicBezTo>
                <a:close/>
                <a:moveTo>
                  <a:pt x="f108" y="f4437"/>
                </a:moveTo>
                <a:lnTo>
                  <a:pt x="f124" y="f4438"/>
                </a:lnTo>
                <a:cubicBezTo>
                  <a:pt x="f4439" y="f4440"/>
                  <a:pt x="f4441" y="f4442"/>
                  <a:pt x="f4443" y="f4444"/>
                </a:cubicBezTo>
                <a:cubicBezTo>
                  <a:pt x="f4445" y="f4446"/>
                  <a:pt x="f4447" y="f4448"/>
                  <a:pt x="f4449" y="f4450"/>
                </a:cubicBezTo>
                <a:lnTo>
                  <a:pt x="f3316" y="f4451"/>
                </a:lnTo>
                <a:cubicBezTo>
                  <a:pt x="f4452" y="f4453"/>
                  <a:pt x="f4454" y="f4455"/>
                  <a:pt x="f1078" y="f4456"/>
                </a:cubicBezTo>
                <a:cubicBezTo>
                  <a:pt x="f4457" y="f4458"/>
                  <a:pt x="f4459" y="f4460"/>
                  <a:pt x="f108" y="f4437"/>
                </a:cubicBezTo>
                <a:close/>
                <a:moveTo>
                  <a:pt x="f2976" y="f4461"/>
                </a:moveTo>
                <a:lnTo>
                  <a:pt x="f2976" y="f4462"/>
                </a:lnTo>
                <a:lnTo>
                  <a:pt x="f29" y="f4463"/>
                </a:lnTo>
                <a:lnTo>
                  <a:pt x="f4464" y="f4465"/>
                </a:lnTo>
                <a:lnTo>
                  <a:pt x="f2976" y="f4466"/>
                </a:lnTo>
                <a:lnTo>
                  <a:pt x="f2976" y="f4467"/>
                </a:lnTo>
                <a:cubicBezTo>
                  <a:pt x="f2976" y="f4468"/>
                  <a:pt x="f4469" y="f4470"/>
                  <a:pt x="f4471" y="f4470"/>
                </a:cubicBezTo>
                <a:lnTo>
                  <a:pt x="f4472" y="f4470"/>
                </a:lnTo>
                <a:lnTo>
                  <a:pt x="f4472" y="f4467"/>
                </a:lnTo>
                <a:lnTo>
                  <a:pt x="f4473" y="f4467"/>
                </a:lnTo>
                <a:cubicBezTo>
                  <a:pt x="f4474" y="f4467"/>
                  <a:pt x="f674" y="f4475"/>
                  <a:pt x="f674" y="f4476"/>
                </a:cubicBezTo>
                <a:lnTo>
                  <a:pt x="f674" y="f4477"/>
                </a:lnTo>
                <a:lnTo>
                  <a:pt x="f4478" y="f4479"/>
                </a:lnTo>
                <a:cubicBezTo>
                  <a:pt x="f4480" y="f4481"/>
                  <a:pt x="f4482" y="f4483"/>
                  <a:pt x="f4484" y="f4485"/>
                </a:cubicBezTo>
                <a:cubicBezTo>
                  <a:pt x="f4486" y="f4487"/>
                  <a:pt x="f4488" y="f4489"/>
                  <a:pt x="f2990" y="f4490"/>
                </a:cubicBezTo>
                <a:lnTo>
                  <a:pt x="f4491" y="f4492"/>
                </a:lnTo>
                <a:cubicBezTo>
                  <a:pt x="f4493" y="f4494"/>
                  <a:pt x="f4495" y="f4496"/>
                  <a:pt x="f4497" y="f4498"/>
                </a:cubicBezTo>
                <a:cubicBezTo>
                  <a:pt x="f4499" y="f4500"/>
                  <a:pt x="f4501" y="f4502"/>
                  <a:pt x="f4503" y="f4504"/>
                </a:cubicBezTo>
                <a:lnTo>
                  <a:pt x="f2994" y="f4505"/>
                </a:lnTo>
                <a:lnTo>
                  <a:pt x="f674" y="f4504"/>
                </a:lnTo>
                <a:lnTo>
                  <a:pt x="f674" y="f4461"/>
                </a:lnTo>
                <a:close/>
                <a:moveTo>
                  <a:pt x="f4506" y="f4507"/>
                </a:moveTo>
                <a:lnTo>
                  <a:pt x="f208" y="f4508"/>
                </a:lnTo>
                <a:lnTo>
                  <a:pt x="f1721" y="f4509"/>
                </a:lnTo>
                <a:lnTo>
                  <a:pt x="f4510" y="f4511"/>
                </a:lnTo>
                <a:cubicBezTo>
                  <a:pt x="f3007" y="f4512"/>
                  <a:pt x="f4513" y="f4514"/>
                  <a:pt x="f4515" y="f4516"/>
                </a:cubicBezTo>
                <a:cubicBezTo>
                  <a:pt x="f4517" y="f4518"/>
                  <a:pt x="f4519" y="f4520"/>
                  <a:pt x="f4521" y="f4522"/>
                </a:cubicBezTo>
                <a:lnTo>
                  <a:pt x="f4521" y="f4523"/>
                </a:lnTo>
                <a:lnTo>
                  <a:pt x="f4524" y="f4523"/>
                </a:lnTo>
                <a:lnTo>
                  <a:pt x="f4524" y="f4525"/>
                </a:lnTo>
                <a:cubicBezTo>
                  <a:pt x="f4524" y="f4526"/>
                  <a:pt x="f4527" y="f4528"/>
                  <a:pt x="f4529" y="f4530"/>
                </a:cubicBezTo>
                <a:cubicBezTo>
                  <a:pt x="f4531" y="f4532"/>
                  <a:pt x="f2080" y="f4533"/>
                  <a:pt x="f774" y="f4534"/>
                </a:cubicBezTo>
                <a:lnTo>
                  <a:pt x="f4535" y="f4536"/>
                </a:lnTo>
                <a:cubicBezTo>
                  <a:pt x="f4537" y="f4538"/>
                  <a:pt x="f4539" y="f4540"/>
                  <a:pt x="f4541" y="f4542"/>
                </a:cubicBezTo>
                <a:cubicBezTo>
                  <a:pt x="f4543" y="f4544"/>
                  <a:pt x="f4521" y="f4545"/>
                  <a:pt x="f4521" y="f4546"/>
                </a:cubicBezTo>
                <a:lnTo>
                  <a:pt x="f4547" y="f4548"/>
                </a:lnTo>
                <a:cubicBezTo>
                  <a:pt x="f4549" y="f4550"/>
                  <a:pt x="f4551" y="f4552"/>
                  <a:pt x="f4553" y="f4554"/>
                </a:cubicBezTo>
                <a:cubicBezTo>
                  <a:pt x="f4555" y="f4556"/>
                  <a:pt x="f4557" y="f4558"/>
                  <a:pt x="f4559" y="f4560"/>
                </a:cubicBezTo>
                <a:cubicBezTo>
                  <a:pt x="f4561" y="f4562"/>
                  <a:pt x="f4563" y="f4564"/>
                  <a:pt x="f4565" y="f4566"/>
                </a:cubicBezTo>
                <a:cubicBezTo>
                  <a:pt x="f4567" y="f4568"/>
                  <a:pt x="f4569" y="f4570"/>
                  <a:pt x="f4571" y="f4572"/>
                </a:cubicBezTo>
                <a:close/>
                <a:moveTo>
                  <a:pt x="f4573" y="f4574"/>
                </a:moveTo>
                <a:lnTo>
                  <a:pt x="f2015" y="f4575"/>
                </a:lnTo>
                <a:lnTo>
                  <a:pt x="f2015" y="f4511"/>
                </a:lnTo>
                <a:lnTo>
                  <a:pt x="f4576" y="f4511"/>
                </a:lnTo>
                <a:cubicBezTo>
                  <a:pt x="f4577" y="f4578"/>
                  <a:pt x="f4579" y="f4580"/>
                  <a:pt x="f4579" y="f4581"/>
                </a:cubicBezTo>
                <a:cubicBezTo>
                  <a:pt x="f4579" y="f4582"/>
                  <a:pt x="f4579" y="f4583"/>
                  <a:pt x="f4579" y="f4584"/>
                </a:cubicBezTo>
                <a:cubicBezTo>
                  <a:pt x="f4579" y="f4585"/>
                  <a:pt x="f4577" y="f4586"/>
                  <a:pt x="f4576" y="f4587"/>
                </a:cubicBezTo>
                <a:cubicBezTo>
                  <a:pt x="f4588" y="f4589"/>
                  <a:pt x="f4590" y="f4591"/>
                  <a:pt x="f4592" y="f4593"/>
                </a:cubicBezTo>
                <a:lnTo>
                  <a:pt x="f4594" y="f4593"/>
                </a:lnTo>
                <a:lnTo>
                  <a:pt x="f4594" y="f4554"/>
                </a:lnTo>
                <a:lnTo>
                  <a:pt x="f4595" y="f4554"/>
                </a:lnTo>
                <a:cubicBezTo>
                  <a:pt x="f4596" y="f4597"/>
                  <a:pt x="f4598" y="f4599"/>
                  <a:pt x="f4600" y="f4601"/>
                </a:cubicBezTo>
                <a:cubicBezTo>
                  <a:pt x="f4602" y="f4603"/>
                  <a:pt x="f4604" y="f4605"/>
                  <a:pt x="f4606" y="f4607"/>
                </a:cubicBezTo>
                <a:lnTo>
                  <a:pt x="f4608" y="f4609"/>
                </a:lnTo>
                <a:cubicBezTo>
                  <a:pt x="f4610" y="f4611"/>
                  <a:pt x="f4612" y="f4613"/>
                  <a:pt x="f4614" y="f4615"/>
                </a:cubicBezTo>
                <a:cubicBezTo>
                  <a:pt x="f4616" y="f4617"/>
                  <a:pt x="f4618" y="f4619"/>
                  <a:pt x="f2700" y="f4620"/>
                </a:cubicBezTo>
                <a:close/>
                <a:moveTo>
                  <a:pt x="f4621" y="f4622"/>
                </a:moveTo>
                <a:cubicBezTo>
                  <a:pt x="f4623" y="f4624"/>
                  <a:pt x="f4625" y="f4626"/>
                  <a:pt x="f4627" y="f4628"/>
                </a:cubicBezTo>
                <a:lnTo>
                  <a:pt x="f4629" y="f4630"/>
                </a:lnTo>
                <a:cubicBezTo>
                  <a:pt x="f4631" y="f4632"/>
                  <a:pt x="f4633" y="f4634"/>
                  <a:pt x="f2895" y="f4635"/>
                </a:cubicBezTo>
                <a:cubicBezTo>
                  <a:pt x="f4636" y="f4637"/>
                  <a:pt x="f4638" y="f4639"/>
                  <a:pt x="f4640" y="f4641"/>
                </a:cubicBezTo>
                <a:close/>
                <a:moveTo>
                  <a:pt x="f4642" y="f4622"/>
                </a:moveTo>
                <a:cubicBezTo>
                  <a:pt x="f4643" y="f4624"/>
                  <a:pt x="f4644" y="f4626"/>
                  <a:pt x="f4645" y="f4628"/>
                </a:cubicBezTo>
                <a:lnTo>
                  <a:pt x="f4646" y="f4630"/>
                </a:lnTo>
                <a:cubicBezTo>
                  <a:pt x="f4647" y="f4632"/>
                  <a:pt x="f4648" y="f4634"/>
                  <a:pt x="f2861" y="f4635"/>
                </a:cubicBezTo>
                <a:cubicBezTo>
                  <a:pt x="f4649" y="f4637"/>
                  <a:pt x="f4650" y="f4639"/>
                  <a:pt x="f4651" y="f4641"/>
                </a:cubicBezTo>
                <a:close/>
                <a:moveTo>
                  <a:pt x="f4652" y="f4653"/>
                </a:moveTo>
                <a:cubicBezTo>
                  <a:pt x="f4654" y="f4655"/>
                  <a:pt x="f4656" y="f4657"/>
                  <a:pt x="f4658" y="f4659"/>
                </a:cubicBezTo>
                <a:cubicBezTo>
                  <a:pt x="f4660" y="f4661"/>
                  <a:pt x="f4662" y="f4663"/>
                  <a:pt x="f1291" y="f4664"/>
                </a:cubicBezTo>
                <a:lnTo>
                  <a:pt x="f4665" y="f4666"/>
                </a:lnTo>
                <a:cubicBezTo>
                  <a:pt x="f4667" y="f4668"/>
                  <a:pt x="f4669" y="f4670"/>
                  <a:pt x="f4671" y="f4672"/>
                </a:cubicBezTo>
                <a:lnTo>
                  <a:pt x="f4673" y="f4672"/>
                </a:lnTo>
                <a:cubicBezTo>
                  <a:pt x="f4674" y="f4675"/>
                  <a:pt x="f4676" y="f4677"/>
                  <a:pt x="f4678" y="f4679"/>
                </a:cubicBezTo>
                <a:lnTo>
                  <a:pt x="f4680" y="f4681"/>
                </a:lnTo>
                <a:cubicBezTo>
                  <a:pt x="f4682" y="f4683"/>
                  <a:pt x="f4684" y="f4685"/>
                  <a:pt x="f4686" y="f4687"/>
                </a:cubicBezTo>
                <a:cubicBezTo>
                  <a:pt x="f4688" y="f4689"/>
                  <a:pt x="f4690" y="f4691"/>
                  <a:pt x="f4692" y="f4693"/>
                </a:cubicBezTo>
                <a:lnTo>
                  <a:pt x="f4694" y="f4695"/>
                </a:lnTo>
                <a:lnTo>
                  <a:pt x="f3112" y="f4696"/>
                </a:lnTo>
                <a:cubicBezTo>
                  <a:pt x="f4697" y="f4698"/>
                  <a:pt x="f4699" y="f4700"/>
                  <a:pt x="f4701" y="f4702"/>
                </a:cubicBezTo>
                <a:cubicBezTo>
                  <a:pt x="f4703" y="f4704"/>
                  <a:pt x="f4705" y="f4706"/>
                  <a:pt x="f4707" y="f4708"/>
                </a:cubicBezTo>
                <a:close/>
                <a:moveTo>
                  <a:pt x="f4709" y="f4653"/>
                </a:moveTo>
                <a:cubicBezTo>
                  <a:pt x="f4710" y="f4655"/>
                  <a:pt x="f4711" y="f4657"/>
                  <a:pt x="f4712" y="f4659"/>
                </a:cubicBezTo>
                <a:cubicBezTo>
                  <a:pt x="f4713" y="f4661"/>
                  <a:pt x="f4714" y="f4663"/>
                  <a:pt x="f1327" y="f4664"/>
                </a:cubicBezTo>
                <a:lnTo>
                  <a:pt x="f4715" y="f4666"/>
                </a:lnTo>
                <a:cubicBezTo>
                  <a:pt x="f4716" y="f4668"/>
                  <a:pt x="f4717" y="f4670"/>
                  <a:pt x="f4718" y="f4672"/>
                </a:cubicBezTo>
                <a:lnTo>
                  <a:pt x="f4719" y="f4672"/>
                </a:lnTo>
                <a:cubicBezTo>
                  <a:pt x="f4720" y="f4675"/>
                  <a:pt x="f4721" y="f4677"/>
                  <a:pt x="f4722" y="f4679"/>
                </a:cubicBezTo>
                <a:lnTo>
                  <a:pt x="f4723" y="f4681"/>
                </a:lnTo>
                <a:cubicBezTo>
                  <a:pt x="f4724" y="f4683"/>
                  <a:pt x="f4725" y="f4685"/>
                  <a:pt x="f4726" y="f4687"/>
                </a:cubicBezTo>
                <a:cubicBezTo>
                  <a:pt x="f4727" y="f4689"/>
                  <a:pt x="f4728" y="f4691"/>
                  <a:pt x="f4729" y="f4693"/>
                </a:cubicBezTo>
                <a:lnTo>
                  <a:pt x="f4730" y="f4695"/>
                </a:lnTo>
                <a:lnTo>
                  <a:pt x="f3117" y="f4696"/>
                </a:lnTo>
                <a:cubicBezTo>
                  <a:pt x="f4731" y="f4732"/>
                  <a:pt x="f4733" y="f4700"/>
                  <a:pt x="f4734" y="f4702"/>
                </a:cubicBezTo>
                <a:cubicBezTo>
                  <a:pt x="f4735" y="f4704"/>
                  <a:pt x="f4736" y="f4706"/>
                  <a:pt x="f4737" y="f4708"/>
                </a:cubicBezTo>
                <a:close/>
                <a:moveTo>
                  <a:pt x="f4738" y="f4653"/>
                </a:moveTo>
                <a:cubicBezTo>
                  <a:pt x="f4739" y="f4655"/>
                  <a:pt x="f4740" y="f4657"/>
                  <a:pt x="f4741" y="f4659"/>
                </a:cubicBezTo>
                <a:cubicBezTo>
                  <a:pt x="f4742" y="f4661"/>
                  <a:pt x="f4743" y="f4663"/>
                  <a:pt x="f1228" y="f4664"/>
                </a:cubicBezTo>
                <a:lnTo>
                  <a:pt x="f4744" y="f4666"/>
                </a:lnTo>
                <a:cubicBezTo>
                  <a:pt x="f4745" y="f4668"/>
                  <a:pt x="f4746" y="f4747"/>
                  <a:pt x="f4748" y="f4672"/>
                </a:cubicBezTo>
                <a:lnTo>
                  <a:pt x="f4749" y="f4672"/>
                </a:lnTo>
                <a:cubicBezTo>
                  <a:pt x="f4750" y="f4675"/>
                  <a:pt x="f4751" y="f4752"/>
                  <a:pt x="f4753" y="f4679"/>
                </a:cubicBezTo>
                <a:lnTo>
                  <a:pt x="f4754" y="f4681"/>
                </a:lnTo>
                <a:cubicBezTo>
                  <a:pt x="f4755" y="f4683"/>
                  <a:pt x="f4756" y="f4685"/>
                  <a:pt x="f4757" y="f4687"/>
                </a:cubicBezTo>
                <a:cubicBezTo>
                  <a:pt x="f4758" y="f4759"/>
                  <a:pt x="f4760" y="f4691"/>
                  <a:pt x="f4761" y="f4693"/>
                </a:cubicBezTo>
                <a:lnTo>
                  <a:pt x="f4762" y="f4763"/>
                </a:lnTo>
                <a:lnTo>
                  <a:pt x="f3101" y="f4764"/>
                </a:lnTo>
                <a:cubicBezTo>
                  <a:pt x="f4765" y="f4732"/>
                  <a:pt x="f4766" y="f4700"/>
                  <a:pt x="f4767" y="f4702"/>
                </a:cubicBezTo>
                <a:cubicBezTo>
                  <a:pt x="f4768" y="f4704"/>
                  <a:pt x="f4769" y="f4770"/>
                  <a:pt x="f4771" y="f4708"/>
                </a:cubicBezTo>
                <a:close/>
                <a:moveTo>
                  <a:pt x="f260" y="f4772"/>
                </a:moveTo>
                <a:lnTo>
                  <a:pt x="f276" y="f4773"/>
                </a:lnTo>
                <a:cubicBezTo>
                  <a:pt x="f4774" y="f4775"/>
                  <a:pt x="f4776" y="f4777"/>
                  <a:pt x="f4778" y="f4779"/>
                </a:cubicBezTo>
                <a:cubicBezTo>
                  <a:pt x="f4780" y="f4781"/>
                  <a:pt x="f4782" y="f4783"/>
                  <a:pt x="f4784" y="f4785"/>
                </a:cubicBezTo>
                <a:lnTo>
                  <a:pt x="f3493" y="f4786"/>
                </a:lnTo>
                <a:cubicBezTo>
                  <a:pt x="f4787" y="f4788"/>
                  <a:pt x="f4789" y="f4790"/>
                  <a:pt x="f1440" y="f4791"/>
                </a:cubicBezTo>
                <a:cubicBezTo>
                  <a:pt x="f4792" y="f4793"/>
                  <a:pt x="f4794" y="f4795"/>
                  <a:pt x="f260" y="f4772"/>
                </a:cubicBezTo>
                <a:close/>
                <a:moveTo>
                  <a:pt x="f332" y="f4796"/>
                </a:moveTo>
                <a:lnTo>
                  <a:pt x="f348" y="f4797"/>
                </a:lnTo>
                <a:cubicBezTo>
                  <a:pt x="f4798" y="f4799"/>
                  <a:pt x="f4800" y="f4801"/>
                  <a:pt x="f4802" y="f4803"/>
                </a:cubicBezTo>
                <a:cubicBezTo>
                  <a:pt x="f4804" y="f4805"/>
                  <a:pt x="f4806" y="f4807"/>
                  <a:pt x="f4808" y="f4809"/>
                </a:cubicBezTo>
                <a:lnTo>
                  <a:pt x="f3550" y="f4810"/>
                </a:lnTo>
                <a:cubicBezTo>
                  <a:pt x="f4811" y="f4812"/>
                  <a:pt x="f4813" y="f4814"/>
                  <a:pt x="f1518" y="f4815"/>
                </a:cubicBezTo>
                <a:cubicBezTo>
                  <a:pt x="f4816" y="f4817"/>
                  <a:pt x="f4818" y="f4819"/>
                  <a:pt x="f332" y="f4796"/>
                </a:cubicBezTo>
                <a:close/>
                <a:moveTo>
                  <a:pt x="f403" y="f4796"/>
                </a:moveTo>
                <a:lnTo>
                  <a:pt x="f411" y="f4820"/>
                </a:lnTo>
                <a:cubicBezTo>
                  <a:pt x="f4821" y="f4822"/>
                  <a:pt x="f4823" y="f4801"/>
                  <a:pt x="f4824" y="f4803"/>
                </a:cubicBezTo>
                <a:cubicBezTo>
                  <a:pt x="f4825" y="f4805"/>
                  <a:pt x="f4826" y="f4807"/>
                  <a:pt x="f4827" y="f4809"/>
                </a:cubicBezTo>
                <a:lnTo>
                  <a:pt x="f3597" y="f4810"/>
                </a:lnTo>
                <a:cubicBezTo>
                  <a:pt x="f4828" y="f4812"/>
                  <a:pt x="f4829" y="f4814"/>
                  <a:pt x="f1580" y="f4830"/>
                </a:cubicBezTo>
                <a:cubicBezTo>
                  <a:pt x="f4831" y="f4832"/>
                  <a:pt x="f4833" y="f4819"/>
                  <a:pt x="f403" y="f4796"/>
                </a:cubicBezTo>
                <a:close/>
                <a:moveTo>
                  <a:pt x="f4834" y="f4835"/>
                </a:moveTo>
                <a:lnTo>
                  <a:pt x="f440" y="f4836"/>
                </a:lnTo>
                <a:lnTo>
                  <a:pt x="f2112" y="f4837"/>
                </a:lnTo>
                <a:lnTo>
                  <a:pt x="f4838" y="f4839"/>
                </a:lnTo>
                <a:cubicBezTo>
                  <a:pt x="f3361" y="f4840"/>
                  <a:pt x="f4841" y="f4842"/>
                  <a:pt x="f4843" y="f4844"/>
                </a:cubicBezTo>
                <a:cubicBezTo>
                  <a:pt x="f4845" y="f4846"/>
                  <a:pt x="f4847" y="f4848"/>
                  <a:pt x="f4849" y="f4850"/>
                </a:cubicBezTo>
                <a:lnTo>
                  <a:pt x="f4849" y="f4851"/>
                </a:lnTo>
                <a:lnTo>
                  <a:pt x="f4852" y="f4851"/>
                </a:lnTo>
                <a:lnTo>
                  <a:pt x="f4852" y="f4853"/>
                </a:lnTo>
                <a:cubicBezTo>
                  <a:pt x="f4852" y="f4854"/>
                  <a:pt x="f4855" y="f4856"/>
                  <a:pt x="f4857" y="f4858"/>
                </a:cubicBezTo>
                <a:cubicBezTo>
                  <a:pt x="f4859" y="f4860"/>
                  <a:pt x="f2153" y="f4861"/>
                  <a:pt x="f993" y="f4862"/>
                </a:cubicBezTo>
                <a:lnTo>
                  <a:pt x="f4863" y="f4864"/>
                </a:lnTo>
                <a:cubicBezTo>
                  <a:pt x="f4865" y="f4866"/>
                  <a:pt x="f4867" y="f4868"/>
                  <a:pt x="f4869" y="f4870"/>
                </a:cubicBezTo>
                <a:cubicBezTo>
                  <a:pt x="f4871" y="f4872"/>
                  <a:pt x="f4849" y="f4873"/>
                  <a:pt x="f4849" y="f4874"/>
                </a:cubicBezTo>
                <a:lnTo>
                  <a:pt x="f4875" y="f4876"/>
                </a:lnTo>
                <a:cubicBezTo>
                  <a:pt x="f4877" y="f4878"/>
                  <a:pt x="f4879" y="f4880"/>
                  <a:pt x="f4881" y="f4882"/>
                </a:cubicBezTo>
                <a:cubicBezTo>
                  <a:pt x="f4883" y="f4884"/>
                  <a:pt x="f4885" y="f4886"/>
                  <a:pt x="f4887" y="f4888"/>
                </a:cubicBezTo>
                <a:cubicBezTo>
                  <a:pt x="f4889" y="f4890"/>
                  <a:pt x="f4891" y="f4892"/>
                  <a:pt x="f4893" y="f4894"/>
                </a:cubicBezTo>
                <a:cubicBezTo>
                  <a:pt x="f4895" y="f4896"/>
                  <a:pt x="f4897" y="f4898"/>
                  <a:pt x="f4899" y="f4900"/>
                </a:cubicBezTo>
                <a:close/>
                <a:moveTo>
                  <a:pt x="f4901" y="f4902"/>
                </a:moveTo>
                <a:lnTo>
                  <a:pt x="f2186" y="f4903"/>
                </a:lnTo>
                <a:lnTo>
                  <a:pt x="f2186" y="f4904"/>
                </a:lnTo>
                <a:lnTo>
                  <a:pt x="f4905" y="f4904"/>
                </a:lnTo>
                <a:cubicBezTo>
                  <a:pt x="f4906" y="f4907"/>
                  <a:pt x="f4908" y="f4909"/>
                  <a:pt x="f4908" y="f4910"/>
                </a:cubicBezTo>
                <a:cubicBezTo>
                  <a:pt x="f4908" y="f4911"/>
                  <a:pt x="f4908" y="f4912"/>
                  <a:pt x="f4908" y="f4913"/>
                </a:cubicBezTo>
                <a:cubicBezTo>
                  <a:pt x="f4908" y="f4914"/>
                  <a:pt x="f4906" y="f4915"/>
                  <a:pt x="f4905" y="f4916"/>
                </a:cubicBezTo>
                <a:cubicBezTo>
                  <a:pt x="f4917" y="f4918"/>
                  <a:pt x="f4919" y="f4920"/>
                  <a:pt x="f4921" y="f4922"/>
                </a:cubicBezTo>
                <a:lnTo>
                  <a:pt x="f4923" y="f4922"/>
                </a:lnTo>
                <a:lnTo>
                  <a:pt x="f4923" y="f4924"/>
                </a:lnTo>
                <a:lnTo>
                  <a:pt x="f4925" y="f4924"/>
                </a:lnTo>
                <a:cubicBezTo>
                  <a:pt x="f4926" y="f4927"/>
                  <a:pt x="f4928" y="f4929"/>
                  <a:pt x="f4930" y="f4931"/>
                </a:cubicBezTo>
                <a:cubicBezTo>
                  <a:pt x="f4932" y="f4933"/>
                  <a:pt x="f4934" y="f4935"/>
                  <a:pt x="f4936" y="f4937"/>
                </a:cubicBezTo>
                <a:lnTo>
                  <a:pt x="f4938" y="f4939"/>
                </a:lnTo>
                <a:cubicBezTo>
                  <a:pt x="f4940" y="f4941"/>
                  <a:pt x="f4942" y="f4943"/>
                  <a:pt x="f4944" y="f4945"/>
                </a:cubicBezTo>
                <a:cubicBezTo>
                  <a:pt x="f4946" y="f4947"/>
                  <a:pt x="f4948" y="f4949"/>
                  <a:pt x="f2971" y="f4950"/>
                </a:cubicBezTo>
                <a:close/>
                <a:moveTo>
                  <a:pt x="f4951" y="f4952"/>
                </a:moveTo>
                <a:lnTo>
                  <a:pt x="f4951" y="f4953"/>
                </a:lnTo>
                <a:lnTo>
                  <a:pt x="f4954" y="f4953"/>
                </a:lnTo>
                <a:lnTo>
                  <a:pt x="f4954" y="f4955"/>
                </a:lnTo>
                <a:lnTo>
                  <a:pt x="f208" y="f4955"/>
                </a:lnTo>
                <a:lnTo>
                  <a:pt x="f208" y="f4956"/>
                </a:lnTo>
                <a:lnTo>
                  <a:pt x="f4957" y="f4956"/>
                </a:lnTo>
                <a:lnTo>
                  <a:pt x="f4957" y="f4955"/>
                </a:lnTo>
                <a:lnTo>
                  <a:pt x="f4958" y="f4955"/>
                </a:lnTo>
                <a:lnTo>
                  <a:pt x="f4958" y="f4952"/>
                </a:lnTo>
                <a:close/>
                <a:moveTo>
                  <a:pt x="f4392" y="f4959"/>
                </a:moveTo>
                <a:cubicBezTo>
                  <a:pt x="f4960" y="f4959"/>
                  <a:pt x="f4961" y="f4962"/>
                  <a:pt x="f1824" y="f4963"/>
                </a:cubicBezTo>
                <a:cubicBezTo>
                  <a:pt x="f4964" y="f4965"/>
                  <a:pt x="f4966" y="f4967"/>
                  <a:pt x="f4966" y="f4968"/>
                </a:cubicBezTo>
                <a:cubicBezTo>
                  <a:pt x="f4966" y="f4969"/>
                  <a:pt x="f4964" y="f4970"/>
                  <a:pt x="f1824" y="f4971"/>
                </a:cubicBezTo>
                <a:cubicBezTo>
                  <a:pt x="f4961" y="f4972"/>
                  <a:pt x="f4960" y="f4973"/>
                  <a:pt x="f4392" y="f4973"/>
                </a:cubicBezTo>
                <a:cubicBezTo>
                  <a:pt x="f4974" y="f4973"/>
                  <a:pt x="f4975" y="f4976"/>
                  <a:pt x="f4977" y="f4978"/>
                </a:cubicBezTo>
                <a:cubicBezTo>
                  <a:pt x="f4979" y="f4980"/>
                  <a:pt x="f1857" y="f4981"/>
                  <a:pt x="f1857" y="f4982"/>
                </a:cubicBezTo>
                <a:cubicBezTo>
                  <a:pt x="f1857" y="f4967"/>
                  <a:pt x="f4983" y="f4984"/>
                  <a:pt x="f4985" y="f4986"/>
                </a:cubicBezTo>
                <a:cubicBezTo>
                  <a:pt x="f4987" y="f4988"/>
                  <a:pt x="f527" y="f4959"/>
                  <a:pt x="f4392" y="f4959"/>
                </a:cubicBezTo>
                <a:close/>
                <a:moveTo>
                  <a:pt x="f4989" y="f4990"/>
                </a:moveTo>
                <a:cubicBezTo>
                  <a:pt x="f4991" y="f4990"/>
                  <a:pt x="f4992" y="f4993"/>
                  <a:pt x="f4994" y="f4995"/>
                </a:cubicBezTo>
                <a:cubicBezTo>
                  <a:pt x="f4996" y="f4997"/>
                  <a:pt x="f41" y="f4998"/>
                  <a:pt x="f41" y="f4999"/>
                </a:cubicBezTo>
                <a:cubicBezTo>
                  <a:pt x="f41" y="f5000"/>
                  <a:pt x="f5001" y="f5002"/>
                  <a:pt x="f5003" y="f5004"/>
                </a:cubicBezTo>
                <a:cubicBezTo>
                  <a:pt x="f5005" y="f5006"/>
                  <a:pt x="f5007" y="f5008"/>
                  <a:pt x="f5009" y="f5010"/>
                </a:cubicBezTo>
                <a:cubicBezTo>
                  <a:pt x="f2728" y="f5011"/>
                  <a:pt x="f63" y="f5012"/>
                  <a:pt x="f5013" y="f5014"/>
                </a:cubicBezTo>
                <a:cubicBezTo>
                  <a:pt x="f5015" y="f5016"/>
                  <a:pt x="f5017" y="f5018"/>
                  <a:pt x="f5019" y="f5020"/>
                </a:cubicBezTo>
                <a:lnTo>
                  <a:pt x="f5021" y="f5020"/>
                </a:lnTo>
                <a:cubicBezTo>
                  <a:pt x="f5022" y="f5023"/>
                  <a:pt x="f5024" y="f5025"/>
                  <a:pt x="f5026" y="f5027"/>
                </a:cubicBezTo>
                <a:cubicBezTo>
                  <a:pt x="f5028" y="f5029"/>
                  <a:pt x="f5030" y="f5031"/>
                  <a:pt x="f3076" y="f5032"/>
                </a:cubicBezTo>
                <a:cubicBezTo>
                  <a:pt x="f5033" y="f5034"/>
                  <a:pt x="f4395" y="f5035"/>
                  <a:pt x="f5036" y="f5035"/>
                </a:cubicBezTo>
                <a:cubicBezTo>
                  <a:pt x="f5037" y="f5035"/>
                  <a:pt x="f5038" y="f5039"/>
                  <a:pt x="f92" y="f5040"/>
                </a:cubicBezTo>
                <a:cubicBezTo>
                  <a:pt x="f5041" y="f5042"/>
                  <a:pt x="f2738" y="f5043"/>
                  <a:pt x="f5044" y="f5045"/>
                </a:cubicBezTo>
                <a:cubicBezTo>
                  <a:pt x="f5046" y="f5047"/>
                  <a:pt x="f5048" y="f5049"/>
                  <a:pt x="f5050" y="f5051"/>
                </a:cubicBezTo>
                <a:cubicBezTo>
                  <a:pt x="f5052" y="f5053"/>
                  <a:pt x="f5054" y="f5055"/>
                  <a:pt x="f5054" y="f5056"/>
                </a:cubicBezTo>
                <a:cubicBezTo>
                  <a:pt x="f5054" y="f5057"/>
                  <a:pt x="f5058" y="f5059"/>
                  <a:pt x="f5060" y="f5061"/>
                </a:cubicBezTo>
                <a:cubicBezTo>
                  <a:pt x="f5062" y="f5063"/>
                  <a:pt x="f5064" y="f4959"/>
                  <a:pt x="f5065" y="f5066"/>
                </a:cubicBezTo>
                <a:cubicBezTo>
                  <a:pt x="f5067" y="f5068"/>
                  <a:pt x="f5069" y="f5070"/>
                  <a:pt x="f5071" y="f5072"/>
                </a:cubicBezTo>
                <a:cubicBezTo>
                  <a:pt x="f5073" y="f5074"/>
                  <a:pt x="f5075" y="f4990"/>
                  <a:pt x="f4989" y="f4990"/>
                </a:cubicBezTo>
                <a:close/>
                <a:moveTo>
                  <a:pt x="f5076" y="f5077"/>
                </a:moveTo>
                <a:lnTo>
                  <a:pt x="f2624" y="f5078"/>
                </a:lnTo>
                <a:lnTo>
                  <a:pt x="f5079" y="f5080"/>
                </a:lnTo>
                <a:lnTo>
                  <a:pt x="f124" y="f5081"/>
                </a:lnTo>
                <a:lnTo>
                  <a:pt x="f5082" y="f5083"/>
                </a:lnTo>
                <a:lnTo>
                  <a:pt x="f5084" y="f5085"/>
                </a:lnTo>
                <a:lnTo>
                  <a:pt x="f5086" y="f5087"/>
                </a:lnTo>
                <a:lnTo>
                  <a:pt x="f1819" y="f5088"/>
                </a:lnTo>
                <a:lnTo>
                  <a:pt x="f5089" y="f5090"/>
                </a:lnTo>
                <a:lnTo>
                  <a:pt x="f5091" y="f5092"/>
                </a:lnTo>
                <a:lnTo>
                  <a:pt x="f5093" y="f5094"/>
                </a:lnTo>
                <a:lnTo>
                  <a:pt x="f106" y="f5095"/>
                </a:lnTo>
                <a:lnTo>
                  <a:pt x="f5096" y="f5097"/>
                </a:lnTo>
                <a:lnTo>
                  <a:pt x="f5098" y="f5099"/>
                </a:lnTo>
                <a:lnTo>
                  <a:pt x="f5100" y="f5101"/>
                </a:lnTo>
                <a:close/>
                <a:moveTo>
                  <a:pt x="f4183" y="f5102"/>
                </a:moveTo>
                <a:cubicBezTo>
                  <a:pt x="f618" y="f5102"/>
                  <a:pt x="f5103" y="f5104"/>
                  <a:pt x="f180" y="f5105"/>
                </a:cubicBezTo>
                <a:lnTo>
                  <a:pt x="f180" y="f5106"/>
                </a:lnTo>
                <a:cubicBezTo>
                  <a:pt x="f2303" y="f5107"/>
                  <a:pt x="f1693" y="f5108"/>
                  <a:pt x="f5109" y="f5110"/>
                </a:cubicBezTo>
                <a:cubicBezTo>
                  <a:pt x="f5111" y="f5112"/>
                  <a:pt x="f5113" y="f5114"/>
                  <a:pt x="f5115" y="f5114"/>
                </a:cubicBezTo>
                <a:cubicBezTo>
                  <a:pt x="f5116" y="f5114"/>
                  <a:pt x="f5117" y="f5118"/>
                  <a:pt x="f5119" y="f5120"/>
                </a:cubicBezTo>
                <a:cubicBezTo>
                  <a:pt x="f5121" y="f5122"/>
                  <a:pt x="f1707" y="f5123"/>
                  <a:pt x="f1707" y="f5124"/>
                </a:cubicBezTo>
                <a:cubicBezTo>
                  <a:pt x="f1707" y="f5125"/>
                  <a:pt x="f5126" y="f5127"/>
                  <a:pt x="f2323" y="f5128"/>
                </a:cubicBezTo>
                <a:cubicBezTo>
                  <a:pt x="f5129" y="f5130"/>
                  <a:pt x="f5131" y="f5132"/>
                  <a:pt x="f5133" y="f5132"/>
                </a:cubicBezTo>
                <a:cubicBezTo>
                  <a:pt x="f5134" y="f5132"/>
                  <a:pt x="f5135" y="f5136"/>
                  <a:pt x="f5137" y="f5138"/>
                </a:cubicBezTo>
                <a:cubicBezTo>
                  <a:pt x="f2364" y="f5139"/>
                  <a:pt x="f5140" y="f5141"/>
                  <a:pt x="f5142" y="f5141"/>
                </a:cubicBezTo>
                <a:lnTo>
                  <a:pt x="f5142" y="f5143"/>
                </a:lnTo>
                <a:lnTo>
                  <a:pt x="f5144" y="f5145"/>
                </a:lnTo>
                <a:lnTo>
                  <a:pt x="f180" y="f5145"/>
                </a:lnTo>
                <a:lnTo>
                  <a:pt x="f180" y="f5146"/>
                </a:lnTo>
                <a:lnTo>
                  <a:pt x="f5147" y="f5146"/>
                </a:lnTo>
                <a:lnTo>
                  <a:pt x="f5147" y="f5148"/>
                </a:lnTo>
                <a:lnTo>
                  <a:pt x="f5149" y="f5150"/>
                </a:lnTo>
                <a:cubicBezTo>
                  <a:pt x="f5151" y="f5152"/>
                  <a:pt x="f5153" y="f5154"/>
                  <a:pt x="f5155" y="f5156"/>
                </a:cubicBezTo>
                <a:cubicBezTo>
                  <a:pt x="f5157" y="f5158"/>
                  <a:pt x="f5159" y="f5160"/>
                  <a:pt x="f5159" y="f5161"/>
                </a:cubicBezTo>
                <a:cubicBezTo>
                  <a:pt x="f5159" y="f5162"/>
                  <a:pt x="f5163" y="f5164"/>
                  <a:pt x="f5165" y="f5166"/>
                </a:cubicBezTo>
                <a:cubicBezTo>
                  <a:pt x="f5167" y="f5168"/>
                  <a:pt x="f5169" y="f5170"/>
                  <a:pt x="f5171" y="f5172"/>
                </a:cubicBezTo>
                <a:cubicBezTo>
                  <a:pt x="f5173" y="f5174"/>
                  <a:pt x="f5175" y="f5176"/>
                  <a:pt x="f5177" y="f5178"/>
                </a:cubicBezTo>
                <a:cubicBezTo>
                  <a:pt x="f5179" y="f5180"/>
                  <a:pt x="f5181" y="f5102"/>
                  <a:pt x="f4183" y="f5102"/>
                </a:cubicBezTo>
                <a:close/>
                <a:moveTo>
                  <a:pt x="f3999" y="f5182"/>
                </a:moveTo>
                <a:lnTo>
                  <a:pt x="f3999" y="f5183"/>
                </a:lnTo>
                <a:lnTo>
                  <a:pt x="f5184" y="f5183"/>
                </a:lnTo>
                <a:lnTo>
                  <a:pt x="f5185" y="f5186"/>
                </a:lnTo>
                <a:cubicBezTo>
                  <a:pt x="f5187" y="f5186"/>
                  <a:pt x="f5188" y="f5189"/>
                  <a:pt x="f5190" y="f5191"/>
                </a:cubicBezTo>
                <a:cubicBezTo>
                  <a:pt x="f5192" y="f5193"/>
                  <a:pt x="f5194" y="f5195"/>
                  <a:pt x="f5196" y="f5195"/>
                </a:cubicBezTo>
                <a:cubicBezTo>
                  <a:pt x="f5197" y="f5195"/>
                  <a:pt x="f5198" y="f5199"/>
                  <a:pt x="f5200" y="f5201"/>
                </a:cubicBezTo>
                <a:cubicBezTo>
                  <a:pt x="f5202" y="f5203"/>
                  <a:pt x="f1291" y="f5204"/>
                  <a:pt x="f1291" y="f5205"/>
                </a:cubicBezTo>
                <a:cubicBezTo>
                  <a:pt x="f1291" y="f5206"/>
                  <a:pt x="f5207" y="f5208"/>
                  <a:pt x="f5209" y="f5210"/>
                </a:cubicBezTo>
                <a:cubicBezTo>
                  <a:pt x="f4669" y="f5211"/>
                  <a:pt x="f5212" y="f5213"/>
                  <a:pt x="f2521" y="f5213"/>
                </a:cubicBezTo>
                <a:lnTo>
                  <a:pt x="f5214" y="f5213"/>
                </a:lnTo>
                <a:lnTo>
                  <a:pt x="f5214" y="f5215"/>
                </a:lnTo>
                <a:cubicBezTo>
                  <a:pt x="f5216" y="f5217"/>
                  <a:pt x="f5218" y="f5219"/>
                  <a:pt x="f5220" y="f5219"/>
                </a:cubicBezTo>
                <a:cubicBezTo>
                  <a:pt x="f5221" y="f5219"/>
                  <a:pt x="f5222" y="f5219"/>
                  <a:pt x="f5223" y="f5219"/>
                </a:cubicBezTo>
                <a:cubicBezTo>
                  <a:pt x="f5224" y="f5219"/>
                  <a:pt x="f5225" y="f5226"/>
                  <a:pt x="f5227" y="f5228"/>
                </a:cubicBezTo>
                <a:cubicBezTo>
                  <a:pt x="f5229" y="f5230"/>
                  <a:pt x="f4008" y="f5231"/>
                  <a:pt x="f4008" y="f5232"/>
                </a:cubicBezTo>
                <a:cubicBezTo>
                  <a:pt x="f4008" y="f5233"/>
                  <a:pt x="f5234" y="f5235"/>
                  <a:pt x="f5236" y="f5237"/>
                </a:cubicBezTo>
                <a:cubicBezTo>
                  <a:pt x="f5238" y="f5239"/>
                  <a:pt x="f5240" y="f5241"/>
                  <a:pt x="f5242" y="f5241"/>
                </a:cubicBezTo>
                <a:cubicBezTo>
                  <a:pt x="f5243" y="f5241"/>
                  <a:pt x="f2497" y="f5244"/>
                  <a:pt x="f3998" y="f5245"/>
                </a:cubicBezTo>
                <a:cubicBezTo>
                  <a:pt x="f5246" y="f5247"/>
                  <a:pt x="f5248" y="f5249"/>
                  <a:pt x="f5250" y="f5251"/>
                </a:cubicBezTo>
                <a:lnTo>
                  <a:pt x="f2522" y="f5182"/>
                </a:lnTo>
                <a:close/>
                <a:moveTo>
                  <a:pt x="f3963" y="f5252"/>
                </a:moveTo>
                <a:lnTo>
                  <a:pt x="f3963" y="f5183"/>
                </a:lnTo>
                <a:lnTo>
                  <a:pt x="f5253" y="f5183"/>
                </a:lnTo>
                <a:lnTo>
                  <a:pt x="f5254" y="f5255"/>
                </a:lnTo>
                <a:cubicBezTo>
                  <a:pt x="f5256" y="f5255"/>
                  <a:pt x="f5257" y="f5258"/>
                  <a:pt x="f5259" y="f5191"/>
                </a:cubicBezTo>
                <a:cubicBezTo>
                  <a:pt x="f5260" y="f5261"/>
                  <a:pt x="f5262" y="f5263"/>
                  <a:pt x="f5264" y="f5263"/>
                </a:cubicBezTo>
                <a:cubicBezTo>
                  <a:pt x="f5265" y="f5263"/>
                  <a:pt x="f5266" y="f5199"/>
                  <a:pt x="f5267" y="f5268"/>
                </a:cubicBezTo>
                <a:cubicBezTo>
                  <a:pt x="f5269" y="f5270"/>
                  <a:pt x="f1228" y="f5204"/>
                  <a:pt x="f1228" y="f5271"/>
                </a:cubicBezTo>
                <a:cubicBezTo>
                  <a:pt x="f1228" y="f5272"/>
                  <a:pt x="f5273" y="f5274"/>
                  <a:pt x="f5275" y="f5210"/>
                </a:cubicBezTo>
                <a:cubicBezTo>
                  <a:pt x="f4746" y="f5211"/>
                  <a:pt x="f5276" y="f5213"/>
                  <a:pt x="f2479" y="f5213"/>
                </a:cubicBezTo>
                <a:lnTo>
                  <a:pt x="f5277" y="f5213"/>
                </a:lnTo>
                <a:lnTo>
                  <a:pt x="f5277" y="f5278"/>
                </a:lnTo>
                <a:cubicBezTo>
                  <a:pt x="f5279" y="f5217"/>
                  <a:pt x="f5280" y="f5281"/>
                  <a:pt x="f5282" y="f5281"/>
                </a:cubicBezTo>
                <a:cubicBezTo>
                  <a:pt x="f5283" y="f5281"/>
                  <a:pt x="f5284" y="f5281"/>
                  <a:pt x="f5285" y="f5281"/>
                </a:cubicBezTo>
                <a:cubicBezTo>
                  <a:pt x="f5286" y="f5281"/>
                  <a:pt x="f5287" y="f5288"/>
                  <a:pt x="f5289" y="f5290"/>
                </a:cubicBezTo>
                <a:cubicBezTo>
                  <a:pt x="f5291" y="f5230"/>
                  <a:pt x="f3978" y="f5292"/>
                  <a:pt x="f3978" y="f5293"/>
                </a:cubicBezTo>
                <a:cubicBezTo>
                  <a:pt x="f3978" y="f5294"/>
                  <a:pt x="f5295" y="f5296"/>
                  <a:pt x="f5297" y="f5298"/>
                </a:cubicBezTo>
                <a:cubicBezTo>
                  <a:pt x="f5299" y="f5239"/>
                  <a:pt x="f5300" y="f5301"/>
                  <a:pt x="f5302" y="f5301"/>
                </a:cubicBezTo>
                <a:cubicBezTo>
                  <a:pt x="f5303" y="f5301"/>
                  <a:pt x="f2428" y="f5304"/>
                  <a:pt x="f3961" y="f5305"/>
                </a:cubicBezTo>
                <a:cubicBezTo>
                  <a:pt x="f5306" y="f5307"/>
                  <a:pt x="f5308" y="f5309"/>
                  <a:pt x="f5310" y="f5311"/>
                </a:cubicBezTo>
                <a:lnTo>
                  <a:pt x="f2481" y="f5252"/>
                </a:lnTo>
                <a:close/>
                <a:moveTo>
                  <a:pt x="f4022" y="f5252"/>
                </a:moveTo>
                <a:lnTo>
                  <a:pt x="f4022" y="f5183"/>
                </a:lnTo>
                <a:lnTo>
                  <a:pt x="f5312" y="f5183"/>
                </a:lnTo>
                <a:lnTo>
                  <a:pt x="f5313" y="f5186"/>
                </a:lnTo>
                <a:cubicBezTo>
                  <a:pt x="f5314" y="f5186"/>
                  <a:pt x="f5315" y="f5189"/>
                  <a:pt x="f5316" y="f5191"/>
                </a:cubicBezTo>
                <a:cubicBezTo>
                  <a:pt x="f5317" y="f5193"/>
                  <a:pt x="f5318" y="f5195"/>
                  <a:pt x="f5319" y="f5195"/>
                </a:cubicBezTo>
                <a:cubicBezTo>
                  <a:pt x="f5320" y="f5195"/>
                  <a:pt x="f5321" y="f5199"/>
                  <a:pt x="f5322" y="f5201"/>
                </a:cubicBezTo>
                <a:cubicBezTo>
                  <a:pt x="f5323" y="f5203"/>
                  <a:pt x="f1327" y="f5204"/>
                  <a:pt x="f1327" y="f5205"/>
                </a:cubicBezTo>
                <a:cubicBezTo>
                  <a:pt x="f1327" y="f5206"/>
                  <a:pt x="f5324" y="f5208"/>
                  <a:pt x="f5325" y="f5210"/>
                </a:cubicBezTo>
                <a:cubicBezTo>
                  <a:pt x="f4717" y="f5211"/>
                  <a:pt x="f5326" y="f5213"/>
                  <a:pt x="f2556" y="f5213"/>
                </a:cubicBezTo>
                <a:lnTo>
                  <a:pt x="f5327" y="f5213"/>
                </a:lnTo>
                <a:lnTo>
                  <a:pt x="f5327" y="f5215"/>
                </a:lnTo>
                <a:cubicBezTo>
                  <a:pt x="f5328" y="f5217"/>
                  <a:pt x="f5329" y="f5219"/>
                  <a:pt x="f5330" y="f5219"/>
                </a:cubicBezTo>
                <a:cubicBezTo>
                  <a:pt x="f5331" y="f5219"/>
                  <a:pt x="f5332" y="f5219"/>
                  <a:pt x="f5333" y="f5219"/>
                </a:cubicBezTo>
                <a:cubicBezTo>
                  <a:pt x="f5334" y="f5219"/>
                  <a:pt x="f5335" y="f5226"/>
                  <a:pt x="f5336" y="f5228"/>
                </a:cubicBezTo>
                <a:cubicBezTo>
                  <a:pt x="f5337" y="f5230"/>
                  <a:pt x="f4030" y="f5231"/>
                  <a:pt x="f4030" y="f5232"/>
                </a:cubicBezTo>
                <a:cubicBezTo>
                  <a:pt x="f4030" y="f5233"/>
                  <a:pt x="f5338" y="f5235"/>
                  <a:pt x="f5339" y="f5237"/>
                </a:cubicBezTo>
                <a:cubicBezTo>
                  <a:pt x="f5340" y="f5239"/>
                  <a:pt x="f5341" y="f5241"/>
                  <a:pt x="f5342" y="f5241"/>
                </a:cubicBezTo>
                <a:cubicBezTo>
                  <a:pt x="f5343" y="f5241"/>
                  <a:pt x="f2532" y="f5244"/>
                  <a:pt x="f4021" y="f5245"/>
                </a:cubicBezTo>
                <a:cubicBezTo>
                  <a:pt x="f5344" y="f5247"/>
                  <a:pt x="f5345" y="f5249"/>
                  <a:pt x="f5346" y="f5251"/>
                </a:cubicBezTo>
                <a:lnTo>
                  <a:pt x="f2557" y="f5252"/>
                </a:lnTo>
                <a:close/>
                <a:moveTo>
                  <a:pt x="f5347" y="f5348"/>
                </a:moveTo>
                <a:lnTo>
                  <a:pt x="f5349" y="f5350"/>
                </a:lnTo>
                <a:lnTo>
                  <a:pt x="f2246" y="f5351"/>
                </a:lnTo>
                <a:lnTo>
                  <a:pt x="f5352" y="f5353"/>
                </a:lnTo>
                <a:cubicBezTo>
                  <a:pt x="f3722" y="f5354"/>
                  <a:pt x="f5355" y="f5356"/>
                  <a:pt x="f5357" y="f5358"/>
                </a:cubicBezTo>
                <a:cubicBezTo>
                  <a:pt x="f5359" y="f5360"/>
                  <a:pt x="f5361" y="f5362"/>
                  <a:pt x="f5363" y="f5364"/>
                </a:cubicBezTo>
                <a:lnTo>
                  <a:pt x="f5363" y="f5365"/>
                </a:lnTo>
                <a:lnTo>
                  <a:pt x="f5366" y="f5365"/>
                </a:lnTo>
                <a:lnTo>
                  <a:pt x="f5366" y="f5367"/>
                </a:lnTo>
                <a:cubicBezTo>
                  <a:pt x="f5366" y="f5368"/>
                  <a:pt x="f5369" y="f5370"/>
                  <a:pt x="f5371" y="f5372"/>
                </a:cubicBezTo>
                <a:cubicBezTo>
                  <a:pt x="f5373" y="f5374"/>
                  <a:pt x="f2572" y="f5375"/>
                  <a:pt x="f1367" y="f5376"/>
                </a:cubicBezTo>
                <a:lnTo>
                  <a:pt x="f5377" y="f5378"/>
                </a:lnTo>
                <a:cubicBezTo>
                  <a:pt x="f5379" y="f5380"/>
                  <a:pt x="f5381" y="f5382"/>
                  <a:pt x="f5383" y="f5384"/>
                </a:cubicBezTo>
                <a:cubicBezTo>
                  <a:pt x="f5385" y="f5386"/>
                  <a:pt x="f5363" y="f5387"/>
                  <a:pt x="f5363" y="f5388"/>
                </a:cubicBezTo>
                <a:lnTo>
                  <a:pt x="f5389" y="f5390"/>
                </a:lnTo>
                <a:cubicBezTo>
                  <a:pt x="f5391" y="f5392"/>
                  <a:pt x="f5393" y="f5394"/>
                  <a:pt x="f5395" y="f5396"/>
                </a:cubicBezTo>
                <a:cubicBezTo>
                  <a:pt x="f5397" y="f5398"/>
                  <a:pt x="f5399" y="f5400"/>
                  <a:pt x="f5401" y="f5402"/>
                </a:cubicBezTo>
                <a:cubicBezTo>
                  <a:pt x="f5403" y="f5404"/>
                  <a:pt x="f5405" y="f5406"/>
                  <a:pt x="f5407" y="f5408"/>
                </a:cubicBezTo>
                <a:cubicBezTo>
                  <a:pt x="f5409" y="f5410"/>
                  <a:pt x="f5411" y="f5412"/>
                  <a:pt x="f5413" y="f5414"/>
                </a:cubicBezTo>
                <a:close/>
                <a:moveTo>
                  <a:pt x="f5415" y="f5416"/>
                </a:moveTo>
                <a:lnTo>
                  <a:pt x="f5415" y="f5417"/>
                </a:lnTo>
                <a:lnTo>
                  <a:pt x="f5418" y="f5417"/>
                </a:lnTo>
                <a:lnTo>
                  <a:pt x="f5418" y="f5419"/>
                </a:lnTo>
                <a:lnTo>
                  <a:pt x="f440" y="f5419"/>
                </a:lnTo>
                <a:lnTo>
                  <a:pt x="f440" y="f5420"/>
                </a:lnTo>
                <a:lnTo>
                  <a:pt x="f5421" y="f5420"/>
                </a:lnTo>
                <a:lnTo>
                  <a:pt x="f5421" y="f5419"/>
                </a:lnTo>
                <a:lnTo>
                  <a:pt x="f5422" y="f5419"/>
                </a:lnTo>
                <a:lnTo>
                  <a:pt x="f5422" y="f5416"/>
                </a:lnTo>
                <a:close/>
                <a:moveTo>
                  <a:pt x="f5423" y="f5424"/>
                </a:moveTo>
                <a:lnTo>
                  <a:pt x="f2796" y="f5425"/>
                </a:lnTo>
                <a:lnTo>
                  <a:pt x="f5426" y="f5427"/>
                </a:lnTo>
                <a:lnTo>
                  <a:pt x="f276" y="f5428"/>
                </a:lnTo>
                <a:lnTo>
                  <a:pt x="f5429" y="f5430"/>
                </a:lnTo>
                <a:lnTo>
                  <a:pt x="f5431" y="f5432"/>
                </a:lnTo>
                <a:lnTo>
                  <a:pt x="f5433" y="f5434"/>
                </a:lnTo>
                <a:lnTo>
                  <a:pt x="f2105" y="f5435"/>
                </a:lnTo>
                <a:lnTo>
                  <a:pt x="f5436" y="f5437"/>
                </a:lnTo>
                <a:lnTo>
                  <a:pt x="f5438" y="f5439"/>
                </a:lnTo>
                <a:lnTo>
                  <a:pt x="f5440" y="f5441"/>
                </a:lnTo>
                <a:lnTo>
                  <a:pt x="f258" y="f5442"/>
                </a:lnTo>
                <a:lnTo>
                  <a:pt x="f5443" y="f5444"/>
                </a:lnTo>
                <a:lnTo>
                  <a:pt x="f5445" y="f5446"/>
                </a:lnTo>
                <a:lnTo>
                  <a:pt x="f5447" y="f5448"/>
                </a:lnTo>
                <a:close/>
                <a:moveTo>
                  <a:pt x="f5449" y="f5450"/>
                </a:moveTo>
                <a:cubicBezTo>
                  <a:pt x="f5451" y="f5452"/>
                  <a:pt x="f5453" y="f5454"/>
                  <a:pt x="f5455" y="f5456"/>
                </a:cubicBezTo>
                <a:cubicBezTo>
                  <a:pt x="f5457" y="f5458"/>
                  <a:pt x="f5459" y="f5460"/>
                  <a:pt x="f2015" y="f5461"/>
                </a:cubicBezTo>
                <a:lnTo>
                  <a:pt x="f5462" y="f5463"/>
                </a:lnTo>
                <a:cubicBezTo>
                  <a:pt x="f5464" y="f5465"/>
                  <a:pt x="f5466" y="f5467"/>
                  <a:pt x="f5468" y="f5469"/>
                </a:cubicBezTo>
                <a:lnTo>
                  <a:pt x="f5470" y="f5469"/>
                </a:lnTo>
                <a:cubicBezTo>
                  <a:pt x="f5471" y="f5472"/>
                  <a:pt x="f5473" y="f5474"/>
                  <a:pt x="f5475" y="f5476"/>
                </a:cubicBezTo>
                <a:lnTo>
                  <a:pt x="f5477" y="f5478"/>
                </a:lnTo>
                <a:cubicBezTo>
                  <a:pt x="f5479" y="f5480"/>
                  <a:pt x="f5481" y="f5482"/>
                  <a:pt x="f5483" y="f5484"/>
                </a:cubicBezTo>
                <a:cubicBezTo>
                  <a:pt x="f5485" y="f5486"/>
                  <a:pt x="f5487" y="f5488"/>
                  <a:pt x="f5489" y="f5490"/>
                </a:cubicBezTo>
                <a:lnTo>
                  <a:pt x="f5491" y="f5492"/>
                </a:lnTo>
                <a:lnTo>
                  <a:pt x="f3905" y="f5493"/>
                </a:lnTo>
                <a:cubicBezTo>
                  <a:pt x="f5494" y="f5495"/>
                  <a:pt x="f5496" y="f5497"/>
                  <a:pt x="f5498" y="f5499"/>
                </a:cubicBezTo>
                <a:cubicBezTo>
                  <a:pt x="f5500" y="f5501"/>
                  <a:pt x="f5502" y="f5503"/>
                  <a:pt x="f5504" y="f5505"/>
                </a:cubicBezTo>
                <a:close/>
                <a:moveTo>
                  <a:pt x="f5506" y="f5507"/>
                </a:moveTo>
                <a:lnTo>
                  <a:pt x="f2874" y="f5508"/>
                </a:lnTo>
                <a:lnTo>
                  <a:pt x="f5509" y="f5510"/>
                </a:lnTo>
                <a:lnTo>
                  <a:pt x="f348" y="f5511"/>
                </a:lnTo>
                <a:lnTo>
                  <a:pt x="f5512" y="f5513"/>
                </a:lnTo>
                <a:lnTo>
                  <a:pt x="f5514" y="f5515"/>
                </a:lnTo>
                <a:lnTo>
                  <a:pt x="f5516" y="f5517"/>
                </a:lnTo>
                <a:lnTo>
                  <a:pt x="f2136" y="f5518"/>
                </a:lnTo>
                <a:lnTo>
                  <a:pt x="f5519" y="f5520"/>
                </a:lnTo>
                <a:lnTo>
                  <a:pt x="f5521" y="f5522"/>
                </a:lnTo>
                <a:lnTo>
                  <a:pt x="f5523" y="f5524"/>
                </a:lnTo>
                <a:lnTo>
                  <a:pt x="f330" y="f5525"/>
                </a:lnTo>
                <a:lnTo>
                  <a:pt x="f5526" y="f5527"/>
                </a:lnTo>
                <a:lnTo>
                  <a:pt x="f5528" y="f5529"/>
                </a:lnTo>
                <a:lnTo>
                  <a:pt x="f5530" y="f5531"/>
                </a:lnTo>
                <a:close/>
                <a:moveTo>
                  <a:pt x="f5532" y="f5507"/>
                </a:moveTo>
                <a:lnTo>
                  <a:pt x="f2902" y="f5508"/>
                </a:lnTo>
                <a:lnTo>
                  <a:pt x="f5533" y="f5510"/>
                </a:lnTo>
                <a:lnTo>
                  <a:pt x="f411" y="f5511"/>
                </a:lnTo>
                <a:lnTo>
                  <a:pt x="f5534" y="f5513"/>
                </a:lnTo>
                <a:lnTo>
                  <a:pt x="f5535" y="f5515"/>
                </a:lnTo>
                <a:lnTo>
                  <a:pt x="f5536" y="f5517"/>
                </a:lnTo>
                <a:lnTo>
                  <a:pt x="f2141" y="f5518"/>
                </a:lnTo>
                <a:lnTo>
                  <a:pt x="f5537" y="f5520"/>
                </a:lnTo>
                <a:lnTo>
                  <a:pt x="f5538" y="f5522"/>
                </a:lnTo>
                <a:lnTo>
                  <a:pt x="f5539" y="f5540"/>
                </a:lnTo>
                <a:lnTo>
                  <a:pt x="f402" y="f5541"/>
                </a:lnTo>
                <a:lnTo>
                  <a:pt x="f5542" y="f5543"/>
                </a:lnTo>
                <a:lnTo>
                  <a:pt x="f5544" y="f5545"/>
                </a:lnTo>
                <a:lnTo>
                  <a:pt x="f5546" y="f5531"/>
                </a:lnTo>
                <a:close/>
                <a:moveTo>
                  <a:pt x="f5547" y="f5548"/>
                </a:moveTo>
                <a:lnTo>
                  <a:pt x="f5547" y="f5549"/>
                </a:lnTo>
                <a:lnTo>
                  <a:pt x="f5550" y="f5549"/>
                </a:lnTo>
                <a:lnTo>
                  <a:pt x="f5550" y="f5551"/>
                </a:lnTo>
                <a:lnTo>
                  <a:pt x="f29" y="f5551"/>
                </a:lnTo>
                <a:lnTo>
                  <a:pt x="f29" y="f5552"/>
                </a:lnTo>
                <a:lnTo>
                  <a:pt x="f5553" y="f5552"/>
                </a:lnTo>
                <a:lnTo>
                  <a:pt x="f5553" y="f5551"/>
                </a:lnTo>
                <a:lnTo>
                  <a:pt x="f5554" y="f5551"/>
                </a:lnTo>
                <a:lnTo>
                  <a:pt x="f5554" y="f5548"/>
                </a:lnTo>
                <a:close/>
                <a:moveTo>
                  <a:pt x="f5555" y="f5556"/>
                </a:moveTo>
                <a:cubicBezTo>
                  <a:pt x="f5557" y="f5558"/>
                  <a:pt x="f5559" y="f5560"/>
                  <a:pt x="f5561" y="f5562"/>
                </a:cubicBezTo>
                <a:lnTo>
                  <a:pt x="f5563" y="f5564"/>
                </a:lnTo>
                <a:cubicBezTo>
                  <a:pt x="f5565" y="f5566"/>
                  <a:pt x="f5567" y="f5568"/>
                  <a:pt x="f4000" y="f5569"/>
                </a:cubicBezTo>
                <a:cubicBezTo>
                  <a:pt x="f5570" y="f5571"/>
                  <a:pt x="f5572" y="f5573"/>
                  <a:pt x="f5574" y="f5575"/>
                </a:cubicBezTo>
                <a:close/>
                <a:moveTo>
                  <a:pt x="f5576" y="f5556"/>
                </a:moveTo>
                <a:cubicBezTo>
                  <a:pt x="f5577" y="f5558"/>
                  <a:pt x="f5578" y="f5560"/>
                  <a:pt x="f5579" y="f5562"/>
                </a:cubicBezTo>
                <a:lnTo>
                  <a:pt x="f5580" y="f5564"/>
                </a:lnTo>
                <a:cubicBezTo>
                  <a:pt x="f5581" y="f5566"/>
                  <a:pt x="f5582" y="f5568"/>
                  <a:pt x="f4023" y="f5569"/>
                </a:cubicBezTo>
                <a:cubicBezTo>
                  <a:pt x="f5583" y="f5571"/>
                  <a:pt x="f5584" y="f5573"/>
                  <a:pt x="f5585" y="f5575"/>
                </a:cubicBezTo>
                <a:close/>
                <a:moveTo>
                  <a:pt x="f5586" y="f5587"/>
                </a:moveTo>
                <a:cubicBezTo>
                  <a:pt x="f5588" y="f5558"/>
                  <a:pt x="f5589" y="f5590"/>
                  <a:pt x="f5591" y="f5592"/>
                </a:cubicBezTo>
                <a:lnTo>
                  <a:pt x="f5593" y="f5594"/>
                </a:lnTo>
                <a:cubicBezTo>
                  <a:pt x="f5595" y="f5566"/>
                  <a:pt x="f5596" y="f5597"/>
                  <a:pt x="f3965" y="f5598"/>
                </a:cubicBezTo>
                <a:cubicBezTo>
                  <a:pt x="f5599" y="f5600"/>
                  <a:pt x="f5601" y="f5573"/>
                  <a:pt x="f5602" y="f5603"/>
                </a:cubicBezTo>
                <a:close/>
                <a:moveTo>
                  <a:pt x="f5604" y="f5605"/>
                </a:moveTo>
                <a:cubicBezTo>
                  <a:pt x="f5606" y="f5607"/>
                  <a:pt x="f5608" y="f5609"/>
                  <a:pt x="f5610" y="f5611"/>
                </a:cubicBezTo>
                <a:cubicBezTo>
                  <a:pt x="f5612" y="f5613"/>
                  <a:pt x="f5614" y="f5615"/>
                  <a:pt x="f2186" y="f5616"/>
                </a:cubicBezTo>
                <a:lnTo>
                  <a:pt x="f5617" y="f5618"/>
                </a:lnTo>
                <a:cubicBezTo>
                  <a:pt x="f5619" y="f5620"/>
                  <a:pt x="f5621" y="f5622"/>
                  <a:pt x="f5623" y="f5624"/>
                </a:cubicBezTo>
                <a:lnTo>
                  <a:pt x="f5625" y="f5624"/>
                </a:lnTo>
                <a:cubicBezTo>
                  <a:pt x="f5626" y="f5627"/>
                  <a:pt x="f5628" y="f5629"/>
                  <a:pt x="f5630" y="f5631"/>
                </a:cubicBezTo>
                <a:lnTo>
                  <a:pt x="f5632" y="f5633"/>
                </a:lnTo>
                <a:cubicBezTo>
                  <a:pt x="f5634" y="f5635"/>
                  <a:pt x="f5636" y="f5637"/>
                  <a:pt x="f5638" y="f5639"/>
                </a:cubicBezTo>
                <a:cubicBezTo>
                  <a:pt x="f5640" y="f5641"/>
                  <a:pt x="f5642" y="f5643"/>
                  <a:pt x="f5644" y="f5645"/>
                </a:cubicBezTo>
                <a:lnTo>
                  <a:pt x="f5646" y="f5647"/>
                </a:lnTo>
                <a:lnTo>
                  <a:pt x="f4350" y="f5648"/>
                </a:lnTo>
                <a:cubicBezTo>
                  <a:pt x="f5649" y="f5650"/>
                  <a:pt x="f5651" y="f5652"/>
                  <a:pt x="f5653" y="f5654"/>
                </a:cubicBezTo>
                <a:cubicBezTo>
                  <a:pt x="f5655" y="f5656"/>
                  <a:pt x="f5657" y="f5658"/>
                  <a:pt x="f5659" y="f5660"/>
                </a:cubicBezTo>
                <a:close/>
                <a:moveTo>
                  <a:pt x="f5086" y="f5661"/>
                </a:moveTo>
                <a:cubicBezTo>
                  <a:pt x="f5662" y="f5661"/>
                  <a:pt x="f5663" y="f5664"/>
                  <a:pt x="f2591" y="f5665"/>
                </a:cubicBezTo>
                <a:cubicBezTo>
                  <a:pt x="f5666" y="f5667"/>
                  <a:pt x="f5668" y="f5669"/>
                  <a:pt x="f5668" y="f5670"/>
                </a:cubicBezTo>
                <a:cubicBezTo>
                  <a:pt x="f5668" y="f5671"/>
                  <a:pt x="f5666" y="f5672"/>
                  <a:pt x="f2591" y="f5673"/>
                </a:cubicBezTo>
                <a:cubicBezTo>
                  <a:pt x="f5663" y="f5674"/>
                  <a:pt x="f5662" y="f5675"/>
                  <a:pt x="f5086" y="f5675"/>
                </a:cubicBezTo>
                <a:cubicBezTo>
                  <a:pt x="f5676" y="f5675"/>
                  <a:pt x="f5677" y="f5678"/>
                  <a:pt x="f5679" y="f5680"/>
                </a:cubicBezTo>
                <a:cubicBezTo>
                  <a:pt x="f5681" y="f5682"/>
                  <a:pt x="f2624" y="f5683"/>
                  <a:pt x="f2624" y="f5684"/>
                </a:cubicBezTo>
                <a:cubicBezTo>
                  <a:pt x="f2624" y="f5669"/>
                  <a:pt x="f5685" y="f5686"/>
                  <a:pt x="f5687" y="f5688"/>
                </a:cubicBezTo>
                <a:cubicBezTo>
                  <a:pt x="f5689" y="f5690"/>
                  <a:pt x="f1086" y="f5661"/>
                  <a:pt x="f5086" y="f5661"/>
                </a:cubicBezTo>
                <a:close/>
                <a:moveTo>
                  <a:pt x="f180" y="f5691"/>
                </a:moveTo>
                <a:lnTo>
                  <a:pt x="f180" y="f5692"/>
                </a:lnTo>
                <a:lnTo>
                  <a:pt x="f5693" y="f5692"/>
                </a:lnTo>
                <a:lnTo>
                  <a:pt x="f5693" y="f5694"/>
                </a:lnTo>
                <a:lnTo>
                  <a:pt x="f180" y="f5694"/>
                </a:lnTo>
                <a:lnTo>
                  <a:pt x="f180" y="f5695"/>
                </a:lnTo>
                <a:lnTo>
                  <a:pt x="f5693" y="f5695"/>
                </a:lnTo>
                <a:lnTo>
                  <a:pt x="f5693" y="f5696"/>
                </a:lnTo>
                <a:lnTo>
                  <a:pt x="f5697" y="f5696"/>
                </a:lnTo>
                <a:lnTo>
                  <a:pt x="f5697" y="f5691"/>
                </a:lnTo>
                <a:close/>
                <a:moveTo>
                  <a:pt x="f2261" y="f5698"/>
                </a:moveTo>
                <a:lnTo>
                  <a:pt x="f244" y="f5699"/>
                </a:lnTo>
                <a:lnTo>
                  <a:pt x="f2264" y="f5700"/>
                </a:lnTo>
                <a:lnTo>
                  <a:pt x="f208" y="f5701"/>
                </a:lnTo>
                <a:lnTo>
                  <a:pt x="f2267" y="f5702"/>
                </a:lnTo>
                <a:lnTo>
                  <a:pt x="f2269" y="f5703"/>
                </a:lnTo>
                <a:lnTo>
                  <a:pt x="f2271" y="f5704"/>
                </a:lnTo>
                <a:lnTo>
                  <a:pt x="f2273" y="f5705"/>
                </a:lnTo>
                <a:lnTo>
                  <a:pt x="f2275" y="f5706"/>
                </a:lnTo>
                <a:lnTo>
                  <a:pt x="f2277" y="f5707"/>
                </a:lnTo>
                <a:lnTo>
                  <a:pt x="f2279" y="f5708"/>
                </a:lnTo>
                <a:lnTo>
                  <a:pt x="f2281" y="f5709"/>
                </a:lnTo>
                <a:lnTo>
                  <a:pt x="f2283" y="f5710"/>
                </a:lnTo>
                <a:lnTo>
                  <a:pt x="f2285" y="f5711"/>
                </a:lnTo>
                <a:lnTo>
                  <a:pt x="f2287" y="f5712"/>
                </a:lnTo>
                <a:close/>
                <a:moveTo>
                  <a:pt x="f5713" y="f5714"/>
                </a:moveTo>
                <a:cubicBezTo>
                  <a:pt x="f5715" y="f5714"/>
                  <a:pt x="f5716" y="f5717"/>
                  <a:pt x="f5718" y="f5719"/>
                </a:cubicBezTo>
                <a:cubicBezTo>
                  <a:pt x="f5720" y="f5721"/>
                  <a:pt x="f124" y="f5722"/>
                  <a:pt x="f124" y="f5723"/>
                </a:cubicBezTo>
                <a:cubicBezTo>
                  <a:pt x="f124" y="f5724"/>
                  <a:pt x="f5725" y="f5726"/>
                  <a:pt x="f5727" y="f5728"/>
                </a:cubicBezTo>
                <a:cubicBezTo>
                  <a:pt x="f5729" y="f5730"/>
                  <a:pt x="f5731" y="f5732"/>
                  <a:pt x="f5733" y="f5734"/>
                </a:cubicBezTo>
                <a:cubicBezTo>
                  <a:pt x="f3323" y="f5735"/>
                  <a:pt x="f718" y="f5736"/>
                  <a:pt x="f5737" y="f5738"/>
                </a:cubicBezTo>
                <a:cubicBezTo>
                  <a:pt x="f5739" y="f5740"/>
                  <a:pt x="f5741" y="f5742"/>
                  <a:pt x="f5743" y="f5744"/>
                </a:cubicBezTo>
                <a:lnTo>
                  <a:pt x="f5745" y="f5744"/>
                </a:lnTo>
                <a:cubicBezTo>
                  <a:pt x="f5746" y="f5747"/>
                  <a:pt x="f5748" y="f5749"/>
                  <a:pt x="f5750" y="f5751"/>
                </a:cubicBezTo>
                <a:cubicBezTo>
                  <a:pt x="f5752" y="f5753"/>
                  <a:pt x="f5754" y="f5755"/>
                  <a:pt x="f3880" y="f5756"/>
                </a:cubicBezTo>
                <a:cubicBezTo>
                  <a:pt x="f5757" y="f5758"/>
                  <a:pt x="f5089" y="f5759"/>
                  <a:pt x="f5760" y="f5759"/>
                </a:cubicBezTo>
                <a:cubicBezTo>
                  <a:pt x="f140" y="f5759"/>
                  <a:pt x="f5761" y="f5762"/>
                  <a:pt x="f747" y="f5763"/>
                </a:cubicBezTo>
                <a:cubicBezTo>
                  <a:pt x="f5764" y="f5765"/>
                  <a:pt x="f3333" y="f5766"/>
                  <a:pt x="f5767" y="f5768"/>
                </a:cubicBezTo>
                <a:cubicBezTo>
                  <a:pt x="f5769" y="f5770"/>
                  <a:pt x="f5771" y="f5772"/>
                  <a:pt x="f5773" y="f5774"/>
                </a:cubicBezTo>
                <a:cubicBezTo>
                  <a:pt x="f5775" y="f5776"/>
                  <a:pt x="f5777" y="f5778"/>
                  <a:pt x="f5777" y="f5779"/>
                </a:cubicBezTo>
                <a:cubicBezTo>
                  <a:pt x="f5777" y="f5780"/>
                  <a:pt x="f5781" y="f5782"/>
                  <a:pt x="f5783" y="f5784"/>
                </a:cubicBezTo>
                <a:cubicBezTo>
                  <a:pt x="f5785" y="f5786"/>
                  <a:pt x="f5787" y="f5661"/>
                  <a:pt x="f5788" y="f5789"/>
                </a:cubicBezTo>
                <a:cubicBezTo>
                  <a:pt x="f5790" y="f5791"/>
                  <a:pt x="f5792" y="f5793"/>
                  <a:pt x="f5794" y="f5795"/>
                </a:cubicBezTo>
                <a:cubicBezTo>
                  <a:pt x="f5796" y="f5797"/>
                  <a:pt x="f5798" y="f5714"/>
                  <a:pt x="f5713" y="f5714"/>
                </a:cubicBezTo>
                <a:close/>
                <a:moveTo>
                  <a:pt x="f4594" y="f5799"/>
                </a:moveTo>
                <a:lnTo>
                  <a:pt x="f4594" y="f5800"/>
                </a:lnTo>
                <a:lnTo>
                  <a:pt x="f5801" y="f5800"/>
                </a:lnTo>
                <a:lnTo>
                  <a:pt x="f5802" y="f5803"/>
                </a:lnTo>
                <a:cubicBezTo>
                  <a:pt x="f5804" y="f5803"/>
                  <a:pt x="f5805" y="f5806"/>
                  <a:pt x="f5807" y="f5808"/>
                </a:cubicBezTo>
                <a:cubicBezTo>
                  <a:pt x="f5809" y="f5810"/>
                  <a:pt x="f5811" y="f5812"/>
                  <a:pt x="f5813" y="f5812"/>
                </a:cubicBezTo>
                <a:cubicBezTo>
                  <a:pt x="f5814" y="f5812"/>
                  <a:pt x="f5815" y="f5816"/>
                  <a:pt x="f5817" y="f5818"/>
                </a:cubicBezTo>
                <a:cubicBezTo>
                  <a:pt x="f5819" y="f5820"/>
                  <a:pt x="f2015" y="f5821"/>
                  <a:pt x="f2015" y="f5822"/>
                </a:cubicBezTo>
                <a:cubicBezTo>
                  <a:pt x="f2015" y="f5823"/>
                  <a:pt x="f5824" y="f5825"/>
                  <a:pt x="f5826" y="f5827"/>
                </a:cubicBezTo>
                <a:cubicBezTo>
                  <a:pt x="f5466" y="f5828"/>
                  <a:pt x="f5829" y="f5830"/>
                  <a:pt x="f3285" y="f5830"/>
                </a:cubicBezTo>
                <a:lnTo>
                  <a:pt x="f5831" y="f5830"/>
                </a:lnTo>
                <a:lnTo>
                  <a:pt x="f5831" y="f5832"/>
                </a:lnTo>
                <a:cubicBezTo>
                  <a:pt x="f5833" y="f5834"/>
                  <a:pt x="f5835" y="f5836"/>
                  <a:pt x="f5837" y="f5836"/>
                </a:cubicBezTo>
                <a:cubicBezTo>
                  <a:pt x="f5838" y="f5836"/>
                  <a:pt x="f5839" y="f5836"/>
                  <a:pt x="f5840" y="f5836"/>
                </a:cubicBezTo>
                <a:cubicBezTo>
                  <a:pt x="f5841" y="f5836"/>
                  <a:pt x="f5842" y="f5843"/>
                  <a:pt x="f5844" y="f5845"/>
                </a:cubicBezTo>
                <a:cubicBezTo>
                  <a:pt x="f5846" y="f5847"/>
                  <a:pt x="f4608" y="f5848"/>
                  <a:pt x="f4608" y="f5849"/>
                </a:cubicBezTo>
                <a:cubicBezTo>
                  <a:pt x="f4608" y="f5850"/>
                  <a:pt x="f5851" y="f5852"/>
                  <a:pt x="f5853" y="f5854"/>
                </a:cubicBezTo>
                <a:cubicBezTo>
                  <a:pt x="f5855" y="f5856"/>
                  <a:pt x="f5857" y="f5858"/>
                  <a:pt x="f5859" y="f5858"/>
                </a:cubicBezTo>
                <a:cubicBezTo>
                  <a:pt x="f5860" y="f5858"/>
                  <a:pt x="f3234" y="f5861"/>
                  <a:pt x="f4592" y="f5862"/>
                </a:cubicBezTo>
                <a:cubicBezTo>
                  <a:pt x="f5863" y="f5864"/>
                  <a:pt x="f5865" y="f5866"/>
                  <a:pt x="f5867" y="f5868"/>
                </a:cubicBezTo>
                <a:lnTo>
                  <a:pt x="f3287" y="f5799"/>
                </a:lnTo>
                <a:close/>
                <a:moveTo>
                  <a:pt x="f5433" y="f5869"/>
                </a:moveTo>
                <a:cubicBezTo>
                  <a:pt x="f5870" y="f5869"/>
                  <a:pt x="f5871" y="f5872"/>
                  <a:pt x="f2763" y="f5873"/>
                </a:cubicBezTo>
                <a:cubicBezTo>
                  <a:pt x="f5874" y="f5875"/>
                  <a:pt x="f5876" y="f5877"/>
                  <a:pt x="f5876" y="f5878"/>
                </a:cubicBezTo>
                <a:cubicBezTo>
                  <a:pt x="f5876" y="f5879"/>
                  <a:pt x="f5874" y="f5880"/>
                  <a:pt x="f2763" y="f5881"/>
                </a:cubicBezTo>
                <a:cubicBezTo>
                  <a:pt x="f5871" y="f5882"/>
                  <a:pt x="f5870" y="f5883"/>
                  <a:pt x="f5433" y="f5883"/>
                </a:cubicBezTo>
                <a:cubicBezTo>
                  <a:pt x="f5884" y="f5883"/>
                  <a:pt x="f5885" y="f5886"/>
                  <a:pt x="f5887" y="f5888"/>
                </a:cubicBezTo>
                <a:cubicBezTo>
                  <a:pt x="f5889" y="f5890"/>
                  <a:pt x="f2796" y="f5891"/>
                  <a:pt x="f2796" y="f5892"/>
                </a:cubicBezTo>
                <a:cubicBezTo>
                  <a:pt x="f2796" y="f5877"/>
                  <a:pt x="f5893" y="f5894"/>
                  <a:pt x="f5895" y="f5896"/>
                </a:cubicBezTo>
                <a:cubicBezTo>
                  <a:pt x="f5897" y="f5898"/>
                  <a:pt x="f1448" y="f5869"/>
                  <a:pt x="f5433" y="f5869"/>
                </a:cubicBezTo>
                <a:close/>
                <a:moveTo>
                  <a:pt x="f1283" y="f5899"/>
                </a:moveTo>
                <a:lnTo>
                  <a:pt x="f1291" y="f5900"/>
                </a:lnTo>
                <a:cubicBezTo>
                  <a:pt x="f5901" y="f5902"/>
                  <a:pt x="f5903" y="f5904"/>
                  <a:pt x="f5905" y="f5906"/>
                </a:cubicBezTo>
                <a:cubicBezTo>
                  <a:pt x="f5907" y="f5908"/>
                  <a:pt x="f5909" y="f5910"/>
                  <a:pt x="f5911" y="f5912"/>
                </a:cubicBezTo>
                <a:lnTo>
                  <a:pt x="f4671" y="f5913"/>
                </a:lnTo>
                <a:cubicBezTo>
                  <a:pt x="f5914" y="f5915"/>
                  <a:pt x="f5916" y="f5917"/>
                  <a:pt x="f2504" y="f5918"/>
                </a:cubicBezTo>
                <a:cubicBezTo>
                  <a:pt x="f5919" y="f5920"/>
                  <a:pt x="f5921" y="f5922"/>
                  <a:pt x="f1283" y="f5899"/>
                </a:cubicBezTo>
                <a:close/>
                <a:moveTo>
                  <a:pt x="f1319" y="f5899"/>
                </a:moveTo>
                <a:lnTo>
                  <a:pt x="f1327" y="f5900"/>
                </a:lnTo>
                <a:cubicBezTo>
                  <a:pt x="f5923" y="f5924"/>
                  <a:pt x="f5925" y="f5904"/>
                  <a:pt x="f5926" y="f5906"/>
                </a:cubicBezTo>
                <a:cubicBezTo>
                  <a:pt x="f5927" y="f5908"/>
                  <a:pt x="f5928" y="f5910"/>
                  <a:pt x="f5929" y="f5912"/>
                </a:cubicBezTo>
                <a:lnTo>
                  <a:pt x="f4718" y="f5913"/>
                </a:lnTo>
                <a:cubicBezTo>
                  <a:pt x="f5930" y="f5915"/>
                  <a:pt x="f5931" y="f5917"/>
                  <a:pt x="f2539" y="f5918"/>
                </a:cubicBezTo>
                <a:cubicBezTo>
                  <a:pt x="f5932" y="f5933"/>
                  <a:pt x="f5934" y="f5922"/>
                  <a:pt x="f1319" y="f5899"/>
                </a:cubicBezTo>
                <a:close/>
                <a:moveTo>
                  <a:pt x="f1212" y="f5935"/>
                </a:moveTo>
                <a:lnTo>
                  <a:pt x="f1228" y="f5936"/>
                </a:lnTo>
                <a:cubicBezTo>
                  <a:pt x="f5937" y="f5938"/>
                  <a:pt x="f5939" y="f5940"/>
                  <a:pt x="f5941" y="f5942"/>
                </a:cubicBezTo>
                <a:cubicBezTo>
                  <a:pt x="f5943" y="f5944"/>
                  <a:pt x="f5945" y="f5910"/>
                  <a:pt x="f5946" y="f5912"/>
                </a:cubicBezTo>
                <a:lnTo>
                  <a:pt x="f4748" y="f5947"/>
                </a:lnTo>
                <a:cubicBezTo>
                  <a:pt x="f5948" y="f5949"/>
                  <a:pt x="f5950" y="f5951"/>
                  <a:pt x="f2442" y="f5952"/>
                </a:cubicBezTo>
                <a:cubicBezTo>
                  <a:pt x="f5953" y="f5933"/>
                  <a:pt x="f5954" y="f5922"/>
                  <a:pt x="f1212" y="f5935"/>
                </a:cubicBezTo>
                <a:close/>
                <a:moveTo>
                  <a:pt x="f4385" y="f5955"/>
                </a:moveTo>
                <a:lnTo>
                  <a:pt x="f4385" y="f5956"/>
                </a:lnTo>
                <a:lnTo>
                  <a:pt x="f41" y="f5957"/>
                </a:lnTo>
                <a:lnTo>
                  <a:pt x="f5958" y="f5959"/>
                </a:lnTo>
                <a:lnTo>
                  <a:pt x="f4385" y="f5960"/>
                </a:lnTo>
                <a:lnTo>
                  <a:pt x="f4385" y="f5961"/>
                </a:lnTo>
                <a:cubicBezTo>
                  <a:pt x="f4385" y="f5962"/>
                  <a:pt x="f82" y="f5963"/>
                  <a:pt x="f5964" y="f5963"/>
                </a:cubicBezTo>
                <a:lnTo>
                  <a:pt x="f5965" y="f5963"/>
                </a:lnTo>
                <a:lnTo>
                  <a:pt x="f5965" y="f5961"/>
                </a:lnTo>
                <a:lnTo>
                  <a:pt x="f5966" y="f5961"/>
                </a:lnTo>
                <a:cubicBezTo>
                  <a:pt x="f5967" y="f5961"/>
                  <a:pt x="f1849" y="f5968"/>
                  <a:pt x="f1849" y="f5969"/>
                </a:cubicBezTo>
                <a:lnTo>
                  <a:pt x="f1849" y="f5970"/>
                </a:lnTo>
                <a:lnTo>
                  <a:pt x="f5971" y="f5972"/>
                </a:lnTo>
                <a:cubicBezTo>
                  <a:pt x="f5973" y="f5974"/>
                  <a:pt x="f5975" y="f5976"/>
                  <a:pt x="f5977" y="f5978"/>
                </a:cubicBezTo>
                <a:cubicBezTo>
                  <a:pt x="f5979" y="f5980"/>
                  <a:pt x="f5981" y="f5982"/>
                  <a:pt x="f4399" y="f5983"/>
                </a:cubicBezTo>
                <a:lnTo>
                  <a:pt x="f5984" y="f5985"/>
                </a:lnTo>
                <a:cubicBezTo>
                  <a:pt x="f5986" y="f5987"/>
                  <a:pt x="f5988" y="f5989"/>
                  <a:pt x="f5990" y="f5991"/>
                </a:cubicBezTo>
                <a:cubicBezTo>
                  <a:pt x="f5992" y="f5993"/>
                  <a:pt x="f5994" y="f5995"/>
                  <a:pt x="f5996" y="f5997"/>
                </a:cubicBezTo>
                <a:lnTo>
                  <a:pt x="f4403" y="f5998"/>
                </a:lnTo>
                <a:lnTo>
                  <a:pt x="f1849" y="f5997"/>
                </a:lnTo>
                <a:lnTo>
                  <a:pt x="f1849" y="f5955"/>
                </a:lnTo>
                <a:close/>
                <a:moveTo>
                  <a:pt x="f5999" y="f6000"/>
                </a:moveTo>
                <a:cubicBezTo>
                  <a:pt x="f6001" y="f6000"/>
                  <a:pt x="f6002" y="f6003"/>
                  <a:pt x="f6004" y="f6005"/>
                </a:cubicBezTo>
                <a:cubicBezTo>
                  <a:pt x="f6006" y="f6007"/>
                  <a:pt x="f276" y="f6008"/>
                  <a:pt x="f276" y="f6009"/>
                </a:cubicBezTo>
                <a:cubicBezTo>
                  <a:pt x="f276" y="f6010"/>
                  <a:pt x="f6011" y="f6012"/>
                  <a:pt x="f6013" y="f6014"/>
                </a:cubicBezTo>
                <a:cubicBezTo>
                  <a:pt x="f6015" y="f6016"/>
                  <a:pt x="f6017" y="f6018"/>
                  <a:pt x="f6019" y="f6020"/>
                </a:cubicBezTo>
                <a:cubicBezTo>
                  <a:pt x="f3500" y="f6021"/>
                  <a:pt x="f841" y="f6022"/>
                  <a:pt x="f6023" y="f6024"/>
                </a:cubicBezTo>
                <a:cubicBezTo>
                  <a:pt x="f6025" y="f6026"/>
                  <a:pt x="f6027" y="f6028"/>
                  <a:pt x="f6029" y="f6030"/>
                </a:cubicBezTo>
                <a:lnTo>
                  <a:pt x="f6031" y="f6030"/>
                </a:lnTo>
                <a:cubicBezTo>
                  <a:pt x="f6032" y="f6033"/>
                  <a:pt x="f6034" y="f6035"/>
                  <a:pt x="f6036" y="f6037"/>
                </a:cubicBezTo>
                <a:cubicBezTo>
                  <a:pt x="f6038" y="f6039"/>
                  <a:pt x="f6040" y="f6041"/>
                  <a:pt x="f4126" y="f6042"/>
                </a:cubicBezTo>
                <a:cubicBezTo>
                  <a:pt x="f6043" y="f6044"/>
                  <a:pt x="f5436" y="f6045"/>
                  <a:pt x="f6046" y="f6045"/>
                </a:cubicBezTo>
                <a:cubicBezTo>
                  <a:pt x="f292" y="f6045"/>
                  <a:pt x="f6047" y="f6048"/>
                  <a:pt x="f870" y="f6049"/>
                </a:cubicBezTo>
                <a:cubicBezTo>
                  <a:pt x="f6050" y="f6051"/>
                  <a:pt x="f3510" y="f6052"/>
                  <a:pt x="f6053" y="f6054"/>
                </a:cubicBezTo>
                <a:cubicBezTo>
                  <a:pt x="f6055" y="f6056"/>
                  <a:pt x="f6057" y="f6058"/>
                  <a:pt x="f6059" y="f6060"/>
                </a:cubicBezTo>
                <a:cubicBezTo>
                  <a:pt x="f6061" y="f6062"/>
                  <a:pt x="f6063" y="f6064"/>
                  <a:pt x="f6063" y="f6065"/>
                </a:cubicBezTo>
                <a:cubicBezTo>
                  <a:pt x="f6063" y="f6066"/>
                  <a:pt x="f6067" y="f6068"/>
                  <a:pt x="f6069" y="f6070"/>
                </a:cubicBezTo>
                <a:cubicBezTo>
                  <a:pt x="f6071" y="f6072"/>
                  <a:pt x="f6073" y="f5869"/>
                  <a:pt x="f6074" y="f6075"/>
                </a:cubicBezTo>
                <a:cubicBezTo>
                  <a:pt x="f6076" y="f6077"/>
                  <a:pt x="f6078" y="f6079"/>
                  <a:pt x="f6080" y="f6081"/>
                </a:cubicBezTo>
                <a:cubicBezTo>
                  <a:pt x="f6082" y="f6083"/>
                  <a:pt x="f6084" y="f6000"/>
                  <a:pt x="f5999" y="f6000"/>
                </a:cubicBezTo>
                <a:close/>
                <a:moveTo>
                  <a:pt x="f5536" y="f6085"/>
                </a:moveTo>
                <a:cubicBezTo>
                  <a:pt x="f6086" y="f6085"/>
                  <a:pt x="f6087" y="f6088"/>
                  <a:pt x="f2888" y="f6089"/>
                </a:cubicBezTo>
                <a:cubicBezTo>
                  <a:pt x="f6090" y="f6091"/>
                  <a:pt x="f6092" y="f6093"/>
                  <a:pt x="f6092" y="f6094"/>
                </a:cubicBezTo>
                <a:cubicBezTo>
                  <a:pt x="f6092" y="f6095"/>
                  <a:pt x="f6090" y="f6096"/>
                  <a:pt x="f2888" y="f6097"/>
                </a:cubicBezTo>
                <a:cubicBezTo>
                  <a:pt x="f6087" y="f6098"/>
                  <a:pt x="f6086" y="f6099"/>
                  <a:pt x="f5536" y="f6099"/>
                </a:cubicBezTo>
                <a:cubicBezTo>
                  <a:pt x="f6100" y="f6099"/>
                  <a:pt x="f6101" y="f6102"/>
                  <a:pt x="f6103" y="f6104"/>
                </a:cubicBezTo>
                <a:cubicBezTo>
                  <a:pt x="f6105" y="f6106"/>
                  <a:pt x="f2902" y="f6107"/>
                  <a:pt x="f2902" y="f6108"/>
                </a:cubicBezTo>
                <a:cubicBezTo>
                  <a:pt x="f2902" y="f6093"/>
                  <a:pt x="f6109" y="f6110"/>
                  <a:pt x="f6111" y="f6112"/>
                </a:cubicBezTo>
                <a:cubicBezTo>
                  <a:pt x="f6113" y="f6114"/>
                  <a:pt x="f1583" y="f6085"/>
                  <a:pt x="f5536" y="f6085"/>
                </a:cubicBezTo>
                <a:close/>
                <a:moveTo>
                  <a:pt x="f5516" y="f6115"/>
                </a:moveTo>
                <a:cubicBezTo>
                  <a:pt x="f6116" y="f6115"/>
                  <a:pt x="f6117" y="f6118"/>
                  <a:pt x="f2841" y="f6089"/>
                </a:cubicBezTo>
                <a:cubicBezTo>
                  <a:pt x="f6119" y="f6120"/>
                  <a:pt x="f6121" y="f6093"/>
                  <a:pt x="f6121" y="f6094"/>
                </a:cubicBezTo>
                <a:cubicBezTo>
                  <a:pt x="f6121" y="f6122"/>
                  <a:pt x="f6119" y="f6123"/>
                  <a:pt x="f2841" y="f6124"/>
                </a:cubicBezTo>
                <a:cubicBezTo>
                  <a:pt x="f6117" y="f6098"/>
                  <a:pt x="f6116" y="f6125"/>
                  <a:pt x="f5516" y="f6125"/>
                </a:cubicBezTo>
                <a:cubicBezTo>
                  <a:pt x="f6126" y="f6125"/>
                  <a:pt x="f6127" y="f6102"/>
                  <a:pt x="f6128" y="f6104"/>
                </a:cubicBezTo>
                <a:cubicBezTo>
                  <a:pt x="f6129" y="f6106"/>
                  <a:pt x="f2874" y="f6130"/>
                  <a:pt x="f2874" y="f6131"/>
                </a:cubicBezTo>
                <a:cubicBezTo>
                  <a:pt x="f2874" y="f6093"/>
                  <a:pt x="f6132" y="f6133"/>
                  <a:pt x="f6134" y="f6135"/>
                </a:cubicBezTo>
                <a:cubicBezTo>
                  <a:pt x="f6136" y="f6137"/>
                  <a:pt x="f1526" y="f6115"/>
                  <a:pt x="f5516" y="f6115"/>
                </a:cubicBezTo>
                <a:close/>
                <a:moveTo>
                  <a:pt x="f2809" y="f6138"/>
                </a:moveTo>
                <a:lnTo>
                  <a:pt x="f476" y="f6139"/>
                </a:lnTo>
                <a:lnTo>
                  <a:pt x="f2812" y="f6140"/>
                </a:lnTo>
                <a:lnTo>
                  <a:pt x="f440" y="f6141"/>
                </a:lnTo>
                <a:lnTo>
                  <a:pt x="f2815" y="f6142"/>
                </a:lnTo>
                <a:lnTo>
                  <a:pt x="f2817" y="f6143"/>
                </a:lnTo>
                <a:lnTo>
                  <a:pt x="f2819" y="f6144"/>
                </a:lnTo>
                <a:lnTo>
                  <a:pt x="f2821" y="f6145"/>
                </a:lnTo>
                <a:lnTo>
                  <a:pt x="f2823" y="f6146"/>
                </a:lnTo>
                <a:lnTo>
                  <a:pt x="f2825" y="f6147"/>
                </a:lnTo>
                <a:lnTo>
                  <a:pt x="f2827" y="f6148"/>
                </a:lnTo>
                <a:lnTo>
                  <a:pt x="f2829" y="f6149"/>
                </a:lnTo>
                <a:lnTo>
                  <a:pt x="f2831" y="f6150"/>
                </a:lnTo>
                <a:lnTo>
                  <a:pt x="f2833" y="f6151"/>
                </a:lnTo>
                <a:lnTo>
                  <a:pt x="f2835" y="f6152"/>
                </a:lnTo>
                <a:close/>
                <a:moveTo>
                  <a:pt x="f6153" y="f6154"/>
                </a:moveTo>
                <a:cubicBezTo>
                  <a:pt x="f6155" y="f6154"/>
                  <a:pt x="f6156" y="f6157"/>
                  <a:pt x="f6158" y="f6159"/>
                </a:cubicBezTo>
                <a:cubicBezTo>
                  <a:pt x="f6160" y="f6161"/>
                  <a:pt x="f411" y="f6162"/>
                  <a:pt x="f411" y="f6163"/>
                </a:cubicBezTo>
                <a:cubicBezTo>
                  <a:pt x="f411" y="f6164"/>
                  <a:pt x="f6165" y="f6166"/>
                  <a:pt x="f6167" y="f6168"/>
                </a:cubicBezTo>
                <a:cubicBezTo>
                  <a:pt x="f6169" y="f6170"/>
                  <a:pt x="f6171" y="f6172"/>
                  <a:pt x="f6173" y="f6174"/>
                </a:cubicBezTo>
                <a:cubicBezTo>
                  <a:pt x="f3601" y="f6175"/>
                  <a:pt x="f920" y="f6176"/>
                  <a:pt x="f6177" y="f6178"/>
                </a:cubicBezTo>
                <a:cubicBezTo>
                  <a:pt x="f6179" y="f6180"/>
                  <a:pt x="f6181" y="f6182"/>
                  <a:pt x="f6183" y="f6184"/>
                </a:cubicBezTo>
                <a:lnTo>
                  <a:pt x="f6185" y="f6184"/>
                </a:lnTo>
                <a:cubicBezTo>
                  <a:pt x="f6186" y="f6187"/>
                  <a:pt x="f6188" y="f6189"/>
                  <a:pt x="f6190" y="f6191"/>
                </a:cubicBezTo>
                <a:cubicBezTo>
                  <a:pt x="f6192" y="f6193"/>
                  <a:pt x="f6194" y="f6195"/>
                  <a:pt x="f4294" y="f6196"/>
                </a:cubicBezTo>
                <a:cubicBezTo>
                  <a:pt x="f6197" y="f6198"/>
                  <a:pt x="f5537" y="f6199"/>
                  <a:pt x="f6200" y="f6199"/>
                </a:cubicBezTo>
                <a:cubicBezTo>
                  <a:pt x="f419" y="f6199"/>
                  <a:pt x="f6201" y="f6202"/>
                  <a:pt x="f973" y="f6203"/>
                </a:cubicBezTo>
                <a:cubicBezTo>
                  <a:pt x="f6204" y="f6205"/>
                  <a:pt x="f3606" y="f6206"/>
                  <a:pt x="f6207" y="f6208"/>
                </a:cubicBezTo>
                <a:cubicBezTo>
                  <a:pt x="f6209" y="f6210"/>
                  <a:pt x="f6211" y="f6212"/>
                  <a:pt x="f6213" y="f6214"/>
                </a:cubicBezTo>
                <a:cubicBezTo>
                  <a:pt x="f6215" y="f6216"/>
                  <a:pt x="f6217" y="f6218"/>
                  <a:pt x="f6217" y="f6219"/>
                </a:cubicBezTo>
                <a:cubicBezTo>
                  <a:pt x="f6217" y="f6220"/>
                  <a:pt x="f6221" y="f6222"/>
                  <a:pt x="f6223" y="f6224"/>
                </a:cubicBezTo>
                <a:cubicBezTo>
                  <a:pt x="f6225" y="f6226"/>
                  <a:pt x="f6227" y="f6085"/>
                  <a:pt x="f6228" y="f6229"/>
                </a:cubicBezTo>
                <a:cubicBezTo>
                  <a:pt x="f6230" y="f6231"/>
                  <a:pt x="f6232" y="f6233"/>
                  <a:pt x="f6234" y="f6235"/>
                </a:cubicBezTo>
                <a:cubicBezTo>
                  <a:pt x="f6236" y="f6237"/>
                  <a:pt x="f6238" y="f6154"/>
                  <a:pt x="f6153" y="f6154"/>
                </a:cubicBezTo>
                <a:close/>
                <a:moveTo>
                  <a:pt x="f6239" y="f6154"/>
                </a:moveTo>
                <a:cubicBezTo>
                  <a:pt x="f6240" y="f6154"/>
                  <a:pt x="f6241" y="f6242"/>
                  <a:pt x="f6243" y="f6244"/>
                </a:cubicBezTo>
                <a:cubicBezTo>
                  <a:pt x="f6245" y="f6161"/>
                  <a:pt x="f348" y="f6162"/>
                  <a:pt x="f348" y="f6246"/>
                </a:cubicBezTo>
                <a:cubicBezTo>
                  <a:pt x="f348" y="f6247"/>
                  <a:pt x="f6248" y="f6166"/>
                  <a:pt x="f6249" y="f6168"/>
                </a:cubicBezTo>
                <a:cubicBezTo>
                  <a:pt x="f6250" y="f6251"/>
                  <a:pt x="f6252" y="f6253"/>
                  <a:pt x="f6254" y="f6174"/>
                </a:cubicBezTo>
                <a:cubicBezTo>
                  <a:pt x="f3557" y="f6255"/>
                  <a:pt x="f906" y="f6176"/>
                  <a:pt x="f6256" y="f6257"/>
                </a:cubicBezTo>
                <a:cubicBezTo>
                  <a:pt x="f6258" y="f6180"/>
                  <a:pt x="f6259" y="f6182"/>
                  <a:pt x="f6260" y="f6261"/>
                </a:cubicBezTo>
                <a:lnTo>
                  <a:pt x="f6262" y="f6261"/>
                </a:lnTo>
                <a:cubicBezTo>
                  <a:pt x="f6263" y="f6187"/>
                  <a:pt x="f6264" y="f6265"/>
                  <a:pt x="f6266" y="f6267"/>
                </a:cubicBezTo>
                <a:cubicBezTo>
                  <a:pt x="f6268" y="f6193"/>
                  <a:pt x="f6269" y="f6270"/>
                  <a:pt x="f4242" y="f6271"/>
                </a:cubicBezTo>
                <a:cubicBezTo>
                  <a:pt x="f6272" y="f6273"/>
                  <a:pt x="f5519" y="f6274"/>
                  <a:pt x="f6275" y="f6274"/>
                </a:cubicBezTo>
                <a:cubicBezTo>
                  <a:pt x="f364" y="f6274"/>
                  <a:pt x="f6276" y="f6277"/>
                  <a:pt x="f947" y="f6203"/>
                </a:cubicBezTo>
                <a:cubicBezTo>
                  <a:pt x="f6278" y="f6205"/>
                  <a:pt x="f3567" y="f6279"/>
                  <a:pt x="f6280" y="f6281"/>
                </a:cubicBezTo>
                <a:cubicBezTo>
                  <a:pt x="f6282" y="f6210"/>
                  <a:pt x="f6283" y="f6212"/>
                  <a:pt x="f6284" y="f6285"/>
                </a:cubicBezTo>
                <a:cubicBezTo>
                  <a:pt x="f6286" y="f6287"/>
                  <a:pt x="f6288" y="f6289"/>
                  <a:pt x="f6288" y="f6219"/>
                </a:cubicBezTo>
                <a:cubicBezTo>
                  <a:pt x="f6288" y="f6220"/>
                  <a:pt x="f6290" y="f6291"/>
                  <a:pt x="f6292" y="f6293"/>
                </a:cubicBezTo>
                <a:cubicBezTo>
                  <a:pt x="f6294" y="f6295"/>
                  <a:pt x="f6296" y="f6115"/>
                  <a:pt x="f6297" y="f6298"/>
                </a:cubicBezTo>
                <a:cubicBezTo>
                  <a:pt x="f6299" y="f6231"/>
                  <a:pt x="f6300" y="f6233"/>
                  <a:pt x="f6301" y="f6302"/>
                </a:cubicBezTo>
                <a:cubicBezTo>
                  <a:pt x="f6303" y="f6304"/>
                  <a:pt x="f6305" y="f6154"/>
                  <a:pt x="f6239" y="f6154"/>
                </a:cubicBezTo>
                <a:close/>
                <a:moveTo>
                  <a:pt x="f4923" y="f6306"/>
                </a:moveTo>
                <a:lnTo>
                  <a:pt x="f4923" y="f6307"/>
                </a:lnTo>
                <a:lnTo>
                  <a:pt x="f6308" y="f6307"/>
                </a:lnTo>
                <a:lnTo>
                  <a:pt x="f6309" y="f6310"/>
                </a:lnTo>
                <a:cubicBezTo>
                  <a:pt x="f6311" y="f6310"/>
                  <a:pt x="f6312" y="f6313"/>
                  <a:pt x="f6314" y="f6315"/>
                </a:cubicBezTo>
                <a:cubicBezTo>
                  <a:pt x="f6316" y="f6317"/>
                  <a:pt x="f6318" y="f6319"/>
                  <a:pt x="f6320" y="f6319"/>
                </a:cubicBezTo>
                <a:cubicBezTo>
                  <a:pt x="f6321" y="f6319"/>
                  <a:pt x="f6322" y="f6323"/>
                  <a:pt x="f6324" y="f6325"/>
                </a:cubicBezTo>
                <a:cubicBezTo>
                  <a:pt x="f6326" y="f6327"/>
                  <a:pt x="f2186" y="f6328"/>
                  <a:pt x="f2186" y="f6329"/>
                </a:cubicBezTo>
                <a:cubicBezTo>
                  <a:pt x="f2186" y="f6330"/>
                  <a:pt x="f6331" y="f6332"/>
                  <a:pt x="f6333" y="f6334"/>
                </a:cubicBezTo>
                <a:cubicBezTo>
                  <a:pt x="f5621" y="f6335"/>
                  <a:pt x="f6336" y="f6337"/>
                  <a:pt x="f3682" y="f6337"/>
                </a:cubicBezTo>
                <a:lnTo>
                  <a:pt x="f6338" y="f6337"/>
                </a:lnTo>
                <a:lnTo>
                  <a:pt x="f6338" y="f6339"/>
                </a:lnTo>
                <a:cubicBezTo>
                  <a:pt x="f6340" y="f6341"/>
                  <a:pt x="f6342" y="f6343"/>
                  <a:pt x="f6344" y="f6343"/>
                </a:cubicBezTo>
                <a:cubicBezTo>
                  <a:pt x="f6345" y="f6343"/>
                  <a:pt x="f6346" y="f6343"/>
                  <a:pt x="f6347" y="f6343"/>
                </a:cubicBezTo>
                <a:cubicBezTo>
                  <a:pt x="f6348" y="f6343"/>
                  <a:pt x="f6349" y="f6350"/>
                  <a:pt x="f6351" y="f6352"/>
                </a:cubicBezTo>
                <a:cubicBezTo>
                  <a:pt x="f6353" y="f6354"/>
                  <a:pt x="f4938" y="f6355"/>
                  <a:pt x="f4938" y="f6356"/>
                </a:cubicBezTo>
                <a:cubicBezTo>
                  <a:pt x="f4938" y="f6357"/>
                  <a:pt x="f6358" y="f6359"/>
                  <a:pt x="f6360" y="f6361"/>
                </a:cubicBezTo>
                <a:cubicBezTo>
                  <a:pt x="f6362" y="f6363"/>
                  <a:pt x="f6364" y="f6365"/>
                  <a:pt x="f6366" y="f6365"/>
                </a:cubicBezTo>
                <a:cubicBezTo>
                  <a:pt x="f6367" y="f6365"/>
                  <a:pt x="f3631" y="f6368"/>
                  <a:pt x="f4921" y="f6369"/>
                </a:cubicBezTo>
                <a:cubicBezTo>
                  <a:pt x="f6370" y="f6371"/>
                  <a:pt x="f6372" y="f6373"/>
                  <a:pt x="f6374" y="f6375"/>
                </a:cubicBezTo>
                <a:lnTo>
                  <a:pt x="f3684" y="f6306"/>
                </a:lnTo>
                <a:close/>
                <a:moveTo>
                  <a:pt x="f2973" y="f6376"/>
                </a:moveTo>
                <a:lnTo>
                  <a:pt x="f682" y="f6377"/>
                </a:lnTo>
                <a:lnTo>
                  <a:pt x="f2976" y="f6378"/>
                </a:lnTo>
                <a:lnTo>
                  <a:pt x="f29" y="f6379"/>
                </a:lnTo>
                <a:lnTo>
                  <a:pt x="f2979" y="f6380"/>
                </a:lnTo>
                <a:lnTo>
                  <a:pt x="f2981" y="f6381"/>
                </a:lnTo>
                <a:lnTo>
                  <a:pt x="f2983" y="f6382"/>
                </a:lnTo>
                <a:lnTo>
                  <a:pt x="f38" y="f6383"/>
                </a:lnTo>
                <a:lnTo>
                  <a:pt x="f2986" y="f6384"/>
                </a:lnTo>
                <a:lnTo>
                  <a:pt x="f2988" y="f6385"/>
                </a:lnTo>
                <a:lnTo>
                  <a:pt x="f2990" y="f6386"/>
                </a:lnTo>
                <a:lnTo>
                  <a:pt x="f2992" y="f6387"/>
                </a:lnTo>
                <a:lnTo>
                  <a:pt x="f2994" y="f6388"/>
                </a:lnTo>
                <a:lnTo>
                  <a:pt x="f2996" y="f6389"/>
                </a:lnTo>
                <a:lnTo>
                  <a:pt x="f2998" y="f6390"/>
                </a:lnTo>
                <a:close/>
                <a:moveTo>
                  <a:pt x="f6391" y="f6392"/>
                </a:moveTo>
                <a:cubicBezTo>
                  <a:pt x="f6393" y="f6394"/>
                  <a:pt x="f6395" y="f6396"/>
                  <a:pt x="f6397" y="f6398"/>
                </a:cubicBezTo>
                <a:lnTo>
                  <a:pt x="f6399" y="f6400"/>
                </a:lnTo>
                <a:cubicBezTo>
                  <a:pt x="f6401" y="f6402"/>
                  <a:pt x="f6403" y="f6404"/>
                  <a:pt x="f4595" y="f6405"/>
                </a:cubicBezTo>
                <a:cubicBezTo>
                  <a:pt x="f6406" y="f6407"/>
                  <a:pt x="f6408" y="f6409"/>
                  <a:pt x="f6410" y="f6411"/>
                </a:cubicBezTo>
                <a:close/>
                <a:moveTo>
                  <a:pt x="f6412" y="f6413"/>
                </a:moveTo>
                <a:lnTo>
                  <a:pt x="f4008" y="f6414"/>
                </a:lnTo>
                <a:lnTo>
                  <a:pt x="f6415" y="f6416"/>
                </a:lnTo>
                <a:lnTo>
                  <a:pt x="f1291" y="f6417"/>
                </a:lnTo>
                <a:lnTo>
                  <a:pt x="f6418" y="f6419"/>
                </a:lnTo>
                <a:lnTo>
                  <a:pt x="f6420" y="f6421"/>
                </a:lnTo>
                <a:lnTo>
                  <a:pt x="f6422" y="f6423"/>
                </a:lnTo>
                <a:lnTo>
                  <a:pt x="f3116" y="f6424"/>
                </a:lnTo>
                <a:lnTo>
                  <a:pt x="f6425" y="f6426"/>
                </a:lnTo>
                <a:lnTo>
                  <a:pt x="f6427" y="f6428"/>
                </a:lnTo>
                <a:lnTo>
                  <a:pt x="f6429" y="f6430"/>
                </a:lnTo>
                <a:lnTo>
                  <a:pt x="f1282" y="f6431"/>
                </a:lnTo>
                <a:lnTo>
                  <a:pt x="f6432" y="f6433"/>
                </a:lnTo>
                <a:lnTo>
                  <a:pt x="f6434" y="f6435"/>
                </a:lnTo>
                <a:lnTo>
                  <a:pt x="f6436" y="f6437"/>
                </a:lnTo>
                <a:close/>
                <a:moveTo>
                  <a:pt x="f6438" y="f6413"/>
                </a:moveTo>
                <a:lnTo>
                  <a:pt x="f4030" y="f6414"/>
                </a:lnTo>
                <a:lnTo>
                  <a:pt x="f6439" y="f6416"/>
                </a:lnTo>
                <a:lnTo>
                  <a:pt x="f1327" y="f6417"/>
                </a:lnTo>
                <a:lnTo>
                  <a:pt x="f6440" y="f6441"/>
                </a:lnTo>
                <a:lnTo>
                  <a:pt x="f6442" y="f6421"/>
                </a:lnTo>
                <a:lnTo>
                  <a:pt x="f6443" y="f6444"/>
                </a:lnTo>
                <a:lnTo>
                  <a:pt x="f3121" y="f6424"/>
                </a:lnTo>
                <a:lnTo>
                  <a:pt x="f6445" y="f6426"/>
                </a:lnTo>
                <a:lnTo>
                  <a:pt x="f6446" y="f6447"/>
                </a:lnTo>
                <a:lnTo>
                  <a:pt x="f6448" y="f6430"/>
                </a:lnTo>
                <a:lnTo>
                  <a:pt x="f1318" y="f6431"/>
                </a:lnTo>
                <a:lnTo>
                  <a:pt x="f6449" y="f6433"/>
                </a:lnTo>
                <a:lnTo>
                  <a:pt x="f6450" y="f6435"/>
                </a:lnTo>
                <a:lnTo>
                  <a:pt x="f6451" y="f6437"/>
                </a:lnTo>
                <a:close/>
                <a:moveTo>
                  <a:pt x="f6452" y="f6453"/>
                </a:moveTo>
                <a:lnTo>
                  <a:pt x="f3978" y="f6454"/>
                </a:lnTo>
                <a:lnTo>
                  <a:pt x="f6455" y="f6456"/>
                </a:lnTo>
                <a:lnTo>
                  <a:pt x="f1228" y="f6457"/>
                </a:lnTo>
                <a:lnTo>
                  <a:pt x="f6458" y="f6459"/>
                </a:lnTo>
                <a:lnTo>
                  <a:pt x="f6460" y="f6461"/>
                </a:lnTo>
                <a:lnTo>
                  <a:pt x="f6462" y="f6444"/>
                </a:lnTo>
                <a:lnTo>
                  <a:pt x="f3111" y="f6463"/>
                </a:lnTo>
                <a:lnTo>
                  <a:pt x="f6464" y="f6426"/>
                </a:lnTo>
                <a:lnTo>
                  <a:pt x="f6465" y="f6466"/>
                </a:lnTo>
                <a:lnTo>
                  <a:pt x="f6467" y="f6468"/>
                </a:lnTo>
                <a:lnTo>
                  <a:pt x="f1210" y="f6469"/>
                </a:lnTo>
                <a:lnTo>
                  <a:pt x="f6470" y="f6471"/>
                </a:lnTo>
                <a:lnTo>
                  <a:pt x="f6472" y="f6473"/>
                </a:lnTo>
                <a:lnTo>
                  <a:pt x="f6474" y="f6475"/>
                </a:lnTo>
                <a:close/>
                <a:moveTo>
                  <a:pt x="f6476" y="f6477"/>
                </a:moveTo>
                <a:lnTo>
                  <a:pt x="f41" y="f6478"/>
                </a:lnTo>
                <a:lnTo>
                  <a:pt x="f3700" y="f6479"/>
                </a:lnTo>
                <a:lnTo>
                  <a:pt x="f6480" y="f6481"/>
                </a:lnTo>
                <a:cubicBezTo>
                  <a:pt x="f4966" y="f6482"/>
                  <a:pt x="f6483" y="f6484"/>
                  <a:pt x="f544" y="f6485"/>
                </a:cubicBezTo>
                <a:cubicBezTo>
                  <a:pt x="f6486" y="f6487"/>
                  <a:pt x="f6488" y="f6489"/>
                  <a:pt x="f6490" y="f6491"/>
                </a:cubicBezTo>
                <a:lnTo>
                  <a:pt x="f6490" y="f6492"/>
                </a:lnTo>
                <a:lnTo>
                  <a:pt x="f6493" y="f6492"/>
                </a:lnTo>
                <a:lnTo>
                  <a:pt x="f6493" y="f6494"/>
                </a:lnTo>
                <a:cubicBezTo>
                  <a:pt x="f6493" y="f6495"/>
                  <a:pt x="f6496" y="f6497"/>
                  <a:pt x="f6498" y="f6499"/>
                </a:cubicBezTo>
                <a:cubicBezTo>
                  <a:pt x="f6500" y="f6501"/>
                  <a:pt x="f3927" y="f6502"/>
                  <a:pt x="f2715" y="f6503"/>
                </a:cubicBezTo>
                <a:lnTo>
                  <a:pt x="f6504" y="f6505"/>
                </a:lnTo>
                <a:cubicBezTo>
                  <a:pt x="f6506" y="f6507"/>
                  <a:pt x="f6508" y="f6509"/>
                  <a:pt x="f6510" y="f6511"/>
                </a:cubicBezTo>
                <a:cubicBezTo>
                  <a:pt x="f6512" y="f6513"/>
                  <a:pt x="f6490" y="f6514"/>
                  <a:pt x="f6490" y="f6515"/>
                </a:cubicBezTo>
                <a:lnTo>
                  <a:pt x="f6516" y="f6517"/>
                </a:lnTo>
                <a:cubicBezTo>
                  <a:pt x="f6518" y="f6519"/>
                  <a:pt x="f6520" y="f6521"/>
                  <a:pt x="f550" y="f6522"/>
                </a:cubicBezTo>
                <a:cubicBezTo>
                  <a:pt x="f6523" y="f6524"/>
                  <a:pt x="f6525" y="f6526"/>
                  <a:pt x="f6527" y="f6528"/>
                </a:cubicBezTo>
                <a:cubicBezTo>
                  <a:pt x="f6529" y="f6530"/>
                  <a:pt x="f6531" y="f6532"/>
                  <a:pt x="f6533" y="f6534"/>
                </a:cubicBezTo>
                <a:cubicBezTo>
                  <a:pt x="f6535" y="f6536"/>
                  <a:pt x="f6537" y="f6538"/>
                  <a:pt x="f6539" y="f6540"/>
                </a:cubicBezTo>
                <a:close/>
                <a:moveTo>
                  <a:pt x="f1999" y="f6541"/>
                </a:moveTo>
                <a:lnTo>
                  <a:pt x="f2015" y="f6542"/>
                </a:lnTo>
                <a:cubicBezTo>
                  <a:pt x="f6543" y="f6544"/>
                  <a:pt x="f6545" y="f6546"/>
                  <a:pt x="f6547" y="f6548"/>
                </a:cubicBezTo>
                <a:cubicBezTo>
                  <a:pt x="f6549" y="f6550"/>
                  <a:pt x="f6551" y="f6552"/>
                  <a:pt x="f6553" y="f6554"/>
                </a:cubicBezTo>
                <a:lnTo>
                  <a:pt x="f5468" y="f6555"/>
                </a:lnTo>
                <a:cubicBezTo>
                  <a:pt x="f6556" y="f6557"/>
                  <a:pt x="f6558" y="f6559"/>
                  <a:pt x="f3248" y="f6560"/>
                </a:cubicBezTo>
                <a:cubicBezTo>
                  <a:pt x="f6561" y="f6562"/>
                  <a:pt x="f6563" y="f6564"/>
                  <a:pt x="f1999" y="f6541"/>
                </a:cubicBezTo>
                <a:close/>
                <a:moveTo>
                  <a:pt x="f6565" y="f6566"/>
                </a:moveTo>
                <a:lnTo>
                  <a:pt x="f6565" y="f6567"/>
                </a:lnTo>
                <a:lnTo>
                  <a:pt x="f180" y="f6568"/>
                </a:lnTo>
                <a:lnTo>
                  <a:pt x="f6569" y="f6570"/>
                </a:lnTo>
                <a:lnTo>
                  <a:pt x="f6565" y="f6571"/>
                </a:lnTo>
                <a:lnTo>
                  <a:pt x="f6565" y="f6572"/>
                </a:lnTo>
                <a:cubicBezTo>
                  <a:pt x="f6565" y="f6573"/>
                  <a:pt x="f6574" y="f6575"/>
                  <a:pt x="f5149" y="f6575"/>
                </a:cubicBezTo>
                <a:lnTo>
                  <a:pt x="f6576" y="f6575"/>
                </a:lnTo>
                <a:lnTo>
                  <a:pt x="f6576" y="f6572"/>
                </a:lnTo>
                <a:lnTo>
                  <a:pt x="f2356" y="f6572"/>
                </a:lnTo>
                <a:cubicBezTo>
                  <a:pt x="f6577" y="f6572"/>
                  <a:pt x="f6578" y="f6579"/>
                  <a:pt x="f6578" y="f6580"/>
                </a:cubicBezTo>
                <a:lnTo>
                  <a:pt x="f6578" y="f6581"/>
                </a:lnTo>
                <a:lnTo>
                  <a:pt x="f6582" y="f6583"/>
                </a:lnTo>
                <a:cubicBezTo>
                  <a:pt x="f6584" y="f6585"/>
                  <a:pt x="f6586" y="f6587"/>
                  <a:pt x="f6588" y="f6589"/>
                </a:cubicBezTo>
                <a:cubicBezTo>
                  <a:pt x="f6590" y="f6591"/>
                  <a:pt x="f6592" y="f6593"/>
                  <a:pt x="f5177" y="f6594"/>
                </a:cubicBezTo>
                <a:lnTo>
                  <a:pt x="f6595" y="f6596"/>
                </a:lnTo>
                <a:cubicBezTo>
                  <a:pt x="f6597" y="f6598"/>
                  <a:pt x="f6599" y="f6600"/>
                  <a:pt x="f6601" y="f6602"/>
                </a:cubicBezTo>
                <a:cubicBezTo>
                  <a:pt x="f6603" y="f6604"/>
                  <a:pt x="f6605" y="f6606"/>
                  <a:pt x="f6607" y="f6608"/>
                </a:cubicBezTo>
                <a:lnTo>
                  <a:pt x="f6609" y="f6610"/>
                </a:lnTo>
                <a:lnTo>
                  <a:pt x="f6578" y="f6608"/>
                </a:lnTo>
                <a:lnTo>
                  <a:pt x="f6578" y="f6566"/>
                </a:lnTo>
                <a:close/>
                <a:moveTo>
                  <a:pt x="f5079" y="f6566"/>
                </a:moveTo>
                <a:lnTo>
                  <a:pt x="f5079" y="f6611"/>
                </a:lnTo>
                <a:lnTo>
                  <a:pt x="f124" y="f6612"/>
                </a:lnTo>
                <a:lnTo>
                  <a:pt x="f6613" y="f6614"/>
                </a:lnTo>
                <a:lnTo>
                  <a:pt x="f5079" y="f6615"/>
                </a:lnTo>
                <a:lnTo>
                  <a:pt x="f5079" y="f6616"/>
                </a:lnTo>
                <a:cubicBezTo>
                  <a:pt x="f5079" y="f6617"/>
                  <a:pt x="f737" y="f6618"/>
                  <a:pt x="f6619" y="f6618"/>
                </a:cubicBezTo>
                <a:lnTo>
                  <a:pt x="f6620" y="f6618"/>
                </a:lnTo>
                <a:lnTo>
                  <a:pt x="f6620" y="f6616"/>
                </a:lnTo>
                <a:lnTo>
                  <a:pt x="f6621" y="f6616"/>
                </a:lnTo>
                <a:cubicBezTo>
                  <a:pt x="f6622" y="f6616"/>
                  <a:pt x="f2616" y="f6623"/>
                  <a:pt x="f2616" y="f6624"/>
                </a:cubicBezTo>
                <a:lnTo>
                  <a:pt x="f2616" y="f6625"/>
                </a:lnTo>
                <a:lnTo>
                  <a:pt x="f6626" y="f6583"/>
                </a:lnTo>
                <a:cubicBezTo>
                  <a:pt x="f6627" y="f6585"/>
                  <a:pt x="f6628" y="f6587"/>
                  <a:pt x="f6629" y="f6589"/>
                </a:cubicBezTo>
                <a:cubicBezTo>
                  <a:pt x="f6630" y="f6631"/>
                  <a:pt x="f6632" y="f6593"/>
                  <a:pt x="f5093" y="f6633"/>
                </a:cubicBezTo>
                <a:lnTo>
                  <a:pt x="f6634" y="f6596"/>
                </a:lnTo>
                <a:cubicBezTo>
                  <a:pt x="f6635" y="f6598"/>
                  <a:pt x="f6636" y="f6600"/>
                  <a:pt x="f6637" y="f6602"/>
                </a:cubicBezTo>
                <a:cubicBezTo>
                  <a:pt x="f6638" y="f6604"/>
                  <a:pt x="f6639" y="f6640"/>
                  <a:pt x="f6641" y="f6608"/>
                </a:cubicBezTo>
                <a:lnTo>
                  <a:pt x="f5096" y="f6610"/>
                </a:lnTo>
                <a:lnTo>
                  <a:pt x="f2616" y="f6608"/>
                </a:lnTo>
                <a:lnTo>
                  <a:pt x="f2616" y="f6566"/>
                </a:lnTo>
                <a:close/>
                <a:moveTo>
                  <a:pt x="f231" y="f6642"/>
                </a:moveTo>
                <a:lnTo>
                  <a:pt x="f231" y="f6643"/>
                </a:lnTo>
                <a:lnTo>
                  <a:pt x="f6644" y="f6643"/>
                </a:lnTo>
                <a:lnTo>
                  <a:pt x="f6644" y="f6645"/>
                </a:lnTo>
                <a:lnTo>
                  <a:pt x="f6646" y="f6645"/>
                </a:lnTo>
                <a:lnTo>
                  <a:pt x="f6646" y="f6643"/>
                </a:lnTo>
                <a:lnTo>
                  <a:pt x="f208" y="f6643"/>
                </a:lnTo>
                <a:lnTo>
                  <a:pt x="f208" y="f6647"/>
                </a:lnTo>
                <a:lnTo>
                  <a:pt x="f6646" y="f6647"/>
                </a:lnTo>
                <a:lnTo>
                  <a:pt x="f6646" y="f6648"/>
                </a:lnTo>
                <a:lnTo>
                  <a:pt x="f6644" y="f6648"/>
                </a:lnTo>
                <a:lnTo>
                  <a:pt x="f6644" y="f6647"/>
                </a:lnTo>
                <a:lnTo>
                  <a:pt x="f231" y="f6647"/>
                </a:lnTo>
                <a:lnTo>
                  <a:pt x="f231" y="f6649"/>
                </a:lnTo>
                <a:cubicBezTo>
                  <a:pt x="f231" y="f6650"/>
                  <a:pt x="f6651" y="f6652"/>
                  <a:pt x="f3161" y="f6653"/>
                </a:cubicBezTo>
                <a:cubicBezTo>
                  <a:pt x="f4049" y="f6654"/>
                  <a:pt x="f6655" y="f6656"/>
                  <a:pt x="f6657" y="f6658"/>
                </a:cubicBezTo>
                <a:lnTo>
                  <a:pt x="f6659" y="f6660"/>
                </a:lnTo>
                <a:cubicBezTo>
                  <a:pt x="f3001" y="f6661"/>
                  <a:pt x="f6662" y="f6663"/>
                  <a:pt x="f6664" y="f6665"/>
                </a:cubicBezTo>
                <a:cubicBezTo>
                  <a:pt x="f6666" y="f6667"/>
                  <a:pt x="f6668" y="f6669"/>
                  <a:pt x="f6668" y="f6670"/>
                </a:cubicBezTo>
                <a:lnTo>
                  <a:pt x="f6668" y="f6647"/>
                </a:lnTo>
                <a:lnTo>
                  <a:pt x="f6671" y="f6647"/>
                </a:lnTo>
                <a:lnTo>
                  <a:pt x="f6671" y="f6643"/>
                </a:lnTo>
                <a:lnTo>
                  <a:pt x="f6668" y="f6643"/>
                </a:lnTo>
                <a:lnTo>
                  <a:pt x="f6668" y="f6642"/>
                </a:lnTo>
                <a:close/>
                <a:moveTo>
                  <a:pt x="f5426" y="f6672"/>
                </a:moveTo>
                <a:lnTo>
                  <a:pt x="f5426" y="f6673"/>
                </a:lnTo>
                <a:lnTo>
                  <a:pt x="f276" y="f6674"/>
                </a:lnTo>
                <a:lnTo>
                  <a:pt x="f6675" y="f6676"/>
                </a:lnTo>
                <a:lnTo>
                  <a:pt x="f5426" y="f6677"/>
                </a:lnTo>
                <a:lnTo>
                  <a:pt x="f5426" y="f6678"/>
                </a:lnTo>
                <a:cubicBezTo>
                  <a:pt x="f5426" y="f6679"/>
                  <a:pt x="f860" y="f6680"/>
                  <a:pt x="f6681" y="f6680"/>
                </a:cubicBezTo>
                <a:lnTo>
                  <a:pt x="f6682" y="f6680"/>
                </a:lnTo>
                <a:lnTo>
                  <a:pt x="f6682" y="f6678"/>
                </a:lnTo>
                <a:lnTo>
                  <a:pt x="f6683" y="f6678"/>
                </a:lnTo>
                <a:cubicBezTo>
                  <a:pt x="f6684" y="f6678"/>
                  <a:pt x="f2788" y="f6685"/>
                  <a:pt x="f2788" y="f6686"/>
                </a:cubicBezTo>
                <a:lnTo>
                  <a:pt x="f2788" y="f6687"/>
                </a:lnTo>
                <a:lnTo>
                  <a:pt x="f6688" y="f6689"/>
                </a:lnTo>
                <a:cubicBezTo>
                  <a:pt x="f6690" y="f6691"/>
                  <a:pt x="f6692" y="f6693"/>
                  <a:pt x="f6694" y="f6695"/>
                </a:cubicBezTo>
                <a:cubicBezTo>
                  <a:pt x="f6696" y="f6697"/>
                  <a:pt x="f6698" y="f6699"/>
                  <a:pt x="f5440" y="f6700"/>
                </a:cubicBezTo>
                <a:lnTo>
                  <a:pt x="f6701" y="f6702"/>
                </a:lnTo>
                <a:cubicBezTo>
                  <a:pt x="f6703" y="f6704"/>
                  <a:pt x="f6705" y="f6706"/>
                  <a:pt x="f6707" y="f6708"/>
                </a:cubicBezTo>
                <a:cubicBezTo>
                  <a:pt x="f6709" y="f6710"/>
                  <a:pt x="f6711" y="f6712"/>
                  <a:pt x="f6713" y="f6714"/>
                </a:cubicBezTo>
                <a:lnTo>
                  <a:pt x="f5443" y="f6715"/>
                </a:lnTo>
                <a:lnTo>
                  <a:pt x="f2788" y="f6714"/>
                </a:lnTo>
                <a:lnTo>
                  <a:pt x="f2788" y="f6672"/>
                </a:lnTo>
                <a:close/>
                <a:moveTo>
                  <a:pt x="f5509" y="f6716"/>
                </a:moveTo>
                <a:lnTo>
                  <a:pt x="f5509" y="f6717"/>
                </a:lnTo>
                <a:lnTo>
                  <a:pt x="f348" y="f6718"/>
                </a:lnTo>
                <a:lnTo>
                  <a:pt x="f6719" y="f6720"/>
                </a:lnTo>
                <a:lnTo>
                  <a:pt x="f5509" y="f6721"/>
                </a:lnTo>
                <a:lnTo>
                  <a:pt x="f5509" y="f6722"/>
                </a:lnTo>
                <a:cubicBezTo>
                  <a:pt x="f5509" y="f6723"/>
                  <a:pt x="f937" y="f6724"/>
                  <a:pt x="f6725" y="f6724"/>
                </a:cubicBezTo>
                <a:lnTo>
                  <a:pt x="f6726" y="f6724"/>
                </a:lnTo>
                <a:lnTo>
                  <a:pt x="f6726" y="f6722"/>
                </a:lnTo>
                <a:lnTo>
                  <a:pt x="f6727" y="f6722"/>
                </a:lnTo>
                <a:cubicBezTo>
                  <a:pt x="f6728" y="f6722"/>
                  <a:pt x="f2866" y="f6729"/>
                  <a:pt x="f2866" y="f6730"/>
                </a:cubicBezTo>
                <a:lnTo>
                  <a:pt x="f2866" y="f6731"/>
                </a:lnTo>
                <a:lnTo>
                  <a:pt x="f6732" y="f6733"/>
                </a:lnTo>
                <a:cubicBezTo>
                  <a:pt x="f6734" y="f6735"/>
                  <a:pt x="f6736" y="f6737"/>
                  <a:pt x="f6738" y="f6739"/>
                </a:cubicBezTo>
                <a:cubicBezTo>
                  <a:pt x="f6740" y="f6741"/>
                  <a:pt x="f6742" y="f6743"/>
                  <a:pt x="f5523" y="f6744"/>
                </a:cubicBezTo>
                <a:lnTo>
                  <a:pt x="f6745" y="f6746"/>
                </a:lnTo>
                <a:cubicBezTo>
                  <a:pt x="f6747" y="f6748"/>
                  <a:pt x="f6749" y="f6750"/>
                  <a:pt x="f6751" y="f6752"/>
                </a:cubicBezTo>
                <a:cubicBezTo>
                  <a:pt x="f6753" y="f6754"/>
                  <a:pt x="f6755" y="f6756"/>
                  <a:pt x="f6757" y="f6758"/>
                </a:cubicBezTo>
                <a:lnTo>
                  <a:pt x="f5526" y="f6759"/>
                </a:lnTo>
                <a:lnTo>
                  <a:pt x="f2866" y="f6758"/>
                </a:lnTo>
                <a:lnTo>
                  <a:pt x="f2866" y="f6716"/>
                </a:lnTo>
                <a:close/>
                <a:moveTo>
                  <a:pt x="f5533" y="f6716"/>
                </a:moveTo>
                <a:lnTo>
                  <a:pt x="f5533" y="f6760"/>
                </a:lnTo>
                <a:lnTo>
                  <a:pt x="f411" y="f6718"/>
                </a:lnTo>
                <a:lnTo>
                  <a:pt x="f6761" y="f6762"/>
                </a:lnTo>
                <a:lnTo>
                  <a:pt x="f5533" y="f6763"/>
                </a:lnTo>
                <a:lnTo>
                  <a:pt x="f5533" y="f6722"/>
                </a:lnTo>
                <a:cubicBezTo>
                  <a:pt x="f5533" y="f6764"/>
                  <a:pt x="f968" y="f6724"/>
                  <a:pt x="f6765" y="f6724"/>
                </a:cubicBezTo>
                <a:lnTo>
                  <a:pt x="f6766" y="f6724"/>
                </a:lnTo>
                <a:lnTo>
                  <a:pt x="f6766" y="f6722"/>
                </a:lnTo>
                <a:lnTo>
                  <a:pt x="f6767" y="f6722"/>
                </a:lnTo>
                <a:cubicBezTo>
                  <a:pt x="f6768" y="f6722"/>
                  <a:pt x="f2898" y="f6729"/>
                  <a:pt x="f2898" y="f6769"/>
                </a:cubicBezTo>
                <a:lnTo>
                  <a:pt x="f2898" y="f6731"/>
                </a:lnTo>
                <a:lnTo>
                  <a:pt x="f6770" y="f6771"/>
                </a:lnTo>
                <a:cubicBezTo>
                  <a:pt x="f6772" y="f6773"/>
                  <a:pt x="f6774" y="f6737"/>
                  <a:pt x="f6775" y="f6739"/>
                </a:cubicBezTo>
                <a:cubicBezTo>
                  <a:pt x="f6776" y="f6741"/>
                  <a:pt x="f6777" y="f6778"/>
                  <a:pt x="f5539" y="f6779"/>
                </a:cubicBezTo>
                <a:lnTo>
                  <a:pt x="f6780" y="f6781"/>
                </a:lnTo>
                <a:cubicBezTo>
                  <a:pt x="f6782" y="f6783"/>
                  <a:pt x="f6784" y="f6750"/>
                  <a:pt x="f6785" y="f6752"/>
                </a:cubicBezTo>
                <a:cubicBezTo>
                  <a:pt x="f6786" y="f6787"/>
                  <a:pt x="f6788" y="f6789"/>
                  <a:pt x="f6790" y="f6758"/>
                </a:cubicBezTo>
                <a:lnTo>
                  <a:pt x="f5542" y="f6759"/>
                </a:lnTo>
                <a:lnTo>
                  <a:pt x="f2898" y="f6758"/>
                </a:lnTo>
                <a:lnTo>
                  <a:pt x="f2898" y="f6716"/>
                </a:lnTo>
                <a:close/>
                <a:moveTo>
                  <a:pt x="f463" y="f6791"/>
                </a:moveTo>
                <a:lnTo>
                  <a:pt x="f463" y="f6792"/>
                </a:lnTo>
                <a:lnTo>
                  <a:pt x="f6793" y="f6792"/>
                </a:lnTo>
                <a:lnTo>
                  <a:pt x="f6793" y="f6794"/>
                </a:lnTo>
                <a:lnTo>
                  <a:pt x="f6795" y="f6794"/>
                </a:lnTo>
                <a:lnTo>
                  <a:pt x="f6795" y="f6792"/>
                </a:lnTo>
                <a:lnTo>
                  <a:pt x="f440" y="f6792"/>
                </a:lnTo>
                <a:lnTo>
                  <a:pt x="f440" y="f6796"/>
                </a:lnTo>
                <a:lnTo>
                  <a:pt x="f6795" y="f6796"/>
                </a:lnTo>
                <a:lnTo>
                  <a:pt x="f6795" y="f6797"/>
                </a:lnTo>
                <a:lnTo>
                  <a:pt x="f6793" y="f6797"/>
                </a:lnTo>
                <a:lnTo>
                  <a:pt x="f6793" y="f6796"/>
                </a:lnTo>
                <a:lnTo>
                  <a:pt x="f463" y="f6796"/>
                </a:lnTo>
                <a:lnTo>
                  <a:pt x="f463" y="f6798"/>
                </a:lnTo>
                <a:cubicBezTo>
                  <a:pt x="f463" y="f6799"/>
                  <a:pt x="f6800" y="f6801"/>
                  <a:pt x="f3416" y="f6802"/>
                </a:cubicBezTo>
                <a:cubicBezTo>
                  <a:pt x="f4318" y="f6803"/>
                  <a:pt x="f6804" y="f6805"/>
                  <a:pt x="f6806" y="f6807"/>
                </a:cubicBezTo>
                <a:lnTo>
                  <a:pt x="f6808" y="f6809"/>
                </a:lnTo>
                <a:cubicBezTo>
                  <a:pt x="f3355" y="f6810"/>
                  <a:pt x="f6811" y="f6812"/>
                  <a:pt x="f6813" y="f6814"/>
                </a:cubicBezTo>
                <a:cubicBezTo>
                  <a:pt x="f6815" y="f6816"/>
                  <a:pt x="f6817" y="f6818"/>
                  <a:pt x="f6817" y="f6819"/>
                </a:cubicBezTo>
                <a:lnTo>
                  <a:pt x="f6817" y="f6796"/>
                </a:lnTo>
                <a:lnTo>
                  <a:pt x="f6820" y="f6796"/>
                </a:lnTo>
                <a:lnTo>
                  <a:pt x="f6820" y="f6792"/>
                </a:lnTo>
                <a:lnTo>
                  <a:pt x="f6817" y="f6792"/>
                </a:lnTo>
                <a:lnTo>
                  <a:pt x="f6817" y="f6791"/>
                </a:lnTo>
                <a:close/>
                <a:moveTo>
                  <a:pt x="f6821" y="f6822"/>
                </a:moveTo>
                <a:cubicBezTo>
                  <a:pt x="f6823" y="f6824"/>
                  <a:pt x="f6825" y="f6826"/>
                  <a:pt x="f6827" y="f6828"/>
                </a:cubicBezTo>
                <a:lnTo>
                  <a:pt x="f6829" y="f6830"/>
                </a:lnTo>
                <a:cubicBezTo>
                  <a:pt x="f6831" y="f6832"/>
                  <a:pt x="f6833" y="f6834"/>
                  <a:pt x="f4925" y="f6835"/>
                </a:cubicBezTo>
                <a:cubicBezTo>
                  <a:pt x="f6836" y="f6837"/>
                  <a:pt x="f6838" y="f6839"/>
                  <a:pt x="f6840" y="f6841"/>
                </a:cubicBezTo>
                <a:close/>
                <a:moveTo>
                  <a:pt x="f6842" y="f6843"/>
                </a:moveTo>
                <a:lnTo>
                  <a:pt x="f6842" y="f6844"/>
                </a:lnTo>
                <a:lnTo>
                  <a:pt x="f6845" y="f6844"/>
                </a:lnTo>
                <a:lnTo>
                  <a:pt x="f6845" y="f6846"/>
                </a:lnTo>
                <a:lnTo>
                  <a:pt x="f41" y="f6846"/>
                </a:lnTo>
                <a:lnTo>
                  <a:pt x="f41" y="f6847"/>
                </a:lnTo>
                <a:lnTo>
                  <a:pt x="f6848" y="f6847"/>
                </a:lnTo>
                <a:lnTo>
                  <a:pt x="f6848" y="f6846"/>
                </a:lnTo>
                <a:lnTo>
                  <a:pt x="f6849" y="f6846"/>
                </a:lnTo>
                <a:lnTo>
                  <a:pt x="f6849" y="f6843"/>
                </a:lnTo>
                <a:close/>
                <a:moveTo>
                  <a:pt x="f2170" y="f6850"/>
                </a:moveTo>
                <a:lnTo>
                  <a:pt x="f2186" y="f6851"/>
                </a:lnTo>
                <a:cubicBezTo>
                  <a:pt x="f6852" y="f6853"/>
                  <a:pt x="f6854" y="f6855"/>
                  <a:pt x="f6856" y="f6857"/>
                </a:cubicBezTo>
                <a:cubicBezTo>
                  <a:pt x="f6858" y="f6859"/>
                  <a:pt x="f6860" y="f6861"/>
                  <a:pt x="f6862" y="f6863"/>
                </a:cubicBezTo>
                <a:lnTo>
                  <a:pt x="f5623" y="f6864"/>
                </a:lnTo>
                <a:cubicBezTo>
                  <a:pt x="f6865" y="f6866"/>
                  <a:pt x="f6867" y="f6868"/>
                  <a:pt x="f3645" y="f6869"/>
                </a:cubicBezTo>
                <a:cubicBezTo>
                  <a:pt x="f6870" y="f6871"/>
                  <a:pt x="f6872" y="f6873"/>
                  <a:pt x="f2170" y="f6850"/>
                </a:cubicBezTo>
                <a:close/>
                <a:moveTo>
                  <a:pt x="f6422" y="f6874"/>
                </a:moveTo>
                <a:cubicBezTo>
                  <a:pt x="f6875" y="f6874"/>
                  <a:pt x="f6876" y="f6877"/>
                  <a:pt x="f3992" y="f6878"/>
                </a:cubicBezTo>
                <a:cubicBezTo>
                  <a:pt x="f6879" y="f6880"/>
                  <a:pt x="f6881" y="f6882"/>
                  <a:pt x="f6881" y="f6883"/>
                </a:cubicBezTo>
                <a:cubicBezTo>
                  <a:pt x="f6881" y="f6884"/>
                  <a:pt x="f6879" y="f6885"/>
                  <a:pt x="f3992" y="f6886"/>
                </a:cubicBezTo>
                <a:cubicBezTo>
                  <a:pt x="f6876" y="f6887"/>
                  <a:pt x="f6875" y="f6888"/>
                  <a:pt x="f6422" y="f6888"/>
                </a:cubicBezTo>
                <a:cubicBezTo>
                  <a:pt x="f6889" y="f6888"/>
                  <a:pt x="f6890" y="f6891"/>
                  <a:pt x="f6892" y="f6893"/>
                </a:cubicBezTo>
                <a:cubicBezTo>
                  <a:pt x="f6894" y="f6895"/>
                  <a:pt x="f4008" y="f6896"/>
                  <a:pt x="f4008" y="f6897"/>
                </a:cubicBezTo>
                <a:cubicBezTo>
                  <a:pt x="f4008" y="f6882"/>
                  <a:pt x="f6898" y="f6899"/>
                  <a:pt x="f6900" y="f6901"/>
                </a:cubicBezTo>
                <a:cubicBezTo>
                  <a:pt x="f6902" y="f6903"/>
                  <a:pt x="f2507" y="f6874"/>
                  <a:pt x="f6422" y="f6874"/>
                </a:cubicBezTo>
                <a:close/>
                <a:moveTo>
                  <a:pt x="f6443" y="f6874"/>
                </a:moveTo>
                <a:cubicBezTo>
                  <a:pt x="f6904" y="f6874"/>
                  <a:pt x="f6905" y="f6877"/>
                  <a:pt x="f4016" y="f6878"/>
                </a:cubicBezTo>
                <a:cubicBezTo>
                  <a:pt x="f6906" y="f6907"/>
                  <a:pt x="f6908" y="f6882"/>
                  <a:pt x="f6908" y="f6883"/>
                </a:cubicBezTo>
                <a:cubicBezTo>
                  <a:pt x="f6908" y="f6909"/>
                  <a:pt x="f6906" y="f6885"/>
                  <a:pt x="f4016" y="f6886"/>
                </a:cubicBezTo>
                <a:cubicBezTo>
                  <a:pt x="f6905" y="f6910"/>
                  <a:pt x="f6904" y="f6888"/>
                  <a:pt x="f6443" y="f6888"/>
                </a:cubicBezTo>
                <a:cubicBezTo>
                  <a:pt x="f6911" y="f6888"/>
                  <a:pt x="f6912" y="f6891"/>
                  <a:pt x="f6913" y="f6893"/>
                </a:cubicBezTo>
                <a:cubicBezTo>
                  <a:pt x="f6914" y="f6895"/>
                  <a:pt x="f4030" y="f6896"/>
                  <a:pt x="f4030" y="f6897"/>
                </a:cubicBezTo>
                <a:cubicBezTo>
                  <a:pt x="f4030" y="f6882"/>
                  <a:pt x="f6915" y="f6916"/>
                  <a:pt x="f6917" y="f6901"/>
                </a:cubicBezTo>
                <a:cubicBezTo>
                  <a:pt x="f6918" y="f6903"/>
                  <a:pt x="f2542" y="f6874"/>
                  <a:pt x="f6443" y="f6874"/>
                </a:cubicBezTo>
                <a:close/>
                <a:moveTo>
                  <a:pt x="f6462" y="f6919"/>
                </a:moveTo>
                <a:cubicBezTo>
                  <a:pt x="f6920" y="f6919"/>
                  <a:pt x="f6921" y="f6922"/>
                  <a:pt x="f3945" y="f6923"/>
                </a:cubicBezTo>
                <a:cubicBezTo>
                  <a:pt x="f6924" y="f6925"/>
                  <a:pt x="f6926" y="f6927"/>
                  <a:pt x="f6926" y="f6883"/>
                </a:cubicBezTo>
                <a:cubicBezTo>
                  <a:pt x="f6926" y="f6909"/>
                  <a:pt x="f6924" y="f6928"/>
                  <a:pt x="f3945" y="f6886"/>
                </a:cubicBezTo>
                <a:cubicBezTo>
                  <a:pt x="f6921" y="f6910"/>
                  <a:pt x="f6920" y="f6929"/>
                  <a:pt x="f6462" y="f6929"/>
                </a:cubicBezTo>
                <a:cubicBezTo>
                  <a:pt x="f6930" y="f6929"/>
                  <a:pt x="f6931" y="f6932"/>
                  <a:pt x="f6933" y="f6934"/>
                </a:cubicBezTo>
                <a:cubicBezTo>
                  <a:pt x="f6935" y="f6936"/>
                  <a:pt x="f3978" y="f6937"/>
                  <a:pt x="f3978" y="f6938"/>
                </a:cubicBezTo>
                <a:cubicBezTo>
                  <a:pt x="f3978" y="f6927"/>
                  <a:pt x="f6939" y="f6916"/>
                  <a:pt x="f6940" y="f6941"/>
                </a:cubicBezTo>
                <a:cubicBezTo>
                  <a:pt x="f6942" y="f6943"/>
                  <a:pt x="f2450" y="f6919"/>
                  <a:pt x="f6462" y="f6919"/>
                </a:cubicBezTo>
                <a:close/>
                <a:moveTo>
                  <a:pt x="f6944" y="f6945"/>
                </a:moveTo>
                <a:cubicBezTo>
                  <a:pt x="f6946" y="f6945"/>
                  <a:pt x="f6947" y="f6948"/>
                  <a:pt x="f6949" y="f6950"/>
                </a:cubicBezTo>
                <a:cubicBezTo>
                  <a:pt x="f6951" y="f6952"/>
                  <a:pt x="f1291" y="f6953"/>
                  <a:pt x="f1291" y="f6954"/>
                </a:cubicBezTo>
                <a:cubicBezTo>
                  <a:pt x="f1291" y="f6955"/>
                  <a:pt x="f6956" y="f6957"/>
                  <a:pt x="f6958" y="f6959"/>
                </a:cubicBezTo>
                <a:cubicBezTo>
                  <a:pt x="f6960" y="f6961"/>
                  <a:pt x="f6962" y="f6963"/>
                  <a:pt x="f6964" y="f6965"/>
                </a:cubicBezTo>
                <a:cubicBezTo>
                  <a:pt x="f4678" y="f6966"/>
                  <a:pt x="f1906" y="f6967"/>
                  <a:pt x="f6968" y="f6969"/>
                </a:cubicBezTo>
                <a:cubicBezTo>
                  <a:pt x="f6970" y="f6971"/>
                  <a:pt x="f6972" y="f6973"/>
                  <a:pt x="f6974" y="f6975"/>
                </a:cubicBezTo>
                <a:lnTo>
                  <a:pt x="f6976" y="f6975"/>
                </a:lnTo>
                <a:cubicBezTo>
                  <a:pt x="f6977" y="f6978"/>
                  <a:pt x="f6979" y="f6980"/>
                  <a:pt x="f6981" y="f6982"/>
                </a:cubicBezTo>
                <a:cubicBezTo>
                  <a:pt x="f6983" y="f6984"/>
                  <a:pt x="f6985" y="f6986"/>
                  <a:pt x="f5227" y="f6987"/>
                </a:cubicBezTo>
                <a:cubicBezTo>
                  <a:pt x="f6988" y="f6989"/>
                  <a:pt x="f6425" y="f6990"/>
                  <a:pt x="f6991" y="f6990"/>
                </a:cubicBezTo>
                <a:cubicBezTo>
                  <a:pt x="f1299" y="f6990"/>
                  <a:pt x="f6992" y="f6993"/>
                  <a:pt x="f1971" y="f6994"/>
                </a:cubicBezTo>
                <a:cubicBezTo>
                  <a:pt x="f6995" y="f6996"/>
                  <a:pt x="f4688" y="f6997"/>
                  <a:pt x="f6998" y="f6999"/>
                </a:cubicBezTo>
                <a:cubicBezTo>
                  <a:pt x="f7000" y="f7001"/>
                  <a:pt x="f7002" y="f7003"/>
                  <a:pt x="f7004" y="f7005"/>
                </a:cubicBezTo>
                <a:cubicBezTo>
                  <a:pt x="f7006" y="f7007"/>
                  <a:pt x="f7008" y="f7009"/>
                  <a:pt x="f7008" y="f7010"/>
                </a:cubicBezTo>
                <a:cubicBezTo>
                  <a:pt x="f7008" y="f7011"/>
                  <a:pt x="f7012" y="f7013"/>
                  <a:pt x="f7014" y="f7015"/>
                </a:cubicBezTo>
                <a:cubicBezTo>
                  <a:pt x="f7016" y="f7017"/>
                  <a:pt x="f7018" y="f6874"/>
                  <a:pt x="f7019" y="f7020"/>
                </a:cubicBezTo>
                <a:cubicBezTo>
                  <a:pt x="f1437" y="f7021"/>
                  <a:pt x="f7022" y="f7023"/>
                  <a:pt x="f7024" y="f7025"/>
                </a:cubicBezTo>
                <a:cubicBezTo>
                  <a:pt x="f7026" y="f7027"/>
                  <a:pt x="f7028" y="f6945"/>
                  <a:pt x="f6944" y="f6945"/>
                </a:cubicBezTo>
                <a:close/>
                <a:moveTo>
                  <a:pt x="f7029" y="f6945"/>
                </a:moveTo>
                <a:cubicBezTo>
                  <a:pt x="f7030" y="f6945"/>
                  <a:pt x="f7031" y="f6948"/>
                  <a:pt x="f7032" y="f6950"/>
                </a:cubicBezTo>
                <a:cubicBezTo>
                  <a:pt x="f7033" y="f6952"/>
                  <a:pt x="f1327" y="f7034"/>
                  <a:pt x="f1327" y="f6954"/>
                </a:cubicBezTo>
                <a:cubicBezTo>
                  <a:pt x="f1327" y="f6955"/>
                  <a:pt x="f7035" y="f6957"/>
                  <a:pt x="f7036" y="f6959"/>
                </a:cubicBezTo>
                <a:cubicBezTo>
                  <a:pt x="f7037" y="f6961"/>
                  <a:pt x="f7038" y="f6963"/>
                  <a:pt x="f7039" y="f6965"/>
                </a:cubicBezTo>
                <a:cubicBezTo>
                  <a:pt x="f4722" y="f7040"/>
                  <a:pt x="f1918" y="f6967"/>
                  <a:pt x="f7041" y="f6969"/>
                </a:cubicBezTo>
                <a:cubicBezTo>
                  <a:pt x="f7042" y="f6971"/>
                  <a:pt x="f7043" y="f6973"/>
                  <a:pt x="f7044" y="f6975"/>
                </a:cubicBezTo>
                <a:lnTo>
                  <a:pt x="f7045" y="f6975"/>
                </a:lnTo>
                <a:cubicBezTo>
                  <a:pt x="f7046" y="f6978"/>
                  <a:pt x="f7047" y="f6980"/>
                  <a:pt x="f7048" y="f6982"/>
                </a:cubicBezTo>
                <a:cubicBezTo>
                  <a:pt x="f7049" y="f6984"/>
                  <a:pt x="f7050" y="f6986"/>
                  <a:pt x="f5336" y="f6987"/>
                </a:cubicBezTo>
                <a:cubicBezTo>
                  <a:pt x="f7051" y="f6989"/>
                  <a:pt x="f6445" y="f7052"/>
                  <a:pt x="f7053" y="f7052"/>
                </a:cubicBezTo>
                <a:cubicBezTo>
                  <a:pt x="f1335" y="f7052"/>
                  <a:pt x="f7054" y="f6993"/>
                  <a:pt x="f1990" y="f6994"/>
                </a:cubicBezTo>
                <a:cubicBezTo>
                  <a:pt x="f7055" y="f6996"/>
                  <a:pt x="f4727" y="f6997"/>
                  <a:pt x="f7056" y="f6999"/>
                </a:cubicBezTo>
                <a:cubicBezTo>
                  <a:pt x="f7057" y="f7001"/>
                  <a:pt x="f7058" y="f7003"/>
                  <a:pt x="f7059" y="f7005"/>
                </a:cubicBezTo>
                <a:cubicBezTo>
                  <a:pt x="f7060" y="f7007"/>
                  <a:pt x="f7061" y="f7009"/>
                  <a:pt x="f7061" y="f7062"/>
                </a:cubicBezTo>
                <a:cubicBezTo>
                  <a:pt x="f7061" y="f7011"/>
                  <a:pt x="f7063" y="f7013"/>
                  <a:pt x="f7064" y="f7015"/>
                </a:cubicBezTo>
                <a:cubicBezTo>
                  <a:pt x="f7065" y="f7017"/>
                  <a:pt x="f7066" y="f6874"/>
                  <a:pt x="f7067" y="f7020"/>
                </a:cubicBezTo>
                <a:cubicBezTo>
                  <a:pt x="f7068" y="f7021"/>
                  <a:pt x="f7069" y="f7023"/>
                  <a:pt x="f7070" y="f7025"/>
                </a:cubicBezTo>
                <a:cubicBezTo>
                  <a:pt x="f7071" y="f7072"/>
                  <a:pt x="f7073" y="f6945"/>
                  <a:pt x="f7029" y="f6945"/>
                </a:cubicBezTo>
                <a:close/>
                <a:moveTo>
                  <a:pt x="f7074" y="f7075"/>
                </a:moveTo>
                <a:cubicBezTo>
                  <a:pt x="f7076" y="f7075"/>
                  <a:pt x="f7077" y="f7078"/>
                  <a:pt x="f7079" y="f7080"/>
                </a:cubicBezTo>
                <a:cubicBezTo>
                  <a:pt x="f7081" y="f7082"/>
                  <a:pt x="f1228" y="f7034"/>
                  <a:pt x="f1228" y="f7083"/>
                </a:cubicBezTo>
                <a:cubicBezTo>
                  <a:pt x="f1228" y="f7084"/>
                  <a:pt x="f7085" y="f7086"/>
                  <a:pt x="f7087" y="f7088"/>
                </a:cubicBezTo>
                <a:cubicBezTo>
                  <a:pt x="f7089" y="f7090"/>
                  <a:pt x="f7091" y="f6963"/>
                  <a:pt x="f7092" y="f7093"/>
                </a:cubicBezTo>
                <a:cubicBezTo>
                  <a:pt x="f4753" y="f7040"/>
                  <a:pt x="f1892" y="f7094"/>
                  <a:pt x="f7095" y="f7096"/>
                </a:cubicBezTo>
                <a:cubicBezTo>
                  <a:pt x="f7097" y="f7098"/>
                  <a:pt x="f7099" y="f7100"/>
                  <a:pt x="f7101" y="f7102"/>
                </a:cubicBezTo>
                <a:lnTo>
                  <a:pt x="f7103" y="f7102"/>
                </a:lnTo>
                <a:cubicBezTo>
                  <a:pt x="f7104" y="f7105"/>
                  <a:pt x="f7106" y="f7107"/>
                  <a:pt x="f7108" y="f7109"/>
                </a:cubicBezTo>
                <a:cubicBezTo>
                  <a:pt x="f7110" y="f7111"/>
                  <a:pt x="f7112" y="f7113"/>
                  <a:pt x="f5289" y="f7114"/>
                </a:cubicBezTo>
                <a:cubicBezTo>
                  <a:pt x="f7115" y="f7116"/>
                  <a:pt x="f6464" y="f7052"/>
                  <a:pt x="f7117" y="f7052"/>
                </a:cubicBezTo>
                <a:cubicBezTo>
                  <a:pt x="f1244" y="f7052"/>
                  <a:pt x="f7118" y="f7119"/>
                  <a:pt x="f1945" y="f7120"/>
                </a:cubicBezTo>
                <a:cubicBezTo>
                  <a:pt x="f7121" y="f7122"/>
                  <a:pt x="f4758" y="f7123"/>
                  <a:pt x="f7124" y="f7125"/>
                </a:cubicBezTo>
                <a:cubicBezTo>
                  <a:pt x="f7126" y="f7127"/>
                  <a:pt x="f7128" y="f7129"/>
                  <a:pt x="f7130" y="f7131"/>
                </a:cubicBezTo>
                <a:cubicBezTo>
                  <a:pt x="f7132" y="f7133"/>
                  <a:pt x="f7134" y="f7135"/>
                  <a:pt x="f7134" y="f7062"/>
                </a:cubicBezTo>
                <a:cubicBezTo>
                  <a:pt x="f7134" y="f7136"/>
                  <a:pt x="f7137" y="f7138"/>
                  <a:pt x="f7139" y="f7140"/>
                </a:cubicBezTo>
                <a:cubicBezTo>
                  <a:pt x="f7141" y="f7142"/>
                  <a:pt x="f7143" y="f6919"/>
                  <a:pt x="f7144" y="f7145"/>
                </a:cubicBezTo>
                <a:cubicBezTo>
                  <a:pt x="f7146" y="f7147"/>
                  <a:pt x="f7148" y="f7149"/>
                  <a:pt x="f7150" y="f7151"/>
                </a:cubicBezTo>
                <a:cubicBezTo>
                  <a:pt x="f7152" y="f7153"/>
                  <a:pt x="f7154" y="f7075"/>
                  <a:pt x="f7074" y="f7075"/>
                </a:cubicBezTo>
                <a:close/>
                <a:moveTo>
                  <a:pt x="f7155" y="f7156"/>
                </a:moveTo>
                <a:lnTo>
                  <a:pt x="f4608" y="f7157"/>
                </a:lnTo>
                <a:lnTo>
                  <a:pt x="f7158" y="f7159"/>
                </a:lnTo>
                <a:lnTo>
                  <a:pt x="f2015" y="f7160"/>
                </a:lnTo>
                <a:lnTo>
                  <a:pt x="f7161" y="f7162"/>
                </a:lnTo>
                <a:lnTo>
                  <a:pt x="f7163" y="f7164"/>
                </a:lnTo>
                <a:lnTo>
                  <a:pt x="f7165" y="f7166"/>
                </a:lnTo>
                <a:lnTo>
                  <a:pt x="f3915" y="f7167"/>
                </a:lnTo>
                <a:lnTo>
                  <a:pt x="f7168" y="f7169"/>
                </a:lnTo>
                <a:lnTo>
                  <a:pt x="f7170" y="f7171"/>
                </a:lnTo>
                <a:lnTo>
                  <a:pt x="f7172" y="f7173"/>
                </a:lnTo>
                <a:lnTo>
                  <a:pt x="f1997" y="f7174"/>
                </a:lnTo>
                <a:lnTo>
                  <a:pt x="f7175" y="f7176"/>
                </a:lnTo>
                <a:lnTo>
                  <a:pt x="f7177" y="f7178"/>
                </a:lnTo>
                <a:lnTo>
                  <a:pt x="f7179" y="f7180"/>
                </a:lnTo>
                <a:close/>
                <a:moveTo>
                  <a:pt x="f4954" y="f7181"/>
                </a:moveTo>
                <a:cubicBezTo>
                  <a:pt x="f7182" y="f7181"/>
                  <a:pt x="f7183" y="f7184"/>
                  <a:pt x="f7185" y="f7186"/>
                </a:cubicBezTo>
                <a:cubicBezTo>
                  <a:pt x="f7187" y="f7188"/>
                  <a:pt x="f208" y="f7189"/>
                  <a:pt x="f208" y="f7190"/>
                </a:cubicBezTo>
                <a:cubicBezTo>
                  <a:pt x="f208" y="f7191"/>
                  <a:pt x="f7192" y="f7193"/>
                  <a:pt x="f7194" y="f7195"/>
                </a:cubicBezTo>
                <a:cubicBezTo>
                  <a:pt x="f7196" y="f7197"/>
                  <a:pt x="f787" y="f7198"/>
                  <a:pt x="f7199" y="f7200"/>
                </a:cubicBezTo>
                <a:lnTo>
                  <a:pt x="f7201" y="f7202"/>
                </a:lnTo>
                <a:cubicBezTo>
                  <a:pt x="f7203" y="f7204"/>
                  <a:pt x="f7205" y="f7206"/>
                  <a:pt x="f7207" y="f7208"/>
                </a:cubicBezTo>
                <a:cubicBezTo>
                  <a:pt x="f7209" y="f7210"/>
                  <a:pt x="f7211" y="f7212"/>
                  <a:pt x="f7213" y="f7214"/>
                </a:cubicBezTo>
                <a:cubicBezTo>
                  <a:pt x="f7215" y="f7216"/>
                  <a:pt x="f3002" y="f7217"/>
                  <a:pt x="f3180" y="f7218"/>
                </a:cubicBezTo>
                <a:cubicBezTo>
                  <a:pt x="f7219" y="f7220"/>
                  <a:pt x="f7221" y="f7222"/>
                  <a:pt x="f7221" y="f7223"/>
                </a:cubicBezTo>
                <a:lnTo>
                  <a:pt x="f7221" y="f7224"/>
                </a:lnTo>
                <a:lnTo>
                  <a:pt x="f7225" y="f7224"/>
                </a:lnTo>
                <a:lnTo>
                  <a:pt x="f7225" y="f7226"/>
                </a:lnTo>
                <a:lnTo>
                  <a:pt x="f7227" y="f7226"/>
                </a:lnTo>
                <a:cubicBezTo>
                  <a:pt x="f7228" y="f7229"/>
                  <a:pt x="f4957" y="f7230"/>
                  <a:pt x="f4957" y="f7231"/>
                </a:cubicBezTo>
                <a:cubicBezTo>
                  <a:pt x="f4957" y="f7232"/>
                  <a:pt x="f4957" y="f7233"/>
                  <a:pt x="f4957" y="f7234"/>
                </a:cubicBezTo>
                <a:cubicBezTo>
                  <a:pt x="f4957" y="f7235"/>
                  <a:pt x="f7236" y="f7237"/>
                  <a:pt x="f1207" y="f7238"/>
                </a:cubicBezTo>
                <a:cubicBezTo>
                  <a:pt x="f7239" y="f7240"/>
                  <a:pt x="f212" y="f7241"/>
                  <a:pt x="f4048" y="f7242"/>
                </a:cubicBezTo>
                <a:lnTo>
                  <a:pt x="f7243" y="f7244"/>
                </a:lnTo>
                <a:cubicBezTo>
                  <a:pt x="f7245" y="f7246"/>
                  <a:pt x="f7247" y="f7248"/>
                  <a:pt x="f7249" y="f7250"/>
                </a:cubicBezTo>
                <a:cubicBezTo>
                  <a:pt x="f7251" y="f7252"/>
                  <a:pt x="f6646" y="f7253"/>
                  <a:pt x="f6646" y="f7254"/>
                </a:cubicBezTo>
                <a:cubicBezTo>
                  <a:pt x="f6646" y="f7255"/>
                  <a:pt x="f7256" y="f7257"/>
                  <a:pt x="f3020" y="f7258"/>
                </a:cubicBezTo>
                <a:cubicBezTo>
                  <a:pt x="f7259" y="f7260"/>
                  <a:pt x="f7261" y="f7262"/>
                  <a:pt x="f3018" y="f7263"/>
                </a:cubicBezTo>
                <a:cubicBezTo>
                  <a:pt x="f7264" y="f7265"/>
                  <a:pt x="f7266" y="f7267"/>
                  <a:pt x="f7268" y="f7269"/>
                </a:cubicBezTo>
                <a:cubicBezTo>
                  <a:pt x="f7270" y="f7271"/>
                  <a:pt x="f7272" y="f7273"/>
                  <a:pt x="f2275" y="f7273"/>
                </a:cubicBezTo>
                <a:cubicBezTo>
                  <a:pt x="f7274" y="f7273"/>
                  <a:pt x="f7275" y="f7276"/>
                  <a:pt x="f7277" y="f7278"/>
                </a:cubicBezTo>
                <a:cubicBezTo>
                  <a:pt x="f7279" y="f7280"/>
                  <a:pt x="f7281" y="f7282"/>
                  <a:pt x="f7283" y="f7284"/>
                </a:cubicBezTo>
                <a:lnTo>
                  <a:pt x="f7283" y="f7285"/>
                </a:lnTo>
                <a:cubicBezTo>
                  <a:pt x="f3210" y="f7286"/>
                  <a:pt x="f7287" y="f7288"/>
                  <a:pt x="f7289" y="f7290"/>
                </a:cubicBezTo>
                <a:cubicBezTo>
                  <a:pt x="f7291" y="f7292"/>
                  <a:pt x="f7293" y="f7181"/>
                  <a:pt x="f4954" y="f7181"/>
                </a:cubicBezTo>
                <a:close/>
                <a:moveTo>
                  <a:pt x="f7294" y="f7295"/>
                </a:moveTo>
                <a:lnTo>
                  <a:pt x="f124" y="f7296"/>
                </a:lnTo>
                <a:lnTo>
                  <a:pt x="f4367" y="f7297"/>
                </a:lnTo>
                <a:lnTo>
                  <a:pt x="f7298" y="f7299"/>
                </a:lnTo>
                <a:cubicBezTo>
                  <a:pt x="f5668" y="f7300"/>
                  <a:pt x="f7301" y="f7302"/>
                  <a:pt x="f1103" y="f7303"/>
                </a:cubicBezTo>
                <a:cubicBezTo>
                  <a:pt x="f7304" y="f7305"/>
                  <a:pt x="f7306" y="f7307"/>
                  <a:pt x="f7308" y="f7309"/>
                </a:cubicBezTo>
                <a:lnTo>
                  <a:pt x="f7308" y="f7310"/>
                </a:lnTo>
                <a:lnTo>
                  <a:pt x="f7311" y="f7310"/>
                </a:lnTo>
                <a:lnTo>
                  <a:pt x="f7311" y="f7312"/>
                </a:lnTo>
                <a:cubicBezTo>
                  <a:pt x="f7311" y="f7313"/>
                  <a:pt x="f7314" y="f7315"/>
                  <a:pt x="f7316" y="f7317"/>
                </a:cubicBezTo>
                <a:cubicBezTo>
                  <a:pt x="f7318" y="f7319"/>
                  <a:pt x="f4447" y="f7320"/>
                  <a:pt x="f3310" y="f7321"/>
                </a:cubicBezTo>
                <a:lnTo>
                  <a:pt x="f7322" y="f7323"/>
                </a:lnTo>
                <a:cubicBezTo>
                  <a:pt x="f7324" y="f7325"/>
                  <a:pt x="f7326" y="f7327"/>
                  <a:pt x="f7328" y="f7329"/>
                </a:cubicBezTo>
                <a:cubicBezTo>
                  <a:pt x="f7330" y="f7331"/>
                  <a:pt x="f7308" y="f7332"/>
                  <a:pt x="f7308" y="f7333"/>
                </a:cubicBezTo>
                <a:lnTo>
                  <a:pt x="f7334" y="f7335"/>
                </a:lnTo>
                <a:cubicBezTo>
                  <a:pt x="f7336" y="f7337"/>
                  <a:pt x="f7338" y="f7339"/>
                  <a:pt x="f1109" y="f7340"/>
                </a:cubicBezTo>
                <a:cubicBezTo>
                  <a:pt x="f7341" y="f7342"/>
                  <a:pt x="f7343" y="f7344"/>
                  <a:pt x="f7345" y="f7346"/>
                </a:cubicBezTo>
                <a:cubicBezTo>
                  <a:pt x="f7347" y="f7348"/>
                  <a:pt x="f7349" y="f7350"/>
                  <a:pt x="f7351" y="f7352"/>
                </a:cubicBezTo>
                <a:cubicBezTo>
                  <a:pt x="f7353" y="f7354"/>
                  <a:pt x="f7355" y="f7356"/>
                  <a:pt x="f7357" y="f7358"/>
                </a:cubicBezTo>
                <a:close/>
                <a:moveTo>
                  <a:pt x="f669" y="f7359"/>
                </a:moveTo>
                <a:lnTo>
                  <a:pt x="f669" y="f7360"/>
                </a:lnTo>
                <a:lnTo>
                  <a:pt x="f7361" y="f7360"/>
                </a:lnTo>
                <a:lnTo>
                  <a:pt x="f7361" y="f7362"/>
                </a:lnTo>
                <a:lnTo>
                  <a:pt x="f7363" y="f7362"/>
                </a:lnTo>
                <a:lnTo>
                  <a:pt x="f7363" y="f7360"/>
                </a:lnTo>
                <a:lnTo>
                  <a:pt x="f29" y="f7360"/>
                </a:lnTo>
                <a:lnTo>
                  <a:pt x="f29" y="f7364"/>
                </a:lnTo>
                <a:lnTo>
                  <a:pt x="f7363" y="f7364"/>
                </a:lnTo>
                <a:lnTo>
                  <a:pt x="f7363" y="f7365"/>
                </a:lnTo>
                <a:lnTo>
                  <a:pt x="f7361" y="f7365"/>
                </a:lnTo>
                <a:lnTo>
                  <a:pt x="f7361" y="f7364"/>
                </a:lnTo>
                <a:lnTo>
                  <a:pt x="f669" y="f7364"/>
                </a:lnTo>
                <a:lnTo>
                  <a:pt x="f669" y="f7366"/>
                </a:lnTo>
                <a:cubicBezTo>
                  <a:pt x="f669" y="f7367"/>
                  <a:pt x="f7368" y="f7369"/>
                  <a:pt x="f3777" y="f7370"/>
                </a:cubicBezTo>
                <a:cubicBezTo>
                  <a:pt x="f4474" y="f7371"/>
                  <a:pt x="f7372" y="f7373"/>
                  <a:pt x="f7374" y="f7375"/>
                </a:cubicBezTo>
                <a:lnTo>
                  <a:pt x="f7376" y="f7377"/>
                </a:lnTo>
                <a:cubicBezTo>
                  <a:pt x="f3716" y="f7378"/>
                  <a:pt x="f7379" y="f7380"/>
                  <a:pt x="f7381" y="f7382"/>
                </a:cubicBezTo>
                <a:cubicBezTo>
                  <a:pt x="f7383" y="f7384"/>
                  <a:pt x="f7385" y="f7386"/>
                  <a:pt x="f7385" y="f7387"/>
                </a:cubicBezTo>
                <a:lnTo>
                  <a:pt x="f7385" y="f7364"/>
                </a:lnTo>
                <a:lnTo>
                  <a:pt x="f7388" y="f7364"/>
                </a:lnTo>
                <a:lnTo>
                  <a:pt x="f7388" y="f7360"/>
                </a:lnTo>
                <a:lnTo>
                  <a:pt x="f7385" y="f7360"/>
                </a:lnTo>
                <a:lnTo>
                  <a:pt x="f7385" y="f7359"/>
                </a:lnTo>
                <a:close/>
                <a:moveTo>
                  <a:pt x="f7389" y="f7390"/>
                </a:moveTo>
                <a:cubicBezTo>
                  <a:pt x="f7391" y="f7392"/>
                  <a:pt x="f7393" y="f7394"/>
                  <a:pt x="f7395" y="f7396"/>
                </a:cubicBezTo>
                <a:cubicBezTo>
                  <a:pt x="f7397" y="f7398"/>
                  <a:pt x="f7399" y="f7400"/>
                  <a:pt x="f180" y="f7401"/>
                </a:cubicBezTo>
                <a:lnTo>
                  <a:pt x="f7402" y="f7403"/>
                </a:lnTo>
                <a:cubicBezTo>
                  <a:pt x="f204" y="f7404"/>
                  <a:pt x="f7405" y="f7406"/>
                  <a:pt x="f7407" y="f7408"/>
                </a:cubicBezTo>
                <a:cubicBezTo>
                  <a:pt x="f7409" y="f7410"/>
                  <a:pt x="f6565" y="f7411"/>
                  <a:pt x="f7412" y="f7413"/>
                </a:cubicBezTo>
                <a:lnTo>
                  <a:pt x="f7414" y="f7413"/>
                </a:lnTo>
                <a:cubicBezTo>
                  <a:pt x="f5177" y="f7415"/>
                  <a:pt x="f7416" y="f7417"/>
                  <a:pt x="f7418" y="f7419"/>
                </a:cubicBezTo>
                <a:cubicBezTo>
                  <a:pt x="f7420" y="f7421"/>
                  <a:pt x="f7422" y="f7423"/>
                  <a:pt x="f7424" y="f7425"/>
                </a:cubicBezTo>
                <a:lnTo>
                  <a:pt x="f4412" y="f7426"/>
                </a:lnTo>
                <a:cubicBezTo>
                  <a:pt x="f6577" y="f7427"/>
                  <a:pt x="f7428" y="f7429"/>
                  <a:pt x="f2333" y="f7430"/>
                </a:cubicBezTo>
                <a:cubicBezTo>
                  <a:pt x="f7431" y="f7432"/>
                  <a:pt x="f7433" y="f7434"/>
                  <a:pt x="f7435" y="f7413"/>
                </a:cubicBezTo>
                <a:lnTo>
                  <a:pt x="f7436" y="f7413"/>
                </a:lnTo>
                <a:lnTo>
                  <a:pt x="f7436" y="f7437"/>
                </a:lnTo>
                <a:lnTo>
                  <a:pt x="f7438" y="f7437"/>
                </a:lnTo>
                <a:cubicBezTo>
                  <a:pt x="f7439" y="f7440"/>
                  <a:pt x="f7441" y="f7442"/>
                  <a:pt x="f2358" y="f7443"/>
                </a:cubicBezTo>
                <a:cubicBezTo>
                  <a:pt x="f7444" y="f7445"/>
                  <a:pt x="f7446" y="f7447"/>
                  <a:pt x="f7448" y="f7449"/>
                </a:cubicBezTo>
                <a:close/>
                <a:moveTo>
                  <a:pt x="f7450" y="f7451"/>
                </a:moveTo>
                <a:lnTo>
                  <a:pt x="f276" y="f7452"/>
                </a:lnTo>
                <a:lnTo>
                  <a:pt x="f4422" y="f7453"/>
                </a:lnTo>
                <a:lnTo>
                  <a:pt x="f7454" y="f7455"/>
                </a:lnTo>
                <a:cubicBezTo>
                  <a:pt x="f5876" y="f7456"/>
                  <a:pt x="f7457" y="f7458"/>
                  <a:pt x="f1465" y="f7459"/>
                </a:cubicBezTo>
                <a:cubicBezTo>
                  <a:pt x="f7460" y="f7461"/>
                  <a:pt x="f7462" y="f7463"/>
                  <a:pt x="f7464" y="f7465"/>
                </a:cubicBezTo>
                <a:lnTo>
                  <a:pt x="f7464" y="f7466"/>
                </a:lnTo>
                <a:lnTo>
                  <a:pt x="f7467" y="f7466"/>
                </a:lnTo>
                <a:lnTo>
                  <a:pt x="f7467" y="f7468"/>
                </a:lnTo>
                <a:cubicBezTo>
                  <a:pt x="f7467" y="f7469"/>
                  <a:pt x="f7470" y="f7471"/>
                  <a:pt x="f7472" y="f7473"/>
                </a:cubicBezTo>
                <a:cubicBezTo>
                  <a:pt x="f7474" y="f7475"/>
                  <a:pt x="f4782" y="f7476"/>
                  <a:pt x="f3487" y="f7477"/>
                </a:cubicBezTo>
                <a:lnTo>
                  <a:pt x="f7478" y="f7479"/>
                </a:lnTo>
                <a:cubicBezTo>
                  <a:pt x="f7480" y="f7481"/>
                  <a:pt x="f7482" y="f7483"/>
                  <a:pt x="f7484" y="f7485"/>
                </a:cubicBezTo>
                <a:cubicBezTo>
                  <a:pt x="f7486" y="f7487"/>
                  <a:pt x="f7464" y="f7488"/>
                  <a:pt x="f7464" y="f7489"/>
                </a:cubicBezTo>
                <a:lnTo>
                  <a:pt x="f7490" y="f7491"/>
                </a:lnTo>
                <a:cubicBezTo>
                  <a:pt x="f7492" y="f7493"/>
                  <a:pt x="f7494" y="f7495"/>
                  <a:pt x="f1471" y="f7496"/>
                </a:cubicBezTo>
                <a:cubicBezTo>
                  <a:pt x="f7497" y="f7498"/>
                  <a:pt x="f7499" y="f7500"/>
                  <a:pt x="f7501" y="f7502"/>
                </a:cubicBezTo>
                <a:cubicBezTo>
                  <a:pt x="f7503" y="f7504"/>
                  <a:pt x="f7505" y="f7506"/>
                  <a:pt x="f7507" y="f7508"/>
                </a:cubicBezTo>
                <a:cubicBezTo>
                  <a:pt x="f7509" y="f7510"/>
                  <a:pt x="f7511" y="f7512"/>
                  <a:pt x="f7513" y="f7514"/>
                </a:cubicBezTo>
                <a:close/>
                <a:moveTo>
                  <a:pt x="f5418" y="f7515"/>
                </a:moveTo>
                <a:cubicBezTo>
                  <a:pt x="f7516" y="f7515"/>
                  <a:pt x="f7517" y="f7518"/>
                  <a:pt x="f7519" y="f7520"/>
                </a:cubicBezTo>
                <a:cubicBezTo>
                  <a:pt x="f7521" y="f7522"/>
                  <a:pt x="f440" y="f7523"/>
                  <a:pt x="f440" y="f7524"/>
                </a:cubicBezTo>
                <a:cubicBezTo>
                  <a:pt x="f440" y="f7525"/>
                  <a:pt x="f7526" y="f7527"/>
                  <a:pt x="f7528" y="f7529"/>
                </a:cubicBezTo>
                <a:cubicBezTo>
                  <a:pt x="f7530" y="f7531"/>
                  <a:pt x="f1006" y="f7532"/>
                  <a:pt x="f7533" y="f7534"/>
                </a:cubicBezTo>
                <a:lnTo>
                  <a:pt x="f7535" y="f7536"/>
                </a:lnTo>
                <a:cubicBezTo>
                  <a:pt x="f7537" y="f7538"/>
                  <a:pt x="f7539" y="f7540"/>
                  <a:pt x="f7541" y="f7542"/>
                </a:cubicBezTo>
                <a:cubicBezTo>
                  <a:pt x="f7543" y="f7544"/>
                  <a:pt x="f7545" y="f7546"/>
                  <a:pt x="f7547" y="f7548"/>
                </a:cubicBezTo>
                <a:cubicBezTo>
                  <a:pt x="f7549" y="f7550"/>
                  <a:pt x="f3356" y="f7551"/>
                  <a:pt x="f3435" y="f7552"/>
                </a:cubicBezTo>
                <a:cubicBezTo>
                  <a:pt x="f7553" y="f7554"/>
                  <a:pt x="f7555" y="f7556"/>
                  <a:pt x="f7555" y="f7557"/>
                </a:cubicBezTo>
                <a:lnTo>
                  <a:pt x="f7555" y="f7558"/>
                </a:lnTo>
                <a:lnTo>
                  <a:pt x="f7559" y="f7558"/>
                </a:lnTo>
                <a:lnTo>
                  <a:pt x="f7559" y="f7560"/>
                </a:lnTo>
                <a:lnTo>
                  <a:pt x="f7561" y="f7560"/>
                </a:lnTo>
                <a:cubicBezTo>
                  <a:pt x="f7562" y="f7563"/>
                  <a:pt x="f5421" y="f7564"/>
                  <a:pt x="f5421" y="f7565"/>
                </a:cubicBezTo>
                <a:cubicBezTo>
                  <a:pt x="f5421" y="f7566"/>
                  <a:pt x="f5421" y="f7567"/>
                  <a:pt x="f5421" y="f7568"/>
                </a:cubicBezTo>
                <a:cubicBezTo>
                  <a:pt x="f5421" y="f7569"/>
                  <a:pt x="f7570" y="f7571"/>
                  <a:pt x="f1672" y="f7572"/>
                </a:cubicBezTo>
                <a:cubicBezTo>
                  <a:pt x="f7573" y="f7574"/>
                  <a:pt x="f444" y="f7575"/>
                  <a:pt x="f4317" y="f7576"/>
                </a:cubicBezTo>
                <a:lnTo>
                  <a:pt x="f7577" y="f7578"/>
                </a:lnTo>
                <a:cubicBezTo>
                  <a:pt x="f7579" y="f7580"/>
                  <a:pt x="f7581" y="f7582"/>
                  <a:pt x="f7583" y="f7584"/>
                </a:cubicBezTo>
                <a:cubicBezTo>
                  <a:pt x="f7585" y="f7586"/>
                  <a:pt x="f6795" y="f7587"/>
                  <a:pt x="f6795" y="f7588"/>
                </a:cubicBezTo>
                <a:cubicBezTo>
                  <a:pt x="f6795" y="f7589"/>
                  <a:pt x="f7590" y="f7591"/>
                  <a:pt x="f3374" y="f7592"/>
                </a:cubicBezTo>
                <a:cubicBezTo>
                  <a:pt x="f7593" y="f7594"/>
                  <a:pt x="f7595" y="f7596"/>
                  <a:pt x="f3372" y="f7597"/>
                </a:cubicBezTo>
                <a:cubicBezTo>
                  <a:pt x="f7598" y="f7599"/>
                  <a:pt x="f7600" y="f7601"/>
                  <a:pt x="f7602" y="f7603"/>
                </a:cubicBezTo>
                <a:cubicBezTo>
                  <a:pt x="f7604" y="f7605"/>
                  <a:pt x="f7606" y="f7607"/>
                  <a:pt x="f2823" y="f7607"/>
                </a:cubicBezTo>
                <a:cubicBezTo>
                  <a:pt x="f7608" y="f7607"/>
                  <a:pt x="f7609" y="f7610"/>
                  <a:pt x="f7611" y="f7612"/>
                </a:cubicBezTo>
                <a:cubicBezTo>
                  <a:pt x="f2660" y="f7613"/>
                  <a:pt x="f7614" y="f7615"/>
                  <a:pt x="f7616" y="f7617"/>
                </a:cubicBezTo>
                <a:lnTo>
                  <a:pt x="f7616" y="f7618"/>
                </a:lnTo>
                <a:cubicBezTo>
                  <a:pt x="f3465" y="f7619"/>
                  <a:pt x="f7620" y="f7621"/>
                  <a:pt x="f7622" y="f7623"/>
                </a:cubicBezTo>
                <a:cubicBezTo>
                  <a:pt x="f7624" y="f7625"/>
                  <a:pt x="f7626" y="f7515"/>
                  <a:pt x="f5418" y="f7515"/>
                </a:cubicBezTo>
                <a:close/>
                <a:moveTo>
                  <a:pt x="f7627" y="f7628"/>
                </a:moveTo>
                <a:lnTo>
                  <a:pt x="f411" y="f7629"/>
                </a:lnTo>
                <a:lnTo>
                  <a:pt x="f4627" y="f7630"/>
                </a:lnTo>
                <a:lnTo>
                  <a:pt x="f7631" y="f7632"/>
                </a:lnTo>
                <a:cubicBezTo>
                  <a:pt x="f6092" y="f7633"/>
                  <a:pt x="f7634" y="f7635"/>
                  <a:pt x="f1591" y="f7636"/>
                </a:cubicBezTo>
                <a:cubicBezTo>
                  <a:pt x="f7637" y="f7638"/>
                  <a:pt x="f7639" y="f7640"/>
                  <a:pt x="f7641" y="f7642"/>
                </a:cubicBezTo>
                <a:lnTo>
                  <a:pt x="f7641" y="f7643"/>
                </a:lnTo>
                <a:lnTo>
                  <a:pt x="f7644" y="f7643"/>
                </a:lnTo>
                <a:lnTo>
                  <a:pt x="f7644" y="f7645"/>
                </a:lnTo>
                <a:cubicBezTo>
                  <a:pt x="f7644" y="f7646"/>
                  <a:pt x="f7647" y="f7648"/>
                  <a:pt x="f7649" y="f7650"/>
                </a:cubicBezTo>
                <a:cubicBezTo>
                  <a:pt x="f7651" y="f7652"/>
                  <a:pt x="f4826" y="f7653"/>
                  <a:pt x="f3594" y="f7654"/>
                </a:cubicBezTo>
                <a:lnTo>
                  <a:pt x="f7655" y="f7656"/>
                </a:lnTo>
                <a:cubicBezTo>
                  <a:pt x="f7657" y="f7658"/>
                  <a:pt x="f7659" y="f7660"/>
                  <a:pt x="f7661" y="f7662"/>
                </a:cubicBezTo>
                <a:cubicBezTo>
                  <a:pt x="f7663" y="f7664"/>
                  <a:pt x="f7641" y="f7665"/>
                  <a:pt x="f7641" y="f7666"/>
                </a:cubicBezTo>
                <a:lnTo>
                  <a:pt x="f7667" y="f7668"/>
                </a:lnTo>
                <a:cubicBezTo>
                  <a:pt x="f7669" y="f7670"/>
                  <a:pt x="f7671" y="f7672"/>
                  <a:pt x="f1594" y="f7673"/>
                </a:cubicBezTo>
                <a:cubicBezTo>
                  <a:pt x="f7674" y="f7675"/>
                  <a:pt x="f7676" y="f7677"/>
                  <a:pt x="f7678" y="f7679"/>
                </a:cubicBezTo>
                <a:cubicBezTo>
                  <a:pt x="f7680" y="f7681"/>
                  <a:pt x="f7682" y="f7683"/>
                  <a:pt x="f7684" y="f7685"/>
                </a:cubicBezTo>
                <a:cubicBezTo>
                  <a:pt x="f7686" y="f7687"/>
                  <a:pt x="f7688" y="f7689"/>
                  <a:pt x="f7690" y="f7691"/>
                </a:cubicBezTo>
                <a:close/>
                <a:moveTo>
                  <a:pt x="f7692" y="f7693"/>
                </a:moveTo>
                <a:lnTo>
                  <a:pt x="f348" y="f7629"/>
                </a:lnTo>
                <a:lnTo>
                  <a:pt x="f4645" y="f7630"/>
                </a:lnTo>
                <a:lnTo>
                  <a:pt x="f7694" y="f7632"/>
                </a:lnTo>
                <a:cubicBezTo>
                  <a:pt x="f6121" y="f7633"/>
                  <a:pt x="f7695" y="f7635"/>
                  <a:pt x="f1543" y="f7696"/>
                </a:cubicBezTo>
                <a:cubicBezTo>
                  <a:pt x="f7697" y="f7638"/>
                  <a:pt x="f7698" y="f7699"/>
                  <a:pt x="f7700" y="f7701"/>
                </a:cubicBezTo>
                <a:lnTo>
                  <a:pt x="f7700" y="f7702"/>
                </a:lnTo>
                <a:lnTo>
                  <a:pt x="f7703" y="f7702"/>
                </a:lnTo>
                <a:lnTo>
                  <a:pt x="f7703" y="f7645"/>
                </a:lnTo>
                <a:cubicBezTo>
                  <a:pt x="f7703" y="f7704"/>
                  <a:pt x="f7705" y="f7706"/>
                  <a:pt x="f7707" y="f7708"/>
                </a:cubicBezTo>
                <a:cubicBezTo>
                  <a:pt x="f7709" y="f7710"/>
                  <a:pt x="f4806" y="f7653"/>
                  <a:pt x="f3544" y="f7654"/>
                </a:cubicBezTo>
                <a:lnTo>
                  <a:pt x="f7711" y="f7712"/>
                </a:lnTo>
                <a:cubicBezTo>
                  <a:pt x="f7713" y="f7658"/>
                  <a:pt x="f7714" y="f7715"/>
                  <a:pt x="f7716" y="f7717"/>
                </a:cubicBezTo>
                <a:cubicBezTo>
                  <a:pt x="f7718" y="f7719"/>
                  <a:pt x="f7700" y="f7720"/>
                  <a:pt x="f7700" y="f7721"/>
                </a:cubicBezTo>
                <a:lnTo>
                  <a:pt x="f7722" y="f7723"/>
                </a:lnTo>
                <a:cubicBezTo>
                  <a:pt x="f7724" y="f7725"/>
                  <a:pt x="f7726" y="f7727"/>
                  <a:pt x="f1549" y="f7673"/>
                </a:cubicBezTo>
                <a:cubicBezTo>
                  <a:pt x="f7728" y="f7729"/>
                  <a:pt x="f7730" y="f7731"/>
                  <a:pt x="f7732" y="f7733"/>
                </a:cubicBezTo>
                <a:cubicBezTo>
                  <a:pt x="f7734" y="f7735"/>
                  <a:pt x="f7736" y="f7737"/>
                  <a:pt x="f7738" y="f7685"/>
                </a:cubicBezTo>
                <a:cubicBezTo>
                  <a:pt x="f7739" y="f7740"/>
                  <a:pt x="f7741" y="f7742"/>
                  <a:pt x="f7743" y="f7744"/>
                </a:cubicBezTo>
                <a:close/>
                <a:moveTo>
                  <a:pt x="f7745" y="f7746"/>
                </a:moveTo>
                <a:lnTo>
                  <a:pt x="f4938" y="f7747"/>
                </a:lnTo>
                <a:lnTo>
                  <a:pt x="f7748" y="f7749"/>
                </a:lnTo>
                <a:lnTo>
                  <a:pt x="f2186" y="f7750"/>
                </a:lnTo>
                <a:lnTo>
                  <a:pt x="f7751" y="f7752"/>
                </a:lnTo>
                <a:lnTo>
                  <a:pt x="f7753" y="f7754"/>
                </a:lnTo>
                <a:lnTo>
                  <a:pt x="f7755" y="f7756"/>
                </a:lnTo>
                <a:lnTo>
                  <a:pt x="f4360" y="f7757"/>
                </a:lnTo>
                <a:lnTo>
                  <a:pt x="f7758" y="f7759"/>
                </a:lnTo>
                <a:lnTo>
                  <a:pt x="f7760" y="f7761"/>
                </a:lnTo>
                <a:lnTo>
                  <a:pt x="f7762" y="f7763"/>
                </a:lnTo>
                <a:lnTo>
                  <a:pt x="f2168" y="f7764"/>
                </a:lnTo>
                <a:lnTo>
                  <a:pt x="f7765" y="f7766"/>
                </a:lnTo>
                <a:lnTo>
                  <a:pt x="f7767" y="f7768"/>
                </a:lnTo>
                <a:lnTo>
                  <a:pt x="f7769" y="f7770"/>
                </a:lnTo>
                <a:close/>
                <a:moveTo>
                  <a:pt x="f7771" y="f7772"/>
                </a:moveTo>
                <a:lnTo>
                  <a:pt x="f7771" y="f7773"/>
                </a:lnTo>
                <a:lnTo>
                  <a:pt x="f7774" y="f7773"/>
                </a:lnTo>
                <a:lnTo>
                  <a:pt x="f7774" y="f7775"/>
                </a:lnTo>
                <a:lnTo>
                  <a:pt x="f124" y="f7775"/>
                </a:lnTo>
                <a:lnTo>
                  <a:pt x="f124" y="f7776"/>
                </a:lnTo>
                <a:lnTo>
                  <a:pt x="f7777" y="f7776"/>
                </a:lnTo>
                <a:lnTo>
                  <a:pt x="f7777" y="f7775"/>
                </a:lnTo>
                <a:lnTo>
                  <a:pt x="f7778" y="f7775"/>
                </a:lnTo>
                <a:lnTo>
                  <a:pt x="f7778" y="f7772"/>
                </a:lnTo>
                <a:close/>
                <a:moveTo>
                  <a:pt x="f4382" y="f7779"/>
                </a:moveTo>
                <a:lnTo>
                  <a:pt x="f1857" y="f7780"/>
                </a:lnTo>
                <a:lnTo>
                  <a:pt x="f4385" y="f7781"/>
                </a:lnTo>
                <a:lnTo>
                  <a:pt x="f41" y="f7782"/>
                </a:lnTo>
                <a:lnTo>
                  <a:pt x="f4388" y="f7783"/>
                </a:lnTo>
                <a:lnTo>
                  <a:pt x="f4390" y="f7784"/>
                </a:lnTo>
                <a:lnTo>
                  <a:pt x="f4392" y="f7785"/>
                </a:lnTo>
                <a:lnTo>
                  <a:pt x="f1048" y="f7786"/>
                </a:lnTo>
                <a:lnTo>
                  <a:pt x="f4395" y="f7787"/>
                </a:lnTo>
                <a:lnTo>
                  <a:pt x="f4397" y="f7788"/>
                </a:lnTo>
                <a:lnTo>
                  <a:pt x="f4399" y="f7789"/>
                </a:lnTo>
                <a:lnTo>
                  <a:pt x="f4401" y="f7790"/>
                </a:lnTo>
                <a:lnTo>
                  <a:pt x="f4403" y="f7791"/>
                </a:lnTo>
                <a:lnTo>
                  <a:pt x="f4405" y="f7792"/>
                </a:lnTo>
                <a:lnTo>
                  <a:pt x="f4407" y="f7793"/>
                </a:lnTo>
                <a:close/>
                <a:moveTo>
                  <a:pt x="f7165" y="f7794"/>
                </a:moveTo>
                <a:cubicBezTo>
                  <a:pt x="f7795" y="f7794"/>
                  <a:pt x="f7796" y="f7797"/>
                  <a:pt x="f4576" y="f7798"/>
                </a:cubicBezTo>
                <a:cubicBezTo>
                  <a:pt x="f7799" y="f7800"/>
                  <a:pt x="f7801" y="f7802"/>
                  <a:pt x="f7801" y="f7803"/>
                </a:cubicBezTo>
                <a:cubicBezTo>
                  <a:pt x="f7801" y="f7804"/>
                  <a:pt x="f7799" y="f7805"/>
                  <a:pt x="f4576" y="f7806"/>
                </a:cubicBezTo>
                <a:cubicBezTo>
                  <a:pt x="f7796" y="f7807"/>
                  <a:pt x="f7795" y="f7808"/>
                  <a:pt x="f7165" y="f7808"/>
                </a:cubicBezTo>
                <a:cubicBezTo>
                  <a:pt x="f7809" y="f7808"/>
                  <a:pt x="f7810" y="f7811"/>
                  <a:pt x="f7812" y="f7813"/>
                </a:cubicBezTo>
                <a:cubicBezTo>
                  <a:pt x="f7814" y="f7815"/>
                  <a:pt x="f4608" y="f7816"/>
                  <a:pt x="f4608" y="f7817"/>
                </a:cubicBezTo>
                <a:cubicBezTo>
                  <a:pt x="f4608" y="f7802"/>
                  <a:pt x="f7818" y="f7819"/>
                  <a:pt x="f7820" y="f7821"/>
                </a:cubicBezTo>
                <a:cubicBezTo>
                  <a:pt x="f7822" y="f7823"/>
                  <a:pt x="f3256" y="f7794"/>
                  <a:pt x="f7165" y="f7794"/>
                </a:cubicBezTo>
                <a:close/>
                <a:moveTo>
                  <a:pt x="f5550" y="f7824"/>
                </a:moveTo>
                <a:cubicBezTo>
                  <a:pt x="f7825" y="f7824"/>
                  <a:pt x="f7826" y="f7827"/>
                  <a:pt x="f7828" y="f7829"/>
                </a:cubicBezTo>
                <a:cubicBezTo>
                  <a:pt x="f7830" y="f7831"/>
                  <a:pt x="f29" y="f7832"/>
                  <a:pt x="f29" y="f7833"/>
                </a:cubicBezTo>
                <a:cubicBezTo>
                  <a:pt x="f29" y="f7834"/>
                  <a:pt x="f7835" y="f7836"/>
                  <a:pt x="f7837" y="f7838"/>
                </a:cubicBezTo>
                <a:cubicBezTo>
                  <a:pt x="f7839" y="f7840"/>
                  <a:pt x="f1380" y="f7841"/>
                  <a:pt x="f7842" y="f7843"/>
                </a:cubicBezTo>
                <a:lnTo>
                  <a:pt x="f7844" y="f7845"/>
                </a:lnTo>
                <a:cubicBezTo>
                  <a:pt x="f7846" y="f7847"/>
                  <a:pt x="f7848" y="f7849"/>
                  <a:pt x="f7850" y="f7851"/>
                </a:cubicBezTo>
                <a:cubicBezTo>
                  <a:pt x="f7852" y="f7853"/>
                  <a:pt x="f7854" y="f7855"/>
                  <a:pt x="f7856" y="f7857"/>
                </a:cubicBezTo>
                <a:cubicBezTo>
                  <a:pt x="f7858" y="f7859"/>
                  <a:pt x="f3717" y="f7860"/>
                  <a:pt x="f3796" y="f7861"/>
                </a:cubicBezTo>
                <a:cubicBezTo>
                  <a:pt x="f7862" y="f7863"/>
                  <a:pt x="f7864" y="f7865"/>
                  <a:pt x="f7864" y="f7866"/>
                </a:cubicBezTo>
                <a:lnTo>
                  <a:pt x="f7864" y="f7867"/>
                </a:lnTo>
                <a:lnTo>
                  <a:pt x="f7868" y="f7867"/>
                </a:lnTo>
                <a:lnTo>
                  <a:pt x="f7868" y="f7869"/>
                </a:lnTo>
                <a:lnTo>
                  <a:pt x="f7870" y="f7869"/>
                </a:lnTo>
                <a:cubicBezTo>
                  <a:pt x="f7871" y="f7872"/>
                  <a:pt x="f5553" y="f7873"/>
                  <a:pt x="f5553" y="f7874"/>
                </a:cubicBezTo>
                <a:cubicBezTo>
                  <a:pt x="f5553" y="f7875"/>
                  <a:pt x="f5553" y="f7876"/>
                  <a:pt x="f5553" y="f7877"/>
                </a:cubicBezTo>
                <a:cubicBezTo>
                  <a:pt x="f5553" y="f7878"/>
                  <a:pt x="f7879" y="f7880"/>
                  <a:pt x="f1806" y="f7881"/>
                </a:cubicBezTo>
                <a:cubicBezTo>
                  <a:pt x="f7882" y="f7883"/>
                  <a:pt x="f650" y="f7884"/>
                  <a:pt x="f4473" y="f7885"/>
                </a:cubicBezTo>
                <a:lnTo>
                  <a:pt x="f7886" y="f7887"/>
                </a:lnTo>
                <a:cubicBezTo>
                  <a:pt x="f7888" y="f7889"/>
                  <a:pt x="f7890" y="f7891"/>
                  <a:pt x="f7892" y="f7893"/>
                </a:cubicBezTo>
                <a:cubicBezTo>
                  <a:pt x="f7894" y="f7895"/>
                  <a:pt x="f7363" y="f7896"/>
                  <a:pt x="f7363" y="f7897"/>
                </a:cubicBezTo>
                <a:cubicBezTo>
                  <a:pt x="f7363" y="f7898"/>
                  <a:pt x="f7899" y="f7900"/>
                  <a:pt x="f3735" y="f7901"/>
                </a:cubicBezTo>
                <a:cubicBezTo>
                  <a:pt x="f7902" y="f7903"/>
                  <a:pt x="f7904" y="f7905"/>
                  <a:pt x="f3733" y="f7906"/>
                </a:cubicBezTo>
                <a:cubicBezTo>
                  <a:pt x="f7907" y="f7908"/>
                  <a:pt x="f7909" y="f7910"/>
                  <a:pt x="f7911" y="f7912"/>
                </a:cubicBezTo>
                <a:cubicBezTo>
                  <a:pt x="f7913" y="f7914"/>
                  <a:pt x="f7915" y="f7916"/>
                  <a:pt x="f2986" y="f7916"/>
                </a:cubicBezTo>
                <a:cubicBezTo>
                  <a:pt x="f7917" y="f7916"/>
                  <a:pt x="f7918" y="f7919"/>
                  <a:pt x="f7920" y="f7921"/>
                </a:cubicBezTo>
                <a:cubicBezTo>
                  <a:pt x="f7922" y="f7923"/>
                  <a:pt x="f7924" y="f7925"/>
                  <a:pt x="f7926" y="f7927"/>
                </a:cubicBezTo>
                <a:lnTo>
                  <a:pt x="f7926" y="f7928"/>
                </a:lnTo>
                <a:cubicBezTo>
                  <a:pt x="f3826" y="f7929"/>
                  <a:pt x="f7930" y="f7931"/>
                  <a:pt x="f7932" y="f7933"/>
                </a:cubicBezTo>
                <a:cubicBezTo>
                  <a:pt x="f7934" y="f7935"/>
                  <a:pt x="f7936" y="f7824"/>
                  <a:pt x="f5550" y="f7824"/>
                </a:cubicBezTo>
                <a:close/>
                <a:moveTo>
                  <a:pt x="f7937" y="f7938"/>
                </a:moveTo>
                <a:lnTo>
                  <a:pt x="f7937" y="f7939"/>
                </a:lnTo>
                <a:lnTo>
                  <a:pt x="f7940" y="f7939"/>
                </a:lnTo>
                <a:lnTo>
                  <a:pt x="f7940" y="f7941"/>
                </a:lnTo>
                <a:lnTo>
                  <a:pt x="f276" y="f7941"/>
                </a:lnTo>
                <a:lnTo>
                  <a:pt x="f276" y="f7942"/>
                </a:lnTo>
                <a:lnTo>
                  <a:pt x="f7943" y="f7942"/>
                </a:lnTo>
                <a:lnTo>
                  <a:pt x="f7943" y="f7941"/>
                </a:lnTo>
                <a:lnTo>
                  <a:pt x="f7944" y="f7941"/>
                </a:lnTo>
                <a:lnTo>
                  <a:pt x="f7944" y="f7938"/>
                </a:lnTo>
                <a:close/>
                <a:moveTo>
                  <a:pt x="f7945" y="f7946"/>
                </a:moveTo>
                <a:cubicBezTo>
                  <a:pt x="f7947" y="f7946"/>
                  <a:pt x="f7948" y="f7949"/>
                  <a:pt x="f7950" y="f7951"/>
                </a:cubicBezTo>
                <a:cubicBezTo>
                  <a:pt x="f7952" y="f7953"/>
                  <a:pt x="f2015" y="f7954"/>
                  <a:pt x="f2015" y="f7955"/>
                </a:cubicBezTo>
                <a:cubicBezTo>
                  <a:pt x="f2015" y="f7956"/>
                  <a:pt x="f7957" y="f7958"/>
                  <a:pt x="f7959" y="f7960"/>
                </a:cubicBezTo>
                <a:cubicBezTo>
                  <a:pt x="f7961" y="f7962"/>
                  <a:pt x="f7963" y="f7964"/>
                  <a:pt x="f7965" y="f7966"/>
                </a:cubicBezTo>
                <a:cubicBezTo>
                  <a:pt x="f5475" y="f7967"/>
                  <a:pt x="f2659" y="f7968"/>
                  <a:pt x="f7969" y="f7970"/>
                </a:cubicBezTo>
                <a:cubicBezTo>
                  <a:pt x="f7971" y="f7972"/>
                  <a:pt x="f7973" y="f7974"/>
                  <a:pt x="f7975" y="f7976"/>
                </a:cubicBezTo>
                <a:lnTo>
                  <a:pt x="f7977" y="f7976"/>
                </a:lnTo>
                <a:cubicBezTo>
                  <a:pt x="f7978" y="f7979"/>
                  <a:pt x="f7980" y="f7981"/>
                  <a:pt x="f7982" y="f7983"/>
                </a:cubicBezTo>
                <a:cubicBezTo>
                  <a:pt x="f7984" y="f7985"/>
                  <a:pt x="f7986" y="f7987"/>
                  <a:pt x="f5844" y="f7988"/>
                </a:cubicBezTo>
                <a:cubicBezTo>
                  <a:pt x="f7989" y="f7990"/>
                  <a:pt x="f7168" y="f7991"/>
                  <a:pt x="f7992" y="f7991"/>
                </a:cubicBezTo>
                <a:cubicBezTo>
                  <a:pt x="f2031" y="f7991"/>
                  <a:pt x="f7993" y="f7994"/>
                  <a:pt x="f2688" y="f7995"/>
                </a:cubicBezTo>
                <a:cubicBezTo>
                  <a:pt x="f7996" y="f7997"/>
                  <a:pt x="f5485" y="f7998"/>
                  <a:pt x="f7999" y="f8000"/>
                </a:cubicBezTo>
                <a:cubicBezTo>
                  <a:pt x="f8001" y="f8002"/>
                  <a:pt x="f8003" y="f8004"/>
                  <a:pt x="f8005" y="f8006"/>
                </a:cubicBezTo>
                <a:cubicBezTo>
                  <a:pt x="f8007" y="f8008"/>
                  <a:pt x="f8009" y="f8010"/>
                  <a:pt x="f8009" y="f8011"/>
                </a:cubicBezTo>
                <a:cubicBezTo>
                  <a:pt x="f8009" y="f8012"/>
                  <a:pt x="f8013" y="f8014"/>
                  <a:pt x="f8015" y="f8016"/>
                </a:cubicBezTo>
                <a:cubicBezTo>
                  <a:pt x="f8017" y="f8018"/>
                  <a:pt x="f8019" y="f7794"/>
                  <a:pt x="f8020" y="f8021"/>
                </a:cubicBezTo>
                <a:cubicBezTo>
                  <a:pt x="f8022" y="f8023"/>
                  <a:pt x="f8024" y="f8025"/>
                  <a:pt x="f8026" y="f8027"/>
                </a:cubicBezTo>
                <a:cubicBezTo>
                  <a:pt x="f8028" y="f8029"/>
                  <a:pt x="f8030" y="f7946"/>
                  <a:pt x="f7945" y="f7946"/>
                </a:cubicBezTo>
                <a:close/>
                <a:moveTo>
                  <a:pt x="f8031" y="f8032"/>
                </a:moveTo>
                <a:lnTo>
                  <a:pt x="f8031" y="f8033"/>
                </a:lnTo>
                <a:lnTo>
                  <a:pt x="f8034" y="f8033"/>
                </a:lnTo>
                <a:lnTo>
                  <a:pt x="f8034" y="f8035"/>
                </a:lnTo>
                <a:lnTo>
                  <a:pt x="f411" y="f8035"/>
                </a:lnTo>
                <a:lnTo>
                  <a:pt x="f411" y="f8036"/>
                </a:lnTo>
                <a:lnTo>
                  <a:pt x="f8037" y="f8036"/>
                </a:lnTo>
                <a:lnTo>
                  <a:pt x="f8037" y="f8035"/>
                </a:lnTo>
                <a:lnTo>
                  <a:pt x="f8038" y="f8035"/>
                </a:lnTo>
                <a:lnTo>
                  <a:pt x="f8038" y="f8032"/>
                </a:lnTo>
                <a:close/>
                <a:moveTo>
                  <a:pt x="f8039" y="f8032"/>
                </a:moveTo>
                <a:lnTo>
                  <a:pt x="f8039" y="f8040"/>
                </a:lnTo>
                <a:lnTo>
                  <a:pt x="f8041" y="f8040"/>
                </a:lnTo>
                <a:lnTo>
                  <a:pt x="f8041" y="f8042"/>
                </a:lnTo>
                <a:lnTo>
                  <a:pt x="f348" y="f8042"/>
                </a:lnTo>
                <a:lnTo>
                  <a:pt x="f348" y="f8036"/>
                </a:lnTo>
                <a:lnTo>
                  <a:pt x="f8043" y="f8036"/>
                </a:lnTo>
                <a:lnTo>
                  <a:pt x="f8043" y="f8042"/>
                </a:lnTo>
                <a:lnTo>
                  <a:pt x="f8044" y="f8042"/>
                </a:lnTo>
                <a:lnTo>
                  <a:pt x="f8044" y="f8032"/>
                </a:lnTo>
                <a:close/>
                <a:moveTo>
                  <a:pt x="f6415" y="f8045"/>
                </a:moveTo>
                <a:lnTo>
                  <a:pt x="f6415" y="f8046"/>
                </a:lnTo>
                <a:lnTo>
                  <a:pt x="f1291" y="f8047"/>
                </a:lnTo>
                <a:lnTo>
                  <a:pt x="f8048" y="f8049"/>
                </a:lnTo>
                <a:lnTo>
                  <a:pt x="f6415" y="f8050"/>
                </a:lnTo>
                <a:lnTo>
                  <a:pt x="f6415" y="f8051"/>
                </a:lnTo>
                <a:cubicBezTo>
                  <a:pt x="f6415" y="f8052"/>
                  <a:pt x="f1966" y="f8053"/>
                  <a:pt x="f8054" y="f8053"/>
                </a:cubicBezTo>
                <a:lnTo>
                  <a:pt x="f8055" y="f8053"/>
                </a:lnTo>
                <a:lnTo>
                  <a:pt x="f8055" y="f8051"/>
                </a:lnTo>
                <a:lnTo>
                  <a:pt x="f8056" y="f8051"/>
                </a:lnTo>
                <a:cubicBezTo>
                  <a:pt x="f8057" y="f8051"/>
                  <a:pt x="f4004" y="f8058"/>
                  <a:pt x="f4004" y="f8059"/>
                </a:cubicBezTo>
                <a:lnTo>
                  <a:pt x="f4004" y="f8060"/>
                </a:lnTo>
                <a:lnTo>
                  <a:pt x="f8061" y="f8062"/>
                </a:lnTo>
                <a:cubicBezTo>
                  <a:pt x="f8063" y="f8064"/>
                  <a:pt x="f8065" y="f8066"/>
                  <a:pt x="f8067" y="f8068"/>
                </a:cubicBezTo>
                <a:cubicBezTo>
                  <a:pt x="f8069" y="f8070"/>
                  <a:pt x="f1478" y="f8071"/>
                  <a:pt x="f6429" y="f8072"/>
                </a:cubicBezTo>
                <a:lnTo>
                  <a:pt x="f8073" y="f8074"/>
                </a:lnTo>
                <a:cubicBezTo>
                  <a:pt x="f8075" y="f8076"/>
                  <a:pt x="f8077" y="f8078"/>
                  <a:pt x="f8079" y="f8080"/>
                </a:cubicBezTo>
                <a:cubicBezTo>
                  <a:pt x="f8081" y="f8082"/>
                  <a:pt x="f8083" y="f8084"/>
                  <a:pt x="f8085" y="f8086"/>
                </a:cubicBezTo>
                <a:lnTo>
                  <a:pt x="f6432" y="f8087"/>
                </a:lnTo>
                <a:lnTo>
                  <a:pt x="f4004" y="f8086"/>
                </a:lnTo>
                <a:lnTo>
                  <a:pt x="f4004" y="f8045"/>
                </a:lnTo>
                <a:close/>
                <a:moveTo>
                  <a:pt x="f6439" y="f8045"/>
                </a:moveTo>
                <a:lnTo>
                  <a:pt x="f6439" y="f8046"/>
                </a:lnTo>
                <a:lnTo>
                  <a:pt x="f1327" y="f8088"/>
                </a:lnTo>
                <a:lnTo>
                  <a:pt x="f8089" y="f8049"/>
                </a:lnTo>
                <a:lnTo>
                  <a:pt x="f6439" y="f8050"/>
                </a:lnTo>
                <a:lnTo>
                  <a:pt x="f6439" y="f8051"/>
                </a:lnTo>
                <a:cubicBezTo>
                  <a:pt x="f6439" y="f8052"/>
                  <a:pt x="f1985" y="f8053"/>
                  <a:pt x="f8090" y="f8053"/>
                </a:cubicBezTo>
                <a:lnTo>
                  <a:pt x="f8091" y="f8053"/>
                </a:lnTo>
                <a:lnTo>
                  <a:pt x="f8091" y="f8051"/>
                </a:lnTo>
                <a:lnTo>
                  <a:pt x="f8092" y="f8051"/>
                </a:lnTo>
                <a:cubicBezTo>
                  <a:pt x="f8093" y="f8051"/>
                  <a:pt x="f4026" y="f8058"/>
                  <a:pt x="f4026" y="f8059"/>
                </a:cubicBezTo>
                <a:lnTo>
                  <a:pt x="f4026" y="f8060"/>
                </a:lnTo>
                <a:lnTo>
                  <a:pt x="f8094" y="f8062"/>
                </a:lnTo>
                <a:cubicBezTo>
                  <a:pt x="f8095" y="f8064"/>
                  <a:pt x="f8096" y="f8066"/>
                  <a:pt x="f8097" y="f8068"/>
                </a:cubicBezTo>
                <a:cubicBezTo>
                  <a:pt x="f8098" y="f8099"/>
                  <a:pt x="f8100" y="f8071"/>
                  <a:pt x="f6448" y="f8072"/>
                </a:cubicBezTo>
                <a:lnTo>
                  <a:pt x="f8101" y="f8074"/>
                </a:lnTo>
                <a:cubicBezTo>
                  <a:pt x="f8102" y="f8103"/>
                  <a:pt x="f8104" y="f8105"/>
                  <a:pt x="f8106" y="f8107"/>
                </a:cubicBezTo>
                <a:cubicBezTo>
                  <a:pt x="f8108" y="f8082"/>
                  <a:pt x="f8109" y="f8084"/>
                  <a:pt x="f8110" y="f8111"/>
                </a:cubicBezTo>
                <a:lnTo>
                  <a:pt x="f6449" y="f8087"/>
                </a:lnTo>
                <a:lnTo>
                  <a:pt x="f4026" y="f8111"/>
                </a:lnTo>
                <a:lnTo>
                  <a:pt x="f4026" y="f8045"/>
                </a:lnTo>
                <a:close/>
                <a:moveTo>
                  <a:pt x="f6455" y="f8112"/>
                </a:moveTo>
                <a:lnTo>
                  <a:pt x="f6455" y="f8113"/>
                </a:lnTo>
                <a:lnTo>
                  <a:pt x="f1228" y="f8088"/>
                </a:lnTo>
                <a:lnTo>
                  <a:pt x="f8114" y="f8115"/>
                </a:lnTo>
                <a:lnTo>
                  <a:pt x="f6455" y="f8116"/>
                </a:lnTo>
                <a:lnTo>
                  <a:pt x="f6455" y="f8117"/>
                </a:lnTo>
                <a:cubicBezTo>
                  <a:pt x="f6455" y="f8118"/>
                  <a:pt x="f1935" y="f8119"/>
                  <a:pt x="f8120" y="f8119"/>
                </a:cubicBezTo>
                <a:lnTo>
                  <a:pt x="f8121" y="f8119"/>
                </a:lnTo>
                <a:lnTo>
                  <a:pt x="f8121" y="f8117"/>
                </a:lnTo>
                <a:lnTo>
                  <a:pt x="f8122" y="f8117"/>
                </a:lnTo>
                <a:cubicBezTo>
                  <a:pt x="f8123" y="f8117"/>
                  <a:pt x="f3970" y="f8124"/>
                  <a:pt x="f3970" y="f8125"/>
                </a:cubicBezTo>
                <a:lnTo>
                  <a:pt x="f3970" y="f8126"/>
                </a:lnTo>
                <a:lnTo>
                  <a:pt x="f8127" y="f8128"/>
                </a:lnTo>
                <a:cubicBezTo>
                  <a:pt x="f8129" y="f8064"/>
                  <a:pt x="f8130" y="f8131"/>
                  <a:pt x="f8132" y="f8133"/>
                </a:cubicBezTo>
                <a:cubicBezTo>
                  <a:pt x="f8134" y="f8099"/>
                  <a:pt x="f8135" y="f8136"/>
                  <a:pt x="f6467" y="f8137"/>
                </a:cubicBezTo>
                <a:lnTo>
                  <a:pt x="f8138" y="f8139"/>
                </a:lnTo>
                <a:cubicBezTo>
                  <a:pt x="f8140" y="f8141"/>
                  <a:pt x="f8142" y="f8105"/>
                  <a:pt x="f8143" y="f8107"/>
                </a:cubicBezTo>
                <a:cubicBezTo>
                  <a:pt x="f8144" y="f8145"/>
                  <a:pt x="f8146" y="f8147"/>
                  <a:pt x="f8148" y="f8111"/>
                </a:cubicBezTo>
                <a:lnTo>
                  <a:pt x="f6470" y="f8149"/>
                </a:lnTo>
                <a:lnTo>
                  <a:pt x="f3970" y="f8111"/>
                </a:lnTo>
                <a:lnTo>
                  <a:pt x="f3970" y="f8112"/>
                </a:lnTo>
                <a:close/>
                <a:moveTo>
                  <a:pt x="f8150" y="f8151"/>
                </a:moveTo>
                <a:lnTo>
                  <a:pt x="f3122" y="f8152"/>
                </a:lnTo>
                <a:lnTo>
                  <a:pt x="f8153" y="f8154"/>
                </a:lnTo>
                <a:lnTo>
                  <a:pt x="f8155" y="f8156"/>
                </a:lnTo>
                <a:lnTo>
                  <a:pt x="f8157" y="f7772"/>
                </a:lnTo>
                <a:lnTo>
                  <a:pt x="f8158" y="f8159"/>
                </a:lnTo>
                <a:lnTo>
                  <a:pt x="f2392" y="f8160"/>
                </a:lnTo>
                <a:lnTo>
                  <a:pt x="f180" y="f8161"/>
                </a:lnTo>
                <a:lnTo>
                  <a:pt x="f8162" y="f8163"/>
                </a:lnTo>
                <a:lnTo>
                  <a:pt x="f2289" y="f8164"/>
                </a:lnTo>
                <a:lnTo>
                  <a:pt x="f8165" y="f8166"/>
                </a:lnTo>
                <a:lnTo>
                  <a:pt x="f8167" y="f8168"/>
                </a:lnTo>
                <a:lnTo>
                  <a:pt x="f1136" y="f8169"/>
                </a:lnTo>
                <a:lnTo>
                  <a:pt x="f8170" y="f8171"/>
                </a:lnTo>
                <a:lnTo>
                  <a:pt x="f7436" y="f8172"/>
                </a:lnTo>
                <a:lnTo>
                  <a:pt x="f8173" y="f8174"/>
                </a:lnTo>
                <a:lnTo>
                  <a:pt x="f8175" y="f8176"/>
                </a:lnTo>
                <a:lnTo>
                  <a:pt x="f8177" y="f8178"/>
                </a:lnTo>
                <a:lnTo>
                  <a:pt x="f2342" y="f8179"/>
                </a:lnTo>
                <a:lnTo>
                  <a:pt x="f8165" y="f8180"/>
                </a:lnTo>
                <a:close/>
                <a:moveTo>
                  <a:pt x="f4181" y="f8181"/>
                </a:moveTo>
                <a:cubicBezTo>
                  <a:pt x="f571" y="f8182"/>
                  <a:pt x="f8183" y="f8184"/>
                  <a:pt x="f8185" y="f8186"/>
                </a:cubicBezTo>
                <a:cubicBezTo>
                  <a:pt x="f8187" y="f8188"/>
                  <a:pt x="f7433" y="f8189"/>
                  <a:pt x="f7433" y="f8190"/>
                </a:cubicBezTo>
                <a:cubicBezTo>
                  <a:pt x="f7433" y="f8191"/>
                  <a:pt x="f8192" y="f8193"/>
                  <a:pt x="f8194" y="f8195"/>
                </a:cubicBezTo>
                <a:cubicBezTo>
                  <a:pt x="f2327" y="f8196"/>
                  <a:pt x="f8197" y="f8198"/>
                  <a:pt x="f4181" y="f8198"/>
                </a:cubicBezTo>
                <a:cubicBezTo>
                  <a:pt x="f8199" y="f8198"/>
                  <a:pt x="f8200" y="f8196"/>
                  <a:pt x="f2309" y="f8195"/>
                </a:cubicBezTo>
                <a:cubicBezTo>
                  <a:pt x="f8201" y="f8193"/>
                  <a:pt x="f620" y="f8191"/>
                  <a:pt x="f620" y="f8190"/>
                </a:cubicBezTo>
                <a:cubicBezTo>
                  <a:pt x="f620" y="f8189"/>
                  <a:pt x="f8202" y="f8188"/>
                  <a:pt x="f8203" y="f8186"/>
                </a:cubicBezTo>
                <a:cubicBezTo>
                  <a:pt x="f8204" y="f8184"/>
                  <a:pt x="f8205" y="f8182"/>
                  <a:pt x="f4181" y="f8181"/>
                </a:cubicBezTo>
                <a:close/>
                <a:moveTo>
                  <a:pt x="f7755" y="f8206"/>
                </a:moveTo>
                <a:cubicBezTo>
                  <a:pt x="f8207" y="f8206"/>
                  <a:pt x="f8208" y="f8209"/>
                  <a:pt x="f4905" y="f8210"/>
                </a:cubicBezTo>
                <a:cubicBezTo>
                  <a:pt x="f8211" y="f8212"/>
                  <a:pt x="f8213" y="f8214"/>
                  <a:pt x="f8213" y="f8215"/>
                </a:cubicBezTo>
                <a:cubicBezTo>
                  <a:pt x="f8213" y="f8216"/>
                  <a:pt x="f8211" y="f8217"/>
                  <a:pt x="f4905" y="f8218"/>
                </a:cubicBezTo>
                <a:cubicBezTo>
                  <a:pt x="f8208" y="f8219"/>
                  <a:pt x="f8207" y="f8220"/>
                  <a:pt x="f7755" y="f8220"/>
                </a:cubicBezTo>
                <a:cubicBezTo>
                  <a:pt x="f8221" y="f8220"/>
                  <a:pt x="f8222" y="f8223"/>
                  <a:pt x="f8224" y="f8225"/>
                </a:cubicBezTo>
                <a:cubicBezTo>
                  <a:pt x="f8226" y="f8227"/>
                  <a:pt x="f4938" y="f8228"/>
                  <a:pt x="f4938" y="f8229"/>
                </a:cubicBezTo>
                <a:cubicBezTo>
                  <a:pt x="f4938" y="f8214"/>
                  <a:pt x="f8230" y="f8231"/>
                  <a:pt x="f8232" y="f8233"/>
                </a:cubicBezTo>
                <a:cubicBezTo>
                  <a:pt x="f8234" y="f8235"/>
                  <a:pt x="f3653" y="f8206"/>
                  <a:pt x="f7755" y="f8206"/>
                </a:cubicBezTo>
                <a:close/>
                <a:moveTo>
                  <a:pt x="f8236" y="f8237"/>
                </a:moveTo>
                <a:cubicBezTo>
                  <a:pt x="f8238" y="f8237"/>
                  <a:pt x="f8239" y="f8240"/>
                  <a:pt x="f8241" y="f8242"/>
                </a:cubicBezTo>
                <a:cubicBezTo>
                  <a:pt x="f8243" y="f8244"/>
                  <a:pt x="f2186" y="f8245"/>
                  <a:pt x="f2186" y="f8246"/>
                </a:cubicBezTo>
                <a:cubicBezTo>
                  <a:pt x="f2186" y="f8247"/>
                  <a:pt x="f8248" y="f8249"/>
                  <a:pt x="f8250" y="f8251"/>
                </a:cubicBezTo>
                <a:cubicBezTo>
                  <a:pt x="f8252" y="f8253"/>
                  <a:pt x="f8254" y="f8255"/>
                  <a:pt x="f8256" y="f8257"/>
                </a:cubicBezTo>
                <a:cubicBezTo>
                  <a:pt x="f5630" y="f8258"/>
                  <a:pt x="f2930" y="f8259"/>
                  <a:pt x="f8260" y="f8261"/>
                </a:cubicBezTo>
                <a:cubicBezTo>
                  <a:pt x="f8262" y="f8263"/>
                  <a:pt x="f8264" y="f8265"/>
                  <a:pt x="f8266" y="f8267"/>
                </a:cubicBezTo>
                <a:lnTo>
                  <a:pt x="f8268" y="f8267"/>
                </a:lnTo>
                <a:cubicBezTo>
                  <a:pt x="f8269" y="f8270"/>
                  <a:pt x="f8271" y="f8272"/>
                  <a:pt x="f8273" y="f8274"/>
                </a:cubicBezTo>
                <a:cubicBezTo>
                  <a:pt x="f8275" y="f8276"/>
                  <a:pt x="f8277" y="f8278"/>
                  <a:pt x="f6351" y="f8279"/>
                </a:cubicBezTo>
                <a:cubicBezTo>
                  <a:pt x="f8280" y="f8281"/>
                  <a:pt x="f7758" y="f8282"/>
                  <a:pt x="f8283" y="f8282"/>
                </a:cubicBezTo>
                <a:cubicBezTo>
                  <a:pt x="f2202" y="f8282"/>
                  <a:pt x="f8284" y="f8285"/>
                  <a:pt x="f2959" y="f8286"/>
                </a:cubicBezTo>
                <a:cubicBezTo>
                  <a:pt x="f8287" y="f8288"/>
                  <a:pt x="f5640" y="f8289"/>
                  <a:pt x="f8290" y="f8291"/>
                </a:cubicBezTo>
                <a:cubicBezTo>
                  <a:pt x="f8292" y="f8293"/>
                  <a:pt x="f8294" y="f8295"/>
                  <a:pt x="f8296" y="f8297"/>
                </a:cubicBezTo>
                <a:cubicBezTo>
                  <a:pt x="f8298" y="f8299"/>
                  <a:pt x="f8300" y="f8301"/>
                  <a:pt x="f8300" y="f8302"/>
                </a:cubicBezTo>
                <a:cubicBezTo>
                  <a:pt x="f8300" y="f8303"/>
                  <a:pt x="f8304" y="f8305"/>
                  <a:pt x="f8306" y="f8307"/>
                </a:cubicBezTo>
                <a:cubicBezTo>
                  <a:pt x="f8308" y="f8309"/>
                  <a:pt x="f8310" y="f8206"/>
                  <a:pt x="f8311" y="f8312"/>
                </a:cubicBezTo>
                <a:cubicBezTo>
                  <a:pt x="f8313" y="f8314"/>
                  <a:pt x="f8315" y="f8316"/>
                  <a:pt x="f8317" y="f8318"/>
                </a:cubicBezTo>
                <a:cubicBezTo>
                  <a:pt x="f8319" y="f8320"/>
                  <a:pt x="f8321" y="f8237"/>
                  <a:pt x="f8236" y="f8237"/>
                </a:cubicBezTo>
                <a:close/>
                <a:moveTo>
                  <a:pt x="f4181" y="f8322"/>
                </a:moveTo>
                <a:cubicBezTo>
                  <a:pt x="f1131" y="f8322"/>
                  <a:pt x="f8323" y="f8324"/>
                  <a:pt x="f19" y="f8325"/>
                </a:cubicBezTo>
                <a:cubicBezTo>
                  <a:pt x="f8326" y="f8327"/>
                  <a:pt x="f8328" y="f8329"/>
                  <a:pt x="f8328" y="f8330"/>
                </a:cubicBezTo>
                <a:cubicBezTo>
                  <a:pt x="f8328" y="f8331"/>
                  <a:pt x="f8332" y="f8333"/>
                  <a:pt x="f8334" y="f8335"/>
                </a:cubicBezTo>
                <a:cubicBezTo>
                  <a:pt x="f8336" y="f8337"/>
                  <a:pt x="f7416" y="f8338"/>
                  <a:pt x="f4181" y="f8339"/>
                </a:cubicBezTo>
                <a:cubicBezTo>
                  <a:pt x="f8340" y="f8338"/>
                  <a:pt x="f8341" y="f8337"/>
                  <a:pt x="f8342" y="f8335"/>
                </a:cubicBezTo>
                <a:cubicBezTo>
                  <a:pt x="f4164" y="f8333"/>
                  <a:pt x="f8343" y="f8344"/>
                  <a:pt x="f8343" y="f8345"/>
                </a:cubicBezTo>
                <a:cubicBezTo>
                  <a:pt x="f8343" y="f8346"/>
                  <a:pt x="f8347" y="f8327"/>
                  <a:pt x="f1687" y="f8325"/>
                </a:cubicBezTo>
                <a:cubicBezTo>
                  <a:pt x="f6574" y="f8324"/>
                  <a:pt x="f8348" y="f8322"/>
                  <a:pt x="f4181" y="f8322"/>
                </a:cubicBezTo>
                <a:close/>
                <a:moveTo>
                  <a:pt x="f5076" y="f8349"/>
                </a:moveTo>
                <a:lnTo>
                  <a:pt x="f2624" y="f8350"/>
                </a:lnTo>
                <a:lnTo>
                  <a:pt x="f5079" y="f8351"/>
                </a:lnTo>
                <a:lnTo>
                  <a:pt x="f124" y="f8352"/>
                </a:lnTo>
                <a:lnTo>
                  <a:pt x="f5082" y="f8353"/>
                </a:lnTo>
                <a:lnTo>
                  <a:pt x="f5084" y="f8354"/>
                </a:lnTo>
                <a:lnTo>
                  <a:pt x="f5086" y="f8355"/>
                </a:lnTo>
                <a:lnTo>
                  <a:pt x="f1819" y="f8356"/>
                </a:lnTo>
                <a:lnTo>
                  <a:pt x="f5089" y="f8357"/>
                </a:lnTo>
                <a:lnTo>
                  <a:pt x="f5091" y="f8358"/>
                </a:lnTo>
                <a:lnTo>
                  <a:pt x="f5093" y="f8359"/>
                </a:lnTo>
                <a:lnTo>
                  <a:pt x="f106" y="f8360"/>
                </a:lnTo>
                <a:lnTo>
                  <a:pt x="f5096" y="f8361"/>
                </a:lnTo>
                <a:lnTo>
                  <a:pt x="f5098" y="f8362"/>
                </a:lnTo>
                <a:lnTo>
                  <a:pt x="f5100" y="f8363"/>
                </a:lnTo>
                <a:close/>
                <a:moveTo>
                  <a:pt x="f4181" y="f8364"/>
                </a:moveTo>
                <a:cubicBezTo>
                  <a:pt x="f584" y="f8364"/>
                  <a:pt x="f8365" y="f8366"/>
                  <a:pt x="f8367" y="f8368"/>
                </a:cubicBezTo>
                <a:cubicBezTo>
                  <a:pt x="f8369" y="f8370"/>
                  <a:pt x="f8371" y="f8372"/>
                  <a:pt x="f8371" y="f8373"/>
                </a:cubicBezTo>
                <a:cubicBezTo>
                  <a:pt x="f8371" y="f8374"/>
                  <a:pt x="f8375" y="f8376"/>
                  <a:pt x="f5133" y="f8377"/>
                </a:cubicBezTo>
                <a:cubicBezTo>
                  <a:pt x="f8378" y="f8379"/>
                  <a:pt x="f8380" y="f8381"/>
                  <a:pt x="f8382" y="f8383"/>
                </a:cubicBezTo>
                <a:cubicBezTo>
                  <a:pt x="f8384" y="f8385"/>
                  <a:pt x="f180" y="f8386"/>
                  <a:pt x="f180" y="f8387"/>
                </a:cubicBezTo>
                <a:cubicBezTo>
                  <a:pt x="f180" y="f8388"/>
                  <a:pt x="f2296" y="f8389"/>
                  <a:pt x="f2294" y="f8390"/>
                </a:cubicBezTo>
                <a:cubicBezTo>
                  <a:pt x="f2292" y="f8391"/>
                  <a:pt x="f8392" y="f8393"/>
                  <a:pt x="f4181" y="f8393"/>
                </a:cubicBezTo>
                <a:cubicBezTo>
                  <a:pt x="f8394" y="f8393"/>
                  <a:pt x="f8395" y="f8396"/>
                  <a:pt x="f8397" y="f8398"/>
                </a:cubicBezTo>
                <a:cubicBezTo>
                  <a:pt x="f8399" y="f8400"/>
                  <a:pt x="f4414" y="f8401"/>
                  <a:pt x="f4414" y="f8402"/>
                </a:cubicBezTo>
                <a:cubicBezTo>
                  <a:pt x="f4414" y="f8403"/>
                  <a:pt x="f8404" y="f8405"/>
                  <a:pt x="f8406" y="f8407"/>
                </a:cubicBezTo>
                <a:cubicBezTo>
                  <a:pt x="f8408" y="f8409"/>
                  <a:pt x="f8410" y="f8379"/>
                  <a:pt x="f8411" y="f8377"/>
                </a:cubicBezTo>
                <a:cubicBezTo>
                  <a:pt x="f8412" y="f8376"/>
                  <a:pt x="f8406" y="f8413"/>
                  <a:pt x="f8406" y="f8414"/>
                </a:cubicBezTo>
                <a:cubicBezTo>
                  <a:pt x="f8406" y="f8415"/>
                  <a:pt x="f8416" y="f8417"/>
                  <a:pt x="f8418" y="f8419"/>
                </a:cubicBezTo>
                <a:cubicBezTo>
                  <a:pt x="f8420" y="f8421"/>
                  <a:pt x="f5144" y="f8364"/>
                  <a:pt x="f4181" y="f8364"/>
                </a:cubicBezTo>
                <a:close/>
                <a:moveTo>
                  <a:pt x="f8422" y="f8423"/>
                </a:moveTo>
                <a:lnTo>
                  <a:pt x="f8424" y="f8425"/>
                </a:lnTo>
                <a:lnTo>
                  <a:pt x="f5561" y="f8426"/>
                </a:lnTo>
                <a:lnTo>
                  <a:pt x="f8427" y="f8428"/>
                </a:lnTo>
                <a:cubicBezTo>
                  <a:pt x="f6881" y="f8429"/>
                  <a:pt x="f8430" y="f8431"/>
                  <a:pt x="f2515" y="f8432"/>
                </a:cubicBezTo>
                <a:cubicBezTo>
                  <a:pt x="f8433" y="f8434"/>
                  <a:pt x="f8435" y="f8436"/>
                  <a:pt x="f8437" y="f8438"/>
                </a:cubicBezTo>
                <a:lnTo>
                  <a:pt x="f8437" y="f8439"/>
                </a:lnTo>
                <a:lnTo>
                  <a:pt x="f8440" y="f8439"/>
                </a:lnTo>
                <a:lnTo>
                  <a:pt x="f8440" y="f8441"/>
                </a:lnTo>
                <a:cubicBezTo>
                  <a:pt x="f8440" y="f8442"/>
                  <a:pt x="f8443" y="f8444"/>
                  <a:pt x="f8445" y="f8446"/>
                </a:cubicBezTo>
                <a:cubicBezTo>
                  <a:pt x="f8447" y="f8448"/>
                  <a:pt x="f5909" y="f8449"/>
                  <a:pt x="f4665" y="f8450"/>
                </a:cubicBezTo>
                <a:lnTo>
                  <a:pt x="f8451" y="f8452"/>
                </a:lnTo>
                <a:cubicBezTo>
                  <a:pt x="f8453" y="f8454"/>
                  <a:pt x="f8455" y="f8456"/>
                  <a:pt x="f8457" y="f8458"/>
                </a:cubicBezTo>
                <a:cubicBezTo>
                  <a:pt x="f8459" y="f8460"/>
                  <a:pt x="f8437" y="f8461"/>
                  <a:pt x="f8437" y="f8462"/>
                </a:cubicBezTo>
                <a:lnTo>
                  <a:pt x="f8463" y="f8464"/>
                </a:lnTo>
                <a:cubicBezTo>
                  <a:pt x="f8465" y="f8466"/>
                  <a:pt x="f8467" y="f8468"/>
                  <a:pt x="f2518" y="f8469"/>
                </a:cubicBezTo>
                <a:cubicBezTo>
                  <a:pt x="f8470" y="f8471"/>
                  <a:pt x="f8472" y="f8473"/>
                  <a:pt x="f8474" y="f8475"/>
                </a:cubicBezTo>
                <a:cubicBezTo>
                  <a:pt x="f8476" y="f8477"/>
                  <a:pt x="f8478" y="f8479"/>
                  <a:pt x="f8480" y="f8481"/>
                </a:cubicBezTo>
                <a:cubicBezTo>
                  <a:pt x="f8482" y="f8483"/>
                  <a:pt x="f8484" y="f8485"/>
                  <a:pt x="f8486" y="f8487"/>
                </a:cubicBezTo>
                <a:close/>
                <a:moveTo>
                  <a:pt x="f8488" y="f8423"/>
                </a:moveTo>
                <a:lnTo>
                  <a:pt x="f1327" y="f8425"/>
                </a:lnTo>
                <a:lnTo>
                  <a:pt x="f5579" y="f8426"/>
                </a:lnTo>
                <a:lnTo>
                  <a:pt x="f8489" y="f8428"/>
                </a:lnTo>
                <a:cubicBezTo>
                  <a:pt x="f6908" y="f8490"/>
                  <a:pt x="f8491" y="f8431"/>
                  <a:pt x="f2550" y="f8432"/>
                </a:cubicBezTo>
                <a:cubicBezTo>
                  <a:pt x="f8492" y="f8434"/>
                  <a:pt x="f8493" y="f8494"/>
                  <a:pt x="f8495" y="f8438"/>
                </a:cubicBezTo>
                <a:lnTo>
                  <a:pt x="f8495" y="f8439"/>
                </a:lnTo>
                <a:lnTo>
                  <a:pt x="f8496" y="f8439"/>
                </a:lnTo>
                <a:lnTo>
                  <a:pt x="f8496" y="f8497"/>
                </a:lnTo>
                <a:cubicBezTo>
                  <a:pt x="f8496" y="f8442"/>
                  <a:pt x="f8498" y="f8444"/>
                  <a:pt x="f8499" y="f8500"/>
                </a:cubicBezTo>
                <a:cubicBezTo>
                  <a:pt x="f8501" y="f8448"/>
                  <a:pt x="f5928" y="f8449"/>
                  <a:pt x="f4715" y="f8450"/>
                </a:cubicBezTo>
                <a:lnTo>
                  <a:pt x="f8502" y="f8503"/>
                </a:lnTo>
                <a:cubicBezTo>
                  <a:pt x="f8504" y="f8454"/>
                  <a:pt x="f8505" y="f8456"/>
                  <a:pt x="f8506" y="f8507"/>
                </a:cubicBezTo>
                <a:cubicBezTo>
                  <a:pt x="f8508" y="f8509"/>
                  <a:pt x="f8495" y="f8461"/>
                  <a:pt x="f8495" y="f8462"/>
                </a:cubicBezTo>
                <a:lnTo>
                  <a:pt x="f8510" y="f8464"/>
                </a:lnTo>
                <a:cubicBezTo>
                  <a:pt x="f8511" y="f8512"/>
                  <a:pt x="f8513" y="f8468"/>
                  <a:pt x="f2553" y="f8469"/>
                </a:cubicBezTo>
                <a:cubicBezTo>
                  <a:pt x="f8514" y="f8471"/>
                  <a:pt x="f8515" y="f8516"/>
                  <a:pt x="f8517" y="f8475"/>
                </a:cubicBezTo>
                <a:cubicBezTo>
                  <a:pt x="f8518" y="f8477"/>
                  <a:pt x="f8519" y="f8479"/>
                  <a:pt x="f8520" y="f8521"/>
                </a:cubicBezTo>
                <a:cubicBezTo>
                  <a:pt x="f8522" y="f8483"/>
                  <a:pt x="f8523" y="f8485"/>
                  <a:pt x="f8524" y="f8525"/>
                </a:cubicBezTo>
                <a:close/>
                <a:moveTo>
                  <a:pt x="f8526" y="f8527"/>
                </a:moveTo>
                <a:lnTo>
                  <a:pt x="f1228" y="f8528"/>
                </a:lnTo>
                <a:lnTo>
                  <a:pt x="f5591" y="f8529"/>
                </a:lnTo>
                <a:lnTo>
                  <a:pt x="f8530" y="f8531"/>
                </a:lnTo>
                <a:cubicBezTo>
                  <a:pt x="f6926" y="f8490"/>
                  <a:pt x="f8532" y="f8533"/>
                  <a:pt x="f2467" y="f8534"/>
                </a:cubicBezTo>
                <a:cubicBezTo>
                  <a:pt x="f8535" y="f8536"/>
                  <a:pt x="f8537" y="f8538"/>
                  <a:pt x="f8539" y="f8540"/>
                </a:cubicBezTo>
                <a:lnTo>
                  <a:pt x="f8539" y="f8541"/>
                </a:lnTo>
                <a:lnTo>
                  <a:pt x="f8542" y="f8541"/>
                </a:lnTo>
                <a:lnTo>
                  <a:pt x="f8542" y="f8497"/>
                </a:lnTo>
                <a:cubicBezTo>
                  <a:pt x="f8542" y="f8543"/>
                  <a:pt x="f8544" y="f8545"/>
                  <a:pt x="f8546" y="f8500"/>
                </a:cubicBezTo>
                <a:cubicBezTo>
                  <a:pt x="f8547" y="f8548"/>
                  <a:pt x="f5945" y="f8549"/>
                  <a:pt x="f4744" y="f8550"/>
                </a:cubicBezTo>
                <a:lnTo>
                  <a:pt x="f8551" y="f8503"/>
                </a:lnTo>
                <a:cubicBezTo>
                  <a:pt x="f8552" y="f8553"/>
                  <a:pt x="f8554" y="f8555"/>
                  <a:pt x="f8556" y="f8557"/>
                </a:cubicBezTo>
                <a:cubicBezTo>
                  <a:pt x="f8558" y="f8509"/>
                  <a:pt x="f8539" y="f8559"/>
                  <a:pt x="f8539" y="f8560"/>
                </a:cubicBezTo>
                <a:lnTo>
                  <a:pt x="f8561" y="f8562"/>
                </a:lnTo>
                <a:cubicBezTo>
                  <a:pt x="f8563" y="f8512"/>
                  <a:pt x="f8564" y="f8565"/>
                  <a:pt x="f2473" y="f8566"/>
                </a:cubicBezTo>
                <a:cubicBezTo>
                  <a:pt x="f8567" y="f8568"/>
                  <a:pt x="f8569" y="f8570"/>
                  <a:pt x="f8571" y="f8572"/>
                </a:cubicBezTo>
                <a:cubicBezTo>
                  <a:pt x="f8573" y="f8574"/>
                  <a:pt x="f8575" y="f8576"/>
                  <a:pt x="f8577" y="f8521"/>
                </a:cubicBezTo>
                <a:cubicBezTo>
                  <a:pt x="f8578" y="f8579"/>
                  <a:pt x="f8580" y="f8581"/>
                  <a:pt x="f8582" y="f8525"/>
                </a:cubicBezTo>
                <a:close/>
                <a:moveTo>
                  <a:pt x="f1844" y="f8583"/>
                </a:moveTo>
                <a:lnTo>
                  <a:pt x="f1844" y="f8584"/>
                </a:lnTo>
                <a:lnTo>
                  <a:pt x="f8585" y="f8584"/>
                </a:lnTo>
                <a:lnTo>
                  <a:pt x="f8585" y="f8586"/>
                </a:lnTo>
                <a:lnTo>
                  <a:pt x="f8587" y="f8586"/>
                </a:lnTo>
                <a:lnTo>
                  <a:pt x="f8587" y="f8584"/>
                </a:lnTo>
                <a:lnTo>
                  <a:pt x="f41" y="f8584"/>
                </a:lnTo>
                <a:lnTo>
                  <a:pt x="f41" y="f8588"/>
                </a:lnTo>
                <a:lnTo>
                  <a:pt x="f8587" y="f8588"/>
                </a:lnTo>
                <a:lnTo>
                  <a:pt x="f8587" y="f8589"/>
                </a:lnTo>
                <a:lnTo>
                  <a:pt x="f8585" y="f8589"/>
                </a:lnTo>
                <a:lnTo>
                  <a:pt x="f8585" y="f8588"/>
                </a:lnTo>
                <a:lnTo>
                  <a:pt x="f1844" y="f8588"/>
                </a:lnTo>
                <a:lnTo>
                  <a:pt x="f1844" y="f8590"/>
                </a:lnTo>
                <a:cubicBezTo>
                  <a:pt x="f1844" y="f8591"/>
                  <a:pt x="f8592" y="f8593"/>
                  <a:pt x="f5019" y="f8594"/>
                </a:cubicBezTo>
                <a:cubicBezTo>
                  <a:pt x="f5967" y="f8595"/>
                  <a:pt x="f8596" y="f8597"/>
                  <a:pt x="f8598" y="f8599"/>
                </a:cubicBezTo>
                <a:lnTo>
                  <a:pt x="f8600" y="f8601"/>
                </a:lnTo>
                <a:cubicBezTo>
                  <a:pt x="f4960" y="f8602"/>
                  <a:pt x="f501" y="f8603"/>
                  <a:pt x="f8604" y="f8605"/>
                </a:cubicBezTo>
                <a:cubicBezTo>
                  <a:pt x="f8606" y="f8607"/>
                  <a:pt x="f98" y="f8608"/>
                  <a:pt x="f98" y="f8609"/>
                </a:cubicBezTo>
                <a:lnTo>
                  <a:pt x="f98" y="f8588"/>
                </a:lnTo>
                <a:lnTo>
                  <a:pt x="f8610" y="f8588"/>
                </a:lnTo>
                <a:lnTo>
                  <a:pt x="f8610" y="f8584"/>
                </a:lnTo>
                <a:lnTo>
                  <a:pt x="f98" y="f8584"/>
                </a:lnTo>
                <a:lnTo>
                  <a:pt x="f98" y="f8583"/>
                </a:lnTo>
                <a:close/>
                <a:moveTo>
                  <a:pt x="f5423" y="f8611"/>
                </a:moveTo>
                <a:lnTo>
                  <a:pt x="f2796" y="f8612"/>
                </a:lnTo>
                <a:lnTo>
                  <a:pt x="f5426" y="f8613"/>
                </a:lnTo>
                <a:lnTo>
                  <a:pt x="f276" y="f8614"/>
                </a:lnTo>
                <a:lnTo>
                  <a:pt x="f5429" y="f8615"/>
                </a:lnTo>
                <a:lnTo>
                  <a:pt x="f5431" y="f8616"/>
                </a:lnTo>
                <a:lnTo>
                  <a:pt x="f5433" y="f8617"/>
                </a:lnTo>
                <a:lnTo>
                  <a:pt x="f2105" y="f8618"/>
                </a:lnTo>
                <a:lnTo>
                  <a:pt x="f5436" y="f8619"/>
                </a:lnTo>
                <a:lnTo>
                  <a:pt x="f5438" y="f8620"/>
                </a:lnTo>
                <a:lnTo>
                  <a:pt x="f5440" y="f8621"/>
                </a:lnTo>
                <a:lnTo>
                  <a:pt x="f258" y="f8622"/>
                </a:lnTo>
                <a:lnTo>
                  <a:pt x="f5443" y="f8623"/>
                </a:lnTo>
                <a:lnTo>
                  <a:pt x="f5445" y="f8624"/>
                </a:lnTo>
                <a:lnTo>
                  <a:pt x="f5447" y="f8625"/>
                </a:lnTo>
                <a:close/>
                <a:moveTo>
                  <a:pt x="f7158" y="f8626"/>
                </a:moveTo>
                <a:lnTo>
                  <a:pt x="f7158" y="f8627"/>
                </a:lnTo>
                <a:lnTo>
                  <a:pt x="f2015" y="f8628"/>
                </a:lnTo>
                <a:lnTo>
                  <a:pt x="f8629" y="f8630"/>
                </a:lnTo>
                <a:lnTo>
                  <a:pt x="f7158" y="f8631"/>
                </a:lnTo>
                <a:lnTo>
                  <a:pt x="f7158" y="f8632"/>
                </a:lnTo>
                <a:cubicBezTo>
                  <a:pt x="f7158" y="f8633"/>
                  <a:pt x="f2678" y="f8634"/>
                  <a:pt x="f8635" y="f8634"/>
                </a:cubicBezTo>
                <a:lnTo>
                  <a:pt x="f8636" y="f8634"/>
                </a:lnTo>
                <a:lnTo>
                  <a:pt x="f8636" y="f8632"/>
                </a:lnTo>
                <a:lnTo>
                  <a:pt x="f8637" y="f8632"/>
                </a:lnTo>
                <a:cubicBezTo>
                  <a:pt x="f8638" y="f8632"/>
                  <a:pt x="f4600" y="f8639"/>
                  <a:pt x="f4600" y="f8640"/>
                </a:cubicBezTo>
                <a:lnTo>
                  <a:pt x="f4600" y="f8641"/>
                </a:lnTo>
                <a:lnTo>
                  <a:pt x="f8642" y="f8643"/>
                </a:lnTo>
                <a:cubicBezTo>
                  <a:pt x="f8644" y="f8645"/>
                  <a:pt x="f8646" y="f8647"/>
                  <a:pt x="f8648" y="f8649"/>
                </a:cubicBezTo>
                <a:cubicBezTo>
                  <a:pt x="f8650" y="f8651"/>
                  <a:pt x="f8652" y="f8653"/>
                  <a:pt x="f7172" y="f8654"/>
                </a:cubicBezTo>
                <a:lnTo>
                  <a:pt x="f8655" y="f8656"/>
                </a:lnTo>
                <a:cubicBezTo>
                  <a:pt x="f8657" y="f8658"/>
                  <a:pt x="f8659" y="f8660"/>
                  <a:pt x="f8661" y="f8662"/>
                </a:cubicBezTo>
                <a:cubicBezTo>
                  <a:pt x="f8663" y="f8664"/>
                  <a:pt x="f8665" y="f8666"/>
                  <a:pt x="f8667" y="f8668"/>
                </a:cubicBezTo>
                <a:lnTo>
                  <a:pt x="f7175" y="f8669"/>
                </a:lnTo>
                <a:lnTo>
                  <a:pt x="f4600" y="f8668"/>
                </a:lnTo>
                <a:lnTo>
                  <a:pt x="f4600" y="f8626"/>
                </a:lnTo>
                <a:close/>
                <a:moveTo>
                  <a:pt x="f5532" y="f8670"/>
                </a:moveTo>
                <a:lnTo>
                  <a:pt x="f2902" y="f8671"/>
                </a:lnTo>
                <a:lnTo>
                  <a:pt x="f5533" y="f8672"/>
                </a:lnTo>
                <a:lnTo>
                  <a:pt x="f411" y="f8673"/>
                </a:lnTo>
                <a:lnTo>
                  <a:pt x="f5534" y="f8674"/>
                </a:lnTo>
                <a:lnTo>
                  <a:pt x="f5535" y="f8675"/>
                </a:lnTo>
                <a:lnTo>
                  <a:pt x="f5536" y="f8676"/>
                </a:lnTo>
                <a:lnTo>
                  <a:pt x="f2141" y="f8677"/>
                </a:lnTo>
                <a:lnTo>
                  <a:pt x="f5537" y="f8678"/>
                </a:lnTo>
                <a:lnTo>
                  <a:pt x="f5538" y="f8679"/>
                </a:lnTo>
                <a:lnTo>
                  <a:pt x="f5539" y="f8680"/>
                </a:lnTo>
                <a:lnTo>
                  <a:pt x="f402" y="f8681"/>
                </a:lnTo>
                <a:lnTo>
                  <a:pt x="f5542" y="f8682"/>
                </a:lnTo>
                <a:lnTo>
                  <a:pt x="f5544" y="f8683"/>
                </a:lnTo>
                <a:lnTo>
                  <a:pt x="f5546" y="f8684"/>
                </a:lnTo>
                <a:close/>
                <a:moveTo>
                  <a:pt x="f5506" y="f8670"/>
                </a:moveTo>
                <a:lnTo>
                  <a:pt x="f2874" y="f8685"/>
                </a:lnTo>
                <a:lnTo>
                  <a:pt x="f5509" y="f8686"/>
                </a:lnTo>
                <a:lnTo>
                  <a:pt x="f348" y="f8687"/>
                </a:lnTo>
                <a:lnTo>
                  <a:pt x="f5512" y="f8688"/>
                </a:lnTo>
                <a:lnTo>
                  <a:pt x="f5514" y="f8689"/>
                </a:lnTo>
                <a:lnTo>
                  <a:pt x="f5516" y="f8690"/>
                </a:lnTo>
                <a:lnTo>
                  <a:pt x="f2136" y="f8691"/>
                </a:lnTo>
                <a:lnTo>
                  <a:pt x="f5519" y="f8692"/>
                </a:lnTo>
                <a:lnTo>
                  <a:pt x="f5521" y="f8693"/>
                </a:lnTo>
                <a:lnTo>
                  <a:pt x="f5523" y="f8694"/>
                </a:lnTo>
                <a:lnTo>
                  <a:pt x="f330" y="f8695"/>
                </a:lnTo>
                <a:lnTo>
                  <a:pt x="f5526" y="f8696"/>
                </a:lnTo>
                <a:lnTo>
                  <a:pt x="f5528" y="f8697"/>
                </a:lnTo>
                <a:lnTo>
                  <a:pt x="f5530" y="f8698"/>
                </a:lnTo>
                <a:close/>
                <a:moveTo>
                  <a:pt x="f8699" y="f8700"/>
                </a:moveTo>
                <a:lnTo>
                  <a:pt x="f8699" y="f8701"/>
                </a:lnTo>
                <a:lnTo>
                  <a:pt x="f8702" y="f8701"/>
                </a:lnTo>
                <a:lnTo>
                  <a:pt x="f8702" y="f8703"/>
                </a:lnTo>
                <a:lnTo>
                  <a:pt x="f1291" y="f8703"/>
                </a:lnTo>
                <a:lnTo>
                  <a:pt x="f1291" y="f8704"/>
                </a:lnTo>
                <a:lnTo>
                  <a:pt x="f8705" y="f8704"/>
                </a:lnTo>
                <a:lnTo>
                  <a:pt x="f8705" y="f8703"/>
                </a:lnTo>
                <a:lnTo>
                  <a:pt x="f8706" y="f8703"/>
                </a:lnTo>
                <a:lnTo>
                  <a:pt x="f8706" y="f8700"/>
                </a:lnTo>
                <a:close/>
                <a:moveTo>
                  <a:pt x="f8707" y="f8700"/>
                </a:moveTo>
                <a:lnTo>
                  <a:pt x="f8707" y="f8701"/>
                </a:lnTo>
                <a:lnTo>
                  <a:pt x="f8708" y="f8701"/>
                </a:lnTo>
                <a:lnTo>
                  <a:pt x="f8708" y="f8703"/>
                </a:lnTo>
                <a:lnTo>
                  <a:pt x="f1327" y="f8703"/>
                </a:lnTo>
                <a:lnTo>
                  <a:pt x="f1327" y="f8704"/>
                </a:lnTo>
                <a:lnTo>
                  <a:pt x="f8709" y="f8704"/>
                </a:lnTo>
                <a:lnTo>
                  <a:pt x="f8709" y="f8703"/>
                </a:lnTo>
                <a:lnTo>
                  <a:pt x="f8710" y="f8703"/>
                </a:lnTo>
                <a:lnTo>
                  <a:pt x="f8710" y="f8700"/>
                </a:lnTo>
                <a:close/>
                <a:moveTo>
                  <a:pt x="f8711" y="f8712"/>
                </a:moveTo>
                <a:lnTo>
                  <a:pt x="f8711" y="f8713"/>
                </a:lnTo>
                <a:lnTo>
                  <a:pt x="f8714" y="f8713"/>
                </a:lnTo>
                <a:lnTo>
                  <a:pt x="f8714" y="f8715"/>
                </a:lnTo>
                <a:lnTo>
                  <a:pt x="f1228" y="f8715"/>
                </a:lnTo>
                <a:lnTo>
                  <a:pt x="f1228" y="f8716"/>
                </a:lnTo>
                <a:lnTo>
                  <a:pt x="f8717" y="f8716"/>
                </a:lnTo>
                <a:lnTo>
                  <a:pt x="f8717" y="f8715"/>
                </a:lnTo>
                <a:lnTo>
                  <a:pt x="f8718" y="f8715"/>
                </a:lnTo>
                <a:lnTo>
                  <a:pt x="f8718" y="f8712"/>
                </a:lnTo>
                <a:close/>
                <a:moveTo>
                  <a:pt x="f8719" y="f8720"/>
                </a:moveTo>
                <a:lnTo>
                  <a:pt x="f8719" y="f8721"/>
                </a:lnTo>
                <a:lnTo>
                  <a:pt x="f7412" y="f8721"/>
                </a:lnTo>
                <a:lnTo>
                  <a:pt x="f7412" y="f8722"/>
                </a:lnTo>
                <a:lnTo>
                  <a:pt x="f180" y="f8722"/>
                </a:lnTo>
                <a:lnTo>
                  <a:pt x="f180" y="f8723"/>
                </a:lnTo>
                <a:lnTo>
                  <a:pt x="f6582" y="f8723"/>
                </a:lnTo>
                <a:lnTo>
                  <a:pt x="f6582" y="f8722"/>
                </a:lnTo>
                <a:lnTo>
                  <a:pt x="f2289" y="f8722"/>
                </a:lnTo>
                <a:lnTo>
                  <a:pt x="f2289" y="f8721"/>
                </a:lnTo>
                <a:lnTo>
                  <a:pt x="f8724" y="f8721"/>
                </a:lnTo>
                <a:lnTo>
                  <a:pt x="f8724" y="f8720"/>
                </a:lnTo>
                <a:close/>
                <a:moveTo>
                  <a:pt x="f7748" y="f8725"/>
                </a:moveTo>
                <a:lnTo>
                  <a:pt x="f7748" y="f8726"/>
                </a:lnTo>
                <a:lnTo>
                  <a:pt x="f2186" y="f8727"/>
                </a:lnTo>
                <a:lnTo>
                  <a:pt x="f8728" y="f8729"/>
                </a:lnTo>
                <a:lnTo>
                  <a:pt x="f7748" y="f8730"/>
                </a:lnTo>
                <a:lnTo>
                  <a:pt x="f7748" y="f8731"/>
                </a:lnTo>
                <a:cubicBezTo>
                  <a:pt x="f7748" y="f8732"/>
                  <a:pt x="f2949" y="f8733"/>
                  <a:pt x="f8734" y="f8733"/>
                </a:cubicBezTo>
                <a:lnTo>
                  <a:pt x="f8735" y="f8733"/>
                </a:lnTo>
                <a:lnTo>
                  <a:pt x="f8735" y="f8731"/>
                </a:lnTo>
                <a:lnTo>
                  <a:pt x="f8736" y="f8731"/>
                </a:lnTo>
                <a:cubicBezTo>
                  <a:pt x="f8737" y="f8731"/>
                  <a:pt x="f4930" y="f8738"/>
                  <a:pt x="f4930" y="f8739"/>
                </a:cubicBezTo>
                <a:lnTo>
                  <a:pt x="f4930" y="f8740"/>
                </a:lnTo>
                <a:lnTo>
                  <a:pt x="f8741" y="f8742"/>
                </a:lnTo>
                <a:cubicBezTo>
                  <a:pt x="f8743" y="f8744"/>
                  <a:pt x="f8745" y="f8746"/>
                  <a:pt x="f8747" y="f8748"/>
                </a:cubicBezTo>
                <a:cubicBezTo>
                  <a:pt x="f8749" y="f8750"/>
                  <a:pt x="f8751" y="f8752"/>
                  <a:pt x="f7762" y="f8753"/>
                </a:cubicBezTo>
                <a:lnTo>
                  <a:pt x="f8754" y="f8755"/>
                </a:lnTo>
                <a:cubicBezTo>
                  <a:pt x="f8756" y="f8757"/>
                  <a:pt x="f8758" y="f8759"/>
                  <a:pt x="f8760" y="f8761"/>
                </a:cubicBezTo>
                <a:cubicBezTo>
                  <a:pt x="f8762" y="f8763"/>
                  <a:pt x="f8764" y="f8765"/>
                  <a:pt x="f8766" y="f8767"/>
                </a:cubicBezTo>
                <a:lnTo>
                  <a:pt x="f7765" y="f8768"/>
                </a:lnTo>
                <a:lnTo>
                  <a:pt x="f4930" y="f8767"/>
                </a:lnTo>
                <a:lnTo>
                  <a:pt x="f4930" y="f8725"/>
                </a:lnTo>
                <a:close/>
                <a:moveTo>
                  <a:pt x="f6845" y="f8769"/>
                </a:moveTo>
                <a:cubicBezTo>
                  <a:pt x="f8770" y="f8769"/>
                  <a:pt x="f8771" y="f8772"/>
                  <a:pt x="f8773" y="f8774"/>
                </a:cubicBezTo>
                <a:cubicBezTo>
                  <a:pt x="f8775" y="f8776"/>
                  <a:pt x="f41" y="f8777"/>
                  <a:pt x="f41" y="f8778"/>
                </a:cubicBezTo>
                <a:cubicBezTo>
                  <a:pt x="f41" y="f8779"/>
                  <a:pt x="f8780" y="f8781"/>
                  <a:pt x="f8782" y="f8783"/>
                </a:cubicBezTo>
                <a:cubicBezTo>
                  <a:pt x="f8784" y="f8785"/>
                  <a:pt x="f2728" y="f8786"/>
                  <a:pt x="f8787" y="f8788"/>
                </a:cubicBezTo>
                <a:lnTo>
                  <a:pt x="f8789" y="f8790"/>
                </a:lnTo>
                <a:cubicBezTo>
                  <a:pt x="f8791" y="f8792"/>
                  <a:pt x="f8793" y="f8794"/>
                  <a:pt x="f8795" y="f8796"/>
                </a:cubicBezTo>
                <a:cubicBezTo>
                  <a:pt x="f8797" y="f8798"/>
                  <a:pt x="f8799" y="f8800"/>
                  <a:pt x="f8801" y="f8802"/>
                </a:cubicBezTo>
                <a:cubicBezTo>
                  <a:pt x="f8803" y="f8804"/>
                  <a:pt x="f4961" y="f8805"/>
                  <a:pt x="f5038" y="f8806"/>
                </a:cubicBezTo>
                <a:cubicBezTo>
                  <a:pt x="f8807" y="f8808"/>
                  <a:pt x="f8809" y="f8810"/>
                  <a:pt x="f8809" y="f8811"/>
                </a:cubicBezTo>
                <a:lnTo>
                  <a:pt x="f8809" y="f8812"/>
                </a:lnTo>
                <a:lnTo>
                  <a:pt x="f8813" y="f8812"/>
                </a:lnTo>
                <a:lnTo>
                  <a:pt x="f8813" y="f8814"/>
                </a:lnTo>
                <a:lnTo>
                  <a:pt x="f8815" y="f8814"/>
                </a:lnTo>
                <a:cubicBezTo>
                  <a:pt x="f8816" y="f8817"/>
                  <a:pt x="f6848" y="f8818"/>
                  <a:pt x="f6848" y="f8819"/>
                </a:cubicBezTo>
                <a:cubicBezTo>
                  <a:pt x="f6848" y="f8820"/>
                  <a:pt x="f6848" y="f8821"/>
                  <a:pt x="f6848" y="f8822"/>
                </a:cubicBezTo>
                <a:cubicBezTo>
                  <a:pt x="f6848" y="f8823"/>
                  <a:pt x="f100" y="f8824"/>
                  <a:pt x="f3099" y="f8825"/>
                </a:cubicBezTo>
                <a:cubicBezTo>
                  <a:pt x="f8826" y="f8827"/>
                  <a:pt x="f1825" y="f8828"/>
                  <a:pt x="f5966" y="f8829"/>
                </a:cubicBezTo>
                <a:lnTo>
                  <a:pt x="f8830" y="f8831"/>
                </a:lnTo>
                <a:cubicBezTo>
                  <a:pt x="f8832" y="f8833"/>
                  <a:pt x="f8834" y="f8835"/>
                  <a:pt x="f8836" y="f8837"/>
                </a:cubicBezTo>
                <a:cubicBezTo>
                  <a:pt x="f8838" y="f8839"/>
                  <a:pt x="f8587" y="f8840"/>
                  <a:pt x="f8587" y="f8841"/>
                </a:cubicBezTo>
                <a:cubicBezTo>
                  <a:pt x="f8587" y="f8842"/>
                  <a:pt x="f8843" y="f8844"/>
                  <a:pt x="f4979" y="f8845"/>
                </a:cubicBezTo>
                <a:cubicBezTo>
                  <a:pt x="f8846" y="f8847"/>
                  <a:pt x="f8848" y="f8849"/>
                  <a:pt x="f4977" y="f8850"/>
                </a:cubicBezTo>
                <a:cubicBezTo>
                  <a:pt x="f8851" y="f8852"/>
                  <a:pt x="f8853" y="f8854"/>
                  <a:pt x="f8855" y="f8856"/>
                </a:cubicBezTo>
                <a:cubicBezTo>
                  <a:pt x="f8857" y="f8858"/>
                  <a:pt x="f8859" y="f8860"/>
                  <a:pt x="f4395" y="f8860"/>
                </a:cubicBezTo>
                <a:cubicBezTo>
                  <a:pt x="f8861" y="f8860"/>
                  <a:pt x="f8862" y="f8863"/>
                  <a:pt x="f71" y="f8864"/>
                </a:cubicBezTo>
                <a:cubicBezTo>
                  <a:pt x="f8865" y="f8866"/>
                  <a:pt x="f8867" y="f8868"/>
                  <a:pt x="f8869" y="f8870"/>
                </a:cubicBezTo>
                <a:lnTo>
                  <a:pt x="f8869" y="f8871"/>
                </a:lnTo>
                <a:cubicBezTo>
                  <a:pt x="f5067" y="f8872"/>
                  <a:pt x="f8873" y="f8874"/>
                  <a:pt x="f8875" y="f8876"/>
                </a:cubicBezTo>
                <a:cubicBezTo>
                  <a:pt x="f8877" y="f8878"/>
                  <a:pt x="f8879" y="f8769"/>
                  <a:pt x="f6845" y="f8769"/>
                </a:cubicBezTo>
                <a:close/>
                <a:moveTo>
                  <a:pt x="f8880" y="f8881"/>
                </a:moveTo>
                <a:lnTo>
                  <a:pt x="f2015" y="f8882"/>
                </a:lnTo>
                <a:lnTo>
                  <a:pt x="f6397" y="f8883"/>
                </a:lnTo>
                <a:lnTo>
                  <a:pt x="f8884" y="f8885"/>
                </a:lnTo>
                <a:cubicBezTo>
                  <a:pt x="f7801" y="f8886"/>
                  <a:pt x="f8887" y="f8888"/>
                  <a:pt x="f3273" y="f8889"/>
                </a:cubicBezTo>
                <a:cubicBezTo>
                  <a:pt x="f8890" y="f8891"/>
                  <a:pt x="f8892" y="f8893"/>
                  <a:pt x="f8894" y="f8895"/>
                </a:cubicBezTo>
                <a:lnTo>
                  <a:pt x="f8894" y="f8896"/>
                </a:lnTo>
                <a:lnTo>
                  <a:pt x="f8897" y="f8896"/>
                </a:lnTo>
                <a:lnTo>
                  <a:pt x="f8897" y="f8898"/>
                </a:lnTo>
                <a:cubicBezTo>
                  <a:pt x="f8897" y="f8899"/>
                  <a:pt x="f8900" y="f8901"/>
                  <a:pt x="f8902" y="f8903"/>
                </a:cubicBezTo>
                <a:cubicBezTo>
                  <a:pt x="f8904" y="f8905"/>
                  <a:pt x="f6551" y="f8906"/>
                  <a:pt x="f5462" y="f8907"/>
                </a:cubicBezTo>
                <a:lnTo>
                  <a:pt x="f8908" y="f8909"/>
                </a:lnTo>
                <a:cubicBezTo>
                  <a:pt x="f8910" y="f8911"/>
                  <a:pt x="f8912" y="f8913"/>
                  <a:pt x="f8914" y="f8915"/>
                </a:cubicBezTo>
                <a:cubicBezTo>
                  <a:pt x="f8916" y="f8917"/>
                  <a:pt x="f8894" y="f8918"/>
                  <a:pt x="f8894" y="f8919"/>
                </a:cubicBezTo>
                <a:lnTo>
                  <a:pt x="f8920" y="f8921"/>
                </a:lnTo>
                <a:cubicBezTo>
                  <a:pt x="f8922" y="f8923"/>
                  <a:pt x="f8924" y="f8925"/>
                  <a:pt x="f3279" y="f8926"/>
                </a:cubicBezTo>
                <a:cubicBezTo>
                  <a:pt x="f8927" y="f8928"/>
                  <a:pt x="f8929" y="f8930"/>
                  <a:pt x="f8931" y="f8932"/>
                </a:cubicBezTo>
                <a:cubicBezTo>
                  <a:pt x="f8933" y="f8934"/>
                  <a:pt x="f8935" y="f8936"/>
                  <a:pt x="f8937" y="f8938"/>
                </a:cubicBezTo>
                <a:cubicBezTo>
                  <a:pt x="f8939" y="f8940"/>
                  <a:pt x="f8941" y="f8942"/>
                  <a:pt x="f8943" y="f8944"/>
                </a:cubicBezTo>
                <a:close/>
                <a:moveTo>
                  <a:pt x="f2611" y="f8945"/>
                </a:moveTo>
                <a:lnTo>
                  <a:pt x="f2611" y="f8946"/>
                </a:lnTo>
                <a:lnTo>
                  <a:pt x="f8947" y="f8946"/>
                </a:lnTo>
                <a:lnTo>
                  <a:pt x="f8947" y="f8948"/>
                </a:lnTo>
                <a:lnTo>
                  <a:pt x="f8949" y="f8948"/>
                </a:lnTo>
                <a:lnTo>
                  <a:pt x="f8949" y="f8946"/>
                </a:lnTo>
                <a:lnTo>
                  <a:pt x="f124" y="f8946"/>
                </a:lnTo>
                <a:lnTo>
                  <a:pt x="f124" y="f8950"/>
                </a:lnTo>
                <a:lnTo>
                  <a:pt x="f8949" y="f8950"/>
                </a:lnTo>
                <a:lnTo>
                  <a:pt x="f8949" y="f8951"/>
                </a:lnTo>
                <a:lnTo>
                  <a:pt x="f8947" y="f8951"/>
                </a:lnTo>
                <a:lnTo>
                  <a:pt x="f8947" y="f8950"/>
                </a:lnTo>
                <a:lnTo>
                  <a:pt x="f2611" y="f8950"/>
                </a:lnTo>
                <a:lnTo>
                  <a:pt x="f2611" y="f8952"/>
                </a:lnTo>
                <a:cubicBezTo>
                  <a:pt x="f2611" y="f8953"/>
                  <a:pt x="f8954" y="f8955"/>
                  <a:pt x="f5743" y="f8956"/>
                </a:cubicBezTo>
                <a:cubicBezTo>
                  <a:pt x="f6622" y="f8957"/>
                  <a:pt x="f8958" y="f8959"/>
                  <a:pt x="f8960" y="f8961"/>
                </a:cubicBezTo>
                <a:lnTo>
                  <a:pt x="f8962" y="f8963"/>
                </a:lnTo>
                <a:cubicBezTo>
                  <a:pt x="f5662" y="f8964"/>
                  <a:pt x="f1060" y="f8965"/>
                  <a:pt x="f8966" y="f8967"/>
                </a:cubicBezTo>
                <a:cubicBezTo>
                  <a:pt x="f8968" y="f8969"/>
                  <a:pt x="f753" y="f8970"/>
                  <a:pt x="f753" y="f8971"/>
                </a:cubicBezTo>
                <a:lnTo>
                  <a:pt x="f753" y="f8950"/>
                </a:lnTo>
                <a:lnTo>
                  <a:pt x="f8972" y="f8950"/>
                </a:lnTo>
                <a:lnTo>
                  <a:pt x="f8972" y="f8946"/>
                </a:lnTo>
                <a:lnTo>
                  <a:pt x="f753" y="f8946"/>
                </a:lnTo>
                <a:lnTo>
                  <a:pt x="f753" y="f8945"/>
                </a:lnTo>
                <a:close/>
                <a:moveTo>
                  <a:pt x="f2783" y="f8973"/>
                </a:moveTo>
                <a:lnTo>
                  <a:pt x="f2783" y="f8974"/>
                </a:lnTo>
                <a:lnTo>
                  <a:pt x="f8975" y="f8974"/>
                </a:lnTo>
                <a:lnTo>
                  <a:pt x="f8975" y="f8976"/>
                </a:lnTo>
                <a:lnTo>
                  <a:pt x="f8977" y="f8976"/>
                </a:lnTo>
                <a:lnTo>
                  <a:pt x="f8977" y="f8974"/>
                </a:lnTo>
                <a:lnTo>
                  <a:pt x="f276" y="f8974"/>
                </a:lnTo>
                <a:lnTo>
                  <a:pt x="f276" y="f8978"/>
                </a:lnTo>
                <a:lnTo>
                  <a:pt x="f8977" y="f8978"/>
                </a:lnTo>
                <a:lnTo>
                  <a:pt x="f8977" y="f8979"/>
                </a:lnTo>
                <a:lnTo>
                  <a:pt x="f8975" y="f8979"/>
                </a:lnTo>
                <a:lnTo>
                  <a:pt x="f8975" y="f8978"/>
                </a:lnTo>
                <a:lnTo>
                  <a:pt x="f2783" y="f8978"/>
                </a:lnTo>
                <a:lnTo>
                  <a:pt x="f2783" y="f8980"/>
                </a:lnTo>
                <a:cubicBezTo>
                  <a:pt x="f2783" y="f8981"/>
                  <a:pt x="f8982" y="f8983"/>
                  <a:pt x="f6029" y="f8984"/>
                </a:cubicBezTo>
                <a:cubicBezTo>
                  <a:pt x="f6684" y="f8985"/>
                  <a:pt x="f8986" y="f8987"/>
                  <a:pt x="f8988" y="f8989"/>
                </a:cubicBezTo>
                <a:lnTo>
                  <a:pt x="f8990" y="f8991"/>
                </a:lnTo>
                <a:cubicBezTo>
                  <a:pt x="f5870" y="f8992"/>
                  <a:pt x="f1422" y="f8993"/>
                  <a:pt x="f8994" y="f8995"/>
                </a:cubicBezTo>
                <a:cubicBezTo>
                  <a:pt x="f8996" y="f8997"/>
                  <a:pt x="f876" y="f8998"/>
                  <a:pt x="f876" y="f8999"/>
                </a:cubicBezTo>
                <a:lnTo>
                  <a:pt x="f876" y="f8978"/>
                </a:lnTo>
                <a:lnTo>
                  <a:pt x="f9000" y="f8978"/>
                </a:lnTo>
                <a:lnTo>
                  <a:pt x="f9000" y="f8974"/>
                </a:lnTo>
                <a:lnTo>
                  <a:pt x="f876" y="f8974"/>
                </a:lnTo>
                <a:lnTo>
                  <a:pt x="f876" y="f8973"/>
                </a:lnTo>
                <a:close/>
                <a:moveTo>
                  <a:pt x="f2895" y="f9001"/>
                </a:moveTo>
                <a:lnTo>
                  <a:pt x="f2895" y="f9002"/>
                </a:lnTo>
                <a:lnTo>
                  <a:pt x="f9003" y="f9002"/>
                </a:lnTo>
                <a:lnTo>
                  <a:pt x="f9003" y="f9004"/>
                </a:lnTo>
                <a:lnTo>
                  <a:pt x="f9005" y="f9004"/>
                </a:lnTo>
                <a:lnTo>
                  <a:pt x="f9005" y="f9002"/>
                </a:lnTo>
                <a:lnTo>
                  <a:pt x="f411" y="f9002"/>
                </a:lnTo>
                <a:lnTo>
                  <a:pt x="f411" y="f9006"/>
                </a:lnTo>
                <a:lnTo>
                  <a:pt x="f9005" y="f9006"/>
                </a:lnTo>
                <a:lnTo>
                  <a:pt x="f9005" y="f9007"/>
                </a:lnTo>
                <a:lnTo>
                  <a:pt x="f9003" y="f9007"/>
                </a:lnTo>
                <a:lnTo>
                  <a:pt x="f9003" y="f9006"/>
                </a:lnTo>
                <a:lnTo>
                  <a:pt x="f2895" y="f9006"/>
                </a:lnTo>
                <a:lnTo>
                  <a:pt x="f2895" y="f9008"/>
                </a:lnTo>
                <a:cubicBezTo>
                  <a:pt x="f2895" y="f9009"/>
                  <a:pt x="f9010" y="f9011"/>
                  <a:pt x="f6183" y="f9012"/>
                </a:cubicBezTo>
                <a:cubicBezTo>
                  <a:pt x="f6768" y="f9013"/>
                  <a:pt x="f9014" y="f9015"/>
                  <a:pt x="f9016" y="f9017"/>
                </a:cubicBezTo>
                <a:lnTo>
                  <a:pt x="f9018" y="f9019"/>
                </a:lnTo>
                <a:cubicBezTo>
                  <a:pt x="f6086" y="f9020"/>
                  <a:pt x="f1571" y="f9021"/>
                  <a:pt x="f9022" y="f9023"/>
                </a:cubicBezTo>
                <a:cubicBezTo>
                  <a:pt x="f9024" y="f9025"/>
                  <a:pt x="f976" y="f9026"/>
                  <a:pt x="f976" y="f9027"/>
                </a:cubicBezTo>
                <a:lnTo>
                  <a:pt x="f976" y="f9006"/>
                </a:lnTo>
                <a:lnTo>
                  <a:pt x="f9028" y="f9006"/>
                </a:lnTo>
                <a:lnTo>
                  <a:pt x="f9028" y="f9002"/>
                </a:lnTo>
                <a:lnTo>
                  <a:pt x="f976" y="f9002"/>
                </a:lnTo>
                <a:lnTo>
                  <a:pt x="f976" y="f9001"/>
                </a:lnTo>
                <a:close/>
                <a:moveTo>
                  <a:pt x="f2861" y="f9001"/>
                </a:moveTo>
                <a:lnTo>
                  <a:pt x="f2861" y="f9029"/>
                </a:lnTo>
                <a:lnTo>
                  <a:pt x="f9030" y="f9029"/>
                </a:lnTo>
                <a:lnTo>
                  <a:pt x="f9030" y="f9031"/>
                </a:lnTo>
                <a:lnTo>
                  <a:pt x="f9032" y="f9031"/>
                </a:lnTo>
                <a:lnTo>
                  <a:pt x="f9032" y="f9029"/>
                </a:lnTo>
                <a:lnTo>
                  <a:pt x="f348" y="f9029"/>
                </a:lnTo>
                <a:lnTo>
                  <a:pt x="f348" y="f9033"/>
                </a:lnTo>
                <a:lnTo>
                  <a:pt x="f9032" y="f9033"/>
                </a:lnTo>
                <a:lnTo>
                  <a:pt x="f9032" y="f9007"/>
                </a:lnTo>
                <a:lnTo>
                  <a:pt x="f9030" y="f9007"/>
                </a:lnTo>
                <a:lnTo>
                  <a:pt x="f9030" y="f9033"/>
                </a:lnTo>
                <a:lnTo>
                  <a:pt x="f2861" y="f9033"/>
                </a:lnTo>
                <a:lnTo>
                  <a:pt x="f2861" y="f9034"/>
                </a:lnTo>
                <a:cubicBezTo>
                  <a:pt x="f2861" y="f9009"/>
                  <a:pt x="f9035" y="f9036"/>
                  <a:pt x="f6260" y="f9037"/>
                </a:cubicBezTo>
                <a:cubicBezTo>
                  <a:pt x="f6728" y="f9013"/>
                  <a:pt x="f9038" y="f9039"/>
                  <a:pt x="f9040" y="f9041"/>
                </a:cubicBezTo>
                <a:lnTo>
                  <a:pt x="f9042" y="f9043"/>
                </a:lnTo>
                <a:cubicBezTo>
                  <a:pt x="f6116" y="f9044"/>
                  <a:pt x="f1500" y="f9045"/>
                  <a:pt x="f9046" y="f9023"/>
                </a:cubicBezTo>
                <a:cubicBezTo>
                  <a:pt x="f9047" y="f9025"/>
                  <a:pt x="f953" y="f9026"/>
                  <a:pt x="f953" y="f9048"/>
                </a:cubicBezTo>
                <a:lnTo>
                  <a:pt x="f953" y="f9033"/>
                </a:lnTo>
                <a:lnTo>
                  <a:pt x="f9049" y="f9033"/>
                </a:lnTo>
                <a:lnTo>
                  <a:pt x="f9049" y="f9029"/>
                </a:lnTo>
                <a:lnTo>
                  <a:pt x="f953" y="f9029"/>
                </a:lnTo>
                <a:lnTo>
                  <a:pt x="f953" y="f9001"/>
                </a:lnTo>
                <a:close/>
                <a:moveTo>
                  <a:pt x="f9050" y="f9051"/>
                </a:moveTo>
                <a:lnTo>
                  <a:pt x="f9052" y="f9053"/>
                </a:lnTo>
                <a:lnTo>
                  <a:pt x="f6827" y="f9054"/>
                </a:lnTo>
                <a:lnTo>
                  <a:pt x="f9055" y="f9056"/>
                </a:lnTo>
                <a:cubicBezTo>
                  <a:pt x="f8213" y="f9057"/>
                  <a:pt x="f9058" y="f9059"/>
                  <a:pt x="f3670" y="f9060"/>
                </a:cubicBezTo>
                <a:cubicBezTo>
                  <a:pt x="f9061" y="f9062"/>
                  <a:pt x="f9063" y="f9064"/>
                  <a:pt x="f9065" y="f9066"/>
                </a:cubicBezTo>
                <a:lnTo>
                  <a:pt x="f9065" y="f9067"/>
                </a:lnTo>
                <a:lnTo>
                  <a:pt x="f9068" y="f9067"/>
                </a:lnTo>
                <a:lnTo>
                  <a:pt x="f9068" y="f9069"/>
                </a:lnTo>
                <a:cubicBezTo>
                  <a:pt x="f9068" y="f9070"/>
                  <a:pt x="f9071" y="f9072"/>
                  <a:pt x="f9073" y="f9074"/>
                </a:cubicBezTo>
                <a:cubicBezTo>
                  <a:pt x="f9075" y="f9076"/>
                  <a:pt x="f6860" y="f9077"/>
                  <a:pt x="f5617" y="f9078"/>
                </a:cubicBezTo>
                <a:lnTo>
                  <a:pt x="f9079" y="f9080"/>
                </a:lnTo>
                <a:cubicBezTo>
                  <a:pt x="f9081" y="f9082"/>
                  <a:pt x="f9083" y="f9084"/>
                  <a:pt x="f9085" y="f9086"/>
                </a:cubicBezTo>
                <a:cubicBezTo>
                  <a:pt x="f9087" y="f9088"/>
                  <a:pt x="f9065" y="f9089"/>
                  <a:pt x="f9065" y="f9090"/>
                </a:cubicBezTo>
                <a:lnTo>
                  <a:pt x="f9091" y="f9092"/>
                </a:lnTo>
                <a:cubicBezTo>
                  <a:pt x="f9093" y="f9094"/>
                  <a:pt x="f9095" y="f9096"/>
                  <a:pt x="f3676" y="f9097"/>
                </a:cubicBezTo>
                <a:cubicBezTo>
                  <a:pt x="f9098" y="f9099"/>
                  <a:pt x="f9100" y="f9101"/>
                  <a:pt x="f9102" y="f9103"/>
                </a:cubicBezTo>
                <a:cubicBezTo>
                  <a:pt x="f9104" y="f9105"/>
                  <a:pt x="f9106" y="f9107"/>
                  <a:pt x="f9108" y="f9109"/>
                </a:cubicBezTo>
                <a:cubicBezTo>
                  <a:pt x="f9110" y="f9111"/>
                  <a:pt x="f9112" y="f9113"/>
                  <a:pt x="f9114" y="f9115"/>
                </a:cubicBezTo>
                <a:close/>
                <a:moveTo>
                  <a:pt x="f9116" y="f9117"/>
                </a:moveTo>
                <a:lnTo>
                  <a:pt x="f9116" y="f9118"/>
                </a:lnTo>
                <a:lnTo>
                  <a:pt x="f9119" y="f9118"/>
                </a:lnTo>
                <a:lnTo>
                  <a:pt x="f9119" y="f9120"/>
                </a:lnTo>
                <a:lnTo>
                  <a:pt x="f2015" y="f9120"/>
                </a:lnTo>
                <a:lnTo>
                  <a:pt x="f2015" y="f9121"/>
                </a:lnTo>
                <a:lnTo>
                  <a:pt x="f9122" y="f9121"/>
                </a:lnTo>
                <a:lnTo>
                  <a:pt x="f9122" y="f9120"/>
                </a:lnTo>
                <a:lnTo>
                  <a:pt x="f9123" y="f9120"/>
                </a:lnTo>
                <a:lnTo>
                  <a:pt x="f9123" y="f9117"/>
                </a:lnTo>
                <a:close/>
                <a:moveTo>
                  <a:pt x="f6412" y="f9124"/>
                </a:moveTo>
                <a:lnTo>
                  <a:pt x="f4008" y="f9125"/>
                </a:lnTo>
                <a:lnTo>
                  <a:pt x="f6415" y="f9126"/>
                </a:lnTo>
                <a:lnTo>
                  <a:pt x="f1291" y="f9127"/>
                </a:lnTo>
                <a:lnTo>
                  <a:pt x="f6418" y="f9128"/>
                </a:lnTo>
                <a:lnTo>
                  <a:pt x="f6420" y="f9129"/>
                </a:lnTo>
                <a:lnTo>
                  <a:pt x="f6422" y="f9130"/>
                </a:lnTo>
                <a:lnTo>
                  <a:pt x="f3116" y="f9131"/>
                </a:lnTo>
                <a:lnTo>
                  <a:pt x="f6425" y="f9132"/>
                </a:lnTo>
                <a:lnTo>
                  <a:pt x="f6427" y="f9133"/>
                </a:lnTo>
                <a:lnTo>
                  <a:pt x="f6429" y="f9134"/>
                </a:lnTo>
                <a:lnTo>
                  <a:pt x="f1282" y="f9135"/>
                </a:lnTo>
                <a:lnTo>
                  <a:pt x="f6432" y="f9136"/>
                </a:lnTo>
                <a:lnTo>
                  <a:pt x="f6434" y="f9137"/>
                </a:lnTo>
                <a:lnTo>
                  <a:pt x="f6436" y="f9138"/>
                </a:lnTo>
                <a:close/>
                <a:moveTo>
                  <a:pt x="f6438" y="f9139"/>
                </a:moveTo>
                <a:lnTo>
                  <a:pt x="f4030" y="f9125"/>
                </a:lnTo>
                <a:lnTo>
                  <a:pt x="f6439" y="f9126"/>
                </a:lnTo>
                <a:lnTo>
                  <a:pt x="f1327" y="f9127"/>
                </a:lnTo>
                <a:lnTo>
                  <a:pt x="f6440" y="f9128"/>
                </a:lnTo>
                <a:lnTo>
                  <a:pt x="f6442" y="f9140"/>
                </a:lnTo>
                <a:lnTo>
                  <a:pt x="f6443" y="f9130"/>
                </a:lnTo>
                <a:lnTo>
                  <a:pt x="f3121" y="f9131"/>
                </a:lnTo>
                <a:lnTo>
                  <a:pt x="f6445" y="f9132"/>
                </a:lnTo>
                <a:lnTo>
                  <a:pt x="f6446" y="f9133"/>
                </a:lnTo>
                <a:lnTo>
                  <a:pt x="f6448" y="f9134"/>
                </a:lnTo>
                <a:lnTo>
                  <a:pt x="f1318" y="f9135"/>
                </a:lnTo>
                <a:lnTo>
                  <a:pt x="f6449" y="f9136"/>
                </a:lnTo>
                <a:lnTo>
                  <a:pt x="f6450" y="f9141"/>
                </a:lnTo>
                <a:lnTo>
                  <a:pt x="f6451" y="f9138"/>
                </a:lnTo>
                <a:close/>
                <a:moveTo>
                  <a:pt x="f6452" y="f9139"/>
                </a:moveTo>
                <a:lnTo>
                  <a:pt x="f3978" y="f9142"/>
                </a:lnTo>
                <a:lnTo>
                  <a:pt x="f6455" y="f9143"/>
                </a:lnTo>
                <a:lnTo>
                  <a:pt x="f1228" y="f9144"/>
                </a:lnTo>
                <a:lnTo>
                  <a:pt x="f6458" y="f9145"/>
                </a:lnTo>
                <a:lnTo>
                  <a:pt x="f6460" y="f9140"/>
                </a:lnTo>
                <a:lnTo>
                  <a:pt x="f6462" y="f9146"/>
                </a:lnTo>
                <a:lnTo>
                  <a:pt x="f3111" y="f9147"/>
                </a:lnTo>
                <a:lnTo>
                  <a:pt x="f6464" y="f9148"/>
                </a:lnTo>
                <a:lnTo>
                  <a:pt x="f6465" y="f9149"/>
                </a:lnTo>
                <a:lnTo>
                  <a:pt x="f6467" y="f9150"/>
                </a:lnTo>
                <a:lnTo>
                  <a:pt x="f1210" y="f9151"/>
                </a:lnTo>
                <a:lnTo>
                  <a:pt x="f6470" y="f9152"/>
                </a:lnTo>
                <a:lnTo>
                  <a:pt x="f6472" y="f9153"/>
                </a:lnTo>
                <a:lnTo>
                  <a:pt x="f6474" y="f9154"/>
                </a:lnTo>
                <a:close/>
                <a:moveTo>
                  <a:pt x="f7774" y="f9155"/>
                </a:moveTo>
                <a:cubicBezTo>
                  <a:pt x="f9156" y="f9155"/>
                  <a:pt x="f9157" y="f9158"/>
                  <a:pt x="f9159" y="f9160"/>
                </a:cubicBezTo>
                <a:cubicBezTo>
                  <a:pt x="f9161" y="f9162"/>
                  <a:pt x="f124" y="f9163"/>
                  <a:pt x="f124" y="f9164"/>
                </a:cubicBezTo>
                <a:cubicBezTo>
                  <a:pt x="f124" y="f9165"/>
                  <a:pt x="f9166" y="f9167"/>
                  <a:pt x="f9168" y="f9169"/>
                </a:cubicBezTo>
                <a:cubicBezTo>
                  <a:pt x="f9170" y="f9171"/>
                  <a:pt x="f3323" y="f9172"/>
                  <a:pt x="f9173" y="f9174"/>
                </a:cubicBezTo>
                <a:lnTo>
                  <a:pt x="f9175" y="f9176"/>
                </a:lnTo>
                <a:cubicBezTo>
                  <a:pt x="f9177" y="f9178"/>
                  <a:pt x="f9179" y="f9180"/>
                  <a:pt x="f9181" y="f9182"/>
                </a:cubicBezTo>
                <a:cubicBezTo>
                  <a:pt x="f9183" y="f9184"/>
                  <a:pt x="f9185" y="f9186"/>
                  <a:pt x="f9187" y="f9188"/>
                </a:cubicBezTo>
                <a:cubicBezTo>
                  <a:pt x="f9189" y="f9190"/>
                  <a:pt x="f5663" y="f9191"/>
                  <a:pt x="f5761" y="f9192"/>
                </a:cubicBezTo>
                <a:cubicBezTo>
                  <a:pt x="f9193" y="f9194"/>
                  <a:pt x="f9195" y="f9196"/>
                  <a:pt x="f9195" y="f9197"/>
                </a:cubicBezTo>
                <a:lnTo>
                  <a:pt x="f9195" y="f9198"/>
                </a:lnTo>
                <a:lnTo>
                  <a:pt x="f9199" y="f9198"/>
                </a:lnTo>
                <a:lnTo>
                  <a:pt x="f9199" y="f9200"/>
                </a:lnTo>
                <a:lnTo>
                  <a:pt x="f9201" y="f9200"/>
                </a:lnTo>
                <a:cubicBezTo>
                  <a:pt x="f9202" y="f9203"/>
                  <a:pt x="f7777" y="f9204"/>
                  <a:pt x="f7777" y="f9205"/>
                </a:cubicBezTo>
                <a:cubicBezTo>
                  <a:pt x="f7777" y="f9206"/>
                  <a:pt x="f7777" y="f9207"/>
                  <a:pt x="f7777" y="f9208"/>
                </a:cubicBezTo>
                <a:cubicBezTo>
                  <a:pt x="f7777" y="f9209"/>
                  <a:pt x="f755" y="f9210"/>
                  <a:pt x="f3903" y="f9211"/>
                </a:cubicBezTo>
                <a:cubicBezTo>
                  <a:pt x="f9212" y="f9213"/>
                  <a:pt x="f2592" y="f9214"/>
                  <a:pt x="f6621" y="f9215"/>
                </a:cubicBezTo>
                <a:lnTo>
                  <a:pt x="f9216" y="f9217"/>
                </a:lnTo>
                <a:cubicBezTo>
                  <a:pt x="f9218" y="f9219"/>
                  <a:pt x="f9220" y="f9221"/>
                  <a:pt x="f9222" y="f9223"/>
                </a:cubicBezTo>
                <a:cubicBezTo>
                  <a:pt x="f9224" y="f9225"/>
                  <a:pt x="f8949" y="f9226"/>
                  <a:pt x="f8949" y="f9227"/>
                </a:cubicBezTo>
                <a:cubicBezTo>
                  <a:pt x="f8949" y="f9228"/>
                  <a:pt x="f9229" y="f9230"/>
                  <a:pt x="f5681" y="f9231"/>
                </a:cubicBezTo>
                <a:cubicBezTo>
                  <a:pt x="f9232" y="f9233"/>
                  <a:pt x="f9234" y="f9235"/>
                  <a:pt x="f5679" y="f9236"/>
                </a:cubicBezTo>
                <a:cubicBezTo>
                  <a:pt x="f9237" y="f9238"/>
                  <a:pt x="f9239" y="f9240"/>
                  <a:pt x="f9241" y="f9242"/>
                </a:cubicBezTo>
                <a:cubicBezTo>
                  <a:pt x="f9243" y="f9244"/>
                  <a:pt x="f9245" y="f9246"/>
                  <a:pt x="f5089" y="f9246"/>
                </a:cubicBezTo>
                <a:cubicBezTo>
                  <a:pt x="f9247" y="f9246"/>
                  <a:pt x="f9248" y="f9249"/>
                  <a:pt x="f726" y="f9250"/>
                </a:cubicBezTo>
                <a:cubicBezTo>
                  <a:pt x="f9251" y="f9252"/>
                  <a:pt x="f9253" y="f9254"/>
                  <a:pt x="f9255" y="f9256"/>
                </a:cubicBezTo>
                <a:lnTo>
                  <a:pt x="f9255" y="f9257"/>
                </a:lnTo>
                <a:cubicBezTo>
                  <a:pt x="f5790" y="f9258"/>
                  <a:pt x="f9259" y="f9260"/>
                  <a:pt x="f9261" y="f9262"/>
                </a:cubicBezTo>
                <a:cubicBezTo>
                  <a:pt x="f9263" y="f9264"/>
                  <a:pt x="f138" y="f9155"/>
                  <a:pt x="f7774" y="f9155"/>
                </a:cubicBezTo>
                <a:close/>
                <a:moveTo>
                  <a:pt x="f3122" y="f9265"/>
                </a:moveTo>
                <a:lnTo>
                  <a:pt x="f3122" y="f9266"/>
                </a:lnTo>
                <a:lnTo>
                  <a:pt x="f11" y="f9266"/>
                </a:lnTo>
                <a:lnTo>
                  <a:pt x="f11" y="f9267"/>
                </a:lnTo>
                <a:lnTo>
                  <a:pt x="f3122" y="f9267"/>
                </a:lnTo>
                <a:cubicBezTo>
                  <a:pt x="f8200" y="f9268"/>
                  <a:pt x="f9269" y="f9270"/>
                  <a:pt x="f9271" y="f9272"/>
                </a:cubicBezTo>
                <a:cubicBezTo>
                  <a:pt x="f8367" y="f9273"/>
                  <a:pt x="f9274" y="f9275"/>
                  <a:pt x="f180" y="f9276"/>
                </a:cubicBezTo>
                <a:lnTo>
                  <a:pt x="f1693" y="f9277"/>
                </a:lnTo>
                <a:cubicBezTo>
                  <a:pt x="f5111" y="f9278"/>
                  <a:pt x="f598" y="f9279"/>
                  <a:pt x="f1697" y="f9280"/>
                </a:cubicBezTo>
                <a:cubicBezTo>
                  <a:pt x="f9281" y="f9282"/>
                  <a:pt x="f9283" y="f9284"/>
                  <a:pt x="f9285" y="f9286"/>
                </a:cubicBezTo>
                <a:lnTo>
                  <a:pt x="f9287" y="f9286"/>
                </a:lnTo>
                <a:cubicBezTo>
                  <a:pt x="f9287" y="f9288"/>
                  <a:pt x="f9289" y="f9290"/>
                  <a:pt x="f4193" y="f9291"/>
                </a:cubicBezTo>
                <a:cubicBezTo>
                  <a:pt x="f9292" y="f9293"/>
                  <a:pt x="f9294" y="f9295"/>
                  <a:pt x="f9296" y="f9297"/>
                </a:cubicBezTo>
                <a:cubicBezTo>
                  <a:pt x="f7" y="f9298"/>
                  <a:pt x="f9299" y="f9300"/>
                  <a:pt x="f9301" y="f9302"/>
                </a:cubicBezTo>
                <a:cubicBezTo>
                  <a:pt x="f9303" y="f9304"/>
                  <a:pt x="f9305" y="f9306"/>
                  <a:pt x="f636" y="f9307"/>
                </a:cubicBezTo>
                <a:cubicBezTo>
                  <a:pt x="f9308" y="f9309"/>
                  <a:pt x="f9310" y="f9311"/>
                  <a:pt x="f9312" y="f9313"/>
                </a:cubicBezTo>
                <a:cubicBezTo>
                  <a:pt x="f9314" y="f9315"/>
                  <a:pt x="f9316" y="f9317"/>
                  <a:pt x="f9318" y="f9317"/>
                </a:cubicBezTo>
                <a:lnTo>
                  <a:pt x="f6578" y="f9317"/>
                </a:lnTo>
                <a:lnTo>
                  <a:pt x="f4181" y="f9319"/>
                </a:lnTo>
                <a:lnTo>
                  <a:pt x="f5177" y="f9319"/>
                </a:lnTo>
                <a:cubicBezTo>
                  <a:pt x="f9320" y="f9319"/>
                  <a:pt x="f9321" y="f9322"/>
                  <a:pt x="f7433" y="f9323"/>
                </a:cubicBezTo>
                <a:cubicBezTo>
                  <a:pt x="f9324" y="f9325"/>
                  <a:pt x="f9326" y="f9327"/>
                  <a:pt x="f9328" y="f9329"/>
                </a:cubicBezTo>
                <a:cubicBezTo>
                  <a:pt x="f9330" y="f9331"/>
                  <a:pt x="f9332" y="f9333"/>
                  <a:pt x="f9334" y="f9335"/>
                </a:cubicBezTo>
                <a:cubicBezTo>
                  <a:pt x="f9336" y="f9337"/>
                  <a:pt x="f9338" y="f9339"/>
                  <a:pt x="f9338" y="f9340"/>
                </a:cubicBezTo>
                <a:lnTo>
                  <a:pt x="f9338" y="f9341"/>
                </a:lnTo>
                <a:lnTo>
                  <a:pt x="f9342" y="f9341"/>
                </a:lnTo>
                <a:lnTo>
                  <a:pt x="f9342" y="f9265"/>
                </a:lnTo>
                <a:close/>
                <a:moveTo>
                  <a:pt x="f7940" y="f9343"/>
                </a:moveTo>
                <a:cubicBezTo>
                  <a:pt x="f9344" y="f9343"/>
                  <a:pt x="f9345" y="f9346"/>
                  <a:pt x="f9347" y="f9348"/>
                </a:cubicBezTo>
                <a:cubicBezTo>
                  <a:pt x="f9349" y="f9350"/>
                  <a:pt x="f276" y="f9351"/>
                  <a:pt x="f276" y="f9352"/>
                </a:cubicBezTo>
                <a:cubicBezTo>
                  <a:pt x="f276" y="f9353"/>
                  <a:pt x="f9354" y="f9355"/>
                  <a:pt x="f9356" y="f9357"/>
                </a:cubicBezTo>
                <a:cubicBezTo>
                  <a:pt x="f9358" y="f9359"/>
                  <a:pt x="f3500" y="f9360"/>
                  <a:pt x="f9361" y="f9362"/>
                </a:cubicBezTo>
                <a:lnTo>
                  <a:pt x="f9363" y="f9364"/>
                </a:lnTo>
                <a:cubicBezTo>
                  <a:pt x="f9365" y="f9366"/>
                  <a:pt x="f9367" y="f9368"/>
                  <a:pt x="f9369" y="f9370"/>
                </a:cubicBezTo>
                <a:cubicBezTo>
                  <a:pt x="f9371" y="f9372"/>
                  <a:pt x="f9373" y="f9374"/>
                  <a:pt x="f9375" y="f9376"/>
                </a:cubicBezTo>
                <a:cubicBezTo>
                  <a:pt x="f9377" y="f9378"/>
                  <a:pt x="f5871" y="f9379"/>
                  <a:pt x="f6047" y="f9380"/>
                </a:cubicBezTo>
                <a:cubicBezTo>
                  <a:pt x="f9381" y="f9382"/>
                  <a:pt x="f9383" y="f9384"/>
                  <a:pt x="f9383" y="f9385"/>
                </a:cubicBezTo>
                <a:lnTo>
                  <a:pt x="f9383" y="f9386"/>
                </a:lnTo>
                <a:lnTo>
                  <a:pt x="f9387" y="f9386"/>
                </a:lnTo>
                <a:lnTo>
                  <a:pt x="f9387" y="f9388"/>
                </a:lnTo>
                <a:lnTo>
                  <a:pt x="f9389" y="f9388"/>
                </a:lnTo>
                <a:cubicBezTo>
                  <a:pt x="f9390" y="f9391"/>
                  <a:pt x="f7943" y="f9392"/>
                  <a:pt x="f7943" y="f9393"/>
                </a:cubicBezTo>
                <a:cubicBezTo>
                  <a:pt x="f7943" y="f9394"/>
                  <a:pt x="f7943" y="f9395"/>
                  <a:pt x="f7943" y="f9396"/>
                </a:cubicBezTo>
                <a:cubicBezTo>
                  <a:pt x="f7943" y="f9397"/>
                  <a:pt x="f878" y="f9398"/>
                  <a:pt x="f4149" y="f9399"/>
                </a:cubicBezTo>
                <a:cubicBezTo>
                  <a:pt x="f9400" y="f9401"/>
                  <a:pt x="f2764" y="f9402"/>
                  <a:pt x="f6683" y="f9403"/>
                </a:cubicBezTo>
                <a:lnTo>
                  <a:pt x="f9404" y="f9405"/>
                </a:lnTo>
                <a:cubicBezTo>
                  <a:pt x="f9406" y="f9407"/>
                  <a:pt x="f9408" y="f9409"/>
                  <a:pt x="f9410" y="f9411"/>
                </a:cubicBezTo>
                <a:cubicBezTo>
                  <a:pt x="f9412" y="f9413"/>
                  <a:pt x="f8977" y="f9414"/>
                  <a:pt x="f8977" y="f9415"/>
                </a:cubicBezTo>
                <a:cubicBezTo>
                  <a:pt x="f8977" y="f9416"/>
                  <a:pt x="f9417" y="f9418"/>
                  <a:pt x="f5889" y="f9419"/>
                </a:cubicBezTo>
                <a:cubicBezTo>
                  <a:pt x="f9420" y="f9421"/>
                  <a:pt x="f9422" y="f9423"/>
                  <a:pt x="f5887" y="f9424"/>
                </a:cubicBezTo>
                <a:cubicBezTo>
                  <a:pt x="f9425" y="f9426"/>
                  <a:pt x="f9427" y="f9428"/>
                  <a:pt x="f9429" y="f9430"/>
                </a:cubicBezTo>
                <a:cubicBezTo>
                  <a:pt x="f9431" y="f9432"/>
                  <a:pt x="f9433" y="f9434"/>
                  <a:pt x="f5436" y="f9434"/>
                </a:cubicBezTo>
                <a:cubicBezTo>
                  <a:pt x="f9435" y="f9434"/>
                  <a:pt x="f9436" y="f9437"/>
                  <a:pt x="f849" y="f9438"/>
                </a:cubicBezTo>
                <a:cubicBezTo>
                  <a:pt x="f9439" y="f9440"/>
                  <a:pt x="f9441" y="f9442"/>
                  <a:pt x="f9443" y="f9444"/>
                </a:cubicBezTo>
                <a:lnTo>
                  <a:pt x="f9443" y="f9445"/>
                </a:lnTo>
                <a:cubicBezTo>
                  <a:pt x="f6076" y="f9446"/>
                  <a:pt x="f9447" y="f9448"/>
                  <a:pt x="f9449" y="f9450"/>
                </a:cubicBezTo>
                <a:cubicBezTo>
                  <a:pt x="f9451" y="f9452"/>
                  <a:pt x="f290" y="f9343"/>
                  <a:pt x="f7940" y="f9343"/>
                </a:cubicBezTo>
                <a:close/>
                <a:moveTo>
                  <a:pt x="f8034" y="f9453"/>
                </a:moveTo>
                <a:cubicBezTo>
                  <a:pt x="f9454" y="f9453"/>
                  <a:pt x="f9455" y="f9456"/>
                  <a:pt x="f9457" y="f9458"/>
                </a:cubicBezTo>
                <a:cubicBezTo>
                  <a:pt x="f9459" y="f9460"/>
                  <a:pt x="f411" y="f9461"/>
                  <a:pt x="f411" y="f9462"/>
                </a:cubicBezTo>
                <a:cubicBezTo>
                  <a:pt x="f411" y="f9463"/>
                  <a:pt x="f9464" y="f9465"/>
                  <a:pt x="f9466" y="f9467"/>
                </a:cubicBezTo>
                <a:cubicBezTo>
                  <a:pt x="f9468" y="f9469"/>
                  <a:pt x="f3601" y="f9470"/>
                  <a:pt x="f9471" y="f9472"/>
                </a:cubicBezTo>
                <a:lnTo>
                  <a:pt x="f9473" y="f9474"/>
                </a:lnTo>
                <a:cubicBezTo>
                  <a:pt x="f9475" y="f9476"/>
                  <a:pt x="f9477" y="f9478"/>
                  <a:pt x="f9479" y="f9480"/>
                </a:cubicBezTo>
                <a:cubicBezTo>
                  <a:pt x="f9481" y="f9482"/>
                  <a:pt x="f9483" y="f9484"/>
                  <a:pt x="f9485" y="f9486"/>
                </a:cubicBezTo>
                <a:cubicBezTo>
                  <a:pt x="f9487" y="f9488"/>
                  <a:pt x="f6087" y="f9489"/>
                  <a:pt x="f6201" y="f9490"/>
                </a:cubicBezTo>
                <a:cubicBezTo>
                  <a:pt x="f9491" y="f9492"/>
                  <a:pt x="f9493" y="f9494"/>
                  <a:pt x="f9493" y="f9495"/>
                </a:cubicBezTo>
                <a:lnTo>
                  <a:pt x="f9493" y="f9496"/>
                </a:lnTo>
                <a:lnTo>
                  <a:pt x="f9497" y="f9496"/>
                </a:lnTo>
                <a:lnTo>
                  <a:pt x="f9497" y="f9498"/>
                </a:lnTo>
                <a:lnTo>
                  <a:pt x="f9499" y="f9498"/>
                </a:lnTo>
                <a:cubicBezTo>
                  <a:pt x="f9500" y="f9501"/>
                  <a:pt x="f8037" y="f9502"/>
                  <a:pt x="f8037" y="f9503"/>
                </a:cubicBezTo>
                <a:cubicBezTo>
                  <a:pt x="f8037" y="f9504"/>
                  <a:pt x="f8037" y="f9505"/>
                  <a:pt x="f8037" y="f9506"/>
                </a:cubicBezTo>
                <a:cubicBezTo>
                  <a:pt x="f8037" y="f9507"/>
                  <a:pt x="f977" y="f9508"/>
                  <a:pt x="f4304" y="f9509"/>
                </a:cubicBezTo>
                <a:cubicBezTo>
                  <a:pt x="f9510" y="f9511"/>
                  <a:pt x="f2889" y="f9512"/>
                  <a:pt x="f6767" y="f9513"/>
                </a:cubicBezTo>
                <a:lnTo>
                  <a:pt x="f9514" y="f9515"/>
                </a:lnTo>
                <a:cubicBezTo>
                  <a:pt x="f9516" y="f9517"/>
                  <a:pt x="f9518" y="f9519"/>
                  <a:pt x="f9520" y="f9521"/>
                </a:cubicBezTo>
                <a:cubicBezTo>
                  <a:pt x="f9522" y="f9523"/>
                  <a:pt x="f9005" y="f9524"/>
                  <a:pt x="f9005" y="f9525"/>
                </a:cubicBezTo>
                <a:cubicBezTo>
                  <a:pt x="f9005" y="f9526"/>
                  <a:pt x="f9527" y="f9528"/>
                  <a:pt x="f6105" y="f9529"/>
                </a:cubicBezTo>
                <a:cubicBezTo>
                  <a:pt x="f9530" y="f9531"/>
                  <a:pt x="f9532" y="f9533"/>
                  <a:pt x="f6103" y="f9534"/>
                </a:cubicBezTo>
                <a:cubicBezTo>
                  <a:pt x="f9535" y="f9536"/>
                  <a:pt x="f9537" y="f9538"/>
                  <a:pt x="f9539" y="f9540"/>
                </a:cubicBezTo>
                <a:cubicBezTo>
                  <a:pt x="f9541" y="f9542"/>
                  <a:pt x="f9543" y="f9544"/>
                  <a:pt x="f5537" y="f9544"/>
                </a:cubicBezTo>
                <a:cubicBezTo>
                  <a:pt x="f9545" y="f9544"/>
                  <a:pt x="f9546" y="f9547"/>
                  <a:pt x="f963" y="f9548"/>
                </a:cubicBezTo>
                <a:cubicBezTo>
                  <a:pt x="f9549" y="f9550"/>
                  <a:pt x="f9551" y="f9552"/>
                  <a:pt x="f9553" y="f9554"/>
                </a:cubicBezTo>
                <a:lnTo>
                  <a:pt x="f9553" y="f9555"/>
                </a:lnTo>
                <a:cubicBezTo>
                  <a:pt x="f6230" y="f9556"/>
                  <a:pt x="f9557" y="f9558"/>
                  <a:pt x="f9559" y="f9560"/>
                </a:cubicBezTo>
                <a:cubicBezTo>
                  <a:pt x="f9561" y="f9562"/>
                  <a:pt x="f418" y="f9453"/>
                  <a:pt x="f8034" y="f9453"/>
                </a:cubicBezTo>
                <a:close/>
                <a:moveTo>
                  <a:pt x="f8041" y="f9563"/>
                </a:moveTo>
                <a:cubicBezTo>
                  <a:pt x="f9564" y="f9563"/>
                  <a:pt x="f9565" y="f9566"/>
                  <a:pt x="f9567" y="f9568"/>
                </a:cubicBezTo>
                <a:cubicBezTo>
                  <a:pt x="f9569" y="f9570"/>
                  <a:pt x="f348" y="f9571"/>
                  <a:pt x="f348" y="f9572"/>
                </a:cubicBezTo>
                <a:cubicBezTo>
                  <a:pt x="f348" y="f9573"/>
                  <a:pt x="f9574" y="f9575"/>
                  <a:pt x="f9576" y="f9577"/>
                </a:cubicBezTo>
                <a:cubicBezTo>
                  <a:pt x="f9578" y="f9579"/>
                  <a:pt x="f3557" y="f9580"/>
                  <a:pt x="f9581" y="f9582"/>
                </a:cubicBezTo>
                <a:lnTo>
                  <a:pt x="f9583" y="f9584"/>
                </a:lnTo>
                <a:cubicBezTo>
                  <a:pt x="f9585" y="f9586"/>
                  <a:pt x="f9587" y="f9478"/>
                  <a:pt x="f9588" y="f9589"/>
                </a:cubicBezTo>
                <a:cubicBezTo>
                  <a:pt x="f9590" y="f9591"/>
                  <a:pt x="f9592" y="f9593"/>
                  <a:pt x="f9594" y="f9595"/>
                </a:cubicBezTo>
                <a:cubicBezTo>
                  <a:pt x="f9596" y="f9597"/>
                  <a:pt x="f6117" y="f9598"/>
                  <a:pt x="f6276" y="f9599"/>
                </a:cubicBezTo>
                <a:cubicBezTo>
                  <a:pt x="f9600" y="f9492"/>
                  <a:pt x="f9601" y="f9602"/>
                  <a:pt x="f9601" y="f9603"/>
                </a:cubicBezTo>
                <a:lnTo>
                  <a:pt x="f9601" y="f9496"/>
                </a:lnTo>
                <a:lnTo>
                  <a:pt x="f9604" y="f9496"/>
                </a:lnTo>
                <a:lnTo>
                  <a:pt x="f9604" y="f9605"/>
                </a:lnTo>
                <a:lnTo>
                  <a:pt x="f9606" y="f9605"/>
                </a:lnTo>
                <a:cubicBezTo>
                  <a:pt x="f9607" y="f9608"/>
                  <a:pt x="f8043" y="f9502"/>
                  <a:pt x="f8043" y="f9609"/>
                </a:cubicBezTo>
                <a:cubicBezTo>
                  <a:pt x="f8043" y="f9504"/>
                  <a:pt x="f8043" y="f9505"/>
                  <a:pt x="f8043" y="f9610"/>
                </a:cubicBezTo>
                <a:cubicBezTo>
                  <a:pt x="f8043" y="f9611"/>
                  <a:pt x="f955" y="f9508"/>
                  <a:pt x="f4265" y="f9612"/>
                </a:cubicBezTo>
                <a:cubicBezTo>
                  <a:pt x="f9613" y="f9614"/>
                  <a:pt x="f2842" y="f9512"/>
                  <a:pt x="f6727" y="f9615"/>
                </a:cubicBezTo>
                <a:lnTo>
                  <a:pt x="f9616" y="f9617"/>
                </a:lnTo>
                <a:cubicBezTo>
                  <a:pt x="f9618" y="f9517"/>
                  <a:pt x="f9619" y="f9620"/>
                  <a:pt x="f9621" y="f9622"/>
                </a:cubicBezTo>
                <a:cubicBezTo>
                  <a:pt x="f9623" y="f9624"/>
                  <a:pt x="f9032" y="f9524"/>
                  <a:pt x="f9032" y="f9625"/>
                </a:cubicBezTo>
                <a:cubicBezTo>
                  <a:pt x="f9032" y="f9626"/>
                  <a:pt x="f9627" y="f9528"/>
                  <a:pt x="f6129" y="f9628"/>
                </a:cubicBezTo>
                <a:cubicBezTo>
                  <a:pt x="f9629" y="f9531"/>
                  <a:pt x="f9630" y="f9533"/>
                  <a:pt x="f6128" y="f9631"/>
                </a:cubicBezTo>
                <a:cubicBezTo>
                  <a:pt x="f9632" y="f9536"/>
                  <a:pt x="f9633" y="f9538"/>
                  <a:pt x="f9634" y="f9635"/>
                </a:cubicBezTo>
                <a:cubicBezTo>
                  <a:pt x="f9636" y="f9637"/>
                  <a:pt x="f9638" y="f9639"/>
                  <a:pt x="f5519" y="f9639"/>
                </a:cubicBezTo>
                <a:cubicBezTo>
                  <a:pt x="f9640" y="f9639"/>
                  <a:pt x="f9641" y="f9642"/>
                  <a:pt x="f926" y="f9643"/>
                </a:cubicBezTo>
                <a:cubicBezTo>
                  <a:pt x="f9644" y="f9645"/>
                  <a:pt x="f9646" y="f9647"/>
                  <a:pt x="f9648" y="f9649"/>
                </a:cubicBezTo>
                <a:lnTo>
                  <a:pt x="f9648" y="f9555"/>
                </a:lnTo>
                <a:cubicBezTo>
                  <a:pt x="f6299" y="f9556"/>
                  <a:pt x="f9650" y="f9558"/>
                  <a:pt x="f9651" y="f9652"/>
                </a:cubicBezTo>
                <a:cubicBezTo>
                  <a:pt x="f9653" y="f9562"/>
                  <a:pt x="f362" y="f9563"/>
                  <a:pt x="f8041" y="f9563"/>
                </a:cubicBezTo>
                <a:close/>
                <a:moveTo>
                  <a:pt x="f2" y="f2"/>
                </a:moveTo>
                <a:lnTo>
                  <a:pt x="f3" y="f2"/>
                </a:lnTo>
                <a:lnTo>
                  <a:pt x="f3" y="f4"/>
                </a:lnTo>
                <a:lnTo>
                  <a:pt x="f2" y="f4"/>
                </a:ln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nvGrpSpPr>
          <p:cNvPr id="17" name="Group 35">
            <a:extLst>
              <a:ext uri="{FF2B5EF4-FFF2-40B4-BE49-F238E27FC236}">
                <a16:creationId xmlns:a16="http://schemas.microsoft.com/office/drawing/2014/main" id="{1DFA5E07-91B5-4BD1-9ADE-F9AD90728263}"/>
              </a:ext>
            </a:extLst>
          </p:cNvPr>
          <p:cNvGrpSpPr/>
          <p:nvPr/>
        </p:nvGrpSpPr>
        <p:grpSpPr>
          <a:xfrm>
            <a:off x="3646709" y="1378686"/>
            <a:ext cx="4984193" cy="3924833"/>
            <a:chOff x="3646709" y="1378686"/>
            <a:chExt cx="4984193" cy="3924833"/>
          </a:xfrm>
        </p:grpSpPr>
        <p:grpSp>
          <p:nvGrpSpPr>
            <p:cNvPr id="18" name="Group 34">
              <a:extLst>
                <a:ext uri="{FF2B5EF4-FFF2-40B4-BE49-F238E27FC236}">
                  <a16:creationId xmlns:a16="http://schemas.microsoft.com/office/drawing/2014/main" id="{C7C867E2-403A-4AE9-B99B-7BEC960B02B3}"/>
                </a:ext>
              </a:extLst>
            </p:cNvPr>
            <p:cNvGrpSpPr/>
            <p:nvPr/>
          </p:nvGrpSpPr>
          <p:grpSpPr>
            <a:xfrm>
              <a:off x="3646709" y="1378686"/>
              <a:ext cx="4984193" cy="3924833"/>
              <a:chOff x="3646709" y="1378686"/>
              <a:chExt cx="4984193" cy="3924833"/>
            </a:xfrm>
          </p:grpSpPr>
          <p:sp>
            <p:nvSpPr>
              <p:cNvPr id="19" name="Rectangle: Rounded Corners 1">
                <a:extLst>
                  <a:ext uri="{FF2B5EF4-FFF2-40B4-BE49-F238E27FC236}">
                    <a16:creationId xmlns:a16="http://schemas.microsoft.com/office/drawing/2014/main" id="{9A089992-2F27-433D-B0B7-E11BEAE548B5}"/>
                  </a:ext>
                </a:extLst>
              </p:cNvPr>
              <p:cNvSpPr/>
              <p:nvPr/>
            </p:nvSpPr>
            <p:spPr>
              <a:xfrm>
                <a:off x="3646709" y="1554480"/>
                <a:ext cx="4887687" cy="3749039"/>
              </a:xfrm>
              <a:custGeom>
                <a:avLst/>
                <a:gdLst>
                  <a:gd name="f0" fmla="val 10800000"/>
                  <a:gd name="f1" fmla="val 5400000"/>
                  <a:gd name="f2" fmla="val 16200000"/>
                  <a:gd name="f3" fmla="val w"/>
                  <a:gd name="f4" fmla="val h"/>
                  <a:gd name="f5" fmla="val ss"/>
                  <a:gd name="f6" fmla="val 0"/>
                  <a:gd name="f7" fmla="*/ 5419351 1 1725033"/>
                  <a:gd name="f8" fmla="val 45"/>
                  <a:gd name="f9" fmla="val 147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0" name="TextBox 2">
                <a:extLst>
                  <a:ext uri="{FF2B5EF4-FFF2-40B4-BE49-F238E27FC236}">
                    <a16:creationId xmlns:a16="http://schemas.microsoft.com/office/drawing/2014/main" id="{AE2C876B-1637-4C42-B425-E16ED5047B86}"/>
                  </a:ext>
                </a:extLst>
              </p:cNvPr>
              <p:cNvSpPr txBox="1"/>
              <p:nvPr/>
            </p:nvSpPr>
            <p:spPr>
              <a:xfrm>
                <a:off x="4240758" y="1692142"/>
                <a:ext cx="373682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SHUTTING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FF00"/>
                    </a:solidFill>
                    <a:uFillTx/>
                    <a:latin typeface="Facsimile" pitchFamily="2"/>
                  </a:rPr>
                  <a:t>DOWN</a:t>
                </a:r>
                <a:r>
                  <a:rPr lang="en-US" sz="2400" b="1" i="0" u="none" strike="noStrike" kern="1200" cap="none" spc="0" baseline="0">
                    <a:solidFill>
                      <a:srgbClr val="00FF00"/>
                    </a:solidFill>
                    <a:uFillTx/>
                    <a:latin typeface="Facsimile" pitchFamily="2"/>
                  </a:rPr>
                  <a:t>…</a:t>
                </a:r>
                <a:endParaRPr lang="en-GB" sz="2400" b="1" i="0" u="none" strike="noStrike" kern="1200" cap="none" spc="0" baseline="0">
                  <a:solidFill>
                    <a:srgbClr val="00FF00"/>
                  </a:solidFill>
                  <a:uFillTx/>
                  <a:latin typeface="Facsimile" pitchFamily="2"/>
                </a:endParaRPr>
              </a:p>
            </p:txBody>
          </p:sp>
          <p:grpSp>
            <p:nvGrpSpPr>
              <p:cNvPr id="21" name="Picture 3">
                <a:extLst>
                  <a:ext uri="{FF2B5EF4-FFF2-40B4-BE49-F238E27FC236}">
                    <a16:creationId xmlns:a16="http://schemas.microsoft.com/office/drawing/2014/main" id="{44ADF51B-87A5-4A7C-8B1D-DAE5F50A960C}"/>
                  </a:ext>
                </a:extLst>
              </p:cNvPr>
              <p:cNvGrpSpPr/>
              <p:nvPr/>
            </p:nvGrpSpPr>
            <p:grpSpPr>
              <a:xfrm>
                <a:off x="5022314" y="2660794"/>
                <a:ext cx="2147367" cy="1536402"/>
                <a:chOff x="5022314" y="2660794"/>
                <a:chExt cx="2147367" cy="1536402"/>
              </a:xfrm>
            </p:grpSpPr>
            <p:sp>
              <p:nvSpPr>
                <p:cNvPr id="22" name="Freeform: Shape 5">
                  <a:extLst>
                    <a:ext uri="{FF2B5EF4-FFF2-40B4-BE49-F238E27FC236}">
                      <a16:creationId xmlns:a16="http://schemas.microsoft.com/office/drawing/2014/main" id="{2158C9BE-7596-40CD-934D-198242E9BA96}"/>
                    </a:ext>
                  </a:extLst>
                </p:cNvPr>
                <p:cNvSpPr/>
                <p:nvPr/>
              </p:nvSpPr>
              <p:spPr>
                <a:xfrm>
                  <a:off x="5034000" y="2672434"/>
                  <a:ext cx="1897544" cy="1513130"/>
                </a:xfrm>
                <a:custGeom>
                  <a:avLst/>
                  <a:gdLst>
                    <a:gd name="f0" fmla="val 10800000"/>
                    <a:gd name="f1" fmla="val 5400000"/>
                    <a:gd name="f2" fmla="val 180"/>
                    <a:gd name="f3" fmla="val w"/>
                    <a:gd name="f4" fmla="val h"/>
                    <a:gd name="f5" fmla="val 0"/>
                    <a:gd name="f6" fmla="val 2561962"/>
                    <a:gd name="f7" fmla="val 2042945"/>
                    <a:gd name="f8" fmla="val 1891009"/>
                    <a:gd name="f9" fmla="val 1974936"/>
                    <a:gd name="f10" fmla="val 2493844"/>
                    <a:gd name="f11" fmla="val 2042946"/>
                    <a:gd name="f12" fmla="val 2409783"/>
                    <a:gd name="f13" fmla="val 152179"/>
                    <a:gd name="f14" fmla="val 68118"/>
                    <a:gd name="f15" fmla="val 151978"/>
                    <a:gd name="f16" fmla="val 68050"/>
                    <a:gd name="f17" fmla="+- 0 0 -90"/>
                    <a:gd name="f18" fmla="*/ f3 1 2561962"/>
                    <a:gd name="f19" fmla="*/ f4 1 2042945"/>
                    <a:gd name="f20" fmla="+- f7 0 f5"/>
                    <a:gd name="f21" fmla="+- f6 0 f5"/>
                    <a:gd name="f22" fmla="*/ f17 f0 1"/>
                    <a:gd name="f23" fmla="*/ f21 1 2561962"/>
                    <a:gd name="f24" fmla="*/ f20 1 2042945"/>
                    <a:gd name="f25" fmla="*/ 2561962 f21 1"/>
                    <a:gd name="f26" fmla="*/ 1891009 f20 1"/>
                    <a:gd name="f27" fmla="*/ 2409783 f21 1"/>
                    <a:gd name="f28" fmla="*/ 2042946 f20 1"/>
                    <a:gd name="f29" fmla="*/ 152179 f21 1"/>
                    <a:gd name="f30" fmla="*/ 0 f21 1"/>
                    <a:gd name="f31" fmla="*/ 151978 f20 1"/>
                    <a:gd name="f32" fmla="*/ 0 f20 1"/>
                    <a:gd name="f33" fmla="*/ f22 1 f2"/>
                    <a:gd name="f34" fmla="*/ f25 1 2561962"/>
                    <a:gd name="f35" fmla="*/ f26 1 2042945"/>
                    <a:gd name="f36" fmla="*/ f27 1 2561962"/>
                    <a:gd name="f37" fmla="*/ f28 1 2042945"/>
                    <a:gd name="f38" fmla="*/ f29 1 2561962"/>
                    <a:gd name="f39" fmla="*/ f30 1 2561962"/>
                    <a:gd name="f40" fmla="*/ f31 1 2042945"/>
                    <a:gd name="f41" fmla="*/ f32 1 2042945"/>
                    <a:gd name="f42" fmla="*/ f5 1 f23"/>
                    <a:gd name="f43" fmla="*/ f6 1 f23"/>
                    <a:gd name="f44" fmla="*/ f5 1 f24"/>
                    <a:gd name="f45" fmla="*/ f7 1 f24"/>
                    <a:gd name="f46" fmla="+- f33 0 f1"/>
                    <a:gd name="f47" fmla="*/ f34 1 f23"/>
                    <a:gd name="f48" fmla="*/ f35 1 f24"/>
                    <a:gd name="f49" fmla="*/ f36 1 f23"/>
                    <a:gd name="f50" fmla="*/ f37 1 f24"/>
                    <a:gd name="f51" fmla="*/ f38 1 f23"/>
                    <a:gd name="f52" fmla="*/ f39 1 f23"/>
                    <a:gd name="f53" fmla="*/ f40 1 f24"/>
                    <a:gd name="f54" fmla="*/ f41 1 f24"/>
                    <a:gd name="f55" fmla="*/ f42 f18 1"/>
                    <a:gd name="f56" fmla="*/ f43 f18 1"/>
                    <a:gd name="f57" fmla="*/ f45 f19 1"/>
                    <a:gd name="f58" fmla="*/ f44 f19 1"/>
                    <a:gd name="f59" fmla="*/ f47 f18 1"/>
                    <a:gd name="f60" fmla="*/ f48 f19 1"/>
                    <a:gd name="f61" fmla="*/ f49 f18 1"/>
                    <a:gd name="f62" fmla="*/ f50 f19 1"/>
                    <a:gd name="f63" fmla="*/ f51 f18 1"/>
                    <a:gd name="f64" fmla="*/ f52 f18 1"/>
                    <a:gd name="f65" fmla="*/ f53 f19 1"/>
                    <a:gd name="f66" fmla="*/ f54 f19 1"/>
                  </a:gdLst>
                  <a:ahLst/>
                  <a:cxnLst>
                    <a:cxn ang="3cd4">
                      <a:pos x="hc" y="t"/>
                    </a:cxn>
                    <a:cxn ang="0">
                      <a:pos x="r" y="vc"/>
                    </a:cxn>
                    <a:cxn ang="cd4">
                      <a:pos x="hc" y="b"/>
                    </a:cxn>
                    <a:cxn ang="cd2">
                      <a:pos x="l" y="vc"/>
                    </a:cxn>
                    <a:cxn ang="f46">
                      <a:pos x="f59" y="f60"/>
                    </a:cxn>
                    <a:cxn ang="f46">
                      <a:pos x="f61" y="f62"/>
                    </a:cxn>
                    <a:cxn ang="f46">
                      <a:pos x="f63" y="f62"/>
                    </a:cxn>
                    <a:cxn ang="f46">
                      <a:pos x="f64" y="f60"/>
                    </a:cxn>
                    <a:cxn ang="f46">
                      <a:pos x="f64" y="f65"/>
                    </a:cxn>
                    <a:cxn ang="f46">
                      <a:pos x="f63" y="f66"/>
                    </a:cxn>
                    <a:cxn ang="f46">
                      <a:pos x="f61" y="f66"/>
                    </a:cxn>
                    <a:cxn ang="f46">
                      <a:pos x="f59" y="f65"/>
                    </a:cxn>
                    <a:cxn ang="f46">
                      <a:pos x="f59" y="f60"/>
                    </a:cxn>
                  </a:cxnLst>
                  <a:rect l="f55" t="f58" r="f56" b="f57"/>
                  <a:pathLst>
                    <a:path w="2561962" h="2042945">
                      <a:moveTo>
                        <a:pt x="f6" y="f8"/>
                      </a:moveTo>
                      <a:cubicBezTo>
                        <a:pt x="f6" y="f9"/>
                        <a:pt x="f10" y="f11"/>
                        <a:pt x="f12" y="f11"/>
                      </a:cubicBezTo>
                      <a:lnTo>
                        <a:pt x="f13" y="f11"/>
                      </a:lnTo>
                      <a:cubicBezTo>
                        <a:pt x="f14" y="f11"/>
                        <a:pt x="f5" y="f9"/>
                        <a:pt x="f5" y="f8"/>
                      </a:cubicBezTo>
                      <a:lnTo>
                        <a:pt x="f5" y="f15"/>
                      </a:lnTo>
                      <a:cubicBezTo>
                        <a:pt x="f5" y="f16"/>
                        <a:pt x="f14" y="f5"/>
                        <a:pt x="f13" y="f5"/>
                      </a:cubicBezTo>
                      <a:lnTo>
                        <a:pt x="f12" y="f5"/>
                      </a:lnTo>
                      <a:cubicBezTo>
                        <a:pt x="f10" y="f5"/>
                        <a:pt x="f6" y="f16"/>
                        <a:pt x="f6" y="f15"/>
                      </a:cubicBezTo>
                      <a:lnTo>
                        <a:pt x="f6" y="f8"/>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3" name="Freeform: Shape 6">
                  <a:extLst>
                    <a:ext uri="{FF2B5EF4-FFF2-40B4-BE49-F238E27FC236}">
                      <a16:creationId xmlns:a16="http://schemas.microsoft.com/office/drawing/2014/main" id="{953E6439-9DAD-4E65-8075-42E2C05533D3}"/>
                    </a:ext>
                  </a:extLst>
                </p:cNvPr>
                <p:cNvSpPr/>
                <p:nvPr/>
              </p:nvSpPr>
              <p:spPr>
                <a:xfrm>
                  <a:off x="5022314" y="2660794"/>
                  <a:ext cx="1920889" cy="1536402"/>
                </a:xfrm>
                <a:custGeom>
                  <a:avLst/>
                  <a:gdLst>
                    <a:gd name="f0" fmla="val 10800000"/>
                    <a:gd name="f1" fmla="val 5400000"/>
                    <a:gd name="f2" fmla="val 180"/>
                    <a:gd name="f3" fmla="val w"/>
                    <a:gd name="f4" fmla="val h"/>
                    <a:gd name="f5" fmla="val 0"/>
                    <a:gd name="f6" fmla="val 2593480"/>
                    <a:gd name="f7" fmla="val 2074372"/>
                    <a:gd name="f8" fmla="val 2577742"/>
                    <a:gd name="f9" fmla="val 1906722"/>
                    <a:gd name="f10" fmla="val 2562003"/>
                    <a:gd name="f11" fmla="val 1944410"/>
                    <a:gd name="f12" fmla="val 2546757"/>
                    <a:gd name="f13" fmla="val 1978333"/>
                    <a:gd name="f14" fmla="val 2522042"/>
                    <a:gd name="f15" fmla="val 2003049"/>
                    <a:gd name="f16" fmla="val 2497287"/>
                    <a:gd name="f17" fmla="val 2027724"/>
                    <a:gd name="f18" fmla="val 2463269"/>
                    <a:gd name="f19" fmla="val 2042946"/>
                    <a:gd name="f20" fmla="val 2425563"/>
                    <a:gd name="f21" fmla="val 167959"/>
                    <a:gd name="f22" fmla="val 130211"/>
                    <a:gd name="f23" fmla="val 96193"/>
                    <a:gd name="f24" fmla="val 71479"/>
                    <a:gd name="f25" fmla="val 46764"/>
                    <a:gd name="f26" fmla="val 31518"/>
                    <a:gd name="f27" fmla="val 167691"/>
                    <a:gd name="f28" fmla="val 130004"/>
                    <a:gd name="f29" fmla="val 96040"/>
                    <a:gd name="f30" fmla="val 71324"/>
                    <a:gd name="f31" fmla="val 46649"/>
                    <a:gd name="f32" fmla="val 31427"/>
                    <a:gd name="f33" fmla="val 75048"/>
                    <a:gd name="f34" fmla="val 2518313"/>
                    <a:gd name="f35" fmla="val 75208"/>
                    <a:gd name="f36" fmla="val 41"/>
                    <a:gd name="f37" fmla="val 1999325"/>
                    <a:gd name="f38" fmla="val 2074373"/>
                    <a:gd name="f39" fmla="+- 0 0 -90"/>
                    <a:gd name="f40" fmla="*/ f3 1 2593480"/>
                    <a:gd name="f41" fmla="*/ f4 1 2074372"/>
                    <a:gd name="f42" fmla="+- f7 0 f5"/>
                    <a:gd name="f43" fmla="+- f6 0 f5"/>
                    <a:gd name="f44" fmla="*/ f39 f0 1"/>
                    <a:gd name="f45" fmla="*/ f43 1 2593480"/>
                    <a:gd name="f46" fmla="*/ f42 1 2074372"/>
                    <a:gd name="f47" fmla="*/ 2577742 f43 1"/>
                    <a:gd name="f48" fmla="*/ 1906722 f42 1"/>
                    <a:gd name="f49" fmla="*/ 2562003 f43 1"/>
                    <a:gd name="f50" fmla="*/ 2522042 f43 1"/>
                    <a:gd name="f51" fmla="*/ 2003049 f42 1"/>
                    <a:gd name="f52" fmla="*/ 2425563 f43 1"/>
                    <a:gd name="f53" fmla="*/ 2042946 f42 1"/>
                    <a:gd name="f54" fmla="*/ 167959 f43 1"/>
                    <a:gd name="f55" fmla="*/ 71479 f43 1"/>
                    <a:gd name="f56" fmla="*/ 31518 f43 1"/>
                    <a:gd name="f57" fmla="*/ 167691 f42 1"/>
                    <a:gd name="f58" fmla="*/ 71324 f42 1"/>
                    <a:gd name="f59" fmla="*/ 31427 f42 1"/>
                    <a:gd name="f60" fmla="*/ 2593480 f43 1"/>
                    <a:gd name="f61" fmla="*/ 0 f42 1"/>
                    <a:gd name="f62" fmla="*/ 0 f43 1"/>
                    <a:gd name="f63" fmla="*/ 2074373 f42 1"/>
                    <a:gd name="f64" fmla="*/ f44 1 f2"/>
                    <a:gd name="f65" fmla="*/ f47 1 2593480"/>
                    <a:gd name="f66" fmla="*/ f48 1 2074372"/>
                    <a:gd name="f67" fmla="*/ f49 1 2593480"/>
                    <a:gd name="f68" fmla="*/ f50 1 2593480"/>
                    <a:gd name="f69" fmla="*/ f51 1 2074372"/>
                    <a:gd name="f70" fmla="*/ f52 1 2593480"/>
                    <a:gd name="f71" fmla="*/ f53 1 2074372"/>
                    <a:gd name="f72" fmla="*/ f54 1 2593480"/>
                    <a:gd name="f73" fmla="*/ f55 1 2593480"/>
                    <a:gd name="f74" fmla="*/ f56 1 2593480"/>
                    <a:gd name="f75" fmla="*/ f57 1 2074372"/>
                    <a:gd name="f76" fmla="*/ f58 1 2074372"/>
                    <a:gd name="f77" fmla="*/ f59 1 2074372"/>
                    <a:gd name="f78" fmla="*/ f60 1 2593480"/>
                    <a:gd name="f79" fmla="*/ f61 1 2074372"/>
                    <a:gd name="f80" fmla="*/ f62 1 2593480"/>
                    <a:gd name="f81" fmla="*/ f63 1 2074372"/>
                    <a:gd name="f82" fmla="*/ f5 1 f45"/>
                    <a:gd name="f83" fmla="*/ f6 1 f45"/>
                    <a:gd name="f84" fmla="*/ f5 1 f46"/>
                    <a:gd name="f85" fmla="*/ f7 1 f46"/>
                    <a:gd name="f86" fmla="+- f64 0 f1"/>
                    <a:gd name="f87" fmla="*/ f65 1 f45"/>
                    <a:gd name="f88" fmla="*/ f66 1 f46"/>
                    <a:gd name="f89" fmla="*/ f67 1 f45"/>
                    <a:gd name="f90" fmla="*/ f68 1 f45"/>
                    <a:gd name="f91" fmla="*/ f69 1 f46"/>
                    <a:gd name="f92" fmla="*/ f70 1 f45"/>
                    <a:gd name="f93" fmla="*/ f71 1 f46"/>
                    <a:gd name="f94" fmla="*/ f72 1 f45"/>
                    <a:gd name="f95" fmla="*/ f73 1 f45"/>
                    <a:gd name="f96" fmla="*/ f74 1 f45"/>
                    <a:gd name="f97" fmla="*/ f75 1 f46"/>
                    <a:gd name="f98" fmla="*/ f76 1 f46"/>
                    <a:gd name="f99" fmla="*/ f77 1 f46"/>
                    <a:gd name="f100" fmla="*/ f78 1 f45"/>
                    <a:gd name="f101" fmla="*/ f79 1 f46"/>
                    <a:gd name="f102" fmla="*/ f80 1 f45"/>
                    <a:gd name="f103" fmla="*/ f81 1 f46"/>
                    <a:gd name="f104" fmla="*/ f82 f40 1"/>
                    <a:gd name="f105" fmla="*/ f83 f40 1"/>
                    <a:gd name="f106" fmla="*/ f85 f41 1"/>
                    <a:gd name="f107" fmla="*/ f84 f41 1"/>
                    <a:gd name="f108" fmla="*/ f87 f40 1"/>
                    <a:gd name="f109" fmla="*/ f88 f41 1"/>
                    <a:gd name="f110" fmla="*/ f89 f40 1"/>
                    <a:gd name="f111" fmla="*/ f90 f40 1"/>
                    <a:gd name="f112" fmla="*/ f91 f41 1"/>
                    <a:gd name="f113" fmla="*/ f92 f40 1"/>
                    <a:gd name="f114" fmla="*/ f93 f41 1"/>
                    <a:gd name="f115" fmla="*/ f94 f40 1"/>
                    <a:gd name="f116" fmla="*/ f95 f40 1"/>
                    <a:gd name="f117" fmla="*/ f96 f40 1"/>
                    <a:gd name="f118" fmla="*/ f97 f41 1"/>
                    <a:gd name="f119" fmla="*/ f98 f41 1"/>
                    <a:gd name="f120" fmla="*/ f99 f41 1"/>
                    <a:gd name="f121" fmla="*/ f100 f40 1"/>
                    <a:gd name="f122" fmla="*/ f101 f41 1"/>
                    <a:gd name="f123" fmla="*/ f102 f40 1"/>
                    <a:gd name="f124" fmla="*/ f103 f41 1"/>
                  </a:gdLst>
                  <a:ahLst/>
                  <a:cxnLst>
                    <a:cxn ang="3cd4">
                      <a:pos x="hc" y="t"/>
                    </a:cxn>
                    <a:cxn ang="0">
                      <a:pos x="r" y="vc"/>
                    </a:cxn>
                    <a:cxn ang="cd4">
                      <a:pos x="hc" y="b"/>
                    </a:cxn>
                    <a:cxn ang="cd2">
                      <a:pos x="l" y="vc"/>
                    </a:cxn>
                    <a:cxn ang="f86">
                      <a:pos x="f108" y="f109"/>
                    </a:cxn>
                    <a:cxn ang="f86">
                      <a:pos x="f110" y="f109"/>
                    </a:cxn>
                    <a:cxn ang="f86">
                      <a:pos x="f111" y="f112"/>
                    </a:cxn>
                    <a:cxn ang="f86">
                      <a:pos x="f113" y="f114"/>
                    </a:cxn>
                    <a:cxn ang="f86">
                      <a:pos x="f115" y="f114"/>
                    </a:cxn>
                    <a:cxn ang="f86">
                      <a:pos x="f116" y="f112"/>
                    </a:cxn>
                    <a:cxn ang="f86">
                      <a:pos x="f117" y="f109"/>
                    </a:cxn>
                    <a:cxn ang="f86">
                      <a:pos x="f117" y="f118"/>
                    </a:cxn>
                    <a:cxn ang="f86">
                      <a:pos x="f116" y="f119"/>
                    </a:cxn>
                    <a:cxn ang="f86">
                      <a:pos x="f115" y="f120"/>
                    </a:cxn>
                    <a:cxn ang="f86">
                      <a:pos x="f113" y="f120"/>
                    </a:cxn>
                    <a:cxn ang="f86">
                      <a:pos x="f111" y="f119"/>
                    </a:cxn>
                    <a:cxn ang="f86">
                      <a:pos x="f110" y="f118"/>
                    </a:cxn>
                    <a:cxn ang="f86">
                      <a:pos x="f110" y="f109"/>
                    </a:cxn>
                    <a:cxn ang="f86">
                      <a:pos x="f121" y="f109"/>
                    </a:cxn>
                    <a:cxn ang="f86">
                      <a:pos x="f121" y="f118"/>
                    </a:cxn>
                    <a:cxn ang="f86">
                      <a:pos x="f113" y="f122"/>
                    </a:cxn>
                    <a:cxn ang="f86">
                      <a:pos x="f115" y="f122"/>
                    </a:cxn>
                    <a:cxn ang="f86">
                      <a:pos x="f123" y="f118"/>
                    </a:cxn>
                    <a:cxn ang="f86">
                      <a:pos x="f123" y="f109"/>
                    </a:cxn>
                    <a:cxn ang="f86">
                      <a:pos x="f115" y="f124"/>
                    </a:cxn>
                    <a:cxn ang="f86">
                      <a:pos x="f113" y="f124"/>
                    </a:cxn>
                    <a:cxn ang="f86">
                      <a:pos x="f121" y="f109"/>
                    </a:cxn>
                    <a:cxn ang="f86">
                      <a:pos x="f108" y="f109"/>
                    </a:cxn>
                  </a:cxnLst>
                  <a:rect l="f104" t="f107" r="f105" b="f106"/>
                  <a:pathLst>
                    <a:path w="2593480" h="2074372">
                      <a:moveTo>
                        <a:pt x="f8" y="f9"/>
                      </a:moveTo>
                      <a:lnTo>
                        <a:pt x="f10" y="f9"/>
                      </a:lnTo>
                      <a:cubicBezTo>
                        <a:pt x="f10" y="f11"/>
                        <a:pt x="f12" y="f13"/>
                        <a:pt x="f14" y="f15"/>
                      </a:cubicBezTo>
                      <a:cubicBezTo>
                        <a:pt x="f16" y="f17"/>
                        <a:pt x="f18" y="f19"/>
                        <a:pt x="f20" y="f19"/>
                      </a:cubicBezTo>
                      <a:lnTo>
                        <a:pt x="f21" y="f19"/>
                      </a:lnTo>
                      <a:cubicBezTo>
                        <a:pt x="f22" y="f19"/>
                        <a:pt x="f23" y="f17"/>
                        <a:pt x="f24" y="f15"/>
                      </a:cubicBezTo>
                      <a:cubicBezTo>
                        <a:pt x="f25" y="f13"/>
                        <a:pt x="f26" y="f11"/>
                        <a:pt x="f26" y="f9"/>
                      </a:cubicBezTo>
                      <a:lnTo>
                        <a:pt x="f26" y="f27"/>
                      </a:lnTo>
                      <a:cubicBezTo>
                        <a:pt x="f26" y="f28"/>
                        <a:pt x="f25" y="f29"/>
                        <a:pt x="f24" y="f30"/>
                      </a:cubicBezTo>
                      <a:cubicBezTo>
                        <a:pt x="f23" y="f31"/>
                        <a:pt x="f22" y="f32"/>
                        <a:pt x="f21" y="f32"/>
                      </a:cubicBezTo>
                      <a:lnTo>
                        <a:pt x="f20" y="f32"/>
                      </a:lnTo>
                      <a:cubicBezTo>
                        <a:pt x="f18" y="f32"/>
                        <a:pt x="f16" y="f31"/>
                        <a:pt x="f14" y="f30"/>
                      </a:cubicBezTo>
                      <a:cubicBezTo>
                        <a:pt x="f12" y="f29"/>
                        <a:pt x="f10" y="f28"/>
                        <a:pt x="f10" y="f27"/>
                      </a:cubicBezTo>
                      <a:lnTo>
                        <a:pt x="f10" y="f9"/>
                      </a:lnTo>
                      <a:lnTo>
                        <a:pt x="f6" y="f9"/>
                      </a:lnTo>
                      <a:lnTo>
                        <a:pt x="f6" y="f27"/>
                      </a:lnTo>
                      <a:cubicBezTo>
                        <a:pt x="f6" y="f33"/>
                        <a:pt x="f34" y="f5"/>
                        <a:pt x="f20" y="f5"/>
                      </a:cubicBezTo>
                      <a:lnTo>
                        <a:pt x="f21" y="f5"/>
                      </a:lnTo>
                      <a:cubicBezTo>
                        <a:pt x="f35" y="f5"/>
                        <a:pt x="f36" y="f33"/>
                        <a:pt x="f5" y="f27"/>
                      </a:cubicBezTo>
                      <a:lnTo>
                        <a:pt x="f5" y="f9"/>
                      </a:lnTo>
                      <a:cubicBezTo>
                        <a:pt x="f36" y="f37"/>
                        <a:pt x="f35" y="f38"/>
                        <a:pt x="f21" y="f38"/>
                      </a:cubicBezTo>
                      <a:lnTo>
                        <a:pt x="f20" y="f38"/>
                      </a:lnTo>
                      <a:cubicBezTo>
                        <a:pt x="f34" y="f38"/>
                        <a:pt x="f6" y="f37"/>
                        <a:pt x="f6"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4" name="Freeform: Shape 7">
                  <a:extLst>
                    <a:ext uri="{FF2B5EF4-FFF2-40B4-BE49-F238E27FC236}">
                      <a16:creationId xmlns:a16="http://schemas.microsoft.com/office/drawing/2014/main" id="{B134B000-EECE-42EF-894E-CCEBEBF0D42F}"/>
                    </a:ext>
                  </a:extLst>
                </p:cNvPr>
                <p:cNvSpPr/>
                <p:nvPr/>
              </p:nvSpPr>
              <p:spPr>
                <a:xfrm>
                  <a:off x="5140308" y="2775606"/>
                  <a:ext cx="1684928" cy="1409959"/>
                </a:xfrm>
                <a:custGeom>
                  <a:avLst/>
                  <a:gdLst>
                    <a:gd name="f0" fmla="val 10800000"/>
                    <a:gd name="f1" fmla="val 5400000"/>
                    <a:gd name="f2" fmla="val 180"/>
                    <a:gd name="f3" fmla="val w"/>
                    <a:gd name="f4" fmla="val h"/>
                    <a:gd name="f5" fmla="val 0"/>
                    <a:gd name="f6" fmla="val 2274899"/>
                    <a:gd name="f7" fmla="val 1903653"/>
                    <a:gd name="f8" fmla="val 2274900"/>
                    <a:gd name="f9" fmla="+- 0 0 -90"/>
                    <a:gd name="f10" fmla="*/ f3 1 2274899"/>
                    <a:gd name="f11" fmla="*/ f4 1 1903653"/>
                    <a:gd name="f12" fmla="+- f7 0 f5"/>
                    <a:gd name="f13" fmla="+- f6 0 f5"/>
                    <a:gd name="f14" fmla="*/ f9 f0 1"/>
                    <a:gd name="f15" fmla="*/ f13 1 2274899"/>
                    <a:gd name="f16" fmla="*/ f12 1 1903653"/>
                    <a:gd name="f17" fmla="*/ 2274900 f13 1"/>
                    <a:gd name="f18" fmla="*/ 1903653 f12 1"/>
                    <a:gd name="f19" fmla="*/ 0 f13 1"/>
                    <a:gd name="f20" fmla="*/ 0 f12 1"/>
                    <a:gd name="f21" fmla="*/ f14 1 f2"/>
                    <a:gd name="f22" fmla="*/ f17 1 2274899"/>
                    <a:gd name="f23" fmla="*/ f18 1 1903653"/>
                    <a:gd name="f24" fmla="*/ f19 1 2274899"/>
                    <a:gd name="f25" fmla="*/ f20 1 1903653"/>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 ang="f30">
                      <a:pos x="f39" y="f40"/>
                    </a:cxn>
                  </a:cxnLst>
                  <a:rect l="f35" t="f38" r="f36" b="f37"/>
                  <a:pathLst>
                    <a:path w="2274899" h="1903653">
                      <a:moveTo>
                        <a:pt x="f8" y="f7"/>
                      </a:moveTo>
                      <a:lnTo>
                        <a:pt x="f5" y="f7"/>
                      </a:lnTo>
                      <a:lnTo>
                        <a:pt x="f5" y="f5"/>
                      </a:lnTo>
                      <a:lnTo>
                        <a:pt x="f8" y="f5"/>
                      </a:lnTo>
                      <a:lnTo>
                        <a:pt x="f8" y="f7"/>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5" name="Freeform: Shape 8">
                  <a:extLst>
                    <a:ext uri="{FF2B5EF4-FFF2-40B4-BE49-F238E27FC236}">
                      <a16:creationId xmlns:a16="http://schemas.microsoft.com/office/drawing/2014/main" id="{25FADE58-05A6-4B84-90DB-9C4F7E05FF48}"/>
                    </a:ext>
                  </a:extLst>
                </p:cNvPr>
                <p:cNvSpPr/>
                <p:nvPr/>
              </p:nvSpPr>
              <p:spPr>
                <a:xfrm>
                  <a:off x="5128650" y="2763966"/>
                  <a:ext cx="1708236" cy="1433230"/>
                </a:xfrm>
                <a:custGeom>
                  <a:avLst/>
                  <a:gdLst>
                    <a:gd name="f0" fmla="val 10800000"/>
                    <a:gd name="f1" fmla="val 5400000"/>
                    <a:gd name="f2" fmla="val 180"/>
                    <a:gd name="f3" fmla="val w"/>
                    <a:gd name="f4" fmla="val h"/>
                    <a:gd name="f5" fmla="val 0"/>
                    <a:gd name="f6" fmla="val 2306376"/>
                    <a:gd name="f7" fmla="val 1935079"/>
                    <a:gd name="f8" fmla="val 2290638"/>
                    <a:gd name="f9" fmla="val 1919367"/>
                    <a:gd name="f10" fmla="val 1903653"/>
                    <a:gd name="f11" fmla="val 31477"/>
                    <a:gd name="f12" fmla="val 31427"/>
                    <a:gd name="f13" fmla="val 2274900"/>
                    <a:gd name="f14" fmla="val 2306377"/>
                    <a:gd name="f15" fmla="val 15713"/>
                    <a:gd name="f16" fmla="val 11580"/>
                    <a:gd name="f17" fmla="val 2304696"/>
                    <a:gd name="f18" fmla="val 7529"/>
                    <a:gd name="f19" fmla="val 2301786"/>
                    <a:gd name="f20" fmla="val 4583"/>
                    <a:gd name="f21" fmla="val 2298835"/>
                    <a:gd name="f22" fmla="val 1678"/>
                    <a:gd name="f23" fmla="val 2294778"/>
                    <a:gd name="f24" fmla="val 15738"/>
                    <a:gd name="f25" fmla="val 11599"/>
                    <a:gd name="f26" fmla="val 7541"/>
                    <a:gd name="f27" fmla="val 4590"/>
                    <a:gd name="f28" fmla="val 1680"/>
                    <a:gd name="f29" fmla="val 1923500"/>
                    <a:gd name="f30" fmla="val 1927551"/>
                    <a:gd name="f31" fmla="val 1930497"/>
                    <a:gd name="f32" fmla="val 1933402"/>
                    <a:gd name="f33" fmla="val 1935080"/>
                    <a:gd name="f34" fmla="+- 0 0 -90"/>
                    <a:gd name="f35" fmla="*/ f3 1 2306376"/>
                    <a:gd name="f36" fmla="*/ f4 1 1935079"/>
                    <a:gd name="f37" fmla="+- f7 0 f5"/>
                    <a:gd name="f38" fmla="+- f6 0 f5"/>
                    <a:gd name="f39" fmla="*/ f34 f0 1"/>
                    <a:gd name="f40" fmla="*/ f38 1 2306376"/>
                    <a:gd name="f41" fmla="*/ f37 1 1935079"/>
                    <a:gd name="f42" fmla="*/ 2290638 f38 1"/>
                    <a:gd name="f43" fmla="*/ 1919367 f37 1"/>
                    <a:gd name="f44" fmla="*/ 1903653 f37 1"/>
                    <a:gd name="f45" fmla="*/ 31477 f38 1"/>
                    <a:gd name="f46" fmla="*/ 31427 f37 1"/>
                    <a:gd name="f47" fmla="*/ 2274900 f38 1"/>
                    <a:gd name="f48" fmla="*/ 2306377 f38 1"/>
                    <a:gd name="f49" fmla="*/ 15713 f37 1"/>
                    <a:gd name="f50" fmla="*/ 2301786 f38 1"/>
                    <a:gd name="f51" fmla="*/ 4583 f37 1"/>
                    <a:gd name="f52" fmla="*/ 0 f37 1"/>
                    <a:gd name="f53" fmla="*/ 15738 f38 1"/>
                    <a:gd name="f54" fmla="*/ 4590 f38 1"/>
                    <a:gd name="f55" fmla="*/ 0 f38 1"/>
                    <a:gd name="f56" fmla="*/ 1930497 f37 1"/>
                    <a:gd name="f57" fmla="*/ 1935080 f37 1"/>
                    <a:gd name="f58" fmla="*/ f39 1 f2"/>
                    <a:gd name="f59" fmla="*/ f42 1 2306376"/>
                    <a:gd name="f60" fmla="*/ f43 1 1935079"/>
                    <a:gd name="f61" fmla="*/ f44 1 1935079"/>
                    <a:gd name="f62" fmla="*/ f45 1 2306376"/>
                    <a:gd name="f63" fmla="*/ f46 1 1935079"/>
                    <a:gd name="f64" fmla="*/ f47 1 2306376"/>
                    <a:gd name="f65" fmla="*/ f48 1 2306376"/>
                    <a:gd name="f66" fmla="*/ f49 1 1935079"/>
                    <a:gd name="f67" fmla="*/ f50 1 2306376"/>
                    <a:gd name="f68" fmla="*/ f51 1 1935079"/>
                    <a:gd name="f69" fmla="*/ f52 1 1935079"/>
                    <a:gd name="f70" fmla="*/ f53 1 2306376"/>
                    <a:gd name="f71" fmla="*/ f54 1 2306376"/>
                    <a:gd name="f72" fmla="*/ f55 1 2306376"/>
                    <a:gd name="f73" fmla="*/ f56 1 1935079"/>
                    <a:gd name="f74" fmla="*/ f57 1 1935079"/>
                    <a:gd name="f75" fmla="*/ f5 1 f40"/>
                    <a:gd name="f76" fmla="*/ f6 1 f40"/>
                    <a:gd name="f77" fmla="*/ f5 1 f41"/>
                    <a:gd name="f78" fmla="*/ f7 1 f41"/>
                    <a:gd name="f79" fmla="+- f58 0 f1"/>
                    <a:gd name="f80" fmla="*/ f59 1 f40"/>
                    <a:gd name="f81" fmla="*/ f60 1 f41"/>
                    <a:gd name="f82" fmla="*/ f61 1 f41"/>
                    <a:gd name="f83" fmla="*/ f62 1 f40"/>
                    <a:gd name="f84" fmla="*/ f63 1 f41"/>
                    <a:gd name="f85" fmla="*/ f64 1 f40"/>
                    <a:gd name="f86" fmla="*/ f65 1 f40"/>
                    <a:gd name="f87" fmla="*/ f66 1 f41"/>
                    <a:gd name="f88" fmla="*/ f67 1 f40"/>
                    <a:gd name="f89" fmla="*/ f68 1 f41"/>
                    <a:gd name="f90" fmla="*/ f69 1 f41"/>
                    <a:gd name="f91" fmla="*/ f70 1 f40"/>
                    <a:gd name="f92" fmla="*/ f71 1 f40"/>
                    <a:gd name="f93" fmla="*/ f72 1 f40"/>
                    <a:gd name="f94" fmla="*/ f73 1 f41"/>
                    <a:gd name="f95" fmla="*/ f74 1 f41"/>
                    <a:gd name="f96" fmla="*/ f75 f35 1"/>
                    <a:gd name="f97" fmla="*/ f76 f35 1"/>
                    <a:gd name="f98" fmla="*/ f78 f36 1"/>
                    <a:gd name="f99" fmla="*/ f77 f36 1"/>
                    <a:gd name="f100" fmla="*/ f80 f35 1"/>
                    <a:gd name="f101" fmla="*/ f81 f36 1"/>
                    <a:gd name="f102" fmla="*/ f82 f36 1"/>
                    <a:gd name="f103" fmla="*/ f83 f35 1"/>
                    <a:gd name="f104" fmla="*/ f84 f36 1"/>
                    <a:gd name="f105" fmla="*/ f85 f35 1"/>
                    <a:gd name="f106" fmla="*/ f86 f35 1"/>
                    <a:gd name="f107" fmla="*/ f87 f36 1"/>
                    <a:gd name="f108" fmla="*/ f88 f35 1"/>
                    <a:gd name="f109" fmla="*/ f89 f36 1"/>
                    <a:gd name="f110" fmla="*/ f90 f36 1"/>
                    <a:gd name="f111" fmla="*/ f91 f35 1"/>
                    <a:gd name="f112" fmla="*/ f92 f35 1"/>
                    <a:gd name="f113" fmla="*/ f93 f35 1"/>
                    <a:gd name="f114" fmla="*/ f94 f36 1"/>
                    <a:gd name="f115" fmla="*/ f95 f36 1"/>
                  </a:gdLst>
                  <a:ahLst/>
                  <a:cxnLst>
                    <a:cxn ang="3cd4">
                      <a:pos x="hc" y="t"/>
                    </a:cxn>
                    <a:cxn ang="0">
                      <a:pos x="r" y="vc"/>
                    </a:cxn>
                    <a:cxn ang="cd4">
                      <a:pos x="hc" y="b"/>
                    </a:cxn>
                    <a:cxn ang="cd2">
                      <a:pos x="l" y="vc"/>
                    </a:cxn>
                    <a:cxn ang="f79">
                      <a:pos x="f100" y="f101"/>
                    </a:cxn>
                    <a:cxn ang="f79">
                      <a:pos x="f100" y="f102"/>
                    </a:cxn>
                    <a:cxn ang="f79">
                      <a:pos x="f103" y="f102"/>
                    </a:cxn>
                    <a:cxn ang="f79">
                      <a:pos x="f103" y="f104"/>
                    </a:cxn>
                    <a:cxn ang="f79">
                      <a:pos x="f105" y="f104"/>
                    </a:cxn>
                    <a:cxn ang="f79">
                      <a:pos x="f105" y="f101"/>
                    </a:cxn>
                    <a:cxn ang="f79">
                      <a:pos x="f100" y="f101"/>
                    </a:cxn>
                    <a:cxn ang="f79">
                      <a:pos x="f100" y="f102"/>
                    </a:cxn>
                    <a:cxn ang="f79">
                      <a:pos x="f100" y="f101"/>
                    </a:cxn>
                    <a:cxn ang="f79">
                      <a:pos x="f106" y="f101"/>
                    </a:cxn>
                    <a:cxn ang="f79">
                      <a:pos x="f106" y="f107"/>
                    </a:cxn>
                    <a:cxn ang="f79">
                      <a:pos x="f108" y="f109"/>
                    </a:cxn>
                    <a:cxn ang="f79">
                      <a:pos x="f100" y="f110"/>
                    </a:cxn>
                    <a:cxn ang="f79">
                      <a:pos x="f111" y="f110"/>
                    </a:cxn>
                    <a:cxn ang="f79">
                      <a:pos x="f112" y="f109"/>
                    </a:cxn>
                    <a:cxn ang="f79">
                      <a:pos x="f113" y="f107"/>
                    </a:cxn>
                    <a:cxn ang="f79">
                      <a:pos x="f113" y="f101"/>
                    </a:cxn>
                    <a:cxn ang="f79">
                      <a:pos x="f112" y="f114"/>
                    </a:cxn>
                    <a:cxn ang="f79">
                      <a:pos x="f111" y="f115"/>
                    </a:cxn>
                    <a:cxn ang="f79">
                      <a:pos x="f100" y="f115"/>
                    </a:cxn>
                    <a:cxn ang="f79">
                      <a:pos x="f108" y="f114"/>
                    </a:cxn>
                    <a:cxn ang="f79">
                      <a:pos x="f106" y="f101"/>
                    </a:cxn>
                    <a:cxn ang="f79">
                      <a:pos x="f100" y="f101"/>
                    </a:cxn>
                  </a:cxnLst>
                  <a:rect l="f96" t="f99" r="f97" b="f98"/>
                  <a:pathLst>
                    <a:path w="2306376" h="1935079">
                      <a:moveTo>
                        <a:pt x="f8" y="f9"/>
                      </a:moveTo>
                      <a:lnTo>
                        <a:pt x="f8" y="f10"/>
                      </a:lnTo>
                      <a:lnTo>
                        <a:pt x="f11" y="f10"/>
                      </a:lnTo>
                      <a:lnTo>
                        <a:pt x="f11" y="f12"/>
                      </a:lnTo>
                      <a:lnTo>
                        <a:pt x="f13" y="f12"/>
                      </a:lnTo>
                      <a:lnTo>
                        <a:pt x="f13" y="f9"/>
                      </a:lnTo>
                      <a:lnTo>
                        <a:pt x="f8" y="f9"/>
                      </a:lnTo>
                      <a:lnTo>
                        <a:pt x="f8" y="f10"/>
                      </a:lnTo>
                      <a:lnTo>
                        <a:pt x="f8" y="f9"/>
                      </a:lnTo>
                      <a:lnTo>
                        <a:pt x="f14" y="f9"/>
                      </a:lnTo>
                      <a:lnTo>
                        <a:pt x="f14" y="f15"/>
                      </a:lnTo>
                      <a:cubicBezTo>
                        <a:pt x="f14" y="f16"/>
                        <a:pt x="f17" y="f18"/>
                        <a:pt x="f19" y="f20"/>
                      </a:cubicBezTo>
                      <a:cubicBezTo>
                        <a:pt x="f21" y="f22"/>
                        <a:pt x="f23" y="f5"/>
                        <a:pt x="f8" y="f5"/>
                      </a:cubicBezTo>
                      <a:lnTo>
                        <a:pt x="f24" y="f5"/>
                      </a:lnTo>
                      <a:cubicBezTo>
                        <a:pt x="f25" y="f5"/>
                        <a:pt x="f26" y="f22"/>
                        <a:pt x="f27" y="f20"/>
                      </a:cubicBezTo>
                      <a:cubicBezTo>
                        <a:pt x="f28" y="f18"/>
                        <a:pt x="f5" y="f16"/>
                        <a:pt x="f5" y="f15"/>
                      </a:cubicBezTo>
                      <a:lnTo>
                        <a:pt x="f5" y="f9"/>
                      </a:lnTo>
                      <a:cubicBezTo>
                        <a:pt x="f5" y="f29"/>
                        <a:pt x="f28" y="f30"/>
                        <a:pt x="f27" y="f31"/>
                      </a:cubicBezTo>
                      <a:cubicBezTo>
                        <a:pt x="f26" y="f32"/>
                        <a:pt x="f25" y="f33"/>
                        <a:pt x="f24" y="f33"/>
                      </a:cubicBezTo>
                      <a:lnTo>
                        <a:pt x="f8" y="f33"/>
                      </a:lnTo>
                      <a:cubicBezTo>
                        <a:pt x="f23" y="f33"/>
                        <a:pt x="f21" y="f32"/>
                        <a:pt x="f19" y="f31"/>
                      </a:cubicBezTo>
                      <a:cubicBezTo>
                        <a:pt x="f17" y="f30"/>
                        <a:pt x="f14" y="f29"/>
                        <a:pt x="f14"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6" name="Freeform: Shape 9">
                  <a:extLst>
                    <a:ext uri="{FF2B5EF4-FFF2-40B4-BE49-F238E27FC236}">
                      <a16:creationId xmlns:a16="http://schemas.microsoft.com/office/drawing/2014/main" id="{BF135BC0-00A5-4257-973B-661EFAE0F5DF}"/>
                    </a:ext>
                  </a:extLst>
                </p:cNvPr>
                <p:cNvSpPr/>
                <p:nvPr/>
              </p:nvSpPr>
              <p:spPr>
                <a:xfrm>
                  <a:off x="5049682" y="2821308"/>
                  <a:ext cx="2108341" cy="1364257"/>
                </a:xfrm>
                <a:custGeom>
                  <a:avLst/>
                  <a:gdLst>
                    <a:gd name="f0" fmla="val 10800000"/>
                    <a:gd name="f1" fmla="val 5400000"/>
                    <a:gd name="f2" fmla="val 180"/>
                    <a:gd name="f3" fmla="val w"/>
                    <a:gd name="f4" fmla="val h"/>
                    <a:gd name="f5" fmla="val 0"/>
                    <a:gd name="f6" fmla="val 2846569"/>
                    <a:gd name="f7" fmla="val 1841945"/>
                    <a:gd name="f8" fmla="val 2566570"/>
                    <a:gd name="f9" fmla="val 1697824"/>
                    <a:gd name="f10" fmla="val 2552348"/>
                    <a:gd name="f11" fmla="val 1777414"/>
                    <a:gd name="f12" fmla="val 2472672"/>
                    <a:gd name="f13" fmla="val 2388611"/>
                    <a:gd name="f14" fmla="val 131007"/>
                    <a:gd name="f15" fmla="val 46946"/>
                    <a:gd name="f16" fmla="+- 0 0 10926"/>
                    <a:gd name="f17" fmla="val 1739"/>
                    <a:gd name="f18" fmla="val 205396"/>
                    <a:gd name="f19" fmla="val 416446"/>
                    <a:gd name="f20" fmla="val 218060"/>
                    <a:gd name="f21" fmla="val 336856"/>
                    <a:gd name="f22" fmla="val 297285"/>
                    <a:gd name="f23" fmla="val 272284"/>
                    <a:gd name="f24" fmla="val 382371"/>
                    <a:gd name="f25" fmla="val 1114085"/>
                    <a:gd name="f26" fmla="val 1343645"/>
                    <a:gd name="f27" fmla="val 2715839"/>
                    <a:gd name="f28" fmla="val 2801089"/>
                    <a:gd name="f29" fmla="val 2858633"/>
                    <a:gd name="f30" fmla="val 64531"/>
                    <a:gd name="f31" fmla="val 2844411"/>
                    <a:gd name="f32" fmla="val 144162"/>
                    <a:gd name="f33" fmla="+- 0 0 -90"/>
                    <a:gd name="f34" fmla="*/ f3 1 2846569"/>
                    <a:gd name="f35" fmla="*/ f4 1 1841945"/>
                    <a:gd name="f36" fmla="+- f7 0 f5"/>
                    <a:gd name="f37" fmla="+- f6 0 f5"/>
                    <a:gd name="f38" fmla="*/ f33 f0 1"/>
                    <a:gd name="f39" fmla="*/ f37 1 2846569"/>
                    <a:gd name="f40" fmla="*/ f36 1 1841945"/>
                    <a:gd name="f41" fmla="*/ 2566570 f37 1"/>
                    <a:gd name="f42" fmla="*/ 1697824 f36 1"/>
                    <a:gd name="f43" fmla="*/ 2388611 f37 1"/>
                    <a:gd name="f44" fmla="*/ 1841945 f36 1"/>
                    <a:gd name="f45" fmla="*/ 131007 f37 1"/>
                    <a:gd name="f46" fmla="*/ 1739 f37 1"/>
                    <a:gd name="f47" fmla="*/ 205396 f37 1"/>
                    <a:gd name="f48" fmla="*/ 416446 f36 1"/>
                    <a:gd name="f49" fmla="*/ 382371 f37 1"/>
                    <a:gd name="f50" fmla="*/ 272284 f36 1"/>
                    <a:gd name="f51" fmla="*/ 1114085 f37 1"/>
                    <a:gd name="f52" fmla="*/ 1343645 f37 1"/>
                    <a:gd name="f53" fmla="*/ 0 f36 1"/>
                    <a:gd name="f54" fmla="*/ 2715839 f37 1"/>
                    <a:gd name="f55" fmla="*/ 2844411 f37 1"/>
                    <a:gd name="f56" fmla="*/ 144162 f36 1"/>
                    <a:gd name="f57" fmla="*/ f38 1 f2"/>
                    <a:gd name="f58" fmla="*/ f41 1 2846569"/>
                    <a:gd name="f59" fmla="*/ f42 1 1841945"/>
                    <a:gd name="f60" fmla="*/ f43 1 2846569"/>
                    <a:gd name="f61" fmla="*/ f44 1 1841945"/>
                    <a:gd name="f62" fmla="*/ f45 1 2846569"/>
                    <a:gd name="f63" fmla="*/ f46 1 2846569"/>
                    <a:gd name="f64" fmla="*/ f47 1 2846569"/>
                    <a:gd name="f65" fmla="*/ f48 1 1841945"/>
                    <a:gd name="f66" fmla="*/ f49 1 2846569"/>
                    <a:gd name="f67" fmla="*/ f50 1 1841945"/>
                    <a:gd name="f68" fmla="*/ f51 1 2846569"/>
                    <a:gd name="f69" fmla="*/ f52 1 2846569"/>
                    <a:gd name="f70" fmla="*/ f53 1 1841945"/>
                    <a:gd name="f71" fmla="*/ f54 1 2846569"/>
                    <a:gd name="f72" fmla="*/ f55 1 2846569"/>
                    <a:gd name="f73" fmla="*/ f56 1 1841945"/>
                    <a:gd name="f74" fmla="*/ f5 1 f39"/>
                    <a:gd name="f75" fmla="*/ f6 1 f39"/>
                    <a:gd name="f76" fmla="*/ f5 1 f40"/>
                    <a:gd name="f77" fmla="*/ f7 1 f40"/>
                    <a:gd name="f78" fmla="+- f57 0 f1"/>
                    <a:gd name="f79" fmla="*/ f58 1 f39"/>
                    <a:gd name="f80" fmla="*/ f59 1 f40"/>
                    <a:gd name="f81" fmla="*/ f60 1 f39"/>
                    <a:gd name="f82" fmla="*/ f61 1 f40"/>
                    <a:gd name="f83" fmla="*/ f62 1 f39"/>
                    <a:gd name="f84" fmla="*/ f63 1 f39"/>
                    <a:gd name="f85" fmla="*/ f64 1 f39"/>
                    <a:gd name="f86" fmla="*/ f65 1 f40"/>
                    <a:gd name="f87" fmla="*/ f66 1 f39"/>
                    <a:gd name="f88" fmla="*/ f67 1 f40"/>
                    <a:gd name="f89" fmla="*/ f68 1 f39"/>
                    <a:gd name="f90" fmla="*/ f69 1 f39"/>
                    <a:gd name="f91" fmla="*/ f70 1 f40"/>
                    <a:gd name="f92" fmla="*/ f71 1 f39"/>
                    <a:gd name="f93" fmla="*/ f72 1 f39"/>
                    <a:gd name="f94" fmla="*/ f73 1 f40"/>
                    <a:gd name="f95" fmla="*/ f74 f34 1"/>
                    <a:gd name="f96" fmla="*/ f75 f34 1"/>
                    <a:gd name="f97" fmla="*/ f77 f35 1"/>
                    <a:gd name="f98" fmla="*/ f76 f35 1"/>
                    <a:gd name="f99" fmla="*/ f79 f34 1"/>
                    <a:gd name="f100" fmla="*/ f80 f35 1"/>
                    <a:gd name="f101" fmla="*/ f81 f34 1"/>
                    <a:gd name="f102" fmla="*/ f82 f35 1"/>
                    <a:gd name="f103" fmla="*/ f83 f34 1"/>
                    <a:gd name="f104" fmla="*/ f84 f34 1"/>
                    <a:gd name="f105" fmla="*/ f85 f34 1"/>
                    <a:gd name="f106" fmla="*/ f86 f35 1"/>
                    <a:gd name="f107" fmla="*/ f87 f34 1"/>
                    <a:gd name="f108" fmla="*/ f88 f35 1"/>
                    <a:gd name="f109" fmla="*/ f89 f34 1"/>
                    <a:gd name="f110" fmla="*/ f90 f34 1"/>
                    <a:gd name="f111" fmla="*/ f91 f35 1"/>
                    <a:gd name="f112" fmla="*/ f92 f34 1"/>
                    <a:gd name="f113" fmla="*/ f93 f34 1"/>
                    <a:gd name="f114" fmla="*/ f94 f35 1"/>
                  </a:gdLst>
                  <a:ahLst/>
                  <a:cxnLst>
                    <a:cxn ang="3cd4">
                      <a:pos x="hc" y="t"/>
                    </a:cxn>
                    <a:cxn ang="0">
                      <a:pos x="r" y="vc"/>
                    </a:cxn>
                    <a:cxn ang="cd4">
                      <a:pos x="hc" y="b"/>
                    </a:cxn>
                    <a:cxn ang="cd2">
                      <a:pos x="l" y="vc"/>
                    </a:cxn>
                    <a:cxn ang="f78">
                      <a:pos x="f99" y="f100"/>
                    </a:cxn>
                    <a:cxn ang="f78">
                      <a:pos x="f101" y="f102"/>
                    </a:cxn>
                    <a:cxn ang="f78">
                      <a:pos x="f103" y="f102"/>
                    </a:cxn>
                    <a:cxn ang="f78">
                      <a:pos x="f104" y="f100"/>
                    </a:cxn>
                    <a:cxn ang="f78">
                      <a:pos x="f105" y="f106"/>
                    </a:cxn>
                    <a:cxn ang="f78">
                      <a:pos x="f107" y="f108"/>
                    </a:cxn>
                    <a:cxn ang="f78">
                      <a:pos x="f109" y="f108"/>
                    </a:cxn>
                    <a:cxn ang="f78">
                      <a:pos x="f110" y="f111"/>
                    </a:cxn>
                    <a:cxn ang="f78">
                      <a:pos x="f112" y="f111"/>
                    </a:cxn>
                    <a:cxn ang="f78">
                      <a:pos x="f113" y="f114"/>
                    </a:cxn>
                    <a:cxn ang="f78">
                      <a:pos x="f99" y="f100"/>
                    </a:cxn>
                  </a:cxnLst>
                  <a:rect l="f95" t="f98" r="f96" b="f97"/>
                  <a:pathLst>
                    <a:path w="2846569" h="1841945">
                      <a:moveTo>
                        <a:pt x="f8" y="f9"/>
                      </a:moveTo>
                      <a:cubicBezTo>
                        <a:pt x="f10" y="f11"/>
                        <a:pt x="f12" y="f7"/>
                        <a:pt x="f13" y="f7"/>
                      </a:cubicBezTo>
                      <a:lnTo>
                        <a:pt x="f14" y="f7"/>
                      </a:lnTo>
                      <a:cubicBezTo>
                        <a:pt x="f15" y="f7"/>
                        <a:pt x="f16" y="f11"/>
                        <a:pt x="f17" y="f9"/>
                      </a:cubicBezTo>
                      <a:lnTo>
                        <a:pt x="f18" y="f19"/>
                      </a:lnTo>
                      <a:cubicBezTo>
                        <a:pt x="f20" y="f21"/>
                        <a:pt x="f22" y="f23"/>
                        <a:pt x="f24" y="f23"/>
                      </a:cubicBezTo>
                      <a:lnTo>
                        <a:pt x="f25" y="f23"/>
                      </a:lnTo>
                      <a:lnTo>
                        <a:pt x="f26" y="f5"/>
                      </a:lnTo>
                      <a:lnTo>
                        <a:pt x="f27" y="f5"/>
                      </a:lnTo>
                      <a:cubicBezTo>
                        <a:pt x="f28" y="f5"/>
                        <a:pt x="f29" y="f30"/>
                        <a:pt x="f31" y="f32"/>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7" name="Freeform: Shape 10">
                  <a:extLst>
                    <a:ext uri="{FF2B5EF4-FFF2-40B4-BE49-F238E27FC236}">
                      <a16:creationId xmlns:a16="http://schemas.microsoft.com/office/drawing/2014/main" id="{0CF66423-F4B4-43D4-B33C-EF5B4A0DAA61}"/>
                    </a:ext>
                  </a:extLst>
                </p:cNvPr>
                <p:cNvSpPr/>
                <p:nvPr/>
              </p:nvSpPr>
              <p:spPr>
                <a:xfrm>
                  <a:off x="5038005" y="2809667"/>
                  <a:ext cx="2131676" cy="1387528"/>
                </a:xfrm>
                <a:custGeom>
                  <a:avLst/>
                  <a:gdLst>
                    <a:gd name="f0" fmla="val 10800000"/>
                    <a:gd name="f1" fmla="val 5400000"/>
                    <a:gd name="f2" fmla="val 180"/>
                    <a:gd name="f3" fmla="val w"/>
                    <a:gd name="f4" fmla="val h"/>
                    <a:gd name="f5" fmla="val 0"/>
                    <a:gd name="f6" fmla="val 2878083"/>
                    <a:gd name="f7" fmla="val 1873372"/>
                    <a:gd name="f8" fmla="val 2582332"/>
                    <a:gd name="f9" fmla="val 1713537"/>
                    <a:gd name="f10" fmla="val 2566840"/>
                    <a:gd name="f11" fmla="val 1710755"/>
                    <a:gd name="f12" fmla="val 2560528"/>
                    <a:gd name="f13" fmla="val 1746233"/>
                    <a:gd name="f14" fmla="val 2539256"/>
                    <a:gd name="f15" fmla="val 1779255"/>
                    <a:gd name="f16" fmla="val 2509624"/>
                    <a:gd name="f17" fmla="val 1803235"/>
                    <a:gd name="f18" fmla="val 2479991"/>
                    <a:gd name="f19" fmla="val 1827255"/>
                    <a:gd name="f20" fmla="val 2442326"/>
                    <a:gd name="f21" fmla="val 1841986"/>
                    <a:gd name="f22" fmla="val 2404373"/>
                    <a:gd name="f23" fmla="val 1841945"/>
                    <a:gd name="f24" fmla="val 146769"/>
                    <a:gd name="f25" fmla="val 112259"/>
                    <a:gd name="f26" fmla="val 1841904"/>
                    <a:gd name="f27" fmla="val 83610"/>
                    <a:gd name="f28" fmla="val 1830038"/>
                    <a:gd name="f29" fmla="val 63487"/>
                    <a:gd name="f30" fmla="val 1811010"/>
                    <a:gd name="f31" fmla="val 43363"/>
                    <a:gd name="f32" fmla="val 1791900"/>
                    <a:gd name="f33" fmla="val 31518"/>
                    <a:gd name="f34" fmla="val 1765670"/>
                    <a:gd name="f35" fmla="val 31477"/>
                    <a:gd name="f36" fmla="val 1735143"/>
                    <a:gd name="f37" fmla="val 1728924"/>
                    <a:gd name="f38" fmla="val 31969"/>
                    <a:gd name="f39" fmla="val 1722540"/>
                    <a:gd name="f40" fmla="val 33034"/>
                    <a:gd name="f41" fmla="val 1715993"/>
                    <a:gd name="f42" fmla="val 236691"/>
                    <a:gd name="f43" fmla="val 434614"/>
                    <a:gd name="f44" fmla="val 242306"/>
                    <a:gd name="f45" fmla="val 399259"/>
                    <a:gd name="f46" fmla="val 263004"/>
                    <a:gd name="f47" fmla="val 366359"/>
                    <a:gd name="f48" fmla="val 292432"/>
                    <a:gd name="f49" fmla="val 342421"/>
                    <a:gd name="f50" fmla="val 321859"/>
                    <a:gd name="f51" fmla="val 318442"/>
                    <a:gd name="f52" fmla="val 359607"/>
                    <a:gd name="f53" fmla="val 303670"/>
                    <a:gd name="f54" fmla="val 398133"/>
                    <a:gd name="f55" fmla="val 303710"/>
                    <a:gd name="f56" fmla="val 1129847"/>
                    <a:gd name="f57" fmla="val 1134520"/>
                    <a:gd name="f58" fmla="val 1138864"/>
                    <a:gd name="f59" fmla="val 301664"/>
                    <a:gd name="f60" fmla="val 1141897"/>
                    <a:gd name="f61" fmla="val 298104"/>
                    <a:gd name="f62" fmla="val 1366702"/>
                    <a:gd name="f63" fmla="val 31427"/>
                    <a:gd name="f64" fmla="val 2731601"/>
                    <a:gd name="f65" fmla="val 2766275"/>
                    <a:gd name="f66" fmla="val 31468"/>
                    <a:gd name="f67" fmla="val 2794924"/>
                    <a:gd name="f68" fmla="val 43130"/>
                    <a:gd name="f69" fmla="val 2814925"/>
                    <a:gd name="f70" fmla="val 61749"/>
                    <a:gd name="f71" fmla="val 2834885"/>
                    <a:gd name="f72" fmla="val 80449"/>
                    <a:gd name="f73" fmla="val 2846525"/>
                    <a:gd name="f74" fmla="val 106024"/>
                    <a:gd name="f75" fmla="val 2846607"/>
                    <a:gd name="f76" fmla="val 135978"/>
                    <a:gd name="f77" fmla="val 142812"/>
                    <a:gd name="f78" fmla="val 2845951"/>
                    <a:gd name="f79" fmla="val 149891"/>
                    <a:gd name="f80" fmla="val 2844680"/>
                    <a:gd name="f81" fmla="val 157134"/>
                    <a:gd name="f82" fmla="val 2597825"/>
                    <a:gd name="f83" fmla="val 1716279"/>
                    <a:gd name="f84" fmla="val 2875665"/>
                    <a:gd name="f85" fmla="val 162658"/>
                    <a:gd name="f86" fmla="val 2877264"/>
                    <a:gd name="f87" fmla="val 153615"/>
                    <a:gd name="f88" fmla="val 2878084"/>
                    <a:gd name="f89" fmla="val 144694"/>
                    <a:gd name="f90" fmla="val 2878124"/>
                    <a:gd name="f91" fmla="val 97677"/>
                    <a:gd name="f92" fmla="val 2862632"/>
                    <a:gd name="f93" fmla="val 63140"/>
                    <a:gd name="f94" fmla="val 2836401"/>
                    <a:gd name="f95" fmla="val 38792"/>
                    <a:gd name="f96" fmla="val 2810171"/>
                    <a:gd name="f97" fmla="val 14322"/>
                    <a:gd name="f98" fmla="val 2773407"/>
                    <a:gd name="f99" fmla="val 1359407"/>
                    <a:gd name="f100" fmla="val 1354735"/>
                    <a:gd name="f101" fmla="val 1350349"/>
                    <a:gd name="f102" fmla="val 2046"/>
                    <a:gd name="f103" fmla="val 1347357"/>
                    <a:gd name="f104" fmla="val 5606"/>
                    <a:gd name="f105" fmla="val 1122511"/>
                    <a:gd name="f106" fmla="val 272284"/>
                    <a:gd name="f107" fmla="val 351574"/>
                    <a:gd name="f108" fmla="val 272325"/>
                    <a:gd name="f109" fmla="val 307186"/>
                    <a:gd name="f110" fmla="val 289838"/>
                    <a:gd name="f111" fmla="val 272554"/>
                    <a:gd name="f112" fmla="val 318073"/>
                    <a:gd name="f113" fmla="val 237921"/>
                    <a:gd name="f114" fmla="val 346268"/>
                    <a:gd name="f115" fmla="val 212674"/>
                    <a:gd name="f116" fmla="val 385469"/>
                    <a:gd name="f117" fmla="val 205624"/>
                    <a:gd name="f118" fmla="val 429704"/>
                    <a:gd name="f119" fmla="val 1926"/>
                    <a:gd name="f120" fmla="val 1711041"/>
                    <a:gd name="f121" fmla="val 656"/>
                    <a:gd name="f122" fmla="val 1719184"/>
                    <a:gd name="f123" fmla="val 1727246"/>
                    <a:gd name="f124" fmla="+- 0 0 41"/>
                    <a:gd name="f125" fmla="val 1773977"/>
                    <a:gd name="f126" fmla="val 15493"/>
                    <a:gd name="f127" fmla="val 1809005"/>
                    <a:gd name="f128" fmla="val 41805"/>
                    <a:gd name="f129" fmla="val 1833843"/>
                    <a:gd name="f130" fmla="val 68118"/>
                    <a:gd name="f131" fmla="val 1858723"/>
                    <a:gd name="f132" fmla="val 104964"/>
                    <a:gd name="f133" fmla="val 1873413"/>
                    <a:gd name="f134" fmla="val 2450482"/>
                    <a:gd name="f135" fmla="val 1873331"/>
                    <a:gd name="f136" fmla="val 2494664"/>
                    <a:gd name="f137" fmla="val 1855817"/>
                    <a:gd name="f138" fmla="val 2529461"/>
                    <a:gd name="f139" fmla="val 1827664"/>
                    <a:gd name="f140" fmla="val 2564217"/>
                    <a:gd name="f141" fmla="val 1799470"/>
                    <a:gd name="f142" fmla="val 2589914"/>
                    <a:gd name="f143" fmla="val 1760391"/>
                    <a:gd name="f144" fmla="+- 0 0 -90"/>
                    <a:gd name="f145" fmla="*/ f3 1 2878083"/>
                    <a:gd name="f146" fmla="*/ f4 1 1873372"/>
                    <a:gd name="f147" fmla="+- f7 0 f5"/>
                    <a:gd name="f148" fmla="+- f6 0 f5"/>
                    <a:gd name="f149" fmla="*/ f144 f0 1"/>
                    <a:gd name="f150" fmla="*/ f148 1 2878083"/>
                    <a:gd name="f151" fmla="*/ f147 1 1873372"/>
                    <a:gd name="f152" fmla="*/ 2582332 f148 1"/>
                    <a:gd name="f153" fmla="*/ 1713537 f147 1"/>
                    <a:gd name="f154" fmla="*/ 2566840 f148 1"/>
                    <a:gd name="f155" fmla="*/ 1710755 f147 1"/>
                    <a:gd name="f156" fmla="*/ 2509624 f148 1"/>
                    <a:gd name="f157" fmla="*/ 1803235 f147 1"/>
                    <a:gd name="f158" fmla="*/ 2404373 f148 1"/>
                    <a:gd name="f159" fmla="*/ 1841945 f147 1"/>
                    <a:gd name="f160" fmla="*/ 146769 f148 1"/>
                    <a:gd name="f161" fmla="*/ 63487 f148 1"/>
                    <a:gd name="f162" fmla="*/ 1811010 f147 1"/>
                    <a:gd name="f163" fmla="*/ 31477 f148 1"/>
                    <a:gd name="f164" fmla="*/ 1735143 f147 1"/>
                    <a:gd name="f165" fmla="*/ 33034 f148 1"/>
                    <a:gd name="f166" fmla="*/ 1715993 f147 1"/>
                    <a:gd name="f167" fmla="*/ 236691 f148 1"/>
                    <a:gd name="f168" fmla="*/ 434614 f147 1"/>
                    <a:gd name="f169" fmla="*/ 292432 f148 1"/>
                    <a:gd name="f170" fmla="*/ 342421 f147 1"/>
                    <a:gd name="f171" fmla="*/ 398133 f148 1"/>
                    <a:gd name="f172" fmla="*/ 303710 f147 1"/>
                    <a:gd name="f173" fmla="*/ 1129847 f148 1"/>
                    <a:gd name="f174" fmla="*/ 1141897 f148 1"/>
                    <a:gd name="f175" fmla="*/ 298104 f147 1"/>
                    <a:gd name="f176" fmla="*/ 1366702 f148 1"/>
                    <a:gd name="f177" fmla="*/ 31427 f147 1"/>
                    <a:gd name="f178" fmla="*/ 2731601 f148 1"/>
                    <a:gd name="f179" fmla="*/ 2814925 f148 1"/>
                    <a:gd name="f180" fmla="*/ 61749 f147 1"/>
                    <a:gd name="f181" fmla="*/ 2846607 f148 1"/>
                    <a:gd name="f182" fmla="*/ 135978 f147 1"/>
                    <a:gd name="f183" fmla="*/ 2844680 f148 1"/>
                    <a:gd name="f184" fmla="*/ 157134 f147 1"/>
                    <a:gd name="f185" fmla="*/ 2597825 f148 1"/>
                    <a:gd name="f186" fmla="*/ 1716279 f147 1"/>
                    <a:gd name="f187" fmla="*/ 2875665 f148 1"/>
                    <a:gd name="f188" fmla="*/ 162658 f147 1"/>
                    <a:gd name="f189" fmla="*/ 2878084 f148 1"/>
                    <a:gd name="f190" fmla="*/ 2836401 f148 1"/>
                    <a:gd name="f191" fmla="*/ 38792 f147 1"/>
                    <a:gd name="f192" fmla="*/ 0 f147 1"/>
                    <a:gd name="f193" fmla="*/ 1359407 f148 1"/>
                    <a:gd name="f194" fmla="*/ 1347357 f148 1"/>
                    <a:gd name="f195" fmla="*/ 5606 f147 1"/>
                    <a:gd name="f196" fmla="*/ 1122511 f148 1"/>
                    <a:gd name="f197" fmla="*/ 272284 f147 1"/>
                    <a:gd name="f198" fmla="*/ 272554 f148 1"/>
                    <a:gd name="f199" fmla="*/ 318073 f147 1"/>
                    <a:gd name="f200" fmla="*/ 205624 f148 1"/>
                    <a:gd name="f201" fmla="*/ 429704 f147 1"/>
                    <a:gd name="f202" fmla="*/ 1926 f148 1"/>
                    <a:gd name="f203" fmla="*/ 1711041 f147 1"/>
                    <a:gd name="f204" fmla="*/ 0 f148 1"/>
                    <a:gd name="f205" fmla="*/ 41805 f148 1"/>
                    <a:gd name="f206" fmla="*/ 1833843 f147 1"/>
                    <a:gd name="f207" fmla="*/ 1873372 f147 1"/>
                    <a:gd name="f208" fmla="*/ 2529461 f148 1"/>
                    <a:gd name="f209" fmla="*/ 1827664 f147 1"/>
                    <a:gd name="f210" fmla="*/ f149 1 f2"/>
                    <a:gd name="f211" fmla="*/ f152 1 2878083"/>
                    <a:gd name="f212" fmla="*/ f153 1 1873372"/>
                    <a:gd name="f213" fmla="*/ f154 1 2878083"/>
                    <a:gd name="f214" fmla="*/ f155 1 1873372"/>
                    <a:gd name="f215" fmla="*/ f156 1 2878083"/>
                    <a:gd name="f216" fmla="*/ f157 1 1873372"/>
                    <a:gd name="f217" fmla="*/ f158 1 2878083"/>
                    <a:gd name="f218" fmla="*/ f159 1 1873372"/>
                    <a:gd name="f219" fmla="*/ f160 1 2878083"/>
                    <a:gd name="f220" fmla="*/ f161 1 2878083"/>
                    <a:gd name="f221" fmla="*/ f162 1 1873372"/>
                    <a:gd name="f222" fmla="*/ f163 1 2878083"/>
                    <a:gd name="f223" fmla="*/ f164 1 1873372"/>
                    <a:gd name="f224" fmla="*/ f165 1 2878083"/>
                    <a:gd name="f225" fmla="*/ f166 1 1873372"/>
                    <a:gd name="f226" fmla="*/ f167 1 2878083"/>
                    <a:gd name="f227" fmla="*/ f168 1 1873372"/>
                    <a:gd name="f228" fmla="*/ f169 1 2878083"/>
                    <a:gd name="f229" fmla="*/ f170 1 1873372"/>
                    <a:gd name="f230" fmla="*/ f171 1 2878083"/>
                    <a:gd name="f231" fmla="*/ f172 1 1873372"/>
                    <a:gd name="f232" fmla="*/ f173 1 2878083"/>
                    <a:gd name="f233" fmla="*/ f174 1 2878083"/>
                    <a:gd name="f234" fmla="*/ f175 1 1873372"/>
                    <a:gd name="f235" fmla="*/ f176 1 2878083"/>
                    <a:gd name="f236" fmla="*/ f177 1 1873372"/>
                    <a:gd name="f237" fmla="*/ f178 1 2878083"/>
                    <a:gd name="f238" fmla="*/ f179 1 2878083"/>
                    <a:gd name="f239" fmla="*/ f180 1 1873372"/>
                    <a:gd name="f240" fmla="*/ f181 1 2878083"/>
                    <a:gd name="f241" fmla="*/ f182 1 1873372"/>
                    <a:gd name="f242" fmla="*/ f183 1 2878083"/>
                    <a:gd name="f243" fmla="*/ f184 1 1873372"/>
                    <a:gd name="f244" fmla="*/ f185 1 2878083"/>
                    <a:gd name="f245" fmla="*/ f186 1 1873372"/>
                    <a:gd name="f246" fmla="*/ f187 1 2878083"/>
                    <a:gd name="f247" fmla="*/ f188 1 1873372"/>
                    <a:gd name="f248" fmla="*/ f189 1 2878083"/>
                    <a:gd name="f249" fmla="*/ f190 1 2878083"/>
                    <a:gd name="f250" fmla="*/ f191 1 1873372"/>
                    <a:gd name="f251" fmla="*/ f192 1 1873372"/>
                    <a:gd name="f252" fmla="*/ f193 1 2878083"/>
                    <a:gd name="f253" fmla="*/ f194 1 2878083"/>
                    <a:gd name="f254" fmla="*/ f195 1 1873372"/>
                    <a:gd name="f255" fmla="*/ f196 1 2878083"/>
                    <a:gd name="f256" fmla="*/ f197 1 1873372"/>
                    <a:gd name="f257" fmla="*/ f198 1 2878083"/>
                    <a:gd name="f258" fmla="*/ f199 1 1873372"/>
                    <a:gd name="f259" fmla="*/ f200 1 2878083"/>
                    <a:gd name="f260" fmla="*/ f201 1 1873372"/>
                    <a:gd name="f261" fmla="*/ f202 1 2878083"/>
                    <a:gd name="f262" fmla="*/ f203 1 1873372"/>
                    <a:gd name="f263" fmla="*/ f204 1 2878083"/>
                    <a:gd name="f264" fmla="*/ f205 1 2878083"/>
                    <a:gd name="f265" fmla="*/ f206 1 1873372"/>
                    <a:gd name="f266" fmla="*/ f207 1 1873372"/>
                    <a:gd name="f267" fmla="*/ f208 1 2878083"/>
                    <a:gd name="f268" fmla="*/ f209 1 1873372"/>
                    <a:gd name="f269" fmla="*/ f5 1 f150"/>
                    <a:gd name="f270" fmla="*/ f6 1 f150"/>
                    <a:gd name="f271" fmla="*/ f5 1 f151"/>
                    <a:gd name="f272" fmla="*/ f7 1 f151"/>
                    <a:gd name="f273" fmla="+- f210 0 f1"/>
                    <a:gd name="f274" fmla="*/ f211 1 f150"/>
                    <a:gd name="f275" fmla="*/ f212 1 f151"/>
                    <a:gd name="f276" fmla="*/ f213 1 f150"/>
                    <a:gd name="f277" fmla="*/ f214 1 f151"/>
                    <a:gd name="f278" fmla="*/ f215 1 f150"/>
                    <a:gd name="f279" fmla="*/ f216 1 f151"/>
                    <a:gd name="f280" fmla="*/ f217 1 f150"/>
                    <a:gd name="f281" fmla="*/ f218 1 f151"/>
                    <a:gd name="f282" fmla="*/ f219 1 f150"/>
                    <a:gd name="f283" fmla="*/ f220 1 f150"/>
                    <a:gd name="f284" fmla="*/ f221 1 f151"/>
                    <a:gd name="f285" fmla="*/ f222 1 f150"/>
                    <a:gd name="f286" fmla="*/ f223 1 f151"/>
                    <a:gd name="f287" fmla="*/ f224 1 f150"/>
                    <a:gd name="f288" fmla="*/ f225 1 f151"/>
                    <a:gd name="f289" fmla="*/ f226 1 f150"/>
                    <a:gd name="f290" fmla="*/ f227 1 f151"/>
                    <a:gd name="f291" fmla="*/ f228 1 f150"/>
                    <a:gd name="f292" fmla="*/ f229 1 f151"/>
                    <a:gd name="f293" fmla="*/ f230 1 f150"/>
                    <a:gd name="f294" fmla="*/ f231 1 f151"/>
                    <a:gd name="f295" fmla="*/ f232 1 f150"/>
                    <a:gd name="f296" fmla="*/ f233 1 f150"/>
                    <a:gd name="f297" fmla="*/ f234 1 f151"/>
                    <a:gd name="f298" fmla="*/ f235 1 f150"/>
                    <a:gd name="f299" fmla="*/ f236 1 f151"/>
                    <a:gd name="f300" fmla="*/ f237 1 f150"/>
                    <a:gd name="f301" fmla="*/ f238 1 f150"/>
                    <a:gd name="f302" fmla="*/ f239 1 f151"/>
                    <a:gd name="f303" fmla="*/ f240 1 f150"/>
                    <a:gd name="f304" fmla="*/ f241 1 f151"/>
                    <a:gd name="f305" fmla="*/ f242 1 f150"/>
                    <a:gd name="f306" fmla="*/ f243 1 f151"/>
                    <a:gd name="f307" fmla="*/ f244 1 f150"/>
                    <a:gd name="f308" fmla="*/ f245 1 f151"/>
                    <a:gd name="f309" fmla="*/ f246 1 f150"/>
                    <a:gd name="f310" fmla="*/ f247 1 f151"/>
                    <a:gd name="f311" fmla="*/ f248 1 f150"/>
                    <a:gd name="f312" fmla="*/ f249 1 f150"/>
                    <a:gd name="f313" fmla="*/ f250 1 f151"/>
                    <a:gd name="f314" fmla="*/ f251 1 f151"/>
                    <a:gd name="f315" fmla="*/ f252 1 f150"/>
                    <a:gd name="f316" fmla="*/ f253 1 f150"/>
                    <a:gd name="f317" fmla="*/ f254 1 f151"/>
                    <a:gd name="f318" fmla="*/ f255 1 f150"/>
                    <a:gd name="f319" fmla="*/ f256 1 f151"/>
                    <a:gd name="f320" fmla="*/ f257 1 f150"/>
                    <a:gd name="f321" fmla="*/ f258 1 f151"/>
                    <a:gd name="f322" fmla="*/ f259 1 f150"/>
                    <a:gd name="f323" fmla="*/ f260 1 f151"/>
                    <a:gd name="f324" fmla="*/ f261 1 f150"/>
                    <a:gd name="f325" fmla="*/ f262 1 f151"/>
                    <a:gd name="f326" fmla="*/ f263 1 f150"/>
                    <a:gd name="f327" fmla="*/ f264 1 f150"/>
                    <a:gd name="f328" fmla="*/ f265 1 f151"/>
                    <a:gd name="f329" fmla="*/ f266 1 f151"/>
                    <a:gd name="f330" fmla="*/ f267 1 f150"/>
                    <a:gd name="f331" fmla="*/ f268 1 f151"/>
                    <a:gd name="f332" fmla="*/ f269 f145 1"/>
                    <a:gd name="f333" fmla="*/ f270 f145 1"/>
                    <a:gd name="f334" fmla="*/ f272 f146 1"/>
                    <a:gd name="f335" fmla="*/ f271 f146 1"/>
                    <a:gd name="f336" fmla="*/ f274 f145 1"/>
                    <a:gd name="f337" fmla="*/ f275 f146 1"/>
                    <a:gd name="f338" fmla="*/ f276 f145 1"/>
                    <a:gd name="f339" fmla="*/ f277 f146 1"/>
                    <a:gd name="f340" fmla="*/ f278 f145 1"/>
                    <a:gd name="f341" fmla="*/ f279 f146 1"/>
                    <a:gd name="f342" fmla="*/ f280 f145 1"/>
                    <a:gd name="f343" fmla="*/ f281 f146 1"/>
                    <a:gd name="f344" fmla="*/ f282 f145 1"/>
                    <a:gd name="f345" fmla="*/ f283 f145 1"/>
                    <a:gd name="f346" fmla="*/ f284 f146 1"/>
                    <a:gd name="f347" fmla="*/ f285 f145 1"/>
                    <a:gd name="f348" fmla="*/ f286 f146 1"/>
                    <a:gd name="f349" fmla="*/ f287 f145 1"/>
                    <a:gd name="f350" fmla="*/ f288 f146 1"/>
                    <a:gd name="f351" fmla="*/ f289 f145 1"/>
                    <a:gd name="f352" fmla="*/ f290 f146 1"/>
                    <a:gd name="f353" fmla="*/ f291 f145 1"/>
                    <a:gd name="f354" fmla="*/ f292 f146 1"/>
                    <a:gd name="f355" fmla="*/ f293 f145 1"/>
                    <a:gd name="f356" fmla="*/ f294 f146 1"/>
                    <a:gd name="f357" fmla="*/ f295 f145 1"/>
                    <a:gd name="f358" fmla="*/ f296 f145 1"/>
                    <a:gd name="f359" fmla="*/ f297 f146 1"/>
                    <a:gd name="f360" fmla="*/ f298 f145 1"/>
                    <a:gd name="f361" fmla="*/ f299 f146 1"/>
                    <a:gd name="f362" fmla="*/ f300 f145 1"/>
                    <a:gd name="f363" fmla="*/ f301 f145 1"/>
                    <a:gd name="f364" fmla="*/ f302 f146 1"/>
                    <a:gd name="f365" fmla="*/ f303 f145 1"/>
                    <a:gd name="f366" fmla="*/ f304 f146 1"/>
                    <a:gd name="f367" fmla="*/ f305 f145 1"/>
                    <a:gd name="f368" fmla="*/ f306 f146 1"/>
                    <a:gd name="f369" fmla="*/ f307 f145 1"/>
                    <a:gd name="f370" fmla="*/ f308 f146 1"/>
                    <a:gd name="f371" fmla="*/ f309 f145 1"/>
                    <a:gd name="f372" fmla="*/ f310 f146 1"/>
                    <a:gd name="f373" fmla="*/ f311 f145 1"/>
                    <a:gd name="f374" fmla="*/ f312 f145 1"/>
                    <a:gd name="f375" fmla="*/ f313 f146 1"/>
                    <a:gd name="f376" fmla="*/ f314 f146 1"/>
                    <a:gd name="f377" fmla="*/ f315 f145 1"/>
                    <a:gd name="f378" fmla="*/ f316 f145 1"/>
                    <a:gd name="f379" fmla="*/ f317 f146 1"/>
                    <a:gd name="f380" fmla="*/ f318 f145 1"/>
                    <a:gd name="f381" fmla="*/ f319 f146 1"/>
                    <a:gd name="f382" fmla="*/ f320 f145 1"/>
                    <a:gd name="f383" fmla="*/ f321 f146 1"/>
                    <a:gd name="f384" fmla="*/ f322 f145 1"/>
                    <a:gd name="f385" fmla="*/ f323 f146 1"/>
                    <a:gd name="f386" fmla="*/ f324 f145 1"/>
                    <a:gd name="f387" fmla="*/ f325 f146 1"/>
                    <a:gd name="f388" fmla="*/ f326 f145 1"/>
                    <a:gd name="f389" fmla="*/ f327 f145 1"/>
                    <a:gd name="f390" fmla="*/ f328 f146 1"/>
                    <a:gd name="f391" fmla="*/ f329 f146 1"/>
                    <a:gd name="f392" fmla="*/ f330 f145 1"/>
                    <a:gd name="f393" fmla="*/ f331 f146 1"/>
                  </a:gdLst>
                  <a:ahLst/>
                  <a:cxnLst>
                    <a:cxn ang="3cd4">
                      <a:pos x="hc" y="t"/>
                    </a:cxn>
                    <a:cxn ang="0">
                      <a:pos x="r" y="vc"/>
                    </a:cxn>
                    <a:cxn ang="cd4">
                      <a:pos x="hc" y="b"/>
                    </a:cxn>
                    <a:cxn ang="cd2">
                      <a:pos x="l" y="vc"/>
                    </a:cxn>
                    <a:cxn ang="f273">
                      <a:pos x="f336" y="f337"/>
                    </a:cxn>
                    <a:cxn ang="f273">
                      <a:pos x="f338" y="f339"/>
                    </a:cxn>
                    <a:cxn ang="f273">
                      <a:pos x="f340" y="f341"/>
                    </a:cxn>
                    <a:cxn ang="f273">
                      <a:pos x="f342" y="f343"/>
                    </a:cxn>
                    <a:cxn ang="f273">
                      <a:pos x="f344" y="f343"/>
                    </a:cxn>
                    <a:cxn ang="f273">
                      <a:pos x="f345" y="f346"/>
                    </a:cxn>
                    <a:cxn ang="f273">
                      <a:pos x="f347" y="f348"/>
                    </a:cxn>
                    <a:cxn ang="f273">
                      <a:pos x="f349" y="f350"/>
                    </a:cxn>
                    <a:cxn ang="f273">
                      <a:pos x="f351" y="f352"/>
                    </a:cxn>
                    <a:cxn ang="f273">
                      <a:pos x="f353" y="f354"/>
                    </a:cxn>
                    <a:cxn ang="f273">
                      <a:pos x="f355" y="f356"/>
                    </a:cxn>
                    <a:cxn ang="f273">
                      <a:pos x="f357" y="f356"/>
                    </a:cxn>
                    <a:cxn ang="f273">
                      <a:pos x="f358" y="f359"/>
                    </a:cxn>
                    <a:cxn ang="f273">
                      <a:pos x="f360" y="f361"/>
                    </a:cxn>
                    <a:cxn ang="f273">
                      <a:pos x="f362" y="f361"/>
                    </a:cxn>
                    <a:cxn ang="f273">
                      <a:pos x="f363" y="f364"/>
                    </a:cxn>
                    <a:cxn ang="f273">
                      <a:pos x="f365" y="f366"/>
                    </a:cxn>
                    <a:cxn ang="f273">
                      <a:pos x="f367" y="f368"/>
                    </a:cxn>
                    <a:cxn ang="f273">
                      <a:pos x="f338" y="f339"/>
                    </a:cxn>
                    <a:cxn ang="f273">
                      <a:pos x="f336" y="f337"/>
                    </a:cxn>
                    <a:cxn ang="f273">
                      <a:pos x="f369" y="f370"/>
                    </a:cxn>
                    <a:cxn ang="f273">
                      <a:pos x="f371" y="f372"/>
                    </a:cxn>
                    <a:cxn ang="f273">
                      <a:pos x="f373" y="f366"/>
                    </a:cxn>
                    <a:cxn ang="f273">
                      <a:pos x="f374" y="f375"/>
                    </a:cxn>
                    <a:cxn ang="f273">
                      <a:pos x="f362" y="f376"/>
                    </a:cxn>
                    <a:cxn ang="f273">
                      <a:pos x="f377" y="f376"/>
                    </a:cxn>
                    <a:cxn ang="f273">
                      <a:pos x="f378" y="f379"/>
                    </a:cxn>
                    <a:cxn ang="f273">
                      <a:pos x="f380" y="f381"/>
                    </a:cxn>
                    <a:cxn ang="f273">
                      <a:pos x="f355" y="f381"/>
                    </a:cxn>
                    <a:cxn ang="f273">
                      <a:pos x="f382" y="f383"/>
                    </a:cxn>
                    <a:cxn ang="f273">
                      <a:pos x="f384" y="f385"/>
                    </a:cxn>
                    <a:cxn ang="f273">
                      <a:pos x="f386" y="f387"/>
                    </a:cxn>
                    <a:cxn ang="f273">
                      <a:pos x="f388" y="f348"/>
                    </a:cxn>
                    <a:cxn ang="f273">
                      <a:pos x="f389" y="f390"/>
                    </a:cxn>
                    <a:cxn ang="f273">
                      <a:pos x="f344" y="f391"/>
                    </a:cxn>
                    <a:cxn ang="f273">
                      <a:pos x="f342" y="f391"/>
                    </a:cxn>
                    <a:cxn ang="f273">
                      <a:pos x="f392" y="f393"/>
                    </a:cxn>
                    <a:cxn ang="f273">
                      <a:pos x="f369" y="f370"/>
                    </a:cxn>
                    <a:cxn ang="f273">
                      <a:pos x="f336" y="f337"/>
                    </a:cxn>
                  </a:cxnLst>
                  <a:rect l="f332" t="f335" r="f333" b="f334"/>
                  <a:pathLst>
                    <a:path w="2878083" h="1873372">
                      <a:moveTo>
                        <a:pt x="f8" y="f9"/>
                      </a:moveTo>
                      <a:lnTo>
                        <a:pt x="f10" y="f11"/>
                      </a:lnTo>
                      <a:cubicBezTo>
                        <a:pt x="f12" y="f13"/>
                        <a:pt x="f14" y="f15"/>
                        <a:pt x="f16" y="f17"/>
                      </a:cubicBezTo>
                      <a:cubicBezTo>
                        <a:pt x="f18" y="f19"/>
                        <a:pt x="f20" y="f21"/>
                        <a:pt x="f22" y="f23"/>
                      </a:cubicBezTo>
                      <a:lnTo>
                        <a:pt x="f24" y="f23"/>
                      </a:lnTo>
                      <a:cubicBezTo>
                        <a:pt x="f25" y="f26"/>
                        <a:pt x="f27" y="f28"/>
                        <a:pt x="f29" y="f30"/>
                      </a:cubicBezTo>
                      <a:cubicBezTo>
                        <a:pt x="f31" y="f32"/>
                        <a:pt x="f33" y="f34"/>
                        <a:pt x="f35" y="f36"/>
                      </a:cubicBezTo>
                      <a:cubicBezTo>
                        <a:pt x="f35" y="f37"/>
                        <a:pt x="f38" y="f39"/>
                        <a:pt x="f40" y="f41"/>
                      </a:cubicBezTo>
                      <a:lnTo>
                        <a:pt x="f42" y="f43"/>
                      </a:lnTo>
                      <a:cubicBezTo>
                        <a:pt x="f44" y="f45"/>
                        <a:pt x="f46" y="f47"/>
                        <a:pt x="f48" y="f49"/>
                      </a:cubicBezTo>
                      <a:cubicBezTo>
                        <a:pt x="f50" y="f51"/>
                        <a:pt x="f52" y="f53"/>
                        <a:pt x="f54" y="f55"/>
                      </a:cubicBezTo>
                      <a:lnTo>
                        <a:pt x="f56" y="f55"/>
                      </a:lnTo>
                      <a:cubicBezTo>
                        <a:pt x="f57" y="f55"/>
                        <a:pt x="f58" y="f59"/>
                        <a:pt x="f60" y="f61"/>
                      </a:cubicBezTo>
                      <a:lnTo>
                        <a:pt x="f62" y="f63"/>
                      </a:lnTo>
                      <a:lnTo>
                        <a:pt x="f64" y="f63"/>
                      </a:lnTo>
                      <a:cubicBezTo>
                        <a:pt x="f65" y="f66"/>
                        <a:pt x="f67" y="f68"/>
                        <a:pt x="f69" y="f70"/>
                      </a:cubicBezTo>
                      <a:cubicBezTo>
                        <a:pt x="f71" y="f72"/>
                        <a:pt x="f73" y="f74"/>
                        <a:pt x="f75" y="f76"/>
                      </a:cubicBezTo>
                      <a:cubicBezTo>
                        <a:pt x="f75" y="f77"/>
                        <a:pt x="f78" y="f79"/>
                        <a:pt x="f80" y="f81"/>
                      </a:cubicBezTo>
                      <a:lnTo>
                        <a:pt x="f10" y="f11"/>
                      </a:lnTo>
                      <a:lnTo>
                        <a:pt x="f8" y="f9"/>
                      </a:lnTo>
                      <a:lnTo>
                        <a:pt x="f82" y="f83"/>
                      </a:lnTo>
                      <a:lnTo>
                        <a:pt x="f84" y="f85"/>
                      </a:lnTo>
                      <a:cubicBezTo>
                        <a:pt x="f86" y="f87"/>
                        <a:pt x="f88" y="f89"/>
                        <a:pt x="f88" y="f76"/>
                      </a:cubicBezTo>
                      <a:cubicBezTo>
                        <a:pt x="f90" y="f91"/>
                        <a:pt x="f92" y="f93"/>
                        <a:pt x="f94" y="f95"/>
                      </a:cubicBezTo>
                      <a:cubicBezTo>
                        <a:pt x="f96" y="f97"/>
                        <a:pt x="f98" y="f5"/>
                        <a:pt x="f64" y="f5"/>
                      </a:cubicBezTo>
                      <a:lnTo>
                        <a:pt x="f99" y="f5"/>
                      </a:lnTo>
                      <a:cubicBezTo>
                        <a:pt x="f100" y="f5"/>
                        <a:pt x="f101" y="f102"/>
                        <a:pt x="f103" y="f104"/>
                      </a:cubicBezTo>
                      <a:lnTo>
                        <a:pt x="f105" y="f106"/>
                      </a:lnTo>
                      <a:lnTo>
                        <a:pt x="f54" y="f106"/>
                      </a:lnTo>
                      <a:cubicBezTo>
                        <a:pt x="f107" y="f108"/>
                        <a:pt x="f109" y="f110"/>
                        <a:pt x="f111" y="f112"/>
                      </a:cubicBezTo>
                      <a:cubicBezTo>
                        <a:pt x="f113" y="f114"/>
                        <a:pt x="f115" y="f116"/>
                        <a:pt x="f117" y="f118"/>
                      </a:cubicBezTo>
                      <a:lnTo>
                        <a:pt x="f119" y="f120"/>
                      </a:lnTo>
                      <a:cubicBezTo>
                        <a:pt x="f121" y="f122"/>
                        <a:pt x="f5" y="f123"/>
                        <a:pt x="f5" y="f36"/>
                      </a:cubicBezTo>
                      <a:cubicBezTo>
                        <a:pt x="f124" y="f125"/>
                        <a:pt x="f126" y="f127"/>
                        <a:pt x="f128" y="f129"/>
                      </a:cubicBezTo>
                      <a:cubicBezTo>
                        <a:pt x="f130" y="f131"/>
                        <a:pt x="f132" y="f133"/>
                        <a:pt x="f24" y="f7"/>
                      </a:cubicBezTo>
                      <a:lnTo>
                        <a:pt x="f22" y="f7"/>
                      </a:lnTo>
                      <a:cubicBezTo>
                        <a:pt x="f134" y="f135"/>
                        <a:pt x="f136" y="f137"/>
                        <a:pt x="f138" y="f139"/>
                      </a:cubicBezTo>
                      <a:cubicBezTo>
                        <a:pt x="f140" y="f141"/>
                        <a:pt x="f142" y="f143"/>
                        <a:pt x="f82" y="f83"/>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grpSp>
          <p:sp>
            <p:nvSpPr>
              <p:cNvPr id="28" name="TextBox 31">
                <a:extLst>
                  <a:ext uri="{FF2B5EF4-FFF2-40B4-BE49-F238E27FC236}">
                    <a16:creationId xmlns:a16="http://schemas.microsoft.com/office/drawing/2014/main" id="{22DC93F5-A880-44B1-AC94-477CAF771DF3}"/>
                  </a:ext>
                </a:extLst>
              </p:cNvPr>
              <p:cNvSpPr txBox="1"/>
              <p:nvPr/>
            </p:nvSpPr>
            <p:spPr>
              <a:xfrm rot="20816829">
                <a:off x="5347275" y="3323587"/>
                <a:ext cx="1327644" cy="307777"/>
              </a:xfrm>
              <a:prstGeom prst="rect">
                <a:avLst/>
              </a:prstGeom>
              <a:noFill/>
              <a:ln w="28575" cap="flat">
                <a:solidFill>
                  <a:srgbClr val="00FF00"/>
                </a:solidFill>
                <a:prstDash val="solid"/>
                <a:miter/>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FF0000"/>
                    </a:solidFill>
                    <a:uFillTx/>
                    <a:latin typeface="Facsimile" pitchFamily="2"/>
                  </a:rPr>
                  <a:t>TOP SECRET</a:t>
                </a:r>
                <a:endParaRPr lang="en-GB" sz="1400" b="1" i="0" u="none" strike="noStrike" kern="1200" cap="none" spc="0" baseline="0">
                  <a:solidFill>
                    <a:srgbClr val="FF0000"/>
                  </a:solidFill>
                  <a:uFillTx/>
                  <a:latin typeface="Facsimile" pitchFamily="2"/>
                </a:endParaRPr>
              </a:p>
            </p:txBody>
          </p:sp>
          <p:sp>
            <p:nvSpPr>
              <p:cNvPr id="29" name="Oval 32">
                <a:extLst>
                  <a:ext uri="{FF2B5EF4-FFF2-40B4-BE49-F238E27FC236}">
                    <a16:creationId xmlns:a16="http://schemas.microsoft.com/office/drawing/2014/main" id="{7E779DE4-E9BC-4A0B-BD64-5108EDFB479A}"/>
                  </a:ext>
                </a:extLst>
              </p:cNvPr>
              <p:cNvSpPr/>
              <p:nvPr/>
            </p:nvSpPr>
            <p:spPr>
              <a:xfrm>
                <a:off x="8271936" y="1389055"/>
                <a:ext cx="358966" cy="35896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0" name="TextBox 33">
                <a:extLst>
                  <a:ext uri="{FF2B5EF4-FFF2-40B4-BE49-F238E27FC236}">
                    <a16:creationId xmlns:a16="http://schemas.microsoft.com/office/drawing/2014/main" id="{D2626EBA-EA8F-4A9A-8667-E240E033A2D5}"/>
                  </a:ext>
                </a:extLst>
              </p:cNvPr>
              <p:cNvSpPr txBox="1"/>
              <p:nvPr/>
            </p:nvSpPr>
            <p:spPr>
              <a:xfrm>
                <a:off x="8285616" y="1378686"/>
                <a:ext cx="33681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FF00"/>
                    </a:solidFill>
                    <a:uFillTx/>
                    <a:latin typeface="Montserrat" pitchFamily="2"/>
                  </a:rPr>
                  <a:t>X</a:t>
                </a:r>
                <a:endParaRPr lang="en-GB" sz="1800" b="0" i="0" u="none" strike="noStrike" kern="1200" cap="none" spc="0" baseline="0">
                  <a:solidFill>
                    <a:srgbClr val="00FF00"/>
                  </a:solidFill>
                  <a:uFillTx/>
                  <a:latin typeface="Montserrat" pitchFamily="2"/>
                </a:endParaRPr>
              </a:p>
            </p:txBody>
          </p:sp>
        </p:grpSp>
        <p:sp>
          <p:nvSpPr>
            <p:cNvPr id="31" name="Rectangle: Rounded Corners 11">
              <a:extLst>
                <a:ext uri="{FF2B5EF4-FFF2-40B4-BE49-F238E27FC236}">
                  <a16:creationId xmlns:a16="http://schemas.microsoft.com/office/drawing/2014/main" id="{E91E66A2-AF7D-449C-8FC8-100E31EBD8B0}"/>
                </a:ext>
              </a:extLst>
            </p:cNvPr>
            <p:cNvSpPr/>
            <p:nvPr/>
          </p:nvSpPr>
          <p:spPr>
            <a:xfrm>
              <a:off x="4071256" y="4554553"/>
              <a:ext cx="4060374" cy="391610"/>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grpSp>
        <p:nvGrpSpPr>
          <p:cNvPr id="32" name="Group 30">
            <a:extLst>
              <a:ext uri="{FF2B5EF4-FFF2-40B4-BE49-F238E27FC236}">
                <a16:creationId xmlns:a16="http://schemas.microsoft.com/office/drawing/2014/main" id="{3BA71C2A-A07E-49DD-8B42-59C7F0C5EDA3}"/>
              </a:ext>
            </a:extLst>
          </p:cNvPr>
          <p:cNvGrpSpPr/>
          <p:nvPr/>
        </p:nvGrpSpPr>
        <p:grpSpPr>
          <a:xfrm>
            <a:off x="4111169" y="4588358"/>
            <a:ext cx="3996001" cy="323999"/>
            <a:chOff x="4111169" y="4588358"/>
            <a:chExt cx="3996001" cy="323999"/>
          </a:xfrm>
        </p:grpSpPr>
        <p:grpSp>
          <p:nvGrpSpPr>
            <p:cNvPr id="33" name="Group 28">
              <a:extLst>
                <a:ext uri="{FF2B5EF4-FFF2-40B4-BE49-F238E27FC236}">
                  <a16:creationId xmlns:a16="http://schemas.microsoft.com/office/drawing/2014/main" id="{B5B96E47-6DA4-4E0A-9804-6F3F038FECE3}"/>
                </a:ext>
              </a:extLst>
            </p:cNvPr>
            <p:cNvGrpSpPr/>
            <p:nvPr/>
          </p:nvGrpSpPr>
          <p:grpSpPr>
            <a:xfrm>
              <a:off x="4111169" y="4588358"/>
              <a:ext cx="3996001" cy="323999"/>
              <a:chOff x="4111169" y="4588358"/>
              <a:chExt cx="3996001" cy="323999"/>
            </a:xfrm>
          </p:grpSpPr>
          <p:sp>
            <p:nvSpPr>
              <p:cNvPr id="34" name="Rectangle: Rounded Corners 12">
                <a:extLst>
                  <a:ext uri="{FF2B5EF4-FFF2-40B4-BE49-F238E27FC236}">
                    <a16:creationId xmlns:a16="http://schemas.microsoft.com/office/drawing/2014/main" id="{7AD909E1-9718-4F67-B9B6-BE5F4B0A9C59}"/>
                  </a:ext>
                </a:extLst>
              </p:cNvPr>
              <p:cNvSpPr/>
              <p:nvPr/>
            </p:nvSpPr>
            <p:spPr>
              <a:xfrm>
                <a:off x="4111169" y="4588358"/>
                <a:ext cx="3996001" cy="32399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cxnSp>
            <p:nvCxnSpPr>
              <p:cNvPr id="35" name="Straight Connector 17">
                <a:extLst>
                  <a:ext uri="{FF2B5EF4-FFF2-40B4-BE49-F238E27FC236}">
                    <a16:creationId xmlns:a16="http://schemas.microsoft.com/office/drawing/2014/main" id="{3C35A047-2913-4186-B898-1F3A38736D53}"/>
                  </a:ext>
                </a:extLst>
              </p:cNvPr>
              <p:cNvCxnSpPr/>
              <p:nvPr/>
            </p:nvCxnSpPr>
            <p:spPr>
              <a:xfrm>
                <a:off x="5073146" y="4588358"/>
                <a:ext cx="0" cy="323999"/>
              </a:xfrm>
              <a:prstGeom prst="straightConnector1">
                <a:avLst/>
              </a:prstGeom>
              <a:noFill/>
              <a:ln w="9528" cap="flat">
                <a:solidFill>
                  <a:srgbClr val="00FF00"/>
                </a:solidFill>
                <a:prstDash val="solid"/>
                <a:miter/>
              </a:ln>
            </p:spPr>
          </p:cxnSp>
          <p:cxnSp>
            <p:nvCxnSpPr>
              <p:cNvPr id="36" name="Straight Connector 18">
                <a:extLst>
                  <a:ext uri="{FF2B5EF4-FFF2-40B4-BE49-F238E27FC236}">
                    <a16:creationId xmlns:a16="http://schemas.microsoft.com/office/drawing/2014/main" id="{9112CD98-79A0-40CC-A7AB-E9148B2C73F2}"/>
                  </a:ext>
                </a:extLst>
              </p:cNvPr>
              <p:cNvCxnSpPr/>
              <p:nvPr/>
            </p:nvCxnSpPr>
            <p:spPr>
              <a:xfrm>
                <a:off x="5409956" y="4588358"/>
                <a:ext cx="0" cy="323999"/>
              </a:xfrm>
              <a:prstGeom prst="straightConnector1">
                <a:avLst/>
              </a:prstGeom>
              <a:noFill/>
              <a:ln w="9528" cap="flat">
                <a:solidFill>
                  <a:srgbClr val="00FF00"/>
                </a:solidFill>
                <a:prstDash val="solid"/>
                <a:miter/>
              </a:ln>
            </p:spPr>
          </p:cxnSp>
          <p:cxnSp>
            <p:nvCxnSpPr>
              <p:cNvPr id="37" name="Straight Connector 19">
                <a:extLst>
                  <a:ext uri="{FF2B5EF4-FFF2-40B4-BE49-F238E27FC236}">
                    <a16:creationId xmlns:a16="http://schemas.microsoft.com/office/drawing/2014/main" id="{AE73DA6E-C222-4111-96BD-04F2D6A76030}"/>
                  </a:ext>
                </a:extLst>
              </p:cNvPr>
              <p:cNvCxnSpPr/>
              <p:nvPr/>
            </p:nvCxnSpPr>
            <p:spPr>
              <a:xfrm>
                <a:off x="5746775" y="4588358"/>
                <a:ext cx="0" cy="323999"/>
              </a:xfrm>
              <a:prstGeom prst="straightConnector1">
                <a:avLst/>
              </a:prstGeom>
              <a:noFill/>
              <a:ln w="9528" cap="flat">
                <a:solidFill>
                  <a:srgbClr val="00FF00"/>
                </a:solidFill>
                <a:prstDash val="solid"/>
                <a:miter/>
              </a:ln>
            </p:spPr>
          </p:cxnSp>
          <p:cxnSp>
            <p:nvCxnSpPr>
              <p:cNvPr id="38" name="Straight Connector 20">
                <a:extLst>
                  <a:ext uri="{FF2B5EF4-FFF2-40B4-BE49-F238E27FC236}">
                    <a16:creationId xmlns:a16="http://schemas.microsoft.com/office/drawing/2014/main" id="{5028A0E1-7E63-4379-AA7A-A0FDC23AEF22}"/>
                  </a:ext>
                </a:extLst>
              </p:cNvPr>
              <p:cNvCxnSpPr/>
              <p:nvPr/>
            </p:nvCxnSpPr>
            <p:spPr>
              <a:xfrm>
                <a:off x="6083585" y="4588358"/>
                <a:ext cx="0" cy="323999"/>
              </a:xfrm>
              <a:prstGeom prst="straightConnector1">
                <a:avLst/>
              </a:prstGeom>
              <a:noFill/>
              <a:ln w="9528" cap="flat">
                <a:solidFill>
                  <a:srgbClr val="00FF00"/>
                </a:solidFill>
                <a:prstDash val="solid"/>
                <a:miter/>
              </a:ln>
            </p:spPr>
          </p:cxnSp>
          <p:cxnSp>
            <p:nvCxnSpPr>
              <p:cNvPr id="39" name="Straight Connector 21">
                <a:extLst>
                  <a:ext uri="{FF2B5EF4-FFF2-40B4-BE49-F238E27FC236}">
                    <a16:creationId xmlns:a16="http://schemas.microsoft.com/office/drawing/2014/main" id="{CDECDD79-A3CD-4920-A14C-C23D9D4AAF74}"/>
                  </a:ext>
                </a:extLst>
              </p:cNvPr>
              <p:cNvCxnSpPr/>
              <p:nvPr/>
            </p:nvCxnSpPr>
            <p:spPr>
              <a:xfrm>
                <a:off x="6420395" y="4588358"/>
                <a:ext cx="0" cy="323999"/>
              </a:xfrm>
              <a:prstGeom prst="straightConnector1">
                <a:avLst/>
              </a:prstGeom>
              <a:noFill/>
              <a:ln w="9528" cap="flat">
                <a:solidFill>
                  <a:srgbClr val="00FF00"/>
                </a:solidFill>
                <a:prstDash val="solid"/>
                <a:miter/>
              </a:ln>
            </p:spPr>
          </p:cxnSp>
          <p:cxnSp>
            <p:nvCxnSpPr>
              <p:cNvPr id="40" name="Straight Connector 22">
                <a:extLst>
                  <a:ext uri="{FF2B5EF4-FFF2-40B4-BE49-F238E27FC236}">
                    <a16:creationId xmlns:a16="http://schemas.microsoft.com/office/drawing/2014/main" id="{D480D831-6675-4641-8597-728D93CF0CBB}"/>
                  </a:ext>
                </a:extLst>
              </p:cNvPr>
              <p:cNvCxnSpPr/>
              <p:nvPr/>
            </p:nvCxnSpPr>
            <p:spPr>
              <a:xfrm>
                <a:off x="7094024" y="4588358"/>
                <a:ext cx="0" cy="323999"/>
              </a:xfrm>
              <a:prstGeom prst="straightConnector1">
                <a:avLst/>
              </a:prstGeom>
              <a:noFill/>
              <a:ln w="9528" cap="flat">
                <a:solidFill>
                  <a:srgbClr val="00FF00"/>
                </a:solidFill>
                <a:prstDash val="solid"/>
                <a:miter/>
              </a:ln>
            </p:spPr>
          </p:cxnSp>
          <p:cxnSp>
            <p:nvCxnSpPr>
              <p:cNvPr id="41" name="Straight Connector 23">
                <a:extLst>
                  <a:ext uri="{FF2B5EF4-FFF2-40B4-BE49-F238E27FC236}">
                    <a16:creationId xmlns:a16="http://schemas.microsoft.com/office/drawing/2014/main" id="{17ADEF5C-D9FF-4AC6-84B5-401E4DE1768D}"/>
                  </a:ext>
                </a:extLst>
              </p:cNvPr>
              <p:cNvCxnSpPr/>
              <p:nvPr/>
            </p:nvCxnSpPr>
            <p:spPr>
              <a:xfrm>
                <a:off x="6757214" y="4588358"/>
                <a:ext cx="0" cy="323999"/>
              </a:xfrm>
              <a:prstGeom prst="straightConnector1">
                <a:avLst/>
              </a:prstGeom>
              <a:noFill/>
              <a:ln w="9528" cap="flat">
                <a:solidFill>
                  <a:srgbClr val="00FF00"/>
                </a:solidFill>
                <a:prstDash val="solid"/>
                <a:miter/>
              </a:ln>
            </p:spPr>
          </p:cxnSp>
          <p:cxnSp>
            <p:nvCxnSpPr>
              <p:cNvPr id="42" name="Straight Connector 24">
                <a:extLst>
                  <a:ext uri="{FF2B5EF4-FFF2-40B4-BE49-F238E27FC236}">
                    <a16:creationId xmlns:a16="http://schemas.microsoft.com/office/drawing/2014/main" id="{E082FBE2-8116-490E-B5EB-637E0EF5A621}"/>
                  </a:ext>
                </a:extLst>
              </p:cNvPr>
              <p:cNvCxnSpPr/>
              <p:nvPr/>
            </p:nvCxnSpPr>
            <p:spPr>
              <a:xfrm>
                <a:off x="7430835" y="4588358"/>
                <a:ext cx="0" cy="323999"/>
              </a:xfrm>
              <a:prstGeom prst="straightConnector1">
                <a:avLst/>
              </a:prstGeom>
              <a:noFill/>
              <a:ln w="9528" cap="flat">
                <a:solidFill>
                  <a:srgbClr val="00FF00"/>
                </a:solidFill>
                <a:prstDash val="solid"/>
                <a:miter/>
              </a:ln>
            </p:spPr>
          </p:cxnSp>
          <p:cxnSp>
            <p:nvCxnSpPr>
              <p:cNvPr id="43" name="Straight Connector 26">
                <a:extLst>
                  <a:ext uri="{FF2B5EF4-FFF2-40B4-BE49-F238E27FC236}">
                    <a16:creationId xmlns:a16="http://schemas.microsoft.com/office/drawing/2014/main" id="{5475A384-AEEA-441A-959A-F6C960A9F894}"/>
                  </a:ext>
                </a:extLst>
              </p:cNvPr>
              <p:cNvCxnSpPr/>
              <p:nvPr/>
            </p:nvCxnSpPr>
            <p:spPr>
              <a:xfrm>
                <a:off x="4399516" y="4588358"/>
                <a:ext cx="0" cy="323999"/>
              </a:xfrm>
              <a:prstGeom prst="straightConnector1">
                <a:avLst/>
              </a:prstGeom>
              <a:noFill/>
              <a:ln w="9528" cap="flat">
                <a:solidFill>
                  <a:srgbClr val="00FF00"/>
                </a:solidFill>
                <a:prstDash val="solid"/>
                <a:miter/>
              </a:ln>
            </p:spPr>
          </p:cxnSp>
          <p:cxnSp>
            <p:nvCxnSpPr>
              <p:cNvPr id="44" name="Straight Connector 27">
                <a:extLst>
                  <a:ext uri="{FF2B5EF4-FFF2-40B4-BE49-F238E27FC236}">
                    <a16:creationId xmlns:a16="http://schemas.microsoft.com/office/drawing/2014/main" id="{08ED62CD-FFE6-4CC5-9B6C-1C024C8AD1BE}"/>
                  </a:ext>
                </a:extLst>
              </p:cNvPr>
              <p:cNvCxnSpPr/>
              <p:nvPr/>
            </p:nvCxnSpPr>
            <p:spPr>
              <a:xfrm>
                <a:off x="4736335" y="4588358"/>
                <a:ext cx="0" cy="323999"/>
              </a:xfrm>
              <a:prstGeom prst="straightConnector1">
                <a:avLst/>
              </a:prstGeom>
              <a:noFill/>
              <a:ln w="9528" cap="flat">
                <a:solidFill>
                  <a:srgbClr val="00FF00"/>
                </a:solidFill>
                <a:prstDash val="solid"/>
                <a:miter/>
              </a:ln>
            </p:spPr>
          </p:cxnSp>
        </p:grpSp>
        <p:sp>
          <p:nvSpPr>
            <p:cNvPr id="45" name="TextBox 33">
              <a:extLst>
                <a:ext uri="{FF2B5EF4-FFF2-40B4-BE49-F238E27FC236}">
                  <a16:creationId xmlns:a16="http://schemas.microsoft.com/office/drawing/2014/main" id="{7D2EFA11-9115-4DFB-9D32-72D0A068F7EA}"/>
                </a:ext>
              </a:extLst>
            </p:cNvPr>
            <p:cNvSpPr txBox="1"/>
            <p:nvPr/>
          </p:nvSpPr>
          <p:spPr>
            <a:xfrm>
              <a:off x="7510351" y="4595134"/>
              <a:ext cx="583780"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FF00"/>
                  </a:solidFill>
                  <a:uFillTx/>
                  <a:latin typeface="Montserrat" pitchFamily="2"/>
                </a:rPr>
                <a:t>100%</a:t>
              </a:r>
              <a:endParaRPr lang="en-GB" sz="1200" b="0" i="0" u="none" strike="noStrike" kern="1200" cap="none" spc="0" baseline="0">
                <a:solidFill>
                  <a:srgbClr val="00FF00"/>
                </a:solidFill>
                <a:uFillTx/>
                <a:latin typeface="Montserrat" pitchFamily="2"/>
              </a:endParaRPr>
            </a:p>
          </p:txBody>
        </p:sp>
      </p:grpSp>
      <p:sp>
        <p:nvSpPr>
          <p:cNvPr id="46" name="TextBox 45">
            <a:extLst>
              <a:ext uri="{FF2B5EF4-FFF2-40B4-BE49-F238E27FC236}">
                <a16:creationId xmlns:a16="http://schemas.microsoft.com/office/drawing/2014/main" id="{C161ECCD-970B-42D3-A4EC-10AED29BF05C}"/>
              </a:ext>
            </a:extLst>
          </p:cNvPr>
          <p:cNvSpPr txBox="1"/>
          <p:nvPr/>
        </p:nvSpPr>
        <p:spPr>
          <a:xfrm>
            <a:off x="2383983" y="1949049"/>
            <a:ext cx="7424030" cy="255454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1" i="0" u="none" strike="noStrike" kern="1200" cap="none" spc="0" baseline="0" dirty="0">
                <a:solidFill>
                  <a:srgbClr val="00FF00"/>
                </a:solidFill>
                <a:uFillTx/>
                <a:latin typeface="Times New Roman" panose="02020603050405020304" pitchFamily="18" charset="0"/>
                <a:cs typeface="Times New Roman" panose="02020603050405020304" pitchFamily="18" charset="0"/>
              </a:rPr>
              <a:t>THANKS</a:t>
            </a:r>
            <a:r>
              <a:rPr lang="en-US" sz="8000" b="1" i="0" u="none" strike="noStrike" kern="1200" cap="none" spc="0" dirty="0">
                <a:solidFill>
                  <a:srgbClr val="00FF00"/>
                </a:solidFill>
                <a:uFillTx/>
                <a:latin typeface="Times New Roman" panose="02020603050405020304" pitchFamily="18" charset="0"/>
                <a:cs typeface="Times New Roman" panose="02020603050405020304" pitchFamily="18" charset="0"/>
              </a:rPr>
              <a:t> </a:t>
            </a:r>
            <a:r>
              <a:rPr lang="en-US" sz="8000" b="1" i="0" u="none" strike="noStrike" kern="1200" cap="none" spc="0" baseline="0" dirty="0">
                <a:solidFill>
                  <a:srgbClr val="00FF00"/>
                </a:solidFill>
                <a:uFillTx/>
                <a:latin typeface="Times New Roman" panose="02020603050405020304" pitchFamily="18" charset="0"/>
                <a:cs typeface="Times New Roman" panose="02020603050405020304" pitchFamily="18" charset="0"/>
              </a:rPr>
              <a:t>FOR WATCHING</a:t>
            </a:r>
            <a:endParaRPr lang="en-GB" sz="8000" b="1" i="0" u="none" strike="noStrike" kern="1200" cap="none" spc="0" baseline="0" dirty="0">
              <a:solidFill>
                <a:srgbClr val="00FF00"/>
              </a:solidFill>
              <a:uFillTx/>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 presetClass="entr" presetSubtype="1" repeatCount="indefinite"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ppt_x</p:attrName>
                                        </p:attrNameLst>
                                      </p:cBhvr>
                                      <p:tavLst>
                                        <p:tav tm="0">
                                          <p:val>
                                            <p:strVal val="#ppt_x"/>
                                          </p:val>
                                        </p:tav>
                                        <p:tav tm="100000">
                                          <p:val>
                                            <p:strVal val="#ppt_x"/>
                                          </p:val>
                                        </p:tav>
                                      </p:tavLst>
                                    </p:anim>
                                    <p:anim calcmode="lin" valueType="num">
                                      <p:cBhvr>
                                        <p:cTn id="8" dur="3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grpId="0" nodeType="withEffect">
                                  <p:stCondLst>
                                    <p:cond delay="1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0" fill="hold"/>
                                        <p:tgtEl>
                                          <p:spTgt spid="3"/>
                                        </p:tgtEl>
                                        <p:attrNameLst>
                                          <p:attrName>ppt_x</p:attrName>
                                        </p:attrNameLst>
                                      </p:cBhvr>
                                      <p:tavLst>
                                        <p:tav tm="0">
                                          <p:val>
                                            <p:strVal val="#ppt_x"/>
                                          </p:val>
                                        </p:tav>
                                        <p:tav tm="100000">
                                          <p:val>
                                            <p:strVal val="#ppt_x"/>
                                          </p:val>
                                        </p:tav>
                                      </p:tavLst>
                                    </p:anim>
                                    <p:anim calcmode="lin" valueType="num">
                                      <p:cBhvr>
                                        <p:cTn id="12" dur="3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grpId="0" nodeType="withEffect">
                                  <p:stCondLst>
                                    <p:cond delay="90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0" fill="hold"/>
                                        <p:tgtEl>
                                          <p:spTgt spid="4"/>
                                        </p:tgtEl>
                                        <p:attrNameLst>
                                          <p:attrName>ppt_x</p:attrName>
                                        </p:attrNameLst>
                                      </p:cBhvr>
                                      <p:tavLst>
                                        <p:tav tm="0">
                                          <p:val>
                                            <p:strVal val="#ppt_x"/>
                                          </p:val>
                                        </p:tav>
                                        <p:tav tm="100000">
                                          <p:val>
                                            <p:strVal val="#ppt_x"/>
                                          </p:val>
                                        </p:tav>
                                      </p:tavLst>
                                    </p:anim>
                                    <p:anim calcmode="lin" valueType="num">
                                      <p:cBhvr>
                                        <p:cTn id="16" dur="3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grpId="0" nodeType="withEffect">
                                  <p:stCondLst>
                                    <p:cond delay="2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3000" fill="hold"/>
                                        <p:tgtEl>
                                          <p:spTgt spid="5"/>
                                        </p:tgtEl>
                                        <p:attrNameLst>
                                          <p:attrName>ppt_x</p:attrName>
                                        </p:attrNameLst>
                                      </p:cBhvr>
                                      <p:tavLst>
                                        <p:tav tm="0">
                                          <p:val>
                                            <p:strVal val="#ppt_x"/>
                                          </p:val>
                                        </p:tav>
                                        <p:tav tm="100000">
                                          <p:val>
                                            <p:strVal val="#ppt_x"/>
                                          </p:val>
                                        </p:tav>
                                      </p:tavLst>
                                    </p:anim>
                                    <p:anim calcmode="lin" valueType="num">
                                      <p:cBhvr>
                                        <p:cTn id="20" dur="30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grpId="0" nodeType="withEffect">
                                  <p:stCondLst>
                                    <p:cond delay="2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0" fill="hold"/>
                                        <p:tgtEl>
                                          <p:spTgt spid="6"/>
                                        </p:tgtEl>
                                        <p:attrNameLst>
                                          <p:attrName>ppt_x</p:attrName>
                                        </p:attrNameLst>
                                      </p:cBhvr>
                                      <p:tavLst>
                                        <p:tav tm="0">
                                          <p:val>
                                            <p:strVal val="#ppt_x"/>
                                          </p:val>
                                        </p:tav>
                                        <p:tav tm="100000">
                                          <p:val>
                                            <p:strVal val="#ppt_x"/>
                                          </p:val>
                                        </p:tav>
                                      </p:tavLst>
                                    </p:anim>
                                    <p:anim calcmode="lin" valueType="num">
                                      <p:cBhvr>
                                        <p:cTn id="24" dur="3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grpId="0" nodeType="withEffect">
                                  <p:stCondLst>
                                    <p:cond delay="600"/>
                                  </p:stCondLst>
                                  <p:childTnLst>
                                    <p:set>
                                      <p:cBhvr>
                                        <p:cTn id="26" dur="1" fill="hold">
                                          <p:stCondLst>
                                            <p:cond delay="0"/>
                                          </p:stCondLst>
                                        </p:cTn>
                                        <p:tgtEl>
                                          <p:spTgt spid="7"/>
                                        </p:tgtEl>
                                        <p:attrNameLst>
                                          <p:attrName>style.visibility</p:attrName>
                                        </p:attrNameLst>
                                      </p:cBhvr>
                                      <p:to>
                                        <p:strVal val="visible"/>
                                      </p:to>
                                    </p:set>
                                    <p:anim calcmode="lin" valueType="num">
                                      <p:cBhvr>
                                        <p:cTn id="27" dur="3000" fill="hold"/>
                                        <p:tgtEl>
                                          <p:spTgt spid="7"/>
                                        </p:tgtEl>
                                        <p:attrNameLst>
                                          <p:attrName>ppt_x</p:attrName>
                                        </p:attrNameLst>
                                      </p:cBhvr>
                                      <p:tavLst>
                                        <p:tav tm="0">
                                          <p:val>
                                            <p:strVal val="#ppt_x"/>
                                          </p:val>
                                        </p:tav>
                                        <p:tav tm="100000">
                                          <p:val>
                                            <p:strVal val="#ppt_x"/>
                                          </p:val>
                                        </p:tav>
                                      </p:tavLst>
                                    </p:anim>
                                    <p:anim calcmode="lin" valueType="num">
                                      <p:cBhvr>
                                        <p:cTn id="28" dur="3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grpId="0" nodeType="withEffect">
                                  <p:stCondLst>
                                    <p:cond delay="1500"/>
                                  </p:stCondLst>
                                  <p:childTnLst>
                                    <p:set>
                                      <p:cBhvr>
                                        <p:cTn id="30" dur="1" fill="hold">
                                          <p:stCondLst>
                                            <p:cond delay="0"/>
                                          </p:stCondLst>
                                        </p:cTn>
                                        <p:tgtEl>
                                          <p:spTgt spid="8"/>
                                        </p:tgtEl>
                                        <p:attrNameLst>
                                          <p:attrName>style.visibility</p:attrName>
                                        </p:attrNameLst>
                                      </p:cBhvr>
                                      <p:to>
                                        <p:strVal val="visible"/>
                                      </p:to>
                                    </p:set>
                                    <p:anim calcmode="lin" valueType="num">
                                      <p:cBhvr>
                                        <p:cTn id="31" dur="3000" fill="hold"/>
                                        <p:tgtEl>
                                          <p:spTgt spid="8"/>
                                        </p:tgtEl>
                                        <p:attrNameLst>
                                          <p:attrName>ppt_x</p:attrName>
                                        </p:attrNameLst>
                                      </p:cBhvr>
                                      <p:tavLst>
                                        <p:tav tm="0">
                                          <p:val>
                                            <p:strVal val="#ppt_x"/>
                                          </p:val>
                                        </p:tav>
                                        <p:tav tm="100000">
                                          <p:val>
                                            <p:strVal val="#ppt_x"/>
                                          </p:val>
                                        </p:tav>
                                      </p:tavLst>
                                    </p:anim>
                                    <p:anim calcmode="lin" valueType="num">
                                      <p:cBhvr>
                                        <p:cTn id="32" dur="30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grpId="0" nodeType="withEffect">
                                  <p:stCondLst>
                                    <p:cond delay="1750"/>
                                  </p:stCondLst>
                                  <p:childTnLst>
                                    <p:set>
                                      <p:cBhvr>
                                        <p:cTn id="34" dur="1" fill="hold">
                                          <p:stCondLst>
                                            <p:cond delay="0"/>
                                          </p:stCondLst>
                                        </p:cTn>
                                        <p:tgtEl>
                                          <p:spTgt spid="9"/>
                                        </p:tgtEl>
                                        <p:attrNameLst>
                                          <p:attrName>style.visibility</p:attrName>
                                        </p:attrNameLst>
                                      </p:cBhvr>
                                      <p:to>
                                        <p:strVal val="visible"/>
                                      </p:to>
                                    </p:set>
                                    <p:anim calcmode="lin" valueType="num">
                                      <p:cBhvr>
                                        <p:cTn id="35" dur="3000" fill="hold"/>
                                        <p:tgtEl>
                                          <p:spTgt spid="9"/>
                                        </p:tgtEl>
                                        <p:attrNameLst>
                                          <p:attrName>ppt_x</p:attrName>
                                        </p:attrNameLst>
                                      </p:cBhvr>
                                      <p:tavLst>
                                        <p:tav tm="0">
                                          <p:val>
                                            <p:strVal val="#ppt_x"/>
                                          </p:val>
                                        </p:tav>
                                        <p:tav tm="100000">
                                          <p:val>
                                            <p:strVal val="#ppt_x"/>
                                          </p:val>
                                        </p:tav>
                                      </p:tavLst>
                                    </p:anim>
                                    <p:anim calcmode="lin" valueType="num">
                                      <p:cBhvr>
                                        <p:cTn id="36" dur="30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grpId="0" nodeType="withEffect">
                                  <p:stCondLst>
                                    <p:cond delay="2000"/>
                                  </p:stCondLst>
                                  <p:childTnLst>
                                    <p:set>
                                      <p:cBhvr>
                                        <p:cTn id="38" dur="1" fill="hold">
                                          <p:stCondLst>
                                            <p:cond delay="0"/>
                                          </p:stCondLst>
                                        </p:cTn>
                                        <p:tgtEl>
                                          <p:spTgt spid="10"/>
                                        </p:tgtEl>
                                        <p:attrNameLst>
                                          <p:attrName>style.visibility</p:attrName>
                                        </p:attrNameLst>
                                      </p:cBhvr>
                                      <p:to>
                                        <p:strVal val="visible"/>
                                      </p:to>
                                    </p:set>
                                    <p:anim calcmode="lin" valueType="num">
                                      <p:cBhvr>
                                        <p:cTn id="39" dur="3000" fill="hold"/>
                                        <p:tgtEl>
                                          <p:spTgt spid="10"/>
                                        </p:tgtEl>
                                        <p:attrNameLst>
                                          <p:attrName>ppt_x</p:attrName>
                                        </p:attrNameLst>
                                      </p:cBhvr>
                                      <p:tavLst>
                                        <p:tav tm="0">
                                          <p:val>
                                            <p:strVal val="#ppt_x"/>
                                          </p:val>
                                        </p:tav>
                                        <p:tav tm="100000">
                                          <p:val>
                                            <p:strVal val="#ppt_x"/>
                                          </p:val>
                                        </p:tav>
                                      </p:tavLst>
                                    </p:anim>
                                    <p:anim calcmode="lin" valueType="num">
                                      <p:cBhvr>
                                        <p:cTn id="40" dur="3000" fill="hold"/>
                                        <p:tgtEl>
                                          <p:spTgt spid="10"/>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grpId="0" nodeType="withEffect">
                                  <p:stCondLst>
                                    <p:cond delay="3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3000" fill="hold"/>
                                        <p:tgtEl>
                                          <p:spTgt spid="11"/>
                                        </p:tgtEl>
                                        <p:attrNameLst>
                                          <p:attrName>ppt_x</p:attrName>
                                        </p:attrNameLst>
                                      </p:cBhvr>
                                      <p:tavLst>
                                        <p:tav tm="0">
                                          <p:val>
                                            <p:strVal val="#ppt_x"/>
                                          </p:val>
                                        </p:tav>
                                        <p:tav tm="100000">
                                          <p:val>
                                            <p:strVal val="#ppt_x"/>
                                          </p:val>
                                        </p:tav>
                                      </p:tavLst>
                                    </p:anim>
                                    <p:anim calcmode="lin" valueType="num">
                                      <p:cBhvr>
                                        <p:cTn id="44" dur="30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grpId="0" nodeType="withEffect">
                                  <p:stCondLst>
                                    <p:cond delay="3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3000" fill="hold"/>
                                        <p:tgtEl>
                                          <p:spTgt spid="12"/>
                                        </p:tgtEl>
                                        <p:attrNameLst>
                                          <p:attrName>ppt_x</p:attrName>
                                        </p:attrNameLst>
                                      </p:cBhvr>
                                      <p:tavLst>
                                        <p:tav tm="0">
                                          <p:val>
                                            <p:strVal val="#ppt_x"/>
                                          </p:val>
                                        </p:tav>
                                        <p:tav tm="100000">
                                          <p:val>
                                            <p:strVal val="#ppt_x"/>
                                          </p:val>
                                        </p:tav>
                                      </p:tavLst>
                                    </p:anim>
                                    <p:anim calcmode="lin" valueType="num">
                                      <p:cBhvr>
                                        <p:cTn id="48" dur="3000" fill="hold"/>
                                        <p:tgtEl>
                                          <p:spTgt spid="12"/>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grpId="0" nodeType="withEffect">
                                  <p:stCondLst>
                                    <p:cond delay="1900"/>
                                  </p:stCondLst>
                                  <p:childTnLst>
                                    <p:set>
                                      <p:cBhvr>
                                        <p:cTn id="50" dur="1" fill="hold">
                                          <p:stCondLst>
                                            <p:cond delay="0"/>
                                          </p:stCondLst>
                                        </p:cTn>
                                        <p:tgtEl>
                                          <p:spTgt spid="13"/>
                                        </p:tgtEl>
                                        <p:attrNameLst>
                                          <p:attrName>style.visibility</p:attrName>
                                        </p:attrNameLst>
                                      </p:cBhvr>
                                      <p:to>
                                        <p:strVal val="visible"/>
                                      </p:to>
                                    </p:set>
                                    <p:anim calcmode="lin" valueType="num">
                                      <p:cBhvr>
                                        <p:cTn id="51" dur="3000" fill="hold"/>
                                        <p:tgtEl>
                                          <p:spTgt spid="13"/>
                                        </p:tgtEl>
                                        <p:attrNameLst>
                                          <p:attrName>ppt_x</p:attrName>
                                        </p:attrNameLst>
                                      </p:cBhvr>
                                      <p:tavLst>
                                        <p:tav tm="0">
                                          <p:val>
                                            <p:strVal val="#ppt_x"/>
                                          </p:val>
                                        </p:tav>
                                        <p:tav tm="100000">
                                          <p:val>
                                            <p:strVal val="#ppt_x"/>
                                          </p:val>
                                        </p:tav>
                                      </p:tavLst>
                                    </p:anim>
                                    <p:anim calcmode="lin" valueType="num">
                                      <p:cBhvr>
                                        <p:cTn id="52" dur="3000" fill="hold"/>
                                        <p:tgtEl>
                                          <p:spTgt spid="13"/>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grpId="0" nodeType="withEffect">
                                  <p:stCondLst>
                                    <p:cond delay="7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3000" fill="hold"/>
                                        <p:tgtEl>
                                          <p:spTgt spid="14"/>
                                        </p:tgtEl>
                                        <p:attrNameLst>
                                          <p:attrName>ppt_x</p:attrName>
                                        </p:attrNameLst>
                                      </p:cBhvr>
                                      <p:tavLst>
                                        <p:tav tm="0">
                                          <p:val>
                                            <p:strVal val="#ppt_x"/>
                                          </p:val>
                                        </p:tav>
                                        <p:tav tm="100000">
                                          <p:val>
                                            <p:strVal val="#ppt_x"/>
                                          </p:val>
                                        </p:tav>
                                      </p:tavLst>
                                    </p:anim>
                                    <p:anim calcmode="lin" valueType="num">
                                      <p:cBhvr>
                                        <p:cTn id="56" dur="3000" fill="hold"/>
                                        <p:tgtEl>
                                          <p:spTgt spid="14"/>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 calcmode="lin" valueType="num">
                                      <p:cBhvr>
                                        <p:cTn id="59" dur="3000" fill="hold"/>
                                        <p:tgtEl>
                                          <p:spTgt spid="15"/>
                                        </p:tgtEl>
                                        <p:attrNameLst>
                                          <p:attrName>ppt_x</p:attrName>
                                        </p:attrNameLst>
                                      </p:cBhvr>
                                      <p:tavLst>
                                        <p:tav tm="0">
                                          <p:val>
                                            <p:strVal val="#ppt_x"/>
                                          </p:val>
                                        </p:tav>
                                        <p:tav tm="100000">
                                          <p:val>
                                            <p:strVal val="#ppt_x"/>
                                          </p:val>
                                        </p:tav>
                                      </p:tavLst>
                                    </p:anim>
                                    <p:anim calcmode="lin" valueType="num">
                                      <p:cBhvr>
                                        <p:cTn id="60" dur="3000" fill="hold"/>
                                        <p:tgtEl>
                                          <p:spTgt spid="15"/>
                                        </p:tgtEl>
                                        <p:attrNameLst>
                                          <p:attrName>ppt_y</p:attrName>
                                        </p:attrNameLst>
                                      </p:cBhvr>
                                      <p:tavLst>
                                        <p:tav tm="0">
                                          <p:val>
                                            <p:strVal val="0-#ppt_h/2"/>
                                          </p:val>
                                        </p:tav>
                                        <p:tav tm="100000">
                                          <p:val>
                                            <p:strVal val="#ppt_y"/>
                                          </p:val>
                                        </p:tav>
                                      </p:tavLst>
                                    </p:anim>
                                  </p:childTnLst>
                                </p:cTn>
                              </p:par>
                              <p:par>
                                <p:cTn id="61" presetID="16" presetClass="entr" presetSubtype="42" fill="hold" nodeType="withEffect">
                                  <p:stCondLst>
                                    <p:cond delay="500"/>
                                  </p:stCondLst>
                                  <p:childTnLst>
                                    <p:set>
                                      <p:cBhvr>
                                        <p:cTn id="62" dur="1" fill="hold">
                                          <p:stCondLst>
                                            <p:cond delay="0"/>
                                          </p:stCondLst>
                                        </p:cTn>
                                        <p:tgtEl>
                                          <p:spTgt spid="17"/>
                                        </p:tgtEl>
                                        <p:attrNameLst>
                                          <p:attrName>style.visibility</p:attrName>
                                        </p:attrNameLst>
                                      </p:cBhvr>
                                      <p:to>
                                        <p:strVal val="visible"/>
                                      </p:to>
                                    </p:set>
                                    <p:animEffect transition="in" filter="barn(outHorizontal)">
                                      <p:cBhvr>
                                        <p:cTn id="63" dur="500"/>
                                        <p:tgtEl>
                                          <p:spTgt spid="17"/>
                                        </p:tgtEl>
                                      </p:cBhvr>
                                    </p:animEffect>
                                  </p:childTnLst>
                                </p:cTn>
                              </p:par>
                              <p:par>
                                <p:cTn id="64" presetID="22" presetClass="entr" presetSubtype="8" fill="hold" nodeType="withEffect">
                                  <p:stCondLst>
                                    <p:cond delay="100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1000"/>
                                        <p:tgtEl>
                                          <p:spTgt spid="32"/>
                                        </p:tgtEl>
                                      </p:cBhvr>
                                    </p:animEffect>
                                  </p:childTnLst>
                                </p:cTn>
                              </p:par>
                              <p:par>
                                <p:cTn id="67" presetID="16" presetClass="exit" presetSubtype="26" fill="hold" nodeType="withEffect">
                                  <p:stCondLst>
                                    <p:cond delay="2000"/>
                                  </p:stCondLst>
                                  <p:childTnLst>
                                    <p:animEffect transition="out" filter="barn(inHorizontal)">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6" presetClass="exit" presetSubtype="26" fill="hold" nodeType="withEffect">
                                  <p:stCondLst>
                                    <p:cond delay="2000"/>
                                  </p:stCondLst>
                                  <p:childTnLst>
                                    <p:animEffect transition="out" filter="barn(inHorizontal)">
                                      <p:cBhvr>
                                        <p:cTn id="71" dur="500"/>
                                        <p:tgtEl>
                                          <p:spTgt spid="32"/>
                                        </p:tgtEl>
                                      </p:cBhvr>
                                    </p:animEffect>
                                    <p:set>
                                      <p:cBhvr>
                                        <p:cTn id="72" dur="1" fill="hold">
                                          <p:stCondLst>
                                            <p:cond delay="499"/>
                                          </p:stCondLst>
                                        </p:cTn>
                                        <p:tgtEl>
                                          <p:spTgt spid="32"/>
                                        </p:tgtEl>
                                        <p:attrNameLst>
                                          <p:attrName>style.visibility</p:attrName>
                                        </p:attrNameLst>
                                      </p:cBhvr>
                                      <p:to>
                                        <p:strVal val="hidden"/>
                                      </p:to>
                                    </p:set>
                                  </p:childTnLst>
                                </p:cTn>
                              </p:par>
                              <p:par>
                                <p:cTn id="73" presetID="1" presetClass="entr" presetSubtype="0" fill="hold" grpId="0" nodeType="withEffect">
                                  <p:stCondLst>
                                    <p:cond delay="2500"/>
                                  </p:stCondLst>
                                  <p:iterate type="lt">
                                    <p:tmAbs val="150"/>
                                  </p:iterate>
                                  <p:childTnLst>
                                    <p:set>
                                      <p:cBhvr>
                                        <p:cTn id="74" dur="1" fill="hold">
                                          <p:stCondLst>
                                            <p:cond delay="0"/>
                                          </p:stCondLst>
                                        </p:cTn>
                                        <p:tgtEl>
                                          <p:spTgt spid="46"/>
                                        </p:tgtEl>
                                        <p:attrNameLst>
                                          <p:attrName>style.visibility</p:attrName>
                                        </p:attrNameLst>
                                      </p:cBhvr>
                                      <p:to>
                                        <p:strVal val="visible"/>
                                      </p:to>
                                    </p:set>
                                  </p:childTnLst>
                                </p:cTn>
                              </p:par>
                              <p:par>
                                <p:cTn id="75" presetID="14" presetClass="exit" presetSubtype="10" fill="hold" grpId="1" nodeType="withEffect">
                                  <p:stCondLst>
                                    <p:cond delay="5250"/>
                                  </p:stCondLst>
                                  <p:iterate type="lt">
                                    <p:tmPct val="0"/>
                                  </p:iterate>
                                  <p:childTnLst>
                                    <p:animEffect transition="out" filter="randombar(horizontal)">
                                      <p:cBhvr>
                                        <p:cTn id="76" dur="500"/>
                                        <p:tgtEl>
                                          <p:spTgt spid="46"/>
                                        </p:tgtEl>
                                      </p:cBhvr>
                                    </p:animEffect>
                                    <p:set>
                                      <p:cBhvr>
                                        <p:cTn id="77"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46" grpId="0"/>
      <p:bldP spid="4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13" name="Rectangle 12"/>
          <p:cNvSpPr/>
          <p:nvPr/>
        </p:nvSpPr>
        <p:spPr>
          <a:xfrm>
            <a:off x="763667" y="1945169"/>
            <a:ext cx="10598332" cy="3810346"/>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1076831" y="2942401"/>
            <a:ext cx="9972004" cy="1815882"/>
          </a:xfrm>
          <a:prstGeom prst="rect">
            <a:avLst/>
          </a:prstGeom>
        </p:spPr>
        <p:txBody>
          <a:bodyPr wrap="square">
            <a:spAutoFit/>
          </a:bodyPr>
          <a:lstStyle/>
          <a:p>
            <a:pPr marL="487680" marR="30480" indent="-457200" algn="just">
              <a:spcBef>
                <a:spcPts val="0"/>
              </a:spcBef>
              <a:spcAft>
                <a:spcPts val="1200"/>
              </a:spcAft>
              <a:buFont typeface="Arial" panose="020B0604020202020204" pitchFamily="34" charset="0"/>
              <a:buChar char="•"/>
            </a:pPr>
            <a:r>
              <a:rPr lang="vi-VN" sz="2800" dirty="0">
                <a:solidFill>
                  <a:schemeClr val="bg1">
                    <a:lumMod val="85000"/>
                  </a:schemeClr>
                </a:solidFill>
                <a:latin typeface="+mj-lt"/>
                <a:ea typeface="Times New Roman" panose="02020603050405020304" pitchFamily="18" charset="0"/>
                <a:cs typeface="Arial" panose="020B0604020202020204" pitchFamily="34" charset="0"/>
              </a:rPr>
              <a:t>Hiện nay, tại các doanh nghiệp việc quản lý hàng hóa, nhân viên, xuất nhập hàng gặp rất nhiều khó khăn. Chính vì vậy ý tưởng tạo nên 1 phần mềm có thể giải quyết vấn đề trên của mỗi người lập trình là không thể tránh khỏi.</a:t>
            </a:r>
            <a:endParaRPr lang="en-US" sz="2800" dirty="0">
              <a:solidFill>
                <a:schemeClr val="bg1">
                  <a:lumMod val="85000"/>
                </a:schemeClr>
              </a:solidFill>
              <a:latin typeface="+mj-lt"/>
              <a:ea typeface="Times New Roman" panose="02020603050405020304" pitchFamily="18" charset="0"/>
              <a:cs typeface="Arial" panose="020B0604020202020204" pitchFamily="34" charset="0"/>
            </a:endParaRPr>
          </a:p>
        </p:txBody>
      </p:sp>
      <p:grpSp>
        <p:nvGrpSpPr>
          <p:cNvPr id="2" name="Group 1"/>
          <p:cNvGrpSpPr/>
          <p:nvPr/>
        </p:nvGrpSpPr>
        <p:grpSpPr>
          <a:xfrm>
            <a:off x="206520" y="45031"/>
            <a:ext cx="7053343" cy="707886"/>
            <a:chOff x="206520" y="45031"/>
            <a:chExt cx="7053343" cy="707886"/>
          </a:xfrm>
        </p:grpSpPr>
        <p:grpSp>
          <p:nvGrpSpPr>
            <p:cNvPr id="23" name="Group 151">
              <a:extLst>
                <a:ext uri="{FF2B5EF4-FFF2-40B4-BE49-F238E27FC236}">
                  <a16:creationId xmlns:a16="http://schemas.microsoft.com/office/drawing/2014/main" id="{5C0BB272-E58C-412B-8C9C-B36EAB20BB02}"/>
                </a:ext>
              </a:extLst>
            </p:cNvPr>
            <p:cNvGrpSpPr/>
            <p:nvPr/>
          </p:nvGrpSpPr>
          <p:grpSpPr>
            <a:xfrm>
              <a:off x="206520" y="45031"/>
              <a:ext cx="7053343" cy="707886"/>
              <a:chOff x="159882" y="6053015"/>
              <a:chExt cx="7053343" cy="707886"/>
            </a:xfrm>
          </p:grpSpPr>
          <p:sp>
            <p:nvSpPr>
              <p:cNvPr id="24"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6" name="TextBox 126">
                <a:extLst>
                  <a:ext uri="{FF2B5EF4-FFF2-40B4-BE49-F238E27FC236}">
                    <a16:creationId xmlns:a16="http://schemas.microsoft.com/office/drawing/2014/main" id="{E5E127C6-6407-4F35-B2A1-882FA0582CB9}"/>
                  </a:ext>
                </a:extLst>
              </p:cNvPr>
              <p:cNvSpPr txBox="1"/>
              <p:nvPr/>
            </p:nvSpPr>
            <p:spPr>
              <a:xfrm>
                <a:off x="882780" y="6053015"/>
                <a:ext cx="5987507"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i="0" u="none" strike="noStrike" kern="1200" cap="none" spc="0" baseline="0">
                    <a:ln>
                      <a:solidFill>
                        <a:srgbClr val="00FF00"/>
                      </a:solidFill>
                    </a:ln>
                    <a:solidFill>
                      <a:srgbClr val="00FF00"/>
                    </a:solidFill>
                    <a:uFillTx/>
                    <a:latin typeface="Times New Roman" panose="02020603050405020304" pitchFamily="18" charset="0"/>
                    <a:cs typeface="Times New Roman" panose="02020603050405020304" pitchFamily="18" charset="0"/>
                  </a:rPr>
                  <a:t>KHẢO SÁT NGHIỆP VỤ</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sp>
          <p:nvSpPr>
            <p:cNvPr id="2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grpSp>
      <p:grpSp>
        <p:nvGrpSpPr>
          <p:cNvPr id="4" name="Group 3"/>
          <p:cNvGrpSpPr/>
          <p:nvPr/>
        </p:nvGrpSpPr>
        <p:grpSpPr>
          <a:xfrm>
            <a:off x="276565" y="6522719"/>
            <a:ext cx="11594151" cy="139338"/>
            <a:chOff x="276565" y="6522719"/>
            <a:chExt cx="11594151" cy="139338"/>
          </a:xfrm>
        </p:grpSpPr>
        <p:sp>
          <p:nvSpPr>
            <p:cNvPr id="32" name="Rectangle 31"/>
            <p:cNvSpPr/>
            <p:nvPr/>
          </p:nvSpPr>
          <p:spPr>
            <a:xfrm>
              <a:off x="276565" y="6522720"/>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493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par>
                                <p:cTn id="8" presetID="16" presetClass="entr" presetSubtype="37" fill="hold" grpId="0"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1000"/>
                                        <p:tgtEl>
                                          <p:spTgt spid="1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repeatCount="500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B6E13F94-BE2D-4C64-A6F3-FBBF140E9CDC}"/>
              </a:ext>
            </a:extLst>
          </p:cNvPr>
          <p:cNvSpPr/>
          <p:nvPr/>
        </p:nvSpPr>
        <p:spPr>
          <a:xfrm>
            <a:off x="58483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 name="Rectangle 25">
            <a:extLst>
              <a:ext uri="{FF2B5EF4-FFF2-40B4-BE49-F238E27FC236}">
                <a16:creationId xmlns:a16="http://schemas.microsoft.com/office/drawing/2014/main" id="{6BE8EF89-3E5A-421C-B3EF-5456D71BF1EF}"/>
              </a:ext>
            </a:extLst>
          </p:cNvPr>
          <p:cNvSpPr/>
          <p:nvPr/>
        </p:nvSpPr>
        <p:spPr>
          <a:xfrm>
            <a:off x="11582403"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Rectangle 26">
            <a:extLst>
              <a:ext uri="{FF2B5EF4-FFF2-40B4-BE49-F238E27FC236}">
                <a16:creationId xmlns:a16="http://schemas.microsoft.com/office/drawing/2014/main" id="{0029C00D-2726-466D-AD0D-772E5906218D}"/>
              </a:ext>
            </a:extLst>
          </p:cNvPr>
          <p:cNvSpPr/>
          <p:nvPr/>
        </p:nvSpPr>
        <p:spPr>
          <a:xfrm>
            <a:off x="1108710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 name="Rectangle 27">
            <a:extLst>
              <a:ext uri="{FF2B5EF4-FFF2-40B4-BE49-F238E27FC236}">
                <a16:creationId xmlns:a16="http://schemas.microsoft.com/office/drawing/2014/main" id="{4AA17327-46E6-4BEB-8EB5-D9D486846508}"/>
              </a:ext>
            </a:extLst>
          </p:cNvPr>
          <p:cNvSpPr/>
          <p:nvPr/>
        </p:nvSpPr>
        <p:spPr>
          <a:xfrm>
            <a:off x="967739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Rectangle 28">
            <a:extLst>
              <a:ext uri="{FF2B5EF4-FFF2-40B4-BE49-F238E27FC236}">
                <a16:creationId xmlns:a16="http://schemas.microsoft.com/office/drawing/2014/main" id="{7D8CBD10-434A-40C4-97AF-8D7435157EEF}"/>
              </a:ext>
            </a:extLst>
          </p:cNvPr>
          <p:cNvSpPr/>
          <p:nvPr/>
        </p:nvSpPr>
        <p:spPr>
          <a:xfrm>
            <a:off x="8858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7" name="Rectangle 29">
            <a:extLst>
              <a:ext uri="{FF2B5EF4-FFF2-40B4-BE49-F238E27FC236}">
                <a16:creationId xmlns:a16="http://schemas.microsoft.com/office/drawing/2014/main" id="{AE154565-BA65-442C-8DA0-88156EB5C367}"/>
              </a:ext>
            </a:extLst>
          </p:cNvPr>
          <p:cNvSpPr/>
          <p:nvPr/>
        </p:nvSpPr>
        <p:spPr>
          <a:xfrm>
            <a:off x="7715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Rectangle 30">
            <a:extLst>
              <a:ext uri="{FF2B5EF4-FFF2-40B4-BE49-F238E27FC236}">
                <a16:creationId xmlns:a16="http://schemas.microsoft.com/office/drawing/2014/main" id="{FAC6776A-FF90-4E27-A7A0-4909E2A65464}"/>
              </a:ext>
            </a:extLst>
          </p:cNvPr>
          <p:cNvSpPr/>
          <p:nvPr/>
        </p:nvSpPr>
        <p:spPr>
          <a:xfrm>
            <a:off x="68389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9" name="Rectangle 31">
            <a:extLst>
              <a:ext uri="{FF2B5EF4-FFF2-40B4-BE49-F238E27FC236}">
                <a16:creationId xmlns:a16="http://schemas.microsoft.com/office/drawing/2014/main" id="{2259C301-4722-47C4-BD17-4076E33ACEAF}"/>
              </a:ext>
            </a:extLst>
          </p:cNvPr>
          <p:cNvSpPr/>
          <p:nvPr/>
        </p:nvSpPr>
        <p:spPr>
          <a:xfrm>
            <a:off x="53911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0" name="Rectangle 32">
            <a:extLst>
              <a:ext uri="{FF2B5EF4-FFF2-40B4-BE49-F238E27FC236}">
                <a16:creationId xmlns:a16="http://schemas.microsoft.com/office/drawing/2014/main" id="{DC405D8C-6C2C-426C-810A-B747CBD3300E}"/>
              </a:ext>
            </a:extLst>
          </p:cNvPr>
          <p:cNvSpPr/>
          <p:nvPr/>
        </p:nvSpPr>
        <p:spPr>
          <a:xfrm>
            <a:off x="4486275"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1" name="Rectangle 33">
            <a:extLst>
              <a:ext uri="{FF2B5EF4-FFF2-40B4-BE49-F238E27FC236}">
                <a16:creationId xmlns:a16="http://schemas.microsoft.com/office/drawing/2014/main" id="{5B720F00-08B6-488C-98D9-D368FE22EDC2}"/>
              </a:ext>
            </a:extLst>
          </p:cNvPr>
          <p:cNvSpPr/>
          <p:nvPr/>
        </p:nvSpPr>
        <p:spPr>
          <a:xfrm>
            <a:off x="3581403" y="71627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2" name="Rectangle 34">
            <a:extLst>
              <a:ext uri="{FF2B5EF4-FFF2-40B4-BE49-F238E27FC236}">
                <a16:creationId xmlns:a16="http://schemas.microsoft.com/office/drawing/2014/main" id="{51BE6B1D-2F13-4AF2-8A37-7BB0592269A3}"/>
              </a:ext>
            </a:extLst>
          </p:cNvPr>
          <p:cNvSpPr/>
          <p:nvPr/>
        </p:nvSpPr>
        <p:spPr>
          <a:xfrm>
            <a:off x="220980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3" name="Rectangle 35">
            <a:extLst>
              <a:ext uri="{FF2B5EF4-FFF2-40B4-BE49-F238E27FC236}">
                <a16:creationId xmlns:a16="http://schemas.microsoft.com/office/drawing/2014/main" id="{06E25B7C-560B-4793-B580-87B4693A151C}"/>
              </a:ext>
            </a:extLst>
          </p:cNvPr>
          <p:cNvSpPr/>
          <p:nvPr/>
        </p:nvSpPr>
        <p:spPr>
          <a:xfrm>
            <a:off x="1738310"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4" name="Rectangle 36">
            <a:extLst>
              <a:ext uri="{FF2B5EF4-FFF2-40B4-BE49-F238E27FC236}">
                <a16:creationId xmlns:a16="http://schemas.microsoft.com/office/drawing/2014/main" id="{974E1F57-76A2-4916-A15A-EB9313FADB22}"/>
              </a:ext>
            </a:extLst>
          </p:cNvPr>
          <p:cNvSpPr/>
          <p:nvPr/>
        </p:nvSpPr>
        <p:spPr>
          <a:xfrm>
            <a:off x="66678"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5" name="Rectangle 37">
            <a:extLst>
              <a:ext uri="{FF2B5EF4-FFF2-40B4-BE49-F238E27FC236}">
                <a16:creationId xmlns:a16="http://schemas.microsoft.com/office/drawing/2014/main" id="{F0B6064D-BCEC-430C-94D7-FD2234D95686}"/>
              </a:ext>
            </a:extLst>
          </p:cNvPr>
          <p:cNvSpPr/>
          <p:nvPr/>
        </p:nvSpPr>
        <p:spPr>
          <a:xfrm>
            <a:off x="5524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6" name="Freeform: Shape 24">
            <a:extLst>
              <a:ext uri="{FF2B5EF4-FFF2-40B4-BE49-F238E27FC236}">
                <a16:creationId xmlns:a16="http://schemas.microsoft.com/office/drawing/2014/main" id="{7D07A8CD-ABD9-4BBE-A883-9D1EFB93D839}"/>
              </a:ext>
            </a:extLst>
          </p:cNvPr>
          <p:cNvSpPr/>
          <p:nvPr/>
        </p:nvSpPr>
        <p:spPr>
          <a:xfrm>
            <a:off x="0" y="0"/>
            <a:ext cx="12191996" cy="6999514"/>
          </a:xfrm>
          <a:custGeom>
            <a:avLst/>
            <a:gdLst>
              <a:gd name="f0" fmla="val w"/>
              <a:gd name="f1" fmla="val h"/>
              <a:gd name="f2" fmla="val 0"/>
              <a:gd name="f3" fmla="val 12191998"/>
              <a:gd name="f4" fmla="val 6829083"/>
              <a:gd name="f5" fmla="val 6078776"/>
              <a:gd name="f6" fmla="val 6564479"/>
              <a:gd name="f7" fmla="val 6062095"/>
              <a:gd name="f8" fmla="val 6656345"/>
              <a:gd name="f9" fmla="val 6021801"/>
              <a:gd name="f10" fmla="val 6708621"/>
              <a:gd name="f11" fmla="val 5957895"/>
              <a:gd name="f12" fmla="val 6721308"/>
              <a:gd name="f13" fmla="val 5966000"/>
              <a:gd name="f14" fmla="val 6754436"/>
              <a:gd name="f15" fmla="val 6003592"/>
              <a:gd name="f16" fmla="val 6743863"/>
              <a:gd name="f17" fmla="val 6033431"/>
              <a:gd name="f18" fmla="val 6724715"/>
              <a:gd name="f19" fmla="val 6055516"/>
              <a:gd name="f20" fmla="val 6696991"/>
              <a:gd name="f21" fmla="val 6077601"/>
              <a:gd name="f22" fmla="val 6669267"/>
              <a:gd name="f23" fmla="val 6093225"/>
              <a:gd name="f24" fmla="val 6632379"/>
              <a:gd name="f25" fmla="val 6102388"/>
              <a:gd name="f26" fmla="val 6586329"/>
              <a:gd name="f27" fmla="val 7896168"/>
              <a:gd name="f28" fmla="val 6542593"/>
              <a:gd name="f29" fmla="val 7830264"/>
              <a:gd name="f30" fmla="val 6682858"/>
              <a:gd name="f31" fmla="val 6715633"/>
              <a:gd name="f32" fmla="val 7915199"/>
              <a:gd name="f33" fmla="val 6765325"/>
              <a:gd name="f34" fmla="val 7944803"/>
              <a:gd name="f35" fmla="val 6641976"/>
              <a:gd name="f36" fmla="val 6688497"/>
              <a:gd name="f37" fmla="val 7859163"/>
              <a:gd name="f38" fmla="val 7927886"/>
              <a:gd name="f39" fmla="val 279959"/>
              <a:gd name="f40" fmla="val 6522605"/>
              <a:gd name="f41" fmla="val 256698"/>
              <a:gd name="f42" fmla="val 6539169"/>
              <a:gd name="f43" fmla="val 263042"/>
              <a:gd name="f44" fmla="val 6555615"/>
              <a:gd name="f45" fmla="val 268270"/>
              <a:gd name="f46" fmla="val 6571181"/>
              <a:gd name="f47" fmla="val 272381"/>
              <a:gd name="f48" fmla="val 6585865"/>
              <a:gd name="f49" fmla="val 276493"/>
              <a:gd name="f50" fmla="val 6600550"/>
              <a:gd name="f51" fmla="val 279489"/>
              <a:gd name="f52" fmla="val 6613883"/>
              <a:gd name="f53" fmla="val 281368"/>
              <a:gd name="f54" fmla="val 6625866"/>
              <a:gd name="f55" fmla="val 306038"/>
              <a:gd name="f56" fmla="val 6609302"/>
              <a:gd name="f57" fmla="val 305098"/>
              <a:gd name="f58" fmla="val 6600138"/>
              <a:gd name="f59" fmla="val 302337"/>
              <a:gd name="f60" fmla="val 6588215"/>
              <a:gd name="f61" fmla="val 297756"/>
              <a:gd name="f62" fmla="val 6573531"/>
              <a:gd name="f63" fmla="val 293174"/>
              <a:gd name="f64" fmla="val 6558846"/>
              <a:gd name="f65" fmla="val 287242"/>
              <a:gd name="f66" fmla="val 6541871"/>
              <a:gd name="f67" fmla="val 363836"/>
              <a:gd name="f68" fmla="val 6518728"/>
              <a:gd name="f69" fmla="val 361251"/>
              <a:gd name="f70" fmla="val 6577701"/>
              <a:gd name="f71" fmla="val 353087"/>
              <a:gd name="f72" fmla="val 6626747"/>
              <a:gd name="f73" fmla="val 339342"/>
              <a:gd name="f74" fmla="val 6665866"/>
              <a:gd name="f75" fmla="val 325597"/>
              <a:gd name="f76" fmla="val 6704985"/>
              <a:gd name="f77" fmla="val 306273"/>
              <a:gd name="f78" fmla="val 6735235"/>
              <a:gd name="f79" fmla="val 6756615"/>
              <a:gd name="f80" fmla="val 297932"/>
              <a:gd name="f81" fmla="val 6783047"/>
              <a:gd name="f82" fmla="val 312264"/>
              <a:gd name="f83" fmla="val 6772239"/>
              <a:gd name="f84" fmla="val 325010"/>
              <a:gd name="f85" fmla="val 6757966"/>
              <a:gd name="f86" fmla="val 336170"/>
              <a:gd name="f87" fmla="val 6740227"/>
              <a:gd name="f88" fmla="val 347330"/>
              <a:gd name="f89" fmla="val 6722489"/>
              <a:gd name="f90" fmla="val 356787"/>
              <a:gd name="f91" fmla="val 6702342"/>
              <a:gd name="f92" fmla="val 364540"/>
              <a:gd name="f93" fmla="val 6679786"/>
              <a:gd name="f94" fmla="val 372294"/>
              <a:gd name="f95" fmla="val 6657231"/>
              <a:gd name="f96" fmla="val 378520"/>
              <a:gd name="f97" fmla="val 6632855"/>
              <a:gd name="f98" fmla="val 383219"/>
              <a:gd name="f99" fmla="val 6606658"/>
              <a:gd name="f100" fmla="val 387918"/>
              <a:gd name="f101" fmla="val 6580462"/>
              <a:gd name="f102" fmla="val 391090"/>
              <a:gd name="f103" fmla="val 6553384"/>
              <a:gd name="f104" fmla="val 392735"/>
              <a:gd name="f105" fmla="val 6525424"/>
              <a:gd name="f106" fmla="val 3832692"/>
              <a:gd name="f107" fmla="val 6506681"/>
              <a:gd name="f108" fmla="val 3741767"/>
              <a:gd name="f109" fmla="val 6519016"/>
              <a:gd name="f110" fmla="val 3745995"/>
              <a:gd name="f111" fmla="val 6550734"/>
              <a:gd name="f112" fmla="val 3818947"/>
              <a:gd name="f113" fmla="val 6540866"/>
              <a:gd name="f114" fmla="val 3809785"/>
              <a:gd name="f115" fmla="val 6580573"/>
              <a:gd name="f116" fmla="val 3797450"/>
              <a:gd name="f117" fmla="val 6616579"/>
              <a:gd name="f118" fmla="val 3781944"/>
              <a:gd name="f119" fmla="val 6648885"/>
              <a:gd name="f120" fmla="val 3766436"/>
              <a:gd name="f121" fmla="val 6681190"/>
              <a:gd name="f122" fmla="val 3747052"/>
              <a:gd name="f123" fmla="val 6710383"/>
              <a:gd name="f124" fmla="val 3723793"/>
              <a:gd name="f125" fmla="val 6736462"/>
              <a:gd name="f126" fmla="val 3743176"/>
              <a:gd name="f127" fmla="val 6758313"/>
              <a:gd name="f128" fmla="val 3754454"/>
              <a:gd name="f129" fmla="val 6746330"/>
              <a:gd name="f130" fmla="val 3765320"/>
              <a:gd name="f131" fmla="val 6732116"/>
              <a:gd name="f132" fmla="val 3775776"/>
              <a:gd name="f133" fmla="val 6715670"/>
              <a:gd name="f134" fmla="val 3786230"/>
              <a:gd name="f135" fmla="val 6699223"/>
              <a:gd name="f136" fmla="val 3796509"/>
              <a:gd name="f137" fmla="val 6679957"/>
              <a:gd name="f138" fmla="val 3806612"/>
              <a:gd name="f139" fmla="val 6657872"/>
              <a:gd name="f140" fmla="val 3813896"/>
              <a:gd name="f141" fmla="val 6667974"/>
              <a:gd name="f142" fmla="val 3821649"/>
              <a:gd name="f143" fmla="val 6681308"/>
              <a:gd name="f144" fmla="val 3829873"/>
              <a:gd name="f145" fmla="val 6697872"/>
              <a:gd name="f146" fmla="val 3838097"/>
              <a:gd name="f147" fmla="val 6714436"/>
              <a:gd name="f148" fmla="val 3847259"/>
              <a:gd name="f149" fmla="val 6734113"/>
              <a:gd name="f150" fmla="val 3857361"/>
              <a:gd name="f151" fmla="val 6756903"/>
              <a:gd name="f152" fmla="val 3879564"/>
              <a:gd name="f153" fmla="val 6732233"/>
              <a:gd name="f154" fmla="val 3872986"/>
              <a:gd name="f155" fmla="val 6717432"/>
              <a:gd name="f156" fmla="val 3864646"/>
              <a:gd name="f157" fmla="val 6701396"/>
              <a:gd name="f158" fmla="val 3854543"/>
              <a:gd name="f159" fmla="val 6684127"/>
              <a:gd name="f160" fmla="val 3844440"/>
              <a:gd name="f161" fmla="val 6666859"/>
              <a:gd name="f162" fmla="val 3833044"/>
              <a:gd name="f163" fmla="val 6648004"/>
              <a:gd name="f164" fmla="val 3820357"/>
              <a:gd name="f165" fmla="val 6627563"/>
              <a:gd name="f166" fmla="val 3825762"/>
              <a:gd name="f167" fmla="val 6613936"/>
              <a:gd name="f168" fmla="val 3831165"/>
              <a:gd name="f169" fmla="val 6599486"/>
              <a:gd name="f170" fmla="val 3836568"/>
              <a:gd name="f171" fmla="val 6584215"/>
              <a:gd name="f172" fmla="val 3841972"/>
              <a:gd name="f173" fmla="val 6568943"/>
              <a:gd name="f174" fmla="val 3847611"/>
              <a:gd name="f175" fmla="val 6551792"/>
              <a:gd name="f176" fmla="val 3853485"/>
              <a:gd name="f177" fmla="val 6532761"/>
              <a:gd name="f178" fmla="val 5974458"/>
              <a:gd name="f179" fmla="val 6505271"/>
              <a:gd name="f180" fmla="val 5956485"/>
              <a:gd name="f181" fmla="val 6529941"/>
              <a:gd name="f182" fmla="val 5963769"/>
              <a:gd name="f183" fmla="val 6540044"/>
              <a:gd name="f184" fmla="val 5970875"/>
              <a:gd name="f185" fmla="val 6550382"/>
              <a:gd name="f186" fmla="val 5977808"/>
              <a:gd name="f187" fmla="val 6560955"/>
              <a:gd name="f188" fmla="val 5984738"/>
              <a:gd name="f189" fmla="val 6571528"/>
              <a:gd name="f190" fmla="val 5990905"/>
              <a:gd name="f191" fmla="val 6581865"/>
              <a:gd name="f192" fmla="val 5996309"/>
              <a:gd name="f193" fmla="val 6591968"/>
              <a:gd name="f194" fmla="val 6015692"/>
              <a:gd name="f195" fmla="val 6566946"/>
              <a:gd name="f196" fmla="val 6010993"/>
              <a:gd name="f197" fmla="val 6557783"/>
              <a:gd name="f198" fmla="val 6005237"/>
              <a:gd name="f199" fmla="val 6547915"/>
              <a:gd name="f200" fmla="val 5998423"/>
              <a:gd name="f201" fmla="val 6537342"/>
              <a:gd name="f202" fmla="val 5991610"/>
              <a:gd name="f203" fmla="val 6526769"/>
              <a:gd name="f204" fmla="val 5983621"/>
              <a:gd name="f205" fmla="val 6516079"/>
              <a:gd name="f206" fmla="val 2094459"/>
              <a:gd name="f207" fmla="val 6494039"/>
              <a:gd name="f208" fmla="val 1973577"/>
              <a:gd name="f209" fmla="val 6498268"/>
              <a:gd name="f210" fmla="val 6528577"/>
              <a:gd name="f211" fmla="val 2079304"/>
              <a:gd name="f212" fmla="val 2079774"/>
              <a:gd name="f213" fmla="val 6530927"/>
              <a:gd name="f214" fmla="val 2080009"/>
              <a:gd name="f215" fmla="val 6533276"/>
              <a:gd name="f216" fmla="val 6535626"/>
              <a:gd name="f217" fmla="val 6537740"/>
              <a:gd name="f218" fmla="val 6539855"/>
              <a:gd name="f219" fmla="val 6541969"/>
              <a:gd name="f220" fmla="val 6547138"/>
              <a:gd name="f221" fmla="val 6552307"/>
              <a:gd name="f222" fmla="val 6557476"/>
              <a:gd name="f223" fmla="val 2078834"/>
              <a:gd name="f224" fmla="val 6562645"/>
              <a:gd name="f225" fmla="val 2078012"/>
              <a:gd name="f226" fmla="val 6568519"/>
              <a:gd name="f227" fmla="val 2076837"/>
              <a:gd name="f228" fmla="val 6575097"/>
              <a:gd name="f229" fmla="val 1980273"/>
              <a:gd name="f230" fmla="val 6605406"/>
              <a:gd name="f231" fmla="val 2072608"/>
              <a:gd name="f232" fmla="val 2068849"/>
              <a:gd name="f233" fmla="val 6636889"/>
              <a:gd name="f234" fmla="val 2060156"/>
              <a:gd name="f235" fmla="val 6663321"/>
              <a:gd name="f236" fmla="val 2046529"/>
              <a:gd name="f237" fmla="val 6684702"/>
              <a:gd name="f238" fmla="val 2032902"/>
              <a:gd name="f239" fmla="val 6706082"/>
              <a:gd name="f240" fmla="val 2014106"/>
              <a:gd name="f241" fmla="val 6722411"/>
              <a:gd name="f242" fmla="val 1990141"/>
              <a:gd name="f243" fmla="val 6733688"/>
              <a:gd name="f244" fmla="val 2005295"/>
              <a:gd name="f245" fmla="val 6759768"/>
              <a:gd name="f246" fmla="val 2040068"/>
              <a:gd name="f247" fmla="val 6744027"/>
              <a:gd name="f248" fmla="val 2066030"/>
              <a:gd name="f249" fmla="val 6715832"/>
              <a:gd name="f250" fmla="val 2083181"/>
              <a:gd name="f251" fmla="val 6675186"/>
              <a:gd name="f252" fmla="val 2100333"/>
              <a:gd name="f253" fmla="val 6634540"/>
              <a:gd name="f254" fmla="val 2109144"/>
              <a:gd name="f255" fmla="val 6580149"/>
              <a:gd name="f256" fmla="val 2109614"/>
              <a:gd name="f257" fmla="val 6512013"/>
              <a:gd name="f258" fmla="val 11314585"/>
              <a:gd name="f259" fmla="val 6456875"/>
              <a:gd name="f260" fmla="val 11223659"/>
              <a:gd name="f261" fmla="val 6469210"/>
              <a:gd name="f262" fmla="val 11227888"/>
              <a:gd name="f263" fmla="val 6500928"/>
              <a:gd name="f264" fmla="val 11300840"/>
              <a:gd name="f265" fmla="val 6491060"/>
              <a:gd name="f266" fmla="val 11291677"/>
              <a:gd name="f267" fmla="val 6530767"/>
              <a:gd name="f268" fmla="val 11279342"/>
              <a:gd name="f269" fmla="val 6566773"/>
              <a:gd name="f270" fmla="val 11263835"/>
              <a:gd name="f271" fmla="val 6599079"/>
              <a:gd name="f272" fmla="val 11248329"/>
              <a:gd name="f273" fmla="val 6631384"/>
              <a:gd name="f274" fmla="val 11228945"/>
              <a:gd name="f275" fmla="val 6660577"/>
              <a:gd name="f276" fmla="val 11205685"/>
              <a:gd name="f277" fmla="val 6686656"/>
              <a:gd name="f278" fmla="val 11225069"/>
              <a:gd name="f279" fmla="val 6708507"/>
              <a:gd name="f280" fmla="val 11236346"/>
              <a:gd name="f281" fmla="val 6696524"/>
              <a:gd name="f282" fmla="val 11247213"/>
              <a:gd name="f283" fmla="val 6682310"/>
              <a:gd name="f284" fmla="val 11257668"/>
              <a:gd name="f285" fmla="val 6665864"/>
              <a:gd name="f286" fmla="val 11268123"/>
              <a:gd name="f287" fmla="val 6649417"/>
              <a:gd name="f288" fmla="val 11278402"/>
              <a:gd name="f289" fmla="val 6630151"/>
              <a:gd name="f290" fmla="val 11288505"/>
              <a:gd name="f291" fmla="val 6608066"/>
              <a:gd name="f292" fmla="val 11295789"/>
              <a:gd name="f293" fmla="val 6618168"/>
              <a:gd name="f294" fmla="val 11303542"/>
              <a:gd name="f295" fmla="val 6631502"/>
              <a:gd name="f296" fmla="val 11311765"/>
              <a:gd name="f297" fmla="val 6648066"/>
              <a:gd name="f298" fmla="val 11319988"/>
              <a:gd name="f299" fmla="val 6664630"/>
              <a:gd name="f300" fmla="val 11329151"/>
              <a:gd name="f301" fmla="val 6684307"/>
              <a:gd name="f302" fmla="val 11339254"/>
              <a:gd name="f303" fmla="val 6707097"/>
              <a:gd name="f304" fmla="val 11361457"/>
              <a:gd name="f305" fmla="val 6682427"/>
              <a:gd name="f306" fmla="val 11354879"/>
              <a:gd name="f307" fmla="val 6667626"/>
              <a:gd name="f308" fmla="val 11346538"/>
              <a:gd name="f309" fmla="val 6651590"/>
              <a:gd name="f310" fmla="val 11336435"/>
              <a:gd name="f311" fmla="val 6634321"/>
              <a:gd name="f312" fmla="val 11326332"/>
              <a:gd name="f313" fmla="val 6617053"/>
              <a:gd name="f314" fmla="val 11314937"/>
              <a:gd name="f315" fmla="val 6598198"/>
              <a:gd name="f316" fmla="val 11302250"/>
              <a:gd name="f317" fmla="val 6577757"/>
              <a:gd name="f318" fmla="val 11307654"/>
              <a:gd name="f319" fmla="val 6564130"/>
              <a:gd name="f320" fmla="val 11313057"/>
              <a:gd name="f321" fmla="val 6549680"/>
              <a:gd name="f322" fmla="val 11318461"/>
              <a:gd name="f323" fmla="val 6534409"/>
              <a:gd name="f324" fmla="val 11323865"/>
              <a:gd name="f325" fmla="val 6519137"/>
              <a:gd name="f326" fmla="val 11329504"/>
              <a:gd name="f327" fmla="val 6501986"/>
              <a:gd name="f328" fmla="val 11335378"/>
              <a:gd name="f329" fmla="val 6482955"/>
              <a:gd name="f330" fmla="val 9121453"/>
              <a:gd name="f331" fmla="val 6427959"/>
              <a:gd name="f332" fmla="val 9030527"/>
              <a:gd name="f333" fmla="val 6440294"/>
              <a:gd name="f334" fmla="val 9034756"/>
              <a:gd name="f335" fmla="val 6472012"/>
              <a:gd name="f336" fmla="val 9107708"/>
              <a:gd name="f337" fmla="val 6462144"/>
              <a:gd name="f338" fmla="val 9098545"/>
              <a:gd name="f339" fmla="val 6501851"/>
              <a:gd name="f340" fmla="val 9086210"/>
              <a:gd name="f341" fmla="val 6537857"/>
              <a:gd name="f342" fmla="val 9070703"/>
              <a:gd name="f343" fmla="val 6570163"/>
              <a:gd name="f344" fmla="val 9055197"/>
              <a:gd name="f345" fmla="val 6602468"/>
              <a:gd name="f346" fmla="val 9035813"/>
              <a:gd name="f347" fmla="val 6631661"/>
              <a:gd name="f348" fmla="val 9012553"/>
              <a:gd name="f349" fmla="val 6657740"/>
              <a:gd name="f350" fmla="val 9031937"/>
              <a:gd name="f351" fmla="val 6679591"/>
              <a:gd name="f352" fmla="val 9043214"/>
              <a:gd name="f353" fmla="val 6667608"/>
              <a:gd name="f354" fmla="val 9054081"/>
              <a:gd name="f355" fmla="val 6653394"/>
              <a:gd name="f356" fmla="val 9064536"/>
              <a:gd name="f357" fmla="val 6636948"/>
              <a:gd name="f358" fmla="val 9074991"/>
              <a:gd name="f359" fmla="val 6620501"/>
              <a:gd name="f360" fmla="val 9085270"/>
              <a:gd name="f361" fmla="val 6601235"/>
              <a:gd name="f362" fmla="val 9095373"/>
              <a:gd name="f363" fmla="val 6579150"/>
              <a:gd name="f364" fmla="val 9102657"/>
              <a:gd name="f365" fmla="val 6589252"/>
              <a:gd name="f366" fmla="val 9110410"/>
              <a:gd name="f367" fmla="val 6602586"/>
              <a:gd name="f368" fmla="val 9118633"/>
              <a:gd name="f369" fmla="val 6619150"/>
              <a:gd name="f370" fmla="val 9126856"/>
              <a:gd name="f371" fmla="val 6635714"/>
              <a:gd name="f372" fmla="val 9136019"/>
              <a:gd name="f373" fmla="val 6655391"/>
              <a:gd name="f374" fmla="val 9146122"/>
              <a:gd name="f375" fmla="val 6678181"/>
              <a:gd name="f376" fmla="val 9168325"/>
              <a:gd name="f377" fmla="val 6653511"/>
              <a:gd name="f378" fmla="val 9161747"/>
              <a:gd name="f379" fmla="val 6638710"/>
              <a:gd name="f380" fmla="val 9153406"/>
              <a:gd name="f381" fmla="val 6622674"/>
              <a:gd name="f382" fmla="val 9143303"/>
              <a:gd name="f383" fmla="val 6605405"/>
              <a:gd name="f384" fmla="val 9133200"/>
              <a:gd name="f385" fmla="val 6588137"/>
              <a:gd name="f386" fmla="val 9121805"/>
              <a:gd name="f387" fmla="val 6569282"/>
              <a:gd name="f388" fmla="val 9109118"/>
              <a:gd name="f389" fmla="val 6548841"/>
              <a:gd name="f390" fmla="val 9114522"/>
              <a:gd name="f391" fmla="val 6535214"/>
              <a:gd name="f392" fmla="val 9119925"/>
              <a:gd name="f393" fmla="val 6520764"/>
              <a:gd name="f394" fmla="val 9125329"/>
              <a:gd name="f395" fmla="val 6505493"/>
              <a:gd name="f396" fmla="val 9130733"/>
              <a:gd name="f397" fmla="val 6490221"/>
              <a:gd name="f398" fmla="val 9136372"/>
              <a:gd name="f399" fmla="val 6473070"/>
              <a:gd name="f400" fmla="val 9142246"/>
              <a:gd name="f401" fmla="val 6454039"/>
              <a:gd name="f402" fmla="val 2420613"/>
              <a:gd name="f403" fmla="val 2329688"/>
              <a:gd name="f404" fmla="val 2333917"/>
              <a:gd name="f405" fmla="val 2406869"/>
              <a:gd name="f406" fmla="val 2397706"/>
              <a:gd name="f407" fmla="val 2385371"/>
              <a:gd name="f408" fmla="val 2369864"/>
              <a:gd name="f409" fmla="val 2354358"/>
              <a:gd name="f410" fmla="val 2334974"/>
              <a:gd name="f411" fmla="val 2311714"/>
              <a:gd name="f412" fmla="val 2331098"/>
              <a:gd name="f413" fmla="val 2342375"/>
              <a:gd name="f414" fmla="val 2353242"/>
              <a:gd name="f415" fmla="val 2363697"/>
              <a:gd name="f416" fmla="val 2374152"/>
              <a:gd name="f417" fmla="val 2384431"/>
              <a:gd name="f418" fmla="val 2394534"/>
              <a:gd name="f419" fmla="val 2401817"/>
              <a:gd name="f420" fmla="val 2409571"/>
              <a:gd name="f421" fmla="val 2417794"/>
              <a:gd name="f422" fmla="val 2426017"/>
              <a:gd name="f423" fmla="val 2435180"/>
              <a:gd name="f424" fmla="val 2445283"/>
              <a:gd name="f425" fmla="val 2467486"/>
              <a:gd name="f426" fmla="val 2460907"/>
              <a:gd name="f427" fmla="val 2452567"/>
              <a:gd name="f428" fmla="val 2442464"/>
              <a:gd name="f429" fmla="val 2432361"/>
              <a:gd name="f430" fmla="val 2420966"/>
              <a:gd name="f431" fmla="val 2408279"/>
              <a:gd name="f432" fmla="val 2413682"/>
              <a:gd name="f433" fmla="val 2419087"/>
              <a:gd name="f434" fmla="val 2424490"/>
              <a:gd name="f435" fmla="val 2429894"/>
              <a:gd name="f436" fmla="val 2435533"/>
              <a:gd name="f437" fmla="val 2441407"/>
              <a:gd name="f438" fmla="val 4840039"/>
              <a:gd name="f439" fmla="val 6417839"/>
              <a:gd name="f440" fmla="val 4719157"/>
              <a:gd name="f441" fmla="val 6422068"/>
              <a:gd name="f442" fmla="val 6452377"/>
              <a:gd name="f443" fmla="val 4824884"/>
              <a:gd name="f444" fmla="val 4825354"/>
              <a:gd name="f445" fmla="val 6454727"/>
              <a:gd name="f446" fmla="val 4825589"/>
              <a:gd name="f447" fmla="val 6457076"/>
              <a:gd name="f448" fmla="val 6459426"/>
              <a:gd name="f449" fmla="val 6461540"/>
              <a:gd name="f450" fmla="val 6463655"/>
              <a:gd name="f451" fmla="val 6465769"/>
              <a:gd name="f452" fmla="val 6470938"/>
              <a:gd name="f453" fmla="val 6476107"/>
              <a:gd name="f454" fmla="val 6481276"/>
              <a:gd name="f455" fmla="val 4824414"/>
              <a:gd name="f456" fmla="val 6486445"/>
              <a:gd name="f457" fmla="val 4823592"/>
              <a:gd name="f458" fmla="val 6492319"/>
              <a:gd name="f459" fmla="val 4822417"/>
              <a:gd name="f460" fmla="val 6498897"/>
              <a:gd name="f461" fmla="val 4725853"/>
              <a:gd name="f462" fmla="val 6529206"/>
              <a:gd name="f463" fmla="val 4818188"/>
              <a:gd name="f464" fmla="val 4814429"/>
              <a:gd name="f465" fmla="val 6560689"/>
              <a:gd name="f466" fmla="val 4805736"/>
              <a:gd name="f467" fmla="val 6587121"/>
              <a:gd name="f468" fmla="val 4792109"/>
              <a:gd name="f469" fmla="val 6608502"/>
              <a:gd name="f470" fmla="val 4778482"/>
              <a:gd name="f471" fmla="val 6629882"/>
              <a:gd name="f472" fmla="val 4759686"/>
              <a:gd name="f473" fmla="val 6646211"/>
              <a:gd name="f474" fmla="val 4735721"/>
              <a:gd name="f475" fmla="val 6657488"/>
              <a:gd name="f476" fmla="val 4750875"/>
              <a:gd name="f477" fmla="val 6683568"/>
              <a:gd name="f478" fmla="val 4785648"/>
              <a:gd name="f479" fmla="val 6667827"/>
              <a:gd name="f480" fmla="val 4811610"/>
              <a:gd name="f481" fmla="val 6639632"/>
              <a:gd name="f482" fmla="val 4828761"/>
              <a:gd name="f483" fmla="val 6598986"/>
              <a:gd name="f484" fmla="val 4845912"/>
              <a:gd name="f485" fmla="val 6558340"/>
              <a:gd name="f486" fmla="val 4854723"/>
              <a:gd name="f487" fmla="val 6503949"/>
              <a:gd name="f488" fmla="val 4855193"/>
              <a:gd name="f489" fmla="val 6435813"/>
              <a:gd name="f490" fmla="val 6111249"/>
              <a:gd name="f491" fmla="val 6137328"/>
              <a:gd name="f492" fmla="val 6138973"/>
              <a:gd name="f493" fmla="val 364247"/>
              <a:gd name="f494" fmla="val 6140676"/>
              <a:gd name="f495" fmla="val 363659"/>
              <a:gd name="f496" fmla="val 6142438"/>
              <a:gd name="f497" fmla="val 363072"/>
              <a:gd name="f498" fmla="val 6144200"/>
              <a:gd name="f499" fmla="val 361662"/>
              <a:gd name="f500" fmla="val 6146726"/>
              <a:gd name="f501" fmla="val 359430"/>
              <a:gd name="f502" fmla="val 6150016"/>
              <a:gd name="f503" fmla="val 357198"/>
              <a:gd name="f504" fmla="val 6153305"/>
              <a:gd name="f505" fmla="val 353850"/>
              <a:gd name="f506" fmla="val 6157710"/>
              <a:gd name="f507" fmla="val 349386"/>
              <a:gd name="f508" fmla="val 6163231"/>
              <a:gd name="f509" fmla="val 344922"/>
              <a:gd name="f510" fmla="val 6168753"/>
              <a:gd name="f511" fmla="val 338931"/>
              <a:gd name="f512" fmla="val 6176095"/>
              <a:gd name="f513" fmla="val 331413"/>
              <a:gd name="f514" fmla="val 6185258"/>
              <a:gd name="f515" fmla="val 316611"/>
              <a:gd name="f516" fmla="val 6202879"/>
              <a:gd name="f517" fmla="val 305686"/>
              <a:gd name="f518" fmla="val 6221323"/>
              <a:gd name="f519" fmla="val 298637"/>
              <a:gd name="f520" fmla="val 6240589"/>
              <a:gd name="f521" fmla="val 291588"/>
              <a:gd name="f522" fmla="val 6259854"/>
              <a:gd name="f523" fmla="val 288064"/>
              <a:gd name="f524" fmla="val 6280883"/>
              <a:gd name="f525" fmla="val 6303673"/>
              <a:gd name="f526" fmla="val 6332219"/>
              <a:gd name="f527" fmla="val 318373"/>
              <a:gd name="f528" fmla="val 6301911"/>
              <a:gd name="f529" fmla="val 6282880"/>
              <a:gd name="f530" fmla="val 321310"/>
              <a:gd name="f531" fmla="val 6265376"/>
              <a:gd name="f532" fmla="val 327183"/>
              <a:gd name="f533" fmla="val 6249399"/>
              <a:gd name="f534" fmla="val 333057"/>
              <a:gd name="f535" fmla="val 6233423"/>
              <a:gd name="f536" fmla="val 342338"/>
              <a:gd name="f537" fmla="val 6217681"/>
              <a:gd name="f538" fmla="val 355025"/>
              <a:gd name="f539" fmla="val 6202174"/>
              <a:gd name="f540" fmla="val 359019"/>
              <a:gd name="f541" fmla="val 6197241"/>
              <a:gd name="f542" fmla="val 362250"/>
              <a:gd name="f543" fmla="val 6193305"/>
              <a:gd name="f544" fmla="val 364717"/>
              <a:gd name="f545" fmla="val 6190368"/>
              <a:gd name="f546" fmla="val 367184"/>
              <a:gd name="f547" fmla="val 6187431"/>
              <a:gd name="f548" fmla="val 369063"/>
              <a:gd name="f549" fmla="val 6185199"/>
              <a:gd name="f550" fmla="val 370355"/>
              <a:gd name="f551" fmla="val 6183672"/>
              <a:gd name="f552" fmla="val 371648"/>
              <a:gd name="f553" fmla="val 6182145"/>
              <a:gd name="f554" fmla="val 372646"/>
              <a:gd name="f555" fmla="val 6181029"/>
              <a:gd name="f556" fmla="val 373351"/>
              <a:gd name="f557" fmla="val 6180324"/>
              <a:gd name="f558" fmla="val 374056"/>
              <a:gd name="f559" fmla="val 6179619"/>
              <a:gd name="f560" fmla="val 374643"/>
              <a:gd name="f561" fmla="val 6178915"/>
              <a:gd name="f562" fmla="val 375113"/>
              <a:gd name="f563" fmla="val 6178209"/>
              <a:gd name="f564" fmla="val 6156829"/>
              <a:gd name="f565" fmla="val 401545"/>
              <a:gd name="f566" fmla="val 6137916"/>
              <a:gd name="f567" fmla="val 6121469"/>
              <a:gd name="f568" fmla="val 5963182"/>
              <a:gd name="f569" fmla="val 6099202"/>
              <a:gd name="f570" fmla="val 6125633"/>
              <a:gd name="f571" fmla="val 6046353"/>
              <a:gd name="f572" fmla="val 6048820"/>
              <a:gd name="f573" fmla="val 6171449"/>
              <a:gd name="f574" fmla="val 6046940"/>
              <a:gd name="f575" fmla="val 6045002"/>
              <a:gd name="f576" fmla="val 6171390"/>
              <a:gd name="f577" fmla="val 6043005"/>
              <a:gd name="f578" fmla="val 6171273"/>
              <a:gd name="f579" fmla="val 6041009"/>
              <a:gd name="f580" fmla="val 6171155"/>
              <a:gd name="f581" fmla="val 6037896"/>
              <a:gd name="f582" fmla="val 6171096"/>
              <a:gd name="f583" fmla="val 6033666"/>
              <a:gd name="f584" fmla="val 6011110"/>
              <a:gd name="f585" fmla="val 5992549"/>
              <a:gd name="f586" fmla="val 6177675"/>
              <a:gd name="f587" fmla="val 5977982"/>
              <a:gd name="f588" fmla="val 6190832"/>
              <a:gd name="f589" fmla="val 5963651"/>
              <a:gd name="f590" fmla="val 6203754"/>
              <a:gd name="f591" fmla="val 6220906"/>
              <a:gd name="f592" fmla="val 6242286"/>
              <a:gd name="f593" fmla="val 6267191"/>
              <a:gd name="f594" fmla="val 5966822"/>
              <a:gd name="f595" fmla="val 6286810"/>
              <a:gd name="f596" fmla="val 5987499"/>
              <a:gd name="f597" fmla="val 6301141"/>
              <a:gd name="f598" fmla="val 6008174"/>
              <a:gd name="f599" fmla="val 6315473"/>
              <a:gd name="f600" fmla="val 6036720"/>
              <a:gd name="f601" fmla="val 6322639"/>
              <a:gd name="f602" fmla="val 6073137"/>
              <a:gd name="f603" fmla="val 6081596"/>
              <a:gd name="f604" fmla="val 6295150"/>
              <a:gd name="f605" fmla="val 6080186"/>
              <a:gd name="f606" fmla="val 6295385"/>
              <a:gd name="f607" fmla="val 6078658"/>
              <a:gd name="f608" fmla="val 6295503"/>
              <a:gd name="f609" fmla="val 6077014"/>
              <a:gd name="f610" fmla="val 6075370"/>
              <a:gd name="f611" fmla="val 6073020"/>
              <a:gd name="f612" fmla="val 6069967"/>
              <a:gd name="f613" fmla="val 6043652"/>
              <a:gd name="f614" fmla="val 6023445"/>
              <a:gd name="f615" fmla="val 6290745"/>
              <a:gd name="f616" fmla="val 6009348"/>
              <a:gd name="f617" fmla="val 6281229"/>
              <a:gd name="f618" fmla="val 5995252"/>
              <a:gd name="f619" fmla="val 6271714"/>
              <a:gd name="f620" fmla="val 5988204"/>
              <a:gd name="f621" fmla="val 6258146"/>
              <a:gd name="f622" fmla="val 6240524"/>
              <a:gd name="f623" fmla="val 6227132"/>
              <a:gd name="f624" fmla="val 5993078"/>
              <a:gd name="f625" fmla="val 6216618"/>
              <a:gd name="f626" fmla="val 6002829"/>
              <a:gd name="f627" fmla="val 6208982"/>
              <a:gd name="f628" fmla="val 6012579"/>
              <a:gd name="f629" fmla="val 6201346"/>
              <a:gd name="f630" fmla="val 6026266"/>
              <a:gd name="f631" fmla="val 6197528"/>
              <a:gd name="f632" fmla="val 6043887"/>
              <a:gd name="f633" fmla="val 6048350"/>
              <a:gd name="f634" fmla="val 6053636"/>
              <a:gd name="f635" fmla="val 6197763"/>
              <a:gd name="f636" fmla="val 6059745"/>
              <a:gd name="f637" fmla="val 6198233"/>
              <a:gd name="f638" fmla="val 6065854"/>
              <a:gd name="f639" fmla="val 6198703"/>
              <a:gd name="f640" fmla="val 6072902"/>
              <a:gd name="f641" fmla="val 6199525"/>
              <a:gd name="f642" fmla="val 6080891"/>
              <a:gd name="f643" fmla="val 6200700"/>
              <a:gd name="f644" fmla="val 6073842"/>
              <a:gd name="f645" fmla="val 7951146"/>
              <a:gd name="f646" fmla="val 6088945"/>
              <a:gd name="f647" fmla="val 6093174"/>
              <a:gd name="f648" fmla="val 6123483"/>
              <a:gd name="f649" fmla="val 7935992"/>
              <a:gd name="f650" fmla="val 7936462"/>
              <a:gd name="f651" fmla="val 6125833"/>
              <a:gd name="f652" fmla="val 7936697"/>
              <a:gd name="f653" fmla="val 6128182"/>
              <a:gd name="f654" fmla="val 6130532"/>
              <a:gd name="f655" fmla="val 6132646"/>
              <a:gd name="f656" fmla="val 6134761"/>
              <a:gd name="f657" fmla="val 6136875"/>
              <a:gd name="f658" fmla="val 6142044"/>
              <a:gd name="f659" fmla="val 6147213"/>
              <a:gd name="f660" fmla="val 6152382"/>
              <a:gd name="f661" fmla="val 7935522"/>
              <a:gd name="f662" fmla="val 6157551"/>
              <a:gd name="f663" fmla="val 7934700"/>
              <a:gd name="f664" fmla="val 6163425"/>
              <a:gd name="f665" fmla="val 7933525"/>
              <a:gd name="f666" fmla="val 6170003"/>
              <a:gd name="f667" fmla="val 7836961"/>
              <a:gd name="f668" fmla="val 6200312"/>
              <a:gd name="f669" fmla="val 7929296"/>
              <a:gd name="f670" fmla="val 7925537"/>
              <a:gd name="f671" fmla="val 6231795"/>
              <a:gd name="f672" fmla="val 7916844"/>
              <a:gd name="f673" fmla="val 6258227"/>
              <a:gd name="f674" fmla="val 7903216"/>
              <a:gd name="f675" fmla="val 6279608"/>
              <a:gd name="f676" fmla="val 7889589"/>
              <a:gd name="f677" fmla="val 6300988"/>
              <a:gd name="f678" fmla="val 7870793"/>
              <a:gd name="f679" fmla="val 6317317"/>
              <a:gd name="f680" fmla="val 7846828"/>
              <a:gd name="f681" fmla="val 6328594"/>
              <a:gd name="f682" fmla="val 7861983"/>
              <a:gd name="f683" fmla="val 6354674"/>
              <a:gd name="f684" fmla="val 7896755"/>
              <a:gd name="f685" fmla="val 6338933"/>
              <a:gd name="f686" fmla="val 7922717"/>
              <a:gd name="f687" fmla="val 6310738"/>
              <a:gd name="f688" fmla="val 7939869"/>
              <a:gd name="f689" fmla="val 6270092"/>
              <a:gd name="f690" fmla="val 7957020"/>
              <a:gd name="f691" fmla="val 6229446"/>
              <a:gd name="f692" fmla="val 7965831"/>
              <a:gd name="f693" fmla="val 6175055"/>
              <a:gd name="f694" fmla="val 7966301"/>
              <a:gd name="f695" fmla="val 6106919"/>
              <a:gd name="f696" fmla="val 6081933"/>
              <a:gd name="f697" fmla="val 6098497"/>
              <a:gd name="f698" fmla="val 3730136"/>
              <a:gd name="f699" fmla="val 6114943"/>
              <a:gd name="f700" fmla="val 3735364"/>
              <a:gd name="f701" fmla="val 6130509"/>
              <a:gd name="f702" fmla="val 3739476"/>
              <a:gd name="f703" fmla="val 6145193"/>
              <a:gd name="f704" fmla="val 3743588"/>
              <a:gd name="f705" fmla="val 6159878"/>
              <a:gd name="f706" fmla="val 3746583"/>
              <a:gd name="f707" fmla="val 6173211"/>
              <a:gd name="f708" fmla="val 3748463"/>
              <a:gd name="f709" fmla="val 6185194"/>
              <a:gd name="f710" fmla="val 3773133"/>
              <a:gd name="f711" fmla="val 6168630"/>
              <a:gd name="f712" fmla="val 3772192"/>
              <a:gd name="f713" fmla="val 6159466"/>
              <a:gd name="f714" fmla="val 3769432"/>
              <a:gd name="f715" fmla="val 6147543"/>
              <a:gd name="f716" fmla="val 3764850"/>
              <a:gd name="f717" fmla="val 6132859"/>
              <a:gd name="f718" fmla="val 3760268"/>
              <a:gd name="f719" fmla="val 6118174"/>
              <a:gd name="f720" fmla="val 3754336"/>
              <a:gd name="f721" fmla="val 6101199"/>
              <a:gd name="f722" fmla="val 3830930"/>
              <a:gd name="f723" fmla="val 6078056"/>
              <a:gd name="f724" fmla="val 3828346"/>
              <a:gd name="f725" fmla="val 6137029"/>
              <a:gd name="f726" fmla="val 3820181"/>
              <a:gd name="f727" fmla="val 6186075"/>
              <a:gd name="f728" fmla="val 3806437"/>
              <a:gd name="f729" fmla="val 6225194"/>
              <a:gd name="f730" fmla="val 3792692"/>
              <a:gd name="f731" fmla="val 6264313"/>
              <a:gd name="f732" fmla="val 3773367"/>
              <a:gd name="f733" fmla="val 6294563"/>
              <a:gd name="f734" fmla="val 6315943"/>
              <a:gd name="f735" fmla="val 3765026"/>
              <a:gd name="f736" fmla="val 6342375"/>
              <a:gd name="f737" fmla="val 3779359"/>
              <a:gd name="f738" fmla="val 6331567"/>
              <a:gd name="f739" fmla="val 3792104"/>
              <a:gd name="f740" fmla="val 6317294"/>
              <a:gd name="f741" fmla="val 3803265"/>
              <a:gd name="f742" fmla="val 6299555"/>
              <a:gd name="f743" fmla="val 3814424"/>
              <a:gd name="f744" fmla="val 6281817"/>
              <a:gd name="f745" fmla="val 3823881"/>
              <a:gd name="f746" fmla="val 6261670"/>
              <a:gd name="f747" fmla="val 3831635"/>
              <a:gd name="f748" fmla="val 6239114"/>
              <a:gd name="f749" fmla="val 3839389"/>
              <a:gd name="f750" fmla="val 6216559"/>
              <a:gd name="f751" fmla="val 3845615"/>
              <a:gd name="f752" fmla="val 6192183"/>
              <a:gd name="f753" fmla="val 3850313"/>
              <a:gd name="f754" fmla="val 6165986"/>
              <a:gd name="f755" fmla="val 3855012"/>
              <a:gd name="f756" fmla="val 6139790"/>
              <a:gd name="f757" fmla="val 3858184"/>
              <a:gd name="f758" fmla="val 6112712"/>
              <a:gd name="f759" fmla="val 3859829"/>
              <a:gd name="f760" fmla="val 6084752"/>
              <a:gd name="f761" fmla="val 2024326"/>
              <a:gd name="f762" fmla="val 6035106"/>
              <a:gd name="f763" fmla="val 2020802"/>
              <a:gd name="f764" fmla="val 6068469"/>
              <a:gd name="f765" fmla="val 2014987"/>
              <a:gd name="f766" fmla="val 6098366"/>
              <a:gd name="f767" fmla="val 2006881"/>
              <a:gd name="f768" fmla="val 6124798"/>
              <a:gd name="f769" fmla="val 1998775"/>
              <a:gd name="f770" fmla="val 6151230"/>
              <a:gd name="f771" fmla="val 1987674"/>
              <a:gd name="f772" fmla="val 6174079"/>
              <a:gd name="f773" fmla="val 6193345"/>
              <a:gd name="f774" fmla="val 1994370"/>
              <a:gd name="f775" fmla="val 6212728"/>
              <a:gd name="f776" fmla="val 2012461"/>
              <a:gd name="f777" fmla="val 6185004"/>
              <a:gd name="f778" fmla="val 2025266"/>
              <a:gd name="f779" fmla="val 6155635"/>
              <a:gd name="f780" fmla="val 2032784"/>
              <a:gd name="f781" fmla="val 6124622"/>
              <a:gd name="f782" fmla="val 2081067"/>
              <a:gd name="f783" fmla="val 2075428"/>
              <a:gd name="f784" fmla="val 6208969"/>
              <a:gd name="f785" fmla="val 2048761"/>
              <a:gd name="f786" fmla="val 6274167"/>
              <a:gd name="f787" fmla="val 2001066"/>
              <a:gd name="f788" fmla="val 6320218"/>
              <a:gd name="f789" fmla="val 2017630"/>
              <a:gd name="f790" fmla="val 6344888"/>
              <a:gd name="f791" fmla="val 2044179"/>
              <a:gd name="f792" fmla="val 6319983"/>
              <a:gd name="f793" fmla="val 2065384"/>
              <a:gd name="f794" fmla="val 6288558"/>
              <a:gd name="f795" fmla="val 2081243"/>
              <a:gd name="f796" fmla="val 6250614"/>
              <a:gd name="f797" fmla="val 2097102"/>
              <a:gd name="f798" fmla="val 6212669"/>
              <a:gd name="f799" fmla="val 2107499"/>
              <a:gd name="f800" fmla="val 6167030"/>
              <a:gd name="f801" fmla="val 2112433"/>
              <a:gd name="f802" fmla="val 6113697"/>
              <a:gd name="f803" fmla="val 2096221"/>
              <a:gd name="f804" fmla="val 6090084"/>
              <a:gd name="f805" fmla="val 2039480"/>
              <a:gd name="f806" fmla="val 6094313"/>
              <a:gd name="f807" fmla="val 2042770"/>
              <a:gd name="f808" fmla="val 6083741"/>
              <a:gd name="f809" fmla="val 2045237"/>
              <a:gd name="f810" fmla="val 6074225"/>
              <a:gd name="f811" fmla="val 2046881"/>
              <a:gd name="f812" fmla="val 6065767"/>
              <a:gd name="f813" fmla="val 2048526"/>
              <a:gd name="f814" fmla="val 6057309"/>
              <a:gd name="f815" fmla="val 2050288"/>
              <a:gd name="f816" fmla="val 6050260"/>
              <a:gd name="f817" fmla="val 2052168"/>
              <a:gd name="f818" fmla="val 6044621"/>
              <a:gd name="f819" fmla="val 6032127"/>
              <a:gd name="f820" fmla="val 6048691"/>
              <a:gd name="f821" fmla="val 11212029"/>
              <a:gd name="f822" fmla="val 6065137"/>
              <a:gd name="f823" fmla="val 11217257"/>
              <a:gd name="f824" fmla="val 6080703"/>
              <a:gd name="f825" fmla="val 11221368"/>
              <a:gd name="f826" fmla="val 6095387"/>
              <a:gd name="f827" fmla="val 11225480"/>
              <a:gd name="f828" fmla="val 6110072"/>
              <a:gd name="f829" fmla="val 11228475"/>
              <a:gd name="f830" fmla="val 6123405"/>
              <a:gd name="f831" fmla="val 11230355"/>
              <a:gd name="f832" fmla="val 6135388"/>
              <a:gd name="f833" fmla="val 11255025"/>
              <a:gd name="f834" fmla="val 6118824"/>
              <a:gd name="f835" fmla="val 11254085"/>
              <a:gd name="f836" fmla="val 6109660"/>
              <a:gd name="f837" fmla="val 11251324"/>
              <a:gd name="f838" fmla="val 6097737"/>
              <a:gd name="f839" fmla="val 11246743"/>
              <a:gd name="f840" fmla="val 6083053"/>
              <a:gd name="f841" fmla="val 11242161"/>
              <a:gd name="f842" fmla="val 6068368"/>
              <a:gd name="f843" fmla="val 11236229"/>
              <a:gd name="f844" fmla="val 6051393"/>
              <a:gd name="f845" fmla="val 11312822"/>
              <a:gd name="f846" fmla="val 6028250"/>
              <a:gd name="f847" fmla="val 11310238"/>
              <a:gd name="f848" fmla="val 6087223"/>
              <a:gd name="f849" fmla="val 11302073"/>
              <a:gd name="f850" fmla="val 6136269"/>
              <a:gd name="f851" fmla="val 11288329"/>
              <a:gd name="f852" fmla="val 6175388"/>
              <a:gd name="f853" fmla="val 11274584"/>
              <a:gd name="f854" fmla="val 6214507"/>
              <a:gd name="f855" fmla="val 11255260"/>
              <a:gd name="f856" fmla="val 6244757"/>
              <a:gd name="f857" fmla="val 6266137"/>
              <a:gd name="f858" fmla="val 11246919"/>
              <a:gd name="f859" fmla="val 6292569"/>
              <a:gd name="f860" fmla="val 11261251"/>
              <a:gd name="f861" fmla="val 6281761"/>
              <a:gd name="f862" fmla="val 11273997"/>
              <a:gd name="f863" fmla="val 6267488"/>
              <a:gd name="f864" fmla="val 11285157"/>
              <a:gd name="f865" fmla="val 6249749"/>
              <a:gd name="f866" fmla="val 11296317"/>
              <a:gd name="f867" fmla="val 6232011"/>
              <a:gd name="f868" fmla="val 11305774"/>
              <a:gd name="f869" fmla="val 6211864"/>
              <a:gd name="f870" fmla="val 11313527"/>
              <a:gd name="f871" fmla="val 6189308"/>
              <a:gd name="f872" fmla="val 11321281"/>
              <a:gd name="f873" fmla="val 6166753"/>
              <a:gd name="f874" fmla="val 11327507"/>
              <a:gd name="f875" fmla="val 6142377"/>
              <a:gd name="f876" fmla="val 11332206"/>
              <a:gd name="f877" fmla="val 6116180"/>
              <a:gd name="f878" fmla="val 11336905"/>
              <a:gd name="f879" fmla="val 6089984"/>
              <a:gd name="f880" fmla="val 11340077"/>
              <a:gd name="f881" fmla="val 6062906"/>
              <a:gd name="f882" fmla="val 11341721"/>
              <a:gd name="f883" fmla="val 6034946"/>
              <a:gd name="f884" fmla="val 6003211"/>
              <a:gd name="f885" fmla="val 6019775"/>
              <a:gd name="f886" fmla="val 9018897"/>
              <a:gd name="f887" fmla="val 6036221"/>
              <a:gd name="f888" fmla="val 9024125"/>
              <a:gd name="f889" fmla="val 6051787"/>
              <a:gd name="f890" fmla="val 9028236"/>
              <a:gd name="f891" fmla="val 6066471"/>
              <a:gd name="f892" fmla="val 9032348"/>
              <a:gd name="f893" fmla="val 6081156"/>
              <a:gd name="f894" fmla="val 9035343"/>
              <a:gd name="f895" fmla="val 6094489"/>
              <a:gd name="f896" fmla="val 9037223"/>
              <a:gd name="f897" fmla="val 6106472"/>
              <a:gd name="f898" fmla="val 9061893"/>
              <a:gd name="f899" fmla="val 6089908"/>
              <a:gd name="f900" fmla="val 9060953"/>
              <a:gd name="f901" fmla="val 6080744"/>
              <a:gd name="f902" fmla="val 9058192"/>
              <a:gd name="f903" fmla="val 6068821"/>
              <a:gd name="f904" fmla="val 9053611"/>
              <a:gd name="f905" fmla="val 6054137"/>
              <a:gd name="f906" fmla="val 9049029"/>
              <a:gd name="f907" fmla="val 6039452"/>
              <a:gd name="f908" fmla="val 9043097"/>
              <a:gd name="f909" fmla="val 6022477"/>
              <a:gd name="f910" fmla="val 2318058"/>
              <a:gd name="f911" fmla="val 2323286"/>
              <a:gd name="f912" fmla="val 2327397"/>
              <a:gd name="f913" fmla="val 2331509"/>
              <a:gd name="f914" fmla="val 2334504"/>
              <a:gd name="f915" fmla="val 2336384"/>
              <a:gd name="f916" fmla="val 2361054"/>
              <a:gd name="f917" fmla="val 2360114"/>
              <a:gd name="f918" fmla="val 2357353"/>
              <a:gd name="f919" fmla="val 2352772"/>
              <a:gd name="f920" fmla="val 2348190"/>
              <a:gd name="f921" fmla="val 2342258"/>
              <a:gd name="f922" fmla="val 9119690"/>
              <a:gd name="f923" fmla="val 5999334"/>
              <a:gd name="f924" fmla="val 9117106"/>
              <a:gd name="f925" fmla="val 6058307"/>
              <a:gd name="f926" fmla="val 9108941"/>
              <a:gd name="f927" fmla="val 6107353"/>
              <a:gd name="f928" fmla="val 9095197"/>
              <a:gd name="f929" fmla="val 6146472"/>
              <a:gd name="f930" fmla="val 9081452"/>
              <a:gd name="f931" fmla="val 6185591"/>
              <a:gd name="f932" fmla="val 9062128"/>
              <a:gd name="f933" fmla="val 6215841"/>
              <a:gd name="f934" fmla="val 6237221"/>
              <a:gd name="f935" fmla="val 9053787"/>
              <a:gd name="f936" fmla="val 6263653"/>
              <a:gd name="f937" fmla="val 9068119"/>
              <a:gd name="f938" fmla="val 6252845"/>
              <a:gd name="f939" fmla="val 9080865"/>
              <a:gd name="f940" fmla="val 6238572"/>
              <a:gd name="f941" fmla="val 9092025"/>
              <a:gd name="f942" fmla="val 6220833"/>
              <a:gd name="f943" fmla="val 9103185"/>
              <a:gd name="f944" fmla="val 6203095"/>
              <a:gd name="f945" fmla="val 9112642"/>
              <a:gd name="f946" fmla="val 6182948"/>
              <a:gd name="f947" fmla="val 9120395"/>
              <a:gd name="f948" fmla="val 6160392"/>
              <a:gd name="f949" fmla="val 9128149"/>
              <a:gd name="f950" fmla="val 6137837"/>
              <a:gd name="f951" fmla="val 9134375"/>
              <a:gd name="f952" fmla="val 6113461"/>
              <a:gd name="f953" fmla="val 9139074"/>
              <a:gd name="f954" fmla="val 6087264"/>
              <a:gd name="f955" fmla="val 9143773"/>
              <a:gd name="f956" fmla="val 6061068"/>
              <a:gd name="f957" fmla="val 9146945"/>
              <a:gd name="f958" fmla="val 6033990"/>
              <a:gd name="f959" fmla="val 9148589"/>
              <a:gd name="f960" fmla="val 6006030"/>
              <a:gd name="f961" fmla="val 2418852"/>
              <a:gd name="f962" fmla="val 2416267"/>
              <a:gd name="f963" fmla="val 2408103"/>
              <a:gd name="f964" fmla="val 2394358"/>
              <a:gd name="f965" fmla="val 2380613"/>
              <a:gd name="f966" fmla="val 2361289"/>
              <a:gd name="f967" fmla="val 2352948"/>
              <a:gd name="f968" fmla="val 2367280"/>
              <a:gd name="f969" fmla="val 2380026"/>
              <a:gd name="f970" fmla="val 2391186"/>
              <a:gd name="f971" fmla="val 2402346"/>
              <a:gd name="f972" fmla="val 2411803"/>
              <a:gd name="f973" fmla="val 2419556"/>
              <a:gd name="f974" fmla="val 2427310"/>
              <a:gd name="f975" fmla="val 2433536"/>
              <a:gd name="f976" fmla="val 2438235"/>
              <a:gd name="f977" fmla="val 2442934"/>
              <a:gd name="f978" fmla="val 2446106"/>
              <a:gd name="f979" fmla="val 2447750"/>
              <a:gd name="f980" fmla="val 4769906"/>
              <a:gd name="f981" fmla="val 5958906"/>
              <a:gd name="f982" fmla="val 4766381"/>
              <a:gd name="f983" fmla="val 5992269"/>
              <a:gd name="f984" fmla="val 4760567"/>
              <a:gd name="f985" fmla="val 6022166"/>
              <a:gd name="f986" fmla="val 4752461"/>
              <a:gd name="f987" fmla="val 6048598"/>
              <a:gd name="f988" fmla="val 4744356"/>
              <a:gd name="f989" fmla="val 6075030"/>
              <a:gd name="f990" fmla="val 4733254"/>
              <a:gd name="f991" fmla="val 6097879"/>
              <a:gd name="f992" fmla="val 6117145"/>
              <a:gd name="f993" fmla="val 4739951"/>
              <a:gd name="f994" fmla="val 6136528"/>
              <a:gd name="f995" fmla="val 4758041"/>
              <a:gd name="f996" fmla="val 6108804"/>
              <a:gd name="f997" fmla="val 4770846"/>
              <a:gd name="f998" fmla="val 6079435"/>
              <a:gd name="f999" fmla="val 4778364"/>
              <a:gd name="f1000" fmla="val 6048422"/>
              <a:gd name="f1001" fmla="val 4826647"/>
              <a:gd name="f1002" fmla="val 4821008"/>
              <a:gd name="f1003" fmla="val 6132769"/>
              <a:gd name="f1004" fmla="val 4794342"/>
              <a:gd name="f1005" fmla="val 6197967"/>
              <a:gd name="f1006" fmla="val 4746646"/>
              <a:gd name="f1007" fmla="val 6244018"/>
              <a:gd name="f1008" fmla="val 4763210"/>
              <a:gd name="f1009" fmla="val 6268688"/>
              <a:gd name="f1010" fmla="val 4789759"/>
              <a:gd name="f1011" fmla="val 6243783"/>
              <a:gd name="f1012" fmla="val 4810964"/>
              <a:gd name="f1013" fmla="val 6212358"/>
              <a:gd name="f1014" fmla="val 4826822"/>
              <a:gd name="f1015" fmla="val 6174414"/>
              <a:gd name="f1016" fmla="val 4842682"/>
              <a:gd name="f1017" fmla="val 6136469"/>
              <a:gd name="f1018" fmla="val 4853079"/>
              <a:gd name="f1019" fmla="val 6090830"/>
              <a:gd name="f1020" fmla="val 4858013"/>
              <a:gd name="f1021" fmla="val 6037497"/>
              <a:gd name="f1022" fmla="val 4841801"/>
              <a:gd name="f1023" fmla="val 6013884"/>
              <a:gd name="f1024" fmla="val 4785061"/>
              <a:gd name="f1025" fmla="val 6018113"/>
              <a:gd name="f1026" fmla="val 4788350"/>
              <a:gd name="f1027" fmla="val 6007541"/>
              <a:gd name="f1028" fmla="val 4790817"/>
              <a:gd name="f1029" fmla="val 5998025"/>
              <a:gd name="f1030" fmla="val 4792461"/>
              <a:gd name="f1031" fmla="val 5989567"/>
              <a:gd name="f1032" fmla="val 4794106"/>
              <a:gd name="f1033" fmla="val 5981109"/>
              <a:gd name="f1034" fmla="val 4795868"/>
              <a:gd name="f1035" fmla="val 5974060"/>
              <a:gd name="f1036" fmla="val 4797747"/>
              <a:gd name="f1037" fmla="val 5968421"/>
              <a:gd name="f1038" fmla="val 322602"/>
              <a:gd name="f1039" fmla="val 5690387"/>
              <a:gd name="f1040" fmla="val 5830652"/>
              <a:gd name="f1041" fmla="val 5863427"/>
              <a:gd name="f1042" fmla="val 341633"/>
              <a:gd name="f1043" fmla="val 5913119"/>
              <a:gd name="f1044" fmla="val 371237"/>
              <a:gd name="f1045" fmla="val 5789770"/>
              <a:gd name="f1046" fmla="val 5836291"/>
              <a:gd name="f1047" fmla="val 285597"/>
              <a:gd name="f1048" fmla="val 354320"/>
              <a:gd name="f1049" fmla="val 5670577"/>
              <a:gd name="f1050" fmla="val 5696656"/>
              <a:gd name="f1051" fmla="val 5698301"/>
              <a:gd name="f1052" fmla="val 3831341"/>
              <a:gd name="f1053" fmla="val 5700004"/>
              <a:gd name="f1054" fmla="val 3830754"/>
              <a:gd name="f1055" fmla="val 5701766"/>
              <a:gd name="f1056" fmla="val 3830167"/>
              <a:gd name="f1057" fmla="val 5703528"/>
              <a:gd name="f1058" fmla="val 3828756"/>
              <a:gd name="f1059" fmla="val 5706054"/>
              <a:gd name="f1060" fmla="val 3826525"/>
              <a:gd name="f1061" fmla="val 5709344"/>
              <a:gd name="f1062" fmla="val 3824292"/>
              <a:gd name="f1063" fmla="val 5712633"/>
              <a:gd name="f1064" fmla="val 3820945"/>
              <a:gd name="f1065" fmla="val 5717038"/>
              <a:gd name="f1066" fmla="val 3816481"/>
              <a:gd name="f1067" fmla="val 5722559"/>
              <a:gd name="f1068" fmla="val 3812017"/>
              <a:gd name="f1069" fmla="val 5728081"/>
              <a:gd name="f1070" fmla="val 3806025"/>
              <a:gd name="f1071" fmla="val 5735423"/>
              <a:gd name="f1072" fmla="val 3798507"/>
              <a:gd name="f1073" fmla="val 5744586"/>
              <a:gd name="f1074" fmla="val 3783705"/>
              <a:gd name="f1075" fmla="val 5762207"/>
              <a:gd name="f1076" fmla="val 3772780"/>
              <a:gd name="f1077" fmla="val 5780651"/>
              <a:gd name="f1078" fmla="val 3765732"/>
              <a:gd name="f1079" fmla="val 5799917"/>
              <a:gd name="f1080" fmla="val 3758683"/>
              <a:gd name="f1081" fmla="val 5819182"/>
              <a:gd name="f1082" fmla="val 3755159"/>
              <a:gd name="f1083" fmla="val 5840211"/>
              <a:gd name="f1084" fmla="val 5863001"/>
              <a:gd name="f1085" fmla="val 5891547"/>
              <a:gd name="f1086" fmla="val 3785467"/>
              <a:gd name="f1087" fmla="val 5861239"/>
              <a:gd name="f1088" fmla="val 5842208"/>
              <a:gd name="f1089" fmla="val 3788404"/>
              <a:gd name="f1090" fmla="val 5824704"/>
              <a:gd name="f1091" fmla="val 3794277"/>
              <a:gd name="f1092" fmla="val 5808727"/>
              <a:gd name="f1093" fmla="val 3800152"/>
              <a:gd name="f1094" fmla="val 5792751"/>
              <a:gd name="f1095" fmla="val 3809433"/>
              <a:gd name="f1096" fmla="val 5777009"/>
              <a:gd name="f1097" fmla="val 3822119"/>
              <a:gd name="f1098" fmla="val 5761502"/>
              <a:gd name="f1099" fmla="val 3826113"/>
              <a:gd name="f1100" fmla="val 5756569"/>
              <a:gd name="f1101" fmla="val 3829344"/>
              <a:gd name="f1102" fmla="val 5752633"/>
              <a:gd name="f1103" fmla="val 3831811"/>
              <a:gd name="f1104" fmla="val 5749696"/>
              <a:gd name="f1105" fmla="val 3834278"/>
              <a:gd name="f1106" fmla="val 5746759"/>
              <a:gd name="f1107" fmla="val 3836157"/>
              <a:gd name="f1108" fmla="val 5744527"/>
              <a:gd name="f1109" fmla="val 3837450"/>
              <a:gd name="f1110" fmla="val 5743000"/>
              <a:gd name="f1111" fmla="val 3838742"/>
              <a:gd name="f1112" fmla="val 5741473"/>
              <a:gd name="f1113" fmla="val 3839740"/>
              <a:gd name="f1114" fmla="val 5740357"/>
              <a:gd name="f1115" fmla="val 3840446"/>
              <a:gd name="f1116" fmla="val 5739652"/>
              <a:gd name="f1117" fmla="val 3841150"/>
              <a:gd name="f1118" fmla="val 5738947"/>
              <a:gd name="f1119" fmla="val 3841738"/>
              <a:gd name="f1120" fmla="val 5738243"/>
              <a:gd name="f1121" fmla="val 3842208"/>
              <a:gd name="f1122" fmla="val 5737537"/>
              <a:gd name="f1123" fmla="val 5716157"/>
              <a:gd name="f1124" fmla="val 3868640"/>
              <a:gd name="f1125" fmla="val 5697244"/>
              <a:gd name="f1126" fmla="val 5680797"/>
              <a:gd name="f1127" fmla="val 6022388"/>
              <a:gd name="f1128" fmla="val 5668815"/>
              <a:gd name="f1129" fmla="val 5809080"/>
              <a:gd name="f1130" fmla="val 5841855"/>
              <a:gd name="f1131" fmla="val 6041419"/>
              <a:gd name="f1132" fmla="val 6071023"/>
              <a:gd name="f1133" fmla="val 5768198"/>
              <a:gd name="f1134" fmla="val 5814719"/>
              <a:gd name="f1135" fmla="val 5985383"/>
              <a:gd name="f1136" fmla="val 6054106"/>
              <a:gd name="f1137" fmla="val 5663574"/>
              <a:gd name="f1138" fmla="val 5690006"/>
              <a:gd name="f1139" fmla="val 2063445"/>
              <a:gd name="f1140" fmla="val 2065912"/>
              <a:gd name="f1141" fmla="val 5735821"/>
              <a:gd name="f1142" fmla="val 2064033"/>
              <a:gd name="f1143" fmla="val 2062094"/>
              <a:gd name="f1144" fmla="val 5735762"/>
              <a:gd name="f1145" fmla="val 2060097"/>
              <a:gd name="f1146" fmla="val 5735645"/>
              <a:gd name="f1147" fmla="val 2058100"/>
              <a:gd name="f1148" fmla="val 5735527"/>
              <a:gd name="f1149" fmla="val 2054987"/>
              <a:gd name="f1150" fmla="val 5735468"/>
              <a:gd name="f1151" fmla="val 2050758"/>
              <a:gd name="f1152" fmla="val 2028203"/>
              <a:gd name="f1153" fmla="val 2009642"/>
              <a:gd name="f1154" fmla="val 5742047"/>
              <a:gd name="f1155" fmla="val 1995075"/>
              <a:gd name="f1156" fmla="val 5755204"/>
              <a:gd name="f1157" fmla="val 1980743"/>
              <a:gd name="f1158" fmla="val 5768126"/>
              <a:gd name="f1159" fmla="val 5785278"/>
              <a:gd name="f1160" fmla="val 5806658"/>
              <a:gd name="f1161" fmla="val 5831563"/>
              <a:gd name="f1162" fmla="val 1983915"/>
              <a:gd name="f1163" fmla="val 5851181"/>
              <a:gd name="f1164" fmla="val 2004590"/>
              <a:gd name="f1165" fmla="val 5865513"/>
              <a:gd name="f1166" fmla="val 5879845"/>
              <a:gd name="f1167" fmla="val 2053812"/>
              <a:gd name="f1168" fmla="val 5887011"/>
              <a:gd name="f1169" fmla="val 2090230"/>
              <a:gd name="f1170" fmla="val 2098688"/>
              <a:gd name="f1171" fmla="val 5859522"/>
              <a:gd name="f1172" fmla="val 2097279"/>
              <a:gd name="f1173" fmla="val 5859757"/>
              <a:gd name="f1174" fmla="val 2095751"/>
              <a:gd name="f1175" fmla="val 5859874"/>
              <a:gd name="f1176" fmla="val 2094106"/>
              <a:gd name="f1177" fmla="val 2092462"/>
              <a:gd name="f1178" fmla="val 2090112"/>
              <a:gd name="f1179" fmla="val 2087058"/>
              <a:gd name="f1180" fmla="val 2060743"/>
              <a:gd name="f1181" fmla="val 2040538"/>
              <a:gd name="f1182" fmla="val 5855117"/>
              <a:gd name="f1183" fmla="val 2026441"/>
              <a:gd name="f1184" fmla="val 5845601"/>
              <a:gd name="f1185" fmla="val 2012344"/>
              <a:gd name="f1186" fmla="val 5836086"/>
              <a:gd name="f1187" fmla="val 5822517"/>
              <a:gd name="f1188" fmla="val 5804896"/>
              <a:gd name="f1189" fmla="val 5791504"/>
              <a:gd name="f1190" fmla="val 2010170"/>
              <a:gd name="f1191" fmla="val 5780990"/>
              <a:gd name="f1192" fmla="val 2019921"/>
              <a:gd name="f1193" fmla="val 5773354"/>
              <a:gd name="f1194" fmla="val 2029671"/>
              <a:gd name="f1195" fmla="val 5765718"/>
              <a:gd name="f1196" fmla="val 2043357"/>
              <a:gd name="f1197" fmla="val 5761900"/>
              <a:gd name="f1198" fmla="val 2060978"/>
              <a:gd name="f1199" fmla="val 2065442"/>
              <a:gd name="f1200" fmla="val 2070729"/>
              <a:gd name="f1201" fmla="val 5762135"/>
              <a:gd name="f1202" fmla="val 5762605"/>
              <a:gd name="f1203" fmla="val 2082946"/>
              <a:gd name="f1204" fmla="val 5763075"/>
              <a:gd name="f1205" fmla="val 2089995"/>
              <a:gd name="f1206" fmla="val 5763897"/>
              <a:gd name="f1207" fmla="val 2097984"/>
              <a:gd name="f1208" fmla="val 5765072"/>
              <a:gd name="f1209" fmla="val 2090934"/>
              <a:gd name="f1210" fmla="val 9935843"/>
              <a:gd name="f1211" fmla="val 5651953"/>
              <a:gd name="f1212" fmla="val 9844917"/>
              <a:gd name="f1213" fmla="val 5664288"/>
              <a:gd name="f1214" fmla="val 9849146"/>
              <a:gd name="f1215" fmla="val 5696006"/>
              <a:gd name="f1216" fmla="val 9922098"/>
              <a:gd name="f1217" fmla="val 5686138"/>
              <a:gd name="f1218" fmla="val 9912935"/>
              <a:gd name="f1219" fmla="val 5725845"/>
              <a:gd name="f1220" fmla="val 9900600"/>
              <a:gd name="f1221" fmla="val 5761851"/>
              <a:gd name="f1222" fmla="val 9885093"/>
              <a:gd name="f1223" fmla="val 5794157"/>
              <a:gd name="f1224" fmla="val 9869587"/>
              <a:gd name="f1225" fmla="val 5826462"/>
              <a:gd name="f1226" fmla="val 9850203"/>
              <a:gd name="f1227" fmla="val 5855655"/>
              <a:gd name="f1228" fmla="val 9826943"/>
              <a:gd name="f1229" fmla="val 5881734"/>
              <a:gd name="f1230" fmla="val 9846327"/>
              <a:gd name="f1231" fmla="val 5903585"/>
              <a:gd name="f1232" fmla="val 9857604"/>
              <a:gd name="f1233" fmla="val 5891602"/>
              <a:gd name="f1234" fmla="val 9868471"/>
              <a:gd name="f1235" fmla="val 5877388"/>
              <a:gd name="f1236" fmla="val 9878926"/>
              <a:gd name="f1237" fmla="val 5860942"/>
              <a:gd name="f1238" fmla="val 9889381"/>
              <a:gd name="f1239" fmla="val 5844495"/>
              <a:gd name="f1240" fmla="val 9899660"/>
              <a:gd name="f1241" fmla="val 5825229"/>
              <a:gd name="f1242" fmla="val 9909763"/>
              <a:gd name="f1243" fmla="val 5803144"/>
              <a:gd name="f1244" fmla="val 9917047"/>
              <a:gd name="f1245" fmla="val 5813246"/>
              <a:gd name="f1246" fmla="val 9924800"/>
              <a:gd name="f1247" fmla="val 5826580"/>
              <a:gd name="f1248" fmla="val 9933023"/>
              <a:gd name="f1249" fmla="val 5843144"/>
              <a:gd name="f1250" fmla="val 9941246"/>
              <a:gd name="f1251" fmla="val 5859708"/>
              <a:gd name="f1252" fmla="val 9950409"/>
              <a:gd name="f1253" fmla="val 5879385"/>
              <a:gd name="f1254" fmla="val 9960512"/>
              <a:gd name="f1255" fmla="val 5902175"/>
              <a:gd name="f1256" fmla="val 9982715"/>
              <a:gd name="f1257" fmla="val 5877505"/>
              <a:gd name="f1258" fmla="val 9976137"/>
              <a:gd name="f1259" fmla="val 5862704"/>
              <a:gd name="f1260" fmla="val 9967796"/>
              <a:gd name="f1261" fmla="val 5846668"/>
              <a:gd name="f1262" fmla="val 9957693"/>
              <a:gd name="f1263" fmla="val 5829399"/>
              <a:gd name="f1264" fmla="val 9947590"/>
              <a:gd name="f1265" fmla="val 5812131"/>
              <a:gd name="f1266" fmla="val 9936195"/>
              <a:gd name="f1267" fmla="val 5793276"/>
              <a:gd name="f1268" fmla="val 9923508"/>
              <a:gd name="f1269" fmla="val 5772835"/>
              <a:gd name="f1270" fmla="val 9928912"/>
              <a:gd name="f1271" fmla="val 5759208"/>
              <a:gd name="f1272" fmla="val 9934315"/>
              <a:gd name="f1273" fmla="val 5744758"/>
              <a:gd name="f1274" fmla="val 9939719"/>
              <a:gd name="f1275" fmla="val 5729487"/>
              <a:gd name="f1276" fmla="val 9945123"/>
              <a:gd name="f1277" fmla="val 5714215"/>
              <a:gd name="f1278" fmla="val 9950762"/>
              <a:gd name="f1279" fmla="val 5697064"/>
              <a:gd name="f1280" fmla="val 9956636"/>
              <a:gd name="f1281" fmla="val 5678033"/>
              <a:gd name="f1282" fmla="val 5699596"/>
              <a:gd name="f1283" fmla="val 5608671"/>
              <a:gd name="f1284" fmla="val 5612900"/>
              <a:gd name="f1285" fmla="val 5685852"/>
              <a:gd name="f1286" fmla="val 5676689"/>
              <a:gd name="f1287" fmla="val 5664354"/>
              <a:gd name="f1288" fmla="val 5648847"/>
              <a:gd name="f1289" fmla="val 5633341"/>
              <a:gd name="f1290" fmla="val 5613958"/>
              <a:gd name="f1291" fmla="val 5590697"/>
              <a:gd name="f1292" fmla="val 5610081"/>
              <a:gd name="f1293" fmla="val 5621358"/>
              <a:gd name="f1294" fmla="val 5632224"/>
              <a:gd name="f1295" fmla="val 5642680"/>
              <a:gd name="f1296" fmla="val 5653135"/>
              <a:gd name="f1297" fmla="val 5663415"/>
              <a:gd name="f1298" fmla="val 5673517"/>
              <a:gd name="f1299" fmla="val 5680800"/>
              <a:gd name="f1300" fmla="val 5688554"/>
              <a:gd name="f1301" fmla="val 5696777"/>
              <a:gd name="f1302" fmla="val 5705000"/>
              <a:gd name="f1303" fmla="val 5714164"/>
              <a:gd name="f1304" fmla="val 5724266"/>
              <a:gd name="f1305" fmla="val 5746468"/>
              <a:gd name="f1306" fmla="val 5739891"/>
              <a:gd name="f1307" fmla="val 5731550"/>
              <a:gd name="f1308" fmla="val 5721447"/>
              <a:gd name="f1309" fmla="val 5711344"/>
              <a:gd name="f1310" fmla="val 5699949"/>
              <a:gd name="f1311" fmla="val 5687261"/>
              <a:gd name="f1312" fmla="val 5692665"/>
              <a:gd name="f1313" fmla="val 5698069"/>
              <a:gd name="f1314" fmla="val 5703472"/>
              <a:gd name="f1315" fmla="val 5708877"/>
              <a:gd name="f1316" fmla="val 5714516"/>
              <a:gd name="f1317" fmla="val 5720390"/>
              <a:gd name="f1318" fmla="val 703735"/>
              <a:gd name="f1319" fmla="val 612809"/>
              <a:gd name="f1320" fmla="val 617038"/>
              <a:gd name="f1321" fmla="val 689990"/>
              <a:gd name="f1322" fmla="val 680827"/>
              <a:gd name="f1323" fmla="val 668492"/>
              <a:gd name="f1324" fmla="val 652985"/>
              <a:gd name="f1325" fmla="val 637479"/>
              <a:gd name="f1326" fmla="val 618095"/>
              <a:gd name="f1327" fmla="val 594835"/>
              <a:gd name="f1328" fmla="val 614219"/>
              <a:gd name="f1329" fmla="val 625496"/>
              <a:gd name="f1330" fmla="val 636363"/>
              <a:gd name="f1331" fmla="val 646818"/>
              <a:gd name="f1332" fmla="val 657273"/>
              <a:gd name="f1333" fmla="val 667552"/>
              <a:gd name="f1334" fmla="val 677655"/>
              <a:gd name="f1335" fmla="val 684938"/>
              <a:gd name="f1336" fmla="val 692692"/>
              <a:gd name="f1337" fmla="val 700915"/>
              <a:gd name="f1338" fmla="val 709138"/>
              <a:gd name="f1339" fmla="val 718301"/>
              <a:gd name="f1340" fmla="val 728404"/>
              <a:gd name="f1341" fmla="val 750607"/>
              <a:gd name="f1342" fmla="val 744028"/>
              <a:gd name="f1343" fmla="val 735688"/>
              <a:gd name="f1344" fmla="val 725585"/>
              <a:gd name="f1345" fmla="val 715482"/>
              <a:gd name="f1346" fmla="val 704087"/>
              <a:gd name="f1347" fmla="val 691400"/>
              <a:gd name="f1348" fmla="val 696803"/>
              <a:gd name="f1349" fmla="val 702207"/>
              <a:gd name="f1350" fmla="val 707611"/>
              <a:gd name="f1351" fmla="val 713015"/>
              <a:gd name="f1352" fmla="val 718654"/>
              <a:gd name="f1353" fmla="val 724528"/>
              <a:gd name="f1354" fmla="val 7881014"/>
              <a:gd name="f1355" fmla="val 5630012"/>
              <a:gd name="f1356" fmla="val 7877489"/>
              <a:gd name="f1357" fmla="val 5663375"/>
              <a:gd name="f1358" fmla="val 7871674"/>
              <a:gd name="f1359" fmla="val 5693272"/>
              <a:gd name="f1360" fmla="val 7863569"/>
              <a:gd name="f1361" fmla="val 5719704"/>
              <a:gd name="f1362" fmla="val 7855463"/>
              <a:gd name="f1363" fmla="val 5746136"/>
              <a:gd name="f1364" fmla="val 7844361"/>
              <a:gd name="f1365" fmla="val 5768985"/>
              <a:gd name="f1366" fmla="val 5788251"/>
              <a:gd name="f1367" fmla="val 7851058"/>
              <a:gd name="f1368" fmla="val 5807634"/>
              <a:gd name="f1369" fmla="val 7869149"/>
              <a:gd name="f1370" fmla="val 5779910"/>
              <a:gd name="f1371" fmla="val 7881953"/>
              <a:gd name="f1372" fmla="val 5750541"/>
              <a:gd name="f1373" fmla="val 7889472"/>
              <a:gd name="f1374" fmla="val 5719528"/>
              <a:gd name="f1375" fmla="val 7937754"/>
              <a:gd name="f1376" fmla="val 7932115"/>
              <a:gd name="f1377" fmla="val 5803875"/>
              <a:gd name="f1378" fmla="val 7905449"/>
              <a:gd name="f1379" fmla="val 5869073"/>
              <a:gd name="f1380" fmla="val 7857754"/>
              <a:gd name="f1381" fmla="val 5915124"/>
              <a:gd name="f1382" fmla="val 7874318"/>
              <a:gd name="f1383" fmla="val 5939794"/>
              <a:gd name="f1384" fmla="val 7900867"/>
              <a:gd name="f1385" fmla="val 5914889"/>
              <a:gd name="f1386" fmla="val 7922071"/>
              <a:gd name="f1387" fmla="val 5883464"/>
              <a:gd name="f1388" fmla="val 7937930"/>
              <a:gd name="f1389" fmla="val 5845520"/>
              <a:gd name="f1390" fmla="val 7953789"/>
              <a:gd name="f1391" fmla="val 5807575"/>
              <a:gd name="f1392" fmla="val 7964186"/>
              <a:gd name="f1393" fmla="val 5761936"/>
              <a:gd name="f1394" fmla="val 7969120"/>
              <a:gd name="f1395" fmla="val 5708603"/>
              <a:gd name="f1396" fmla="val 7952908"/>
              <a:gd name="f1397" fmla="val 5684990"/>
              <a:gd name="f1398" fmla="val 5689219"/>
              <a:gd name="f1399" fmla="val 7899457"/>
              <a:gd name="f1400" fmla="val 5678647"/>
              <a:gd name="f1401" fmla="val 7901924"/>
              <a:gd name="f1402" fmla="val 5669131"/>
              <a:gd name="f1403" fmla="val 7903569"/>
              <a:gd name="f1404" fmla="val 5660673"/>
              <a:gd name="f1405" fmla="val 7905214"/>
              <a:gd name="f1406" fmla="val 5652215"/>
              <a:gd name="f1407" fmla="val 7906976"/>
              <a:gd name="f1408" fmla="val 5645166"/>
              <a:gd name="f1409" fmla="val 7908855"/>
              <a:gd name="f1410" fmla="val 5639527"/>
              <a:gd name="f1411" fmla="val 5620771"/>
              <a:gd name="f1412" fmla="val 5646850"/>
              <a:gd name="f1413" fmla="val 5648495"/>
              <a:gd name="f1414" fmla="val 11313234"/>
              <a:gd name="f1415" fmla="val 5650198"/>
              <a:gd name="f1416" fmla="val 11312646"/>
              <a:gd name="f1417" fmla="val 5651960"/>
              <a:gd name="f1418" fmla="val 11312059"/>
              <a:gd name="f1419" fmla="val 5653722"/>
              <a:gd name="f1420" fmla="val 11310649"/>
              <a:gd name="f1421" fmla="val 5656248"/>
              <a:gd name="f1422" fmla="val 11308417"/>
              <a:gd name="f1423" fmla="val 5659538"/>
              <a:gd name="f1424" fmla="val 11306185"/>
              <a:gd name="f1425" fmla="val 5662827"/>
              <a:gd name="f1426" fmla="val 11302837"/>
              <a:gd name="f1427" fmla="val 5667232"/>
              <a:gd name="f1428" fmla="val 11298373"/>
              <a:gd name="f1429" fmla="val 5672753"/>
              <a:gd name="f1430" fmla="val 11293909"/>
              <a:gd name="f1431" fmla="val 5678275"/>
              <a:gd name="f1432" fmla="val 11287918"/>
              <a:gd name="f1433" fmla="val 5685617"/>
              <a:gd name="f1434" fmla="val 11280399"/>
              <a:gd name="f1435" fmla="val 5694780"/>
              <a:gd name="f1436" fmla="val 11265598"/>
              <a:gd name="f1437" fmla="val 5712401"/>
              <a:gd name="f1438" fmla="val 11254672"/>
              <a:gd name="f1439" fmla="val 5730845"/>
              <a:gd name="f1440" fmla="val 11247624"/>
              <a:gd name="f1441" fmla="val 5750111"/>
              <a:gd name="f1442" fmla="val 11240575"/>
              <a:gd name="f1443" fmla="val 5769376"/>
              <a:gd name="f1444" fmla="val 11237051"/>
              <a:gd name="f1445" fmla="val 5790405"/>
              <a:gd name="f1446" fmla="val 5813195"/>
              <a:gd name="f1447" fmla="val 5841741"/>
              <a:gd name="f1448" fmla="val 11267360"/>
              <a:gd name="f1449" fmla="val 5811433"/>
              <a:gd name="f1450" fmla="val 5792402"/>
              <a:gd name="f1451" fmla="val 11270296"/>
              <a:gd name="f1452" fmla="val 5774898"/>
              <a:gd name="f1453" fmla="val 11276170"/>
              <a:gd name="f1454" fmla="val 5758921"/>
              <a:gd name="f1455" fmla="val 11282044"/>
              <a:gd name="f1456" fmla="val 5742945"/>
              <a:gd name="f1457" fmla="val 11291325"/>
              <a:gd name="f1458" fmla="val 5727203"/>
              <a:gd name="f1459" fmla="val 11304012"/>
              <a:gd name="f1460" fmla="val 5711696"/>
              <a:gd name="f1461" fmla="val 11308006"/>
              <a:gd name="f1462" fmla="val 5706763"/>
              <a:gd name="f1463" fmla="val 11311237"/>
              <a:gd name="f1464" fmla="val 5702827"/>
              <a:gd name="f1465" fmla="val 11313704"/>
              <a:gd name="f1466" fmla="val 5699890"/>
              <a:gd name="f1467" fmla="val 11316170"/>
              <a:gd name="f1468" fmla="val 5696953"/>
              <a:gd name="f1469" fmla="val 11318050"/>
              <a:gd name="f1470" fmla="val 5694721"/>
              <a:gd name="f1471" fmla="val 11319342"/>
              <a:gd name="f1472" fmla="val 5693194"/>
              <a:gd name="f1473" fmla="val 11320635"/>
              <a:gd name="f1474" fmla="val 5691667"/>
              <a:gd name="f1475" fmla="val 11321633"/>
              <a:gd name="f1476" fmla="val 5690551"/>
              <a:gd name="f1477" fmla="val 11322338"/>
              <a:gd name="f1478" fmla="val 5689846"/>
              <a:gd name="f1479" fmla="val 11323043"/>
              <a:gd name="f1480" fmla="val 5689141"/>
              <a:gd name="f1481" fmla="val 11323630"/>
              <a:gd name="f1482" fmla="val 5688437"/>
              <a:gd name="f1483" fmla="val 11324100"/>
              <a:gd name="f1484" fmla="val 5687731"/>
              <a:gd name="f1485" fmla="val 5666351"/>
              <a:gd name="f1486" fmla="val 11350532"/>
              <a:gd name="f1487" fmla="val 5647438"/>
              <a:gd name="f1488" fmla="val 5630991"/>
              <a:gd name="f1489" fmla="val 5591855"/>
              <a:gd name="f1490" fmla="val 5617934"/>
              <a:gd name="f1491" fmla="val 5619579"/>
              <a:gd name="f1492" fmla="val 9120102"/>
              <a:gd name="f1493" fmla="val 5621282"/>
              <a:gd name="f1494" fmla="val 9119514"/>
              <a:gd name="f1495" fmla="val 5623044"/>
              <a:gd name="f1496" fmla="val 9118927"/>
              <a:gd name="f1497" fmla="val 5624806"/>
              <a:gd name="f1498" fmla="val 9117517"/>
              <a:gd name="f1499" fmla="val 5627332"/>
              <a:gd name="f1500" fmla="val 9115285"/>
              <a:gd name="f1501" fmla="val 5630622"/>
              <a:gd name="f1502" fmla="val 9113053"/>
              <a:gd name="f1503" fmla="val 5633911"/>
              <a:gd name="f1504" fmla="val 9109705"/>
              <a:gd name="f1505" fmla="val 5638316"/>
              <a:gd name="f1506" fmla="val 9105241"/>
              <a:gd name="f1507" fmla="val 5643837"/>
              <a:gd name="f1508" fmla="val 9100777"/>
              <a:gd name="f1509" fmla="val 5649359"/>
              <a:gd name="f1510" fmla="val 9094786"/>
              <a:gd name="f1511" fmla="val 5656701"/>
              <a:gd name="f1512" fmla="val 9087267"/>
              <a:gd name="f1513" fmla="val 5665864"/>
              <a:gd name="f1514" fmla="val 9072466"/>
              <a:gd name="f1515" fmla="val 5683485"/>
              <a:gd name="f1516" fmla="val 9061540"/>
              <a:gd name="f1517" fmla="val 5701929"/>
              <a:gd name="f1518" fmla="val 9054492"/>
              <a:gd name="f1519" fmla="val 5721195"/>
              <a:gd name="f1520" fmla="val 9047443"/>
              <a:gd name="f1521" fmla="val 5740460"/>
              <a:gd name="f1522" fmla="val 9043919"/>
              <a:gd name="f1523" fmla="val 5761489"/>
              <a:gd name="f1524" fmla="val 5784279"/>
              <a:gd name="f1525" fmla="val 5812825"/>
              <a:gd name="f1526" fmla="val 9074228"/>
              <a:gd name="f1527" fmla="val 5782517"/>
              <a:gd name="f1528" fmla="val 5763486"/>
              <a:gd name="f1529" fmla="val 9077164"/>
              <a:gd name="f1530" fmla="val 5745982"/>
              <a:gd name="f1531" fmla="val 9083038"/>
              <a:gd name="f1532" fmla="val 5730005"/>
              <a:gd name="f1533" fmla="val 9088912"/>
              <a:gd name="f1534" fmla="val 5714029"/>
              <a:gd name="f1535" fmla="val 9098193"/>
              <a:gd name="f1536" fmla="val 5698287"/>
              <a:gd name="f1537" fmla="val 9110880"/>
              <a:gd name="f1538" fmla="val 5682780"/>
              <a:gd name="f1539" fmla="val 9114874"/>
              <a:gd name="f1540" fmla="val 5677847"/>
              <a:gd name="f1541" fmla="val 9118105"/>
              <a:gd name="f1542" fmla="val 5673911"/>
              <a:gd name="f1543" fmla="val 9120572"/>
              <a:gd name="f1544" fmla="val 5670974"/>
              <a:gd name="f1545" fmla="val 9123038"/>
              <a:gd name="f1546" fmla="val 5668037"/>
              <a:gd name="f1547" fmla="val 9124918"/>
              <a:gd name="f1548" fmla="val 5665805"/>
              <a:gd name="f1549" fmla="val 9126210"/>
              <a:gd name="f1550" fmla="val 5664278"/>
              <a:gd name="f1551" fmla="val 9127503"/>
              <a:gd name="f1552" fmla="val 5662751"/>
              <a:gd name="f1553" fmla="val 9128501"/>
              <a:gd name="f1554" fmla="val 5661635"/>
              <a:gd name="f1555" fmla="val 9129206"/>
              <a:gd name="f1556" fmla="val 5660930"/>
              <a:gd name="f1557" fmla="val 9129911"/>
              <a:gd name="f1558" fmla="val 5660225"/>
              <a:gd name="f1559" fmla="val 9130498"/>
              <a:gd name="f1560" fmla="val 5659521"/>
              <a:gd name="f1561" fmla="val 9130968"/>
              <a:gd name="f1562" fmla="val 5658815"/>
              <a:gd name="f1563" fmla="val 5637435"/>
              <a:gd name="f1564" fmla="val 9157400"/>
              <a:gd name="f1565" fmla="val 5618522"/>
              <a:gd name="f1566" fmla="val 5602075"/>
              <a:gd name="f1567" fmla="val 2419262"/>
              <a:gd name="f1568" fmla="val 2418675"/>
              <a:gd name="f1569" fmla="val 2418088"/>
              <a:gd name="f1570" fmla="val 2416678"/>
              <a:gd name="f1571" fmla="val 2414446"/>
              <a:gd name="f1572" fmla="val 2412214"/>
              <a:gd name="f1573" fmla="val 2408866"/>
              <a:gd name="f1574" fmla="val 2404402"/>
              <a:gd name="f1575" fmla="val 2399938"/>
              <a:gd name="f1576" fmla="val 2393947"/>
              <a:gd name="f1577" fmla="val 2386428"/>
              <a:gd name="f1578" fmla="val 2371626"/>
              <a:gd name="f1579" fmla="val 2360701"/>
              <a:gd name="f1580" fmla="val 2353653"/>
              <a:gd name="f1581" fmla="val 2346604"/>
              <a:gd name="f1582" fmla="val 2343080"/>
              <a:gd name="f1583" fmla="val 2373388"/>
              <a:gd name="f1584" fmla="val 2376326"/>
              <a:gd name="f1585" fmla="val 2382199"/>
              <a:gd name="f1586" fmla="val 2388073"/>
              <a:gd name="f1587" fmla="val 2397353"/>
              <a:gd name="f1588" fmla="val 2410041"/>
              <a:gd name="f1589" fmla="val 2414035"/>
              <a:gd name="f1590" fmla="val 2417265"/>
              <a:gd name="f1591" fmla="val 2419732"/>
              <a:gd name="f1592" fmla="val 2422200"/>
              <a:gd name="f1593" fmla="val 2424079"/>
              <a:gd name="f1594" fmla="val 2425371"/>
              <a:gd name="f1595" fmla="val 2426664"/>
              <a:gd name="f1596" fmla="val 2427662"/>
              <a:gd name="f1597" fmla="val 2428367"/>
              <a:gd name="f1598" fmla="val 2429072"/>
              <a:gd name="f1599" fmla="val 2429659"/>
              <a:gd name="f1600" fmla="val 2430129"/>
              <a:gd name="f1601" fmla="val 2456561"/>
              <a:gd name="f1602" fmla="val 5587374"/>
              <a:gd name="f1603" fmla="val 5613806"/>
              <a:gd name="f1604" fmla="val 4809025"/>
              <a:gd name="f1605" fmla="val 4811492"/>
              <a:gd name="f1606" fmla="val 5659621"/>
              <a:gd name="f1607" fmla="val 4809613"/>
              <a:gd name="f1608" fmla="val 4807674"/>
              <a:gd name="f1609" fmla="val 5659562"/>
              <a:gd name="f1610" fmla="val 4805677"/>
              <a:gd name="f1611" fmla="val 5659445"/>
              <a:gd name="f1612" fmla="val 4803681"/>
              <a:gd name="f1613" fmla="val 5659327"/>
              <a:gd name="f1614" fmla="val 4800568"/>
              <a:gd name="f1615" fmla="val 5659268"/>
              <a:gd name="f1616" fmla="val 4796338"/>
              <a:gd name="f1617" fmla="val 4773782"/>
              <a:gd name="f1618" fmla="val 4755221"/>
              <a:gd name="f1619" fmla="val 5665847"/>
              <a:gd name="f1620" fmla="val 4740655"/>
              <a:gd name="f1621" fmla="val 5679004"/>
              <a:gd name="f1622" fmla="val 4726322"/>
              <a:gd name="f1623" fmla="val 5691926"/>
              <a:gd name="f1624" fmla="val 5709078"/>
              <a:gd name="f1625" fmla="val 5730458"/>
              <a:gd name="f1626" fmla="val 5755363"/>
              <a:gd name="f1627" fmla="val 4729495"/>
              <a:gd name="f1628" fmla="val 5774981"/>
              <a:gd name="f1629" fmla="val 4750170"/>
              <a:gd name="f1630" fmla="val 5789313"/>
              <a:gd name="f1631" fmla="val 5803645"/>
              <a:gd name="f1632" fmla="val 4799393"/>
              <a:gd name="f1633" fmla="val 5810811"/>
              <a:gd name="f1634" fmla="val 4835810"/>
              <a:gd name="f1635" fmla="val 4844268"/>
              <a:gd name="f1636" fmla="val 5783322"/>
              <a:gd name="f1637" fmla="val 4842858"/>
              <a:gd name="f1638" fmla="val 5783557"/>
              <a:gd name="f1639" fmla="val 4841331"/>
              <a:gd name="f1640" fmla="val 5783674"/>
              <a:gd name="f1641" fmla="val 4839686"/>
              <a:gd name="f1642" fmla="val 4838042"/>
              <a:gd name="f1643" fmla="val 4835692"/>
              <a:gd name="f1644" fmla="val 4832638"/>
              <a:gd name="f1645" fmla="val 4806323"/>
              <a:gd name="f1646" fmla="val 4786118"/>
              <a:gd name="f1647" fmla="val 5778917"/>
              <a:gd name="f1648" fmla="val 4772021"/>
              <a:gd name="f1649" fmla="val 5769401"/>
              <a:gd name="f1650" fmla="val 4757924"/>
              <a:gd name="f1651" fmla="val 5759886"/>
              <a:gd name="f1652" fmla="val 5746317"/>
              <a:gd name="f1653" fmla="val 5728696"/>
              <a:gd name="f1654" fmla="val 5715304"/>
              <a:gd name="f1655" fmla="val 4755750"/>
              <a:gd name="f1656" fmla="val 5704790"/>
              <a:gd name="f1657" fmla="val 4765501"/>
              <a:gd name="f1658" fmla="val 5697154"/>
              <a:gd name="f1659" fmla="val 4775251"/>
              <a:gd name="f1660" fmla="val 5689518"/>
              <a:gd name="f1661" fmla="val 4788937"/>
              <a:gd name="f1662" fmla="val 5685700"/>
              <a:gd name="f1663" fmla="val 4806558"/>
              <a:gd name="f1664" fmla="val 4811022"/>
              <a:gd name="f1665" fmla="val 4816308"/>
              <a:gd name="f1666" fmla="val 5685935"/>
              <a:gd name="f1667" fmla="val 5686405"/>
              <a:gd name="f1668" fmla="val 4828526"/>
              <a:gd name="f1669" fmla="val 5686875"/>
              <a:gd name="f1670" fmla="val 4835575"/>
              <a:gd name="f1671" fmla="val 5687697"/>
              <a:gd name="f1672" fmla="val 4843563"/>
              <a:gd name="f1673" fmla="val 5688872"/>
              <a:gd name="f1674" fmla="val 4836515"/>
              <a:gd name="f1675" fmla="val 6068557"/>
              <a:gd name="f1676" fmla="val 5278261"/>
              <a:gd name="f1677" fmla="val 5282490"/>
              <a:gd name="f1678" fmla="val 5308569"/>
              <a:gd name="f1679" fmla="val 6054459"/>
              <a:gd name="f1680" fmla="val 6050466"/>
              <a:gd name="f1681" fmla="val 5328775"/>
              <a:gd name="f1682" fmla="val 6042241"/>
              <a:gd name="f1683" fmla="val 5345339"/>
              <a:gd name="f1684" fmla="val 6029789"/>
              <a:gd name="f1685" fmla="val 5358262"/>
              <a:gd name="f1686" fmla="val 5329363"/>
              <a:gd name="f1687" fmla="val 6006178"/>
              <a:gd name="f1688" fmla="val 5327953"/>
              <a:gd name="f1689" fmla="val 5402315"/>
              <a:gd name="f1690" fmla="val 5433093"/>
              <a:gd name="f1691" fmla="val 5996074"/>
              <a:gd name="f1692" fmla="val 5459643"/>
              <a:gd name="f1693" fmla="val 5975869"/>
              <a:gd name="f1694" fmla="val 5481963"/>
              <a:gd name="f1695" fmla="val 5993843"/>
              <a:gd name="f1696" fmla="val 5499936"/>
              <a:gd name="f1697" fmla="val 6017806"/>
              <a:gd name="f1698" fmla="val 5475971"/>
              <a:gd name="f1699" fmla="val 5443431"/>
              <a:gd name="f1700" fmla="val 5372006"/>
              <a:gd name="f1701" fmla="val 6040714"/>
              <a:gd name="f1702" fmla="val 5385751"/>
              <a:gd name="f1703" fmla="val 6049879"/>
              <a:gd name="f1704" fmla="val 5375648"/>
              <a:gd name="f1705" fmla="val 6057866"/>
              <a:gd name="f1706" fmla="val 5364018"/>
              <a:gd name="f1707" fmla="val 6064679"/>
              <a:gd name="f1708" fmla="val 5350860"/>
              <a:gd name="f1709" fmla="val 6071493"/>
              <a:gd name="f1710" fmla="val 5337704"/>
              <a:gd name="f1711" fmla="val 6078189"/>
              <a:gd name="f1712" fmla="val 5322197"/>
              <a:gd name="f1713" fmla="val 6084767"/>
              <a:gd name="f1714" fmla="val 5304341"/>
              <a:gd name="f1715" fmla="val 2095868"/>
              <a:gd name="f1716" fmla="val 5271601"/>
              <a:gd name="f1717" fmla="val 2079187"/>
              <a:gd name="f1718" fmla="val 5363466"/>
              <a:gd name="f1719" fmla="val 2038893"/>
              <a:gd name="f1720" fmla="val 5415743"/>
              <a:gd name="f1721" fmla="val 1974987"/>
              <a:gd name="f1722" fmla="val 5428430"/>
              <a:gd name="f1723" fmla="val 1983092"/>
              <a:gd name="f1724" fmla="val 5461558"/>
              <a:gd name="f1725" fmla="val 2020684"/>
              <a:gd name="f1726" fmla="val 5450985"/>
              <a:gd name="f1727" fmla="val 2050523"/>
              <a:gd name="f1728" fmla="val 5431837"/>
              <a:gd name="f1729" fmla="val 5404113"/>
              <a:gd name="f1730" fmla="val 2094694"/>
              <a:gd name="f1731" fmla="val 5376389"/>
              <a:gd name="f1732" fmla="val 2110319"/>
              <a:gd name="f1733" fmla="val 5339501"/>
              <a:gd name="f1734" fmla="val 2119481"/>
              <a:gd name="f1735" fmla="val 5293451"/>
              <a:gd name="f1736" fmla="val 5258480"/>
              <a:gd name="f1737" fmla="val 5284912"/>
              <a:gd name="f1738" fmla="val 7920133"/>
              <a:gd name="f1739" fmla="val 7922600"/>
              <a:gd name="f1740" fmla="val 5330727"/>
              <a:gd name="f1741" fmla="val 7920720"/>
              <a:gd name="f1742" fmla="val 7918782"/>
              <a:gd name="f1743" fmla="val 5330668"/>
              <a:gd name="f1744" fmla="val 7916785"/>
              <a:gd name="f1745" fmla="val 5330551"/>
              <a:gd name="f1746" fmla="val 7914788"/>
              <a:gd name="f1747" fmla="val 5330433"/>
              <a:gd name="f1748" fmla="val 7911675"/>
              <a:gd name="f1749" fmla="val 5330374"/>
              <a:gd name="f1750" fmla="val 7907446"/>
              <a:gd name="f1751" fmla="val 7884890"/>
              <a:gd name="f1752" fmla="val 7866329"/>
              <a:gd name="f1753" fmla="val 5336953"/>
              <a:gd name="f1754" fmla="val 7851762"/>
              <a:gd name="f1755" fmla="val 5350110"/>
              <a:gd name="f1756" fmla="val 7837430"/>
              <a:gd name="f1757" fmla="val 5363032"/>
              <a:gd name="f1758" fmla="val 5380184"/>
              <a:gd name="f1759" fmla="val 5401564"/>
              <a:gd name="f1760" fmla="val 5426469"/>
              <a:gd name="f1761" fmla="val 7840602"/>
              <a:gd name="f1762" fmla="val 5446087"/>
              <a:gd name="f1763" fmla="val 7861278"/>
              <a:gd name="f1764" fmla="val 5460419"/>
              <a:gd name="f1765" fmla="val 5474751"/>
              <a:gd name="f1766" fmla="val 7910500"/>
              <a:gd name="f1767" fmla="val 5481917"/>
              <a:gd name="f1768" fmla="val 7946917"/>
              <a:gd name="f1769" fmla="val 7955375"/>
              <a:gd name="f1770" fmla="val 5454428"/>
              <a:gd name="f1771" fmla="val 7953966"/>
              <a:gd name="f1772" fmla="val 5454663"/>
              <a:gd name="f1773" fmla="val 7952438"/>
              <a:gd name="f1774" fmla="val 5454780"/>
              <a:gd name="f1775" fmla="val 7950794"/>
              <a:gd name="f1776" fmla="val 7949149"/>
              <a:gd name="f1777" fmla="val 7946800"/>
              <a:gd name="f1778" fmla="val 7943745"/>
              <a:gd name="f1779" fmla="val 7917431"/>
              <a:gd name="f1780" fmla="val 7897225"/>
              <a:gd name="f1781" fmla="val 5450023"/>
              <a:gd name="f1782" fmla="val 7883128"/>
              <a:gd name="f1783" fmla="val 5440507"/>
              <a:gd name="f1784" fmla="val 7869031"/>
              <a:gd name="f1785" fmla="val 5430992"/>
              <a:gd name="f1786" fmla="val 5417423"/>
              <a:gd name="f1787" fmla="val 5399802"/>
              <a:gd name="f1788" fmla="val 5386410"/>
              <a:gd name="f1789" fmla="val 7866858"/>
              <a:gd name="f1790" fmla="val 5375896"/>
              <a:gd name="f1791" fmla="val 7876608"/>
              <a:gd name="f1792" fmla="val 5368260"/>
              <a:gd name="f1793" fmla="val 7886359"/>
              <a:gd name="f1794" fmla="val 5360624"/>
              <a:gd name="f1795" fmla="val 7900045"/>
              <a:gd name="f1796" fmla="val 5356806"/>
              <a:gd name="f1797" fmla="val 7917666"/>
              <a:gd name="f1798" fmla="val 7922130"/>
              <a:gd name="f1799" fmla="val 7927416"/>
              <a:gd name="f1800" fmla="val 5357041"/>
              <a:gd name="f1801" fmla="val 5357511"/>
              <a:gd name="f1802" fmla="val 7939634"/>
              <a:gd name="f1803" fmla="val 5357981"/>
              <a:gd name="f1804" fmla="val 7946682"/>
              <a:gd name="f1805" fmla="val 5358803"/>
              <a:gd name="f1806" fmla="val 7954671"/>
              <a:gd name="f1807" fmla="val 5359978"/>
              <a:gd name="f1808" fmla="val 7947622"/>
              <a:gd name="f1809" fmla="val 3789696"/>
              <a:gd name="f1810" fmla="val 5249715"/>
              <a:gd name="f1811" fmla="val 5389980"/>
              <a:gd name="f1812" fmla="val 5422755"/>
              <a:gd name="f1813" fmla="val 3808727"/>
              <a:gd name="f1814" fmla="val 5472447"/>
              <a:gd name="f1815" fmla="val 3838331"/>
              <a:gd name="f1816" fmla="val 5349098"/>
              <a:gd name="f1817" fmla="val 5395619"/>
              <a:gd name="f1818" fmla="val 3752691"/>
              <a:gd name="f1819" fmla="val 3821415"/>
              <a:gd name="f1820" fmla="val 377580"/>
              <a:gd name="f1821" fmla="val 5236739"/>
              <a:gd name="f1822" fmla="val 5240968"/>
              <a:gd name="f1823" fmla="val 5271277"/>
              <a:gd name="f1824" fmla="val 362426"/>
              <a:gd name="f1825" fmla="val 362896"/>
              <a:gd name="f1826" fmla="val 5273627"/>
              <a:gd name="f1827" fmla="val 363131"/>
              <a:gd name="f1828" fmla="val 5275976"/>
              <a:gd name="f1829" fmla="val 5278326"/>
              <a:gd name="f1830" fmla="val 5280440"/>
              <a:gd name="f1831" fmla="val 5282555"/>
              <a:gd name="f1832" fmla="val 5284669"/>
              <a:gd name="f1833" fmla="val 5289838"/>
              <a:gd name="f1834" fmla="val 5295007"/>
              <a:gd name="f1835" fmla="val 5300176"/>
              <a:gd name="f1836" fmla="val 361956"/>
              <a:gd name="f1837" fmla="val 5305345"/>
              <a:gd name="f1838" fmla="val 361134"/>
              <a:gd name="f1839" fmla="val 5311219"/>
              <a:gd name="f1840" fmla="val 359959"/>
              <a:gd name="f1841" fmla="val 5317797"/>
              <a:gd name="f1842" fmla="val 263395"/>
              <a:gd name="f1843" fmla="val 5348106"/>
              <a:gd name="f1844" fmla="val 355730"/>
              <a:gd name="f1845" fmla="val 351971"/>
              <a:gd name="f1846" fmla="val 5379589"/>
              <a:gd name="f1847" fmla="val 343278"/>
              <a:gd name="f1848" fmla="val 5406021"/>
              <a:gd name="f1849" fmla="val 329650"/>
              <a:gd name="f1850" fmla="val 5427402"/>
              <a:gd name="f1851" fmla="val 316023"/>
              <a:gd name="f1852" fmla="val 5448782"/>
              <a:gd name="f1853" fmla="val 297227"/>
              <a:gd name="f1854" fmla="val 5465111"/>
              <a:gd name="f1855" fmla="val 273262"/>
              <a:gd name="f1856" fmla="val 5476388"/>
              <a:gd name="f1857" fmla="val 288417"/>
              <a:gd name="f1858" fmla="val 5502468"/>
              <a:gd name="f1859" fmla="val 323189"/>
              <a:gd name="f1860" fmla="val 5486727"/>
              <a:gd name="f1861" fmla="val 349151"/>
              <a:gd name="f1862" fmla="val 5458532"/>
              <a:gd name="f1863" fmla="val 366303"/>
              <a:gd name="f1864" fmla="val 5417886"/>
              <a:gd name="f1865" fmla="val 383454"/>
              <a:gd name="f1866" fmla="val 5377240"/>
              <a:gd name="f1867" fmla="val 392265"/>
              <a:gd name="f1868" fmla="val 5322849"/>
              <a:gd name="f1869" fmla="val 5254713"/>
              <a:gd name="f1870" fmla="val 5227205"/>
              <a:gd name="f1871" fmla="val 5243769"/>
              <a:gd name="f1872" fmla="val 9833287"/>
              <a:gd name="f1873" fmla="val 5260215"/>
              <a:gd name="f1874" fmla="val 9838515"/>
              <a:gd name="f1875" fmla="val 5275781"/>
              <a:gd name="f1876" fmla="val 9842626"/>
              <a:gd name="f1877" fmla="val 5290465"/>
              <a:gd name="f1878" fmla="val 9846738"/>
              <a:gd name="f1879" fmla="val 5305150"/>
              <a:gd name="f1880" fmla="val 9849733"/>
              <a:gd name="f1881" fmla="val 5318483"/>
              <a:gd name="f1882" fmla="val 9851613"/>
              <a:gd name="f1883" fmla="val 5330466"/>
              <a:gd name="f1884" fmla="val 9876283"/>
              <a:gd name="f1885" fmla="val 5313902"/>
              <a:gd name="f1886" fmla="val 9875343"/>
              <a:gd name="f1887" fmla="val 5304738"/>
              <a:gd name="f1888" fmla="val 9872582"/>
              <a:gd name="f1889" fmla="val 5292815"/>
              <a:gd name="f1890" fmla="val 9868001"/>
              <a:gd name="f1891" fmla="val 5278131"/>
              <a:gd name="f1892" fmla="val 9863419"/>
              <a:gd name="f1893" fmla="val 5263446"/>
              <a:gd name="f1894" fmla="val 9857487"/>
              <a:gd name="f1895" fmla="val 5246471"/>
              <a:gd name="f1896" fmla="val 5597042"/>
              <a:gd name="f1897" fmla="val 5602268"/>
              <a:gd name="f1898" fmla="val 5606381"/>
              <a:gd name="f1899" fmla="val 5610492"/>
              <a:gd name="f1900" fmla="val 5613488"/>
              <a:gd name="f1901" fmla="val 5615367"/>
              <a:gd name="f1902" fmla="val 5640037"/>
              <a:gd name="f1903" fmla="val 5639097"/>
              <a:gd name="f1904" fmla="val 5636337"/>
              <a:gd name="f1905" fmla="val 5631755"/>
              <a:gd name="f1906" fmla="val 5627173"/>
              <a:gd name="f1907" fmla="val 5621241"/>
              <a:gd name="f1908" fmla="val 601179"/>
              <a:gd name="f1909" fmla="val 606407"/>
              <a:gd name="f1910" fmla="val 610518"/>
              <a:gd name="f1911" fmla="val 614630"/>
              <a:gd name="f1912" fmla="val 617625"/>
              <a:gd name="f1913" fmla="val 619505"/>
              <a:gd name="f1914" fmla="val 644175"/>
              <a:gd name="f1915" fmla="val 643235"/>
              <a:gd name="f1916" fmla="val 640474"/>
              <a:gd name="f1917" fmla="val 635893"/>
              <a:gd name="f1918" fmla="val 631311"/>
              <a:gd name="f1919" fmla="val 625379"/>
              <a:gd name="f1920" fmla="val 9934080"/>
              <a:gd name="f1921" fmla="val 5223328"/>
              <a:gd name="f1922" fmla="val 9931496"/>
              <a:gd name="f1923" fmla="val 5282301"/>
              <a:gd name="f1924" fmla="val 9923331"/>
              <a:gd name="f1925" fmla="val 5331347"/>
              <a:gd name="f1926" fmla="val 9909587"/>
              <a:gd name="f1927" fmla="val 5370466"/>
              <a:gd name="f1928" fmla="val 9895842"/>
              <a:gd name="f1929" fmla="val 5409585"/>
              <a:gd name="f1930" fmla="val 9876518"/>
              <a:gd name="f1931" fmla="val 5439835"/>
              <a:gd name="f1932" fmla="val 5461215"/>
              <a:gd name="f1933" fmla="val 9868177"/>
              <a:gd name="f1934" fmla="val 5487647"/>
              <a:gd name="f1935" fmla="val 9882509"/>
              <a:gd name="f1936" fmla="val 5476839"/>
              <a:gd name="f1937" fmla="val 9895255"/>
              <a:gd name="f1938" fmla="val 5462566"/>
              <a:gd name="f1939" fmla="val 9906415"/>
              <a:gd name="f1940" fmla="val 5444827"/>
              <a:gd name="f1941" fmla="val 9917575"/>
              <a:gd name="f1942" fmla="val 5427089"/>
              <a:gd name="f1943" fmla="val 9927032"/>
              <a:gd name="f1944" fmla="val 5406942"/>
              <a:gd name="f1945" fmla="val 9934785"/>
              <a:gd name="f1946" fmla="val 5384386"/>
              <a:gd name="f1947" fmla="val 9942539"/>
              <a:gd name="f1948" fmla="val 5361831"/>
              <a:gd name="f1949" fmla="val 9948765"/>
              <a:gd name="f1950" fmla="val 5337455"/>
              <a:gd name="f1951" fmla="val 9953464"/>
              <a:gd name="f1952" fmla="val 5311258"/>
              <a:gd name="f1953" fmla="val 9958163"/>
              <a:gd name="f1954" fmla="val 5285062"/>
              <a:gd name="f1955" fmla="val 9961335"/>
              <a:gd name="f1956" fmla="val 5257984"/>
              <a:gd name="f1957" fmla="val 9962979"/>
              <a:gd name="f1958" fmla="val 5230024"/>
              <a:gd name="f1959" fmla="val 5697834"/>
              <a:gd name="f1960" fmla="val 5695250"/>
              <a:gd name="f1961" fmla="val 5687086"/>
              <a:gd name="f1962" fmla="val 5673341"/>
              <a:gd name="f1963" fmla="val 5659596"/>
              <a:gd name="f1964" fmla="val 5640272"/>
              <a:gd name="f1965" fmla="val 5631931"/>
              <a:gd name="f1966" fmla="val 5646263"/>
              <a:gd name="f1967" fmla="val 5659009"/>
              <a:gd name="f1968" fmla="val 5670169"/>
              <a:gd name="f1969" fmla="val 5681329"/>
              <a:gd name="f1970" fmla="val 5690787"/>
              <a:gd name="f1971" fmla="val 5698539"/>
              <a:gd name="f1972" fmla="val 5706292"/>
              <a:gd name="f1973" fmla="val 5712519"/>
              <a:gd name="f1974" fmla="val 5717218"/>
              <a:gd name="f1975" fmla="val 5721916"/>
              <a:gd name="f1976" fmla="val 5725088"/>
              <a:gd name="f1977" fmla="val 5726734"/>
              <a:gd name="f1978" fmla="val 701972"/>
              <a:gd name="f1979" fmla="val 699388"/>
              <a:gd name="f1980" fmla="val 691223"/>
              <a:gd name="f1981" fmla="val 677479"/>
              <a:gd name="f1982" fmla="val 663734"/>
              <a:gd name="f1983" fmla="val 644410"/>
              <a:gd name="f1984" fmla="val 636069"/>
              <a:gd name="f1985" fmla="val 650401"/>
              <a:gd name="f1986" fmla="val 663147"/>
              <a:gd name="f1987" fmla="val 674307"/>
              <a:gd name="f1988" fmla="val 685467"/>
              <a:gd name="f1989" fmla="val 694924"/>
              <a:gd name="f1990" fmla="val 702677"/>
              <a:gd name="f1991" fmla="val 710431"/>
              <a:gd name="f1992" fmla="val 716657"/>
              <a:gd name="f1993" fmla="val 721356"/>
              <a:gd name="f1994" fmla="val 726055"/>
              <a:gd name="f1995" fmla="val 729226"/>
              <a:gd name="f1996" fmla="val 730871"/>
              <a:gd name="f1997" fmla="val 11778929"/>
              <a:gd name="f1998" fmla="val 5213803"/>
              <a:gd name="f1999" fmla="val 11688003"/>
              <a:gd name="f2000" fmla="val 5226138"/>
              <a:gd name="f2001" fmla="val 11692232"/>
              <a:gd name="f2002" fmla="val 5257856"/>
              <a:gd name="f2003" fmla="val 11765184"/>
              <a:gd name="f2004" fmla="val 5247988"/>
              <a:gd name="f2005" fmla="val 11756021"/>
              <a:gd name="f2006" fmla="val 5287695"/>
              <a:gd name="f2007" fmla="val 11743686"/>
              <a:gd name="f2008" fmla="val 5323701"/>
              <a:gd name="f2009" fmla="val 11728179"/>
              <a:gd name="f2010" fmla="val 5356007"/>
              <a:gd name="f2011" fmla="val 11712673"/>
              <a:gd name="f2012" fmla="val 5388312"/>
              <a:gd name="f2013" fmla="val 11693289"/>
              <a:gd name="f2014" fmla="val 5417505"/>
              <a:gd name="f2015" fmla="val 11670029"/>
              <a:gd name="f2016" fmla="val 5443584"/>
              <a:gd name="f2017" fmla="val 11689413"/>
              <a:gd name="f2018" fmla="val 5465435"/>
              <a:gd name="f2019" fmla="val 11700690"/>
              <a:gd name="f2020" fmla="val 5453452"/>
              <a:gd name="f2021" fmla="val 11711557"/>
              <a:gd name="f2022" fmla="val 5439238"/>
              <a:gd name="f2023" fmla="val 11722012"/>
              <a:gd name="f2024" fmla="val 5422792"/>
              <a:gd name="f2025" fmla="val 11732467"/>
              <a:gd name="f2026" fmla="val 5406345"/>
              <a:gd name="f2027" fmla="val 11742746"/>
              <a:gd name="f2028" fmla="val 5387079"/>
              <a:gd name="f2029" fmla="val 11752849"/>
              <a:gd name="f2030" fmla="val 5364994"/>
              <a:gd name="f2031" fmla="val 11760133"/>
              <a:gd name="f2032" fmla="val 5375096"/>
              <a:gd name="f2033" fmla="val 11767886"/>
              <a:gd name="f2034" fmla="val 5388430"/>
              <a:gd name="f2035" fmla="val 11776109"/>
              <a:gd name="f2036" fmla="val 5404994"/>
              <a:gd name="f2037" fmla="val 11784332"/>
              <a:gd name="f2038" fmla="val 5421558"/>
              <a:gd name="f2039" fmla="val 11793495"/>
              <a:gd name="f2040" fmla="val 5441235"/>
              <a:gd name="f2041" fmla="val 11803598"/>
              <a:gd name="f2042" fmla="val 5464025"/>
              <a:gd name="f2043" fmla="val 11825801"/>
              <a:gd name="f2044" fmla="val 5439355"/>
              <a:gd name="f2045" fmla="val 11819223"/>
              <a:gd name="f2046" fmla="val 5424554"/>
              <a:gd name="f2047" fmla="val 11810882"/>
              <a:gd name="f2048" fmla="val 5408518"/>
              <a:gd name="f2049" fmla="val 11800779"/>
              <a:gd name="f2050" fmla="val 5391249"/>
              <a:gd name="f2051" fmla="val 11790676"/>
              <a:gd name="f2052" fmla="val 5373981"/>
              <a:gd name="f2053" fmla="val 11779281"/>
              <a:gd name="f2054" fmla="val 5355126"/>
              <a:gd name="f2055" fmla="val 11766594"/>
              <a:gd name="f2056" fmla="val 5334685"/>
              <a:gd name="f2057" fmla="val 11771998"/>
              <a:gd name="f2058" fmla="val 5321058"/>
              <a:gd name="f2059" fmla="val 11777401"/>
              <a:gd name="f2060" fmla="val 5306608"/>
              <a:gd name="f2061" fmla="val 11782805"/>
              <a:gd name="f2062" fmla="val 5291337"/>
              <a:gd name="f2063" fmla="val 11788209"/>
              <a:gd name="f2064" fmla="val 5276065"/>
              <a:gd name="f2065" fmla="val 11793848"/>
              <a:gd name="f2066" fmla="val 5258914"/>
              <a:gd name="f2067" fmla="val 11799722"/>
              <a:gd name="f2068" fmla="val 5239883"/>
              <a:gd name="f2069" fmla="val 1991551"/>
              <a:gd name="f2070" fmla="val 5212393"/>
              <a:gd name="f2071" fmla="val 5237063"/>
              <a:gd name="f2072" fmla="val 1980860"/>
              <a:gd name="f2073" fmla="val 5247166"/>
              <a:gd name="f2074" fmla="val 1987968"/>
              <a:gd name="f2075" fmla="val 5257504"/>
              <a:gd name="f2076" fmla="val 1994899"/>
              <a:gd name="f2077" fmla="val 5268077"/>
              <a:gd name="f2078" fmla="val 2001830"/>
              <a:gd name="f2079" fmla="val 5278649"/>
              <a:gd name="f2080" fmla="val 2007997"/>
              <a:gd name="f2081" fmla="val 5288987"/>
              <a:gd name="f2082" fmla="val 2013401"/>
              <a:gd name="f2083" fmla="val 5299090"/>
              <a:gd name="f2084" fmla="val 5274068"/>
              <a:gd name="f2085" fmla="val 2028085"/>
              <a:gd name="f2086" fmla="val 5264905"/>
              <a:gd name="f2087" fmla="val 2022329"/>
              <a:gd name="f2088" fmla="val 5255037"/>
              <a:gd name="f2089" fmla="val 2015515"/>
              <a:gd name="f2090" fmla="val 5244464"/>
              <a:gd name="f2091" fmla="val 2008702"/>
              <a:gd name="f2092" fmla="val 5233891"/>
              <a:gd name="f2093" fmla="val 2000714"/>
              <a:gd name="f2094" fmla="val 5223201"/>
              <a:gd name="f2095" fmla="val 11271589"/>
              <a:gd name="f2096" fmla="val 5199909"/>
              <a:gd name="f2097" fmla="val 5340174"/>
              <a:gd name="f2098" fmla="val 5372949"/>
              <a:gd name="f2099" fmla="val 11290620"/>
              <a:gd name="f2100" fmla="val 5422641"/>
              <a:gd name="f2101" fmla="val 11320223"/>
              <a:gd name="f2102" fmla="val 5299292"/>
              <a:gd name="f2103" fmla="val 5345813"/>
              <a:gd name="f2104" fmla="val 11234584"/>
              <a:gd name="f2105" fmla="val 11303307"/>
              <a:gd name="f2106" fmla="val 4841448"/>
              <a:gd name="f2107" fmla="val 5195401"/>
              <a:gd name="f2108" fmla="val 4824767"/>
              <a:gd name="f2109" fmla="val 5287266"/>
              <a:gd name="f2110" fmla="val 4784473"/>
              <a:gd name="f2111" fmla="val 5339543"/>
              <a:gd name="f2112" fmla="val 4720567"/>
              <a:gd name="f2113" fmla="val 5352230"/>
              <a:gd name="f2114" fmla="val 4728672"/>
              <a:gd name="f2115" fmla="val 5385358"/>
              <a:gd name="f2116" fmla="val 4766264"/>
              <a:gd name="f2117" fmla="val 5374785"/>
              <a:gd name="f2118" fmla="val 4796104"/>
              <a:gd name="f2119" fmla="val 5355637"/>
              <a:gd name="f2120" fmla="val 5327913"/>
              <a:gd name="f2121" fmla="val 4840274"/>
              <a:gd name="f2122" fmla="val 5300189"/>
              <a:gd name="f2123" fmla="val 4855897"/>
              <a:gd name="f2124" fmla="val 5263301"/>
              <a:gd name="f2125" fmla="val 4865060"/>
              <a:gd name="f2126" fmla="val 5217251"/>
              <a:gd name="f2127" fmla="val 9078457"/>
              <a:gd name="f2128" fmla="val 5170993"/>
              <a:gd name="f2129" fmla="val 5344033"/>
              <a:gd name="f2130" fmla="val 9097488"/>
              <a:gd name="f2131" fmla="val 5393725"/>
              <a:gd name="f2132" fmla="val 9127091"/>
              <a:gd name="f2133" fmla="val 5270376"/>
              <a:gd name="f2134" fmla="val 5316897"/>
              <a:gd name="f2135" fmla="val 9041452"/>
              <a:gd name="f2136" fmla="val 9110175"/>
              <a:gd name="f2137" fmla="val 2377618"/>
              <a:gd name="f2138" fmla="val 2396649"/>
              <a:gd name="f2139" fmla="val 2426252"/>
              <a:gd name="f2140" fmla="val 2340613"/>
              <a:gd name="f2141" fmla="val 2409336"/>
              <a:gd name="f2142" fmla="val 4737131"/>
              <a:gd name="f2143" fmla="val 5136193"/>
              <a:gd name="f2144" fmla="val 5160863"/>
              <a:gd name="f2145" fmla="val 4726441"/>
              <a:gd name="f2146" fmla="val 5170966"/>
              <a:gd name="f2147" fmla="val 4733547"/>
              <a:gd name="f2148" fmla="val 5181304"/>
              <a:gd name="f2149" fmla="val 4740478"/>
              <a:gd name="f2150" fmla="val 5191877"/>
              <a:gd name="f2151" fmla="val 4747410"/>
              <a:gd name="f2152" fmla="val 5202449"/>
              <a:gd name="f2153" fmla="val 4753577"/>
              <a:gd name="f2154" fmla="val 5212787"/>
              <a:gd name="f2155" fmla="val 4758982"/>
              <a:gd name="f2156" fmla="val 5222890"/>
              <a:gd name="f2157" fmla="val 5197868"/>
              <a:gd name="f2158" fmla="val 4773666"/>
              <a:gd name="f2159" fmla="val 5188705"/>
              <a:gd name="f2160" fmla="val 4767909"/>
              <a:gd name="f2161" fmla="val 5178837"/>
              <a:gd name="f2162" fmla="val 4761096"/>
              <a:gd name="f2163" fmla="val 5168264"/>
              <a:gd name="f2164" fmla="val 4754282"/>
              <a:gd name="f2165" fmla="val 5157691"/>
              <a:gd name="f2166" fmla="val 4746294"/>
              <a:gd name="f2167" fmla="val 5147001"/>
              <a:gd name="f2168" fmla="val 7124774"/>
              <a:gd name="f2169" fmla="val 4884909"/>
              <a:gd name="f2170" fmla="val 7033848"/>
              <a:gd name="f2171" fmla="val 4897244"/>
              <a:gd name="f2172" fmla="val 7038077"/>
              <a:gd name="f2173" fmla="val 4928962"/>
              <a:gd name="f2174" fmla="val 7111029"/>
              <a:gd name="f2175" fmla="val 4919094"/>
              <a:gd name="f2176" fmla="val 7101866"/>
              <a:gd name="f2177" fmla="val 4958801"/>
              <a:gd name="f2178" fmla="val 7089531"/>
              <a:gd name="f2179" fmla="val 4994807"/>
              <a:gd name="f2180" fmla="val 7074025"/>
              <a:gd name="f2181" fmla="val 5027113"/>
              <a:gd name="f2182" fmla="val 7058518"/>
              <a:gd name="f2183" fmla="val 5059418"/>
              <a:gd name="f2184" fmla="val 7039135"/>
              <a:gd name="f2185" fmla="val 5088611"/>
              <a:gd name="f2186" fmla="val 7015874"/>
              <a:gd name="f2187" fmla="val 5114690"/>
              <a:gd name="f2188" fmla="val 7035258"/>
              <a:gd name="f2189" fmla="val 5136541"/>
              <a:gd name="f2190" fmla="val 7046535"/>
              <a:gd name="f2191" fmla="val 5124558"/>
              <a:gd name="f2192" fmla="val 7057402"/>
              <a:gd name="f2193" fmla="val 5110344"/>
              <a:gd name="f2194" fmla="val 7067857"/>
              <a:gd name="f2195" fmla="val 5093898"/>
              <a:gd name="f2196" fmla="val 7078312"/>
              <a:gd name="f2197" fmla="val 5077451"/>
              <a:gd name="f2198" fmla="val 7088592"/>
              <a:gd name="f2199" fmla="val 5058185"/>
              <a:gd name="f2200" fmla="val 7098694"/>
              <a:gd name="f2201" fmla="val 5036100"/>
              <a:gd name="f2202" fmla="val 7105978"/>
              <a:gd name="f2203" fmla="val 5046202"/>
              <a:gd name="f2204" fmla="val 7113731"/>
              <a:gd name="f2205" fmla="val 5059536"/>
              <a:gd name="f2206" fmla="val 7121954"/>
              <a:gd name="f2207" fmla="val 5076100"/>
              <a:gd name="f2208" fmla="val 7130178"/>
              <a:gd name="f2209" fmla="val 5092664"/>
              <a:gd name="f2210" fmla="val 7139341"/>
              <a:gd name="f2211" fmla="val 5112341"/>
              <a:gd name="f2212" fmla="val 7149444"/>
              <a:gd name="f2213" fmla="val 5135131"/>
              <a:gd name="f2214" fmla="val 7171646"/>
              <a:gd name="f2215" fmla="val 5110461"/>
              <a:gd name="f2216" fmla="val 7165068"/>
              <a:gd name="f2217" fmla="val 5095660"/>
              <a:gd name="f2218" fmla="val 7156727"/>
              <a:gd name="f2219" fmla="val 5079624"/>
              <a:gd name="f2220" fmla="val 7146624"/>
              <a:gd name="f2221" fmla="val 5062355"/>
              <a:gd name="f2222" fmla="val 7136521"/>
              <a:gd name="f2223" fmla="val 5045087"/>
              <a:gd name="f2224" fmla="val 7125126"/>
              <a:gd name="f2225" fmla="val 5026232"/>
              <a:gd name="f2226" fmla="val 7112439"/>
              <a:gd name="f2227" fmla="val 5005791"/>
              <a:gd name="f2228" fmla="val 7117843"/>
              <a:gd name="f2229" fmla="val 4992164"/>
              <a:gd name="f2230" fmla="val 7123247"/>
              <a:gd name="f2231" fmla="val 4977714"/>
              <a:gd name="f2232" fmla="val 7128650"/>
              <a:gd name="f2233" fmla="val 4962443"/>
              <a:gd name="f2234" fmla="val 7134054"/>
              <a:gd name="f2235" fmla="val 4947171"/>
              <a:gd name="f2236" fmla="val 7139693"/>
              <a:gd name="f2237" fmla="val 4930020"/>
              <a:gd name="f2238" fmla="val 7145567"/>
              <a:gd name="f2239" fmla="val 4910989"/>
              <a:gd name="f2240" fmla="val 7952556"/>
              <a:gd name="f2241" fmla="val 4866507"/>
              <a:gd name="f2242" fmla="val 7935875"/>
              <a:gd name="f2243" fmla="val 4958372"/>
              <a:gd name="f2244" fmla="val 7895581"/>
              <a:gd name="f2245" fmla="val 5010649"/>
              <a:gd name="f2246" fmla="val 7831674"/>
              <a:gd name="f2247" fmla="val 5023336"/>
              <a:gd name="f2248" fmla="val 7839780"/>
              <a:gd name="f2249" fmla="val 5056464"/>
              <a:gd name="f2250" fmla="val 7877372"/>
              <a:gd name="f2251" fmla="val 5045891"/>
              <a:gd name="f2252" fmla="val 7907211"/>
              <a:gd name="f2253" fmla="val 5026743"/>
              <a:gd name="f2254" fmla="val 4999019"/>
              <a:gd name="f2255" fmla="val 7951381"/>
              <a:gd name="f2256" fmla="val 4971295"/>
              <a:gd name="f2257" fmla="val 7967005"/>
              <a:gd name="f2258" fmla="val 4934407"/>
              <a:gd name="f2259" fmla="val 7976168"/>
              <a:gd name="f2260" fmla="val 4888357"/>
              <a:gd name="f2261" fmla="val 2028555"/>
              <a:gd name="f2262" fmla="val 4820782"/>
              <a:gd name="f2263" fmla="val 4828888"/>
              <a:gd name="f2264" fmla="val 2019040"/>
              <a:gd name="f2265" fmla="val 4897611"/>
              <a:gd name="f2266" fmla="val 4918404"/>
              <a:gd name="f2267" fmla="val 1981683"/>
              <a:gd name="f2268" fmla="val 4944484"/>
              <a:gd name="f2269" fmla="val 2023269"/>
              <a:gd name="f2270" fmla="val 4922634"/>
              <a:gd name="f2271" fmla="val 2047938"/>
              <a:gd name="f2272" fmla="val 5065718"/>
              <a:gd name="f2273" fmla="val 2071199"/>
              <a:gd name="f2274" fmla="val 5056202"/>
              <a:gd name="f2275" fmla="val 2043710"/>
              <a:gd name="f2276" fmla="val 4911708"/>
              <a:gd name="f2277" fmla="val 2083886"/>
              <a:gd name="f2278" fmla="val 4890915"/>
              <a:gd name="f2279" fmla="val 2064502"/>
              <a:gd name="f2280" fmla="val 4952942"/>
              <a:gd name="f2281" fmla="val 2082476"/>
              <a:gd name="f2282" fmla="val 4968096"/>
              <a:gd name="f2283" fmla="val 2112785"/>
              <a:gd name="f2284" fmla="val 4875761"/>
              <a:gd name="f2285" fmla="val 2101508"/>
              <a:gd name="f2286" fmla="val 4857787"/>
              <a:gd name="f2287" fmla="val 2039833"/>
              <a:gd name="f2288" fmla="val 4888096"/>
              <a:gd name="f2289" fmla="val 6028027"/>
              <a:gd name="f2290" fmla="val 4819328"/>
              <a:gd name="f2291" fmla="val 6005942"/>
              <a:gd name="f2292" fmla="val 5988496"/>
              <a:gd name="f2293" fmla="val 4824790"/>
              <a:gd name="f2294" fmla="val 5975692"/>
              <a:gd name="f2295" fmla="val 4835715"/>
              <a:gd name="f2296" fmla="val 5962887"/>
              <a:gd name="f2297" fmla="val 4846641"/>
              <a:gd name="f2298" fmla="val 4861384"/>
              <a:gd name="f2299" fmla="val 4879944"/>
              <a:gd name="f2300" fmla="val 4891927"/>
              <a:gd name="f2301" fmla="val 5959774"/>
              <a:gd name="f2302" fmla="val 4902794"/>
              <a:gd name="f2303" fmla="val 5966352"/>
              <a:gd name="f2304" fmla="val 4912544"/>
              <a:gd name="f2305" fmla="val 5972931"/>
              <a:gd name="f2306" fmla="val 4922294"/>
              <a:gd name="f2307" fmla="val 5983974"/>
              <a:gd name="f2308" fmla="val 4932221"/>
              <a:gd name="f2309" fmla="val 5999481"/>
              <a:gd name="f2310" fmla="val 4942324"/>
              <a:gd name="f2311" fmla="val 6019922"/>
              <a:gd name="f2312" fmla="val 4955716"/>
              <a:gd name="f2313" fmla="val 6027204"/>
              <a:gd name="f2314" fmla="val 4960650"/>
              <a:gd name="f2315" fmla="val 6033254"/>
              <a:gd name="f2316" fmla="val 4965173"/>
              <a:gd name="f2317" fmla="val 6038071"/>
              <a:gd name="f2318" fmla="val 4969284"/>
              <a:gd name="f2319" fmla="val 6042887"/>
              <a:gd name="f2320" fmla="val 4973396"/>
              <a:gd name="f2321" fmla="val 6046766"/>
              <a:gd name="f2322" fmla="val 4977566"/>
              <a:gd name="f2323" fmla="val 6049701"/>
              <a:gd name="f2324" fmla="val 4981796"/>
              <a:gd name="f2325" fmla="val 6052638"/>
              <a:gd name="f2326" fmla="val 4986024"/>
              <a:gd name="f2327" fmla="val 6054694"/>
              <a:gd name="f2328" fmla="val 4990313"/>
              <a:gd name="f2329" fmla="val 6055868"/>
              <a:gd name="f2330" fmla="val 4994659"/>
              <a:gd name="f2331" fmla="val 6057045"/>
              <a:gd name="f2332" fmla="val 4999006"/>
              <a:gd name="f2333" fmla="val 6057631"/>
              <a:gd name="f2334" fmla="val 5003764"/>
              <a:gd name="f2335" fmla="val 5008932"/>
              <a:gd name="f2336" fmla="val 5015276"/>
              <a:gd name="f2337" fmla="val 5960009"/>
              <a:gd name="f2338" fmla="val 5042060"/>
              <a:gd name="f2339" fmla="val 6090758"/>
              <a:gd name="f2340" fmla="val 6090993"/>
              <a:gd name="f2341" fmla="val 5040415"/>
              <a:gd name="f2342" fmla="val 6091111"/>
              <a:gd name="f2343" fmla="val 5038771"/>
              <a:gd name="f2344" fmla="val 5037126"/>
              <a:gd name="f2345" fmla="val 5035246"/>
              <a:gd name="f2346" fmla="val 5032545"/>
              <a:gd name="f2347" fmla="val 5029020"/>
              <a:gd name="f2348" fmla="val 5006230"/>
              <a:gd name="f2349" fmla="val 6087705"/>
              <a:gd name="f2350" fmla="val 4988021"/>
              <a:gd name="f2351" fmla="val 4974394"/>
              <a:gd name="f2352" fmla="val 6074312"/>
              <a:gd name="f2353" fmla="val 4960767"/>
              <a:gd name="f2354" fmla="val 6062683"/>
              <a:gd name="f2355" fmla="val 4948315"/>
              <a:gd name="f2356" fmla="val 6046000"/>
              <a:gd name="f2357" fmla="val 4937037"/>
              <a:gd name="f2358" fmla="val 6020978"/>
              <a:gd name="f2359" fmla="val 4920121"/>
              <a:gd name="f2360" fmla="val 6008996"/>
              <a:gd name="f2361" fmla="val 4911898"/>
              <a:gd name="f2362" fmla="val 6000714"/>
              <a:gd name="f2363" fmla="val 4904556"/>
              <a:gd name="f2364" fmla="val 5996132"/>
              <a:gd name="f2365" fmla="val 4898094"/>
              <a:gd name="f2366" fmla="val 5991552"/>
              <a:gd name="f2367" fmla="val 4891633"/>
              <a:gd name="f2368" fmla="val 5989261"/>
              <a:gd name="f2369" fmla="val 4884409"/>
              <a:gd name="f2370" fmla="val 4876420"/>
              <a:gd name="f2371" fmla="val 4871956"/>
              <a:gd name="f2372" fmla="val 5990200"/>
              <a:gd name="f2373" fmla="val 4867786"/>
              <a:gd name="f2374" fmla="val 5992079"/>
              <a:gd name="f2375" fmla="val 4863909"/>
              <a:gd name="f2376" fmla="val 5993960"/>
              <a:gd name="f2377" fmla="val 4860033"/>
              <a:gd name="f2378" fmla="val 5996543"/>
              <a:gd name="f2379" fmla="val 4856685"/>
              <a:gd name="f2380" fmla="val 5999834"/>
              <a:gd name="f2381" fmla="val 4853865"/>
              <a:gd name="f2382" fmla="val 6003122"/>
              <a:gd name="f2383" fmla="val 4851046"/>
              <a:gd name="f2384" fmla="val 6007057"/>
              <a:gd name="f2385" fmla="val 4848814"/>
              <a:gd name="f2386" fmla="val 6011639"/>
              <a:gd name="f2387" fmla="val 4847169"/>
              <a:gd name="f2388" fmla="val 6016222"/>
              <a:gd name="f2389" fmla="val 4845524"/>
              <a:gd name="f2390" fmla="val 6021213"/>
              <a:gd name="f2391" fmla="val 4844702"/>
              <a:gd name="f2392" fmla="val 6026618"/>
              <a:gd name="f2393" fmla="val 6034370"/>
              <a:gd name="f2394" fmla="val 6043122"/>
              <a:gd name="f2395" fmla="val 4846699"/>
              <a:gd name="f2396" fmla="val 6052874"/>
              <a:gd name="f2397" fmla="val 4850693"/>
              <a:gd name="f2398" fmla="val 6062623"/>
              <a:gd name="f2399" fmla="val 4854688"/>
              <a:gd name="f2400" fmla="val 6073959"/>
              <a:gd name="f2401" fmla="val 4861031"/>
              <a:gd name="f2402" fmla="val 6086882"/>
              <a:gd name="f2403" fmla="val 4869724"/>
              <a:gd name="f2404" fmla="val 4835187"/>
              <a:gd name="f2405" fmla="val 4829783"/>
              <a:gd name="f2406" fmla="val 6069027"/>
              <a:gd name="f2407" fmla="val 4825789"/>
              <a:gd name="f2408" fmla="val 6059393"/>
              <a:gd name="f2409" fmla="val 4823204"/>
              <a:gd name="f2410" fmla="val 6049761"/>
              <a:gd name="f2411" fmla="val 4820619"/>
              <a:gd name="f2412" fmla="val 6039304"/>
              <a:gd name="f2413" fmla="val 4815849"/>
              <a:gd name="f2414" fmla="val 4841928"/>
              <a:gd name="f2415" fmla="val 4843573"/>
              <a:gd name="f2416" fmla="val 9934492"/>
              <a:gd name="f2417" fmla="val 4845276"/>
              <a:gd name="f2418" fmla="val 9933904"/>
              <a:gd name="f2419" fmla="val 4847038"/>
              <a:gd name="f2420" fmla="val 9933317"/>
              <a:gd name="f2421" fmla="val 4848800"/>
              <a:gd name="f2422" fmla="val 9931907"/>
              <a:gd name="f2423" fmla="val 4851326"/>
              <a:gd name="f2424" fmla="val 9929675"/>
              <a:gd name="f2425" fmla="val 4854616"/>
              <a:gd name="f2426" fmla="val 9927443"/>
              <a:gd name="f2427" fmla="val 4857905"/>
              <a:gd name="f2428" fmla="val 9924095"/>
              <a:gd name="f2429" fmla="val 4862310"/>
              <a:gd name="f2430" fmla="val 9919631"/>
              <a:gd name="f2431" fmla="val 4867831"/>
              <a:gd name="f2432" fmla="val 9915167"/>
              <a:gd name="f2433" fmla="val 4873353"/>
              <a:gd name="f2434" fmla="val 9909176"/>
              <a:gd name="f2435" fmla="val 4880695"/>
              <a:gd name="f2436" fmla="val 9901657"/>
              <a:gd name="f2437" fmla="val 4889858"/>
              <a:gd name="f2438" fmla="val 9886856"/>
              <a:gd name="f2439" fmla="val 4907479"/>
              <a:gd name="f2440" fmla="val 9875930"/>
              <a:gd name="f2441" fmla="val 4925923"/>
              <a:gd name="f2442" fmla="val 9868882"/>
              <a:gd name="f2443" fmla="val 4945189"/>
              <a:gd name="f2444" fmla="val 9861833"/>
              <a:gd name="f2445" fmla="val 4964454"/>
              <a:gd name="f2446" fmla="val 9858309"/>
              <a:gd name="f2447" fmla="val 4985483"/>
              <a:gd name="f2448" fmla="val 5008273"/>
              <a:gd name="f2449" fmla="val 5036819"/>
              <a:gd name="f2450" fmla="val 9888618"/>
              <a:gd name="f2451" fmla="val 5006511"/>
              <a:gd name="f2452" fmla="val 4987480"/>
              <a:gd name="f2453" fmla="val 9891554"/>
              <a:gd name="f2454" fmla="val 4969976"/>
              <a:gd name="f2455" fmla="val 9897428"/>
              <a:gd name="f2456" fmla="val 4953999"/>
              <a:gd name="f2457" fmla="val 9903302"/>
              <a:gd name="f2458" fmla="val 4938023"/>
              <a:gd name="f2459" fmla="val 9912583"/>
              <a:gd name="f2460" fmla="val 4922281"/>
              <a:gd name="f2461" fmla="val 9925270"/>
              <a:gd name="f2462" fmla="val 4906774"/>
              <a:gd name="f2463" fmla="val 9929264"/>
              <a:gd name="f2464" fmla="val 4901841"/>
              <a:gd name="f2465" fmla="val 9932495"/>
              <a:gd name="f2466" fmla="val 4897905"/>
              <a:gd name="f2467" fmla="val 9934962"/>
              <a:gd name="f2468" fmla="val 4894968"/>
              <a:gd name="f2469" fmla="val 9937428"/>
              <a:gd name="f2470" fmla="val 4892031"/>
              <a:gd name="f2471" fmla="val 9939308"/>
              <a:gd name="f2472" fmla="val 4889799"/>
              <a:gd name="f2473" fmla="val 9940600"/>
              <a:gd name="f2474" fmla="val 4888272"/>
              <a:gd name="f2475" fmla="val 9941893"/>
              <a:gd name="f2476" fmla="val 4886745"/>
              <a:gd name="f2477" fmla="val 9942891"/>
              <a:gd name="f2478" fmla="val 4885629"/>
              <a:gd name="f2479" fmla="val 9943596"/>
              <a:gd name="f2480" fmla="val 4884924"/>
              <a:gd name="f2481" fmla="val 9944301"/>
              <a:gd name="f2482" fmla="val 4884219"/>
              <a:gd name="f2483" fmla="val 9944888"/>
              <a:gd name="f2484" fmla="val 4883515"/>
              <a:gd name="f2485" fmla="val 9945358"/>
              <a:gd name="f2486" fmla="val 4882809"/>
              <a:gd name="f2487" fmla="val 4861429"/>
              <a:gd name="f2488" fmla="val 9971790"/>
              <a:gd name="f2489" fmla="val 4842516"/>
              <a:gd name="f2490" fmla="val 4826069"/>
              <a:gd name="f2491" fmla="val 5698246"/>
              <a:gd name="f2492" fmla="val 5697658"/>
              <a:gd name="f2493" fmla="val 5697071"/>
              <a:gd name="f2494" fmla="val 5695661"/>
              <a:gd name="f2495" fmla="val 5693429"/>
              <a:gd name="f2496" fmla="val 5691197"/>
              <a:gd name="f2497" fmla="val 5687849"/>
              <a:gd name="f2498" fmla="val 5683385"/>
              <a:gd name="f2499" fmla="val 5678921"/>
              <a:gd name="f2500" fmla="val 5672930"/>
              <a:gd name="f2501" fmla="val 5665412"/>
              <a:gd name="f2502" fmla="val 5650610"/>
              <a:gd name="f2503" fmla="val 5639685"/>
              <a:gd name="f2504" fmla="val 5632636"/>
              <a:gd name="f2505" fmla="val 5625588"/>
              <a:gd name="f2506" fmla="val 5622063"/>
              <a:gd name="f2507" fmla="val 5652372"/>
              <a:gd name="f2508" fmla="val 5655308"/>
              <a:gd name="f2509" fmla="val 5661182"/>
              <a:gd name="f2510" fmla="val 5667056"/>
              <a:gd name="f2511" fmla="val 5676337"/>
              <a:gd name="f2512" fmla="val 5689024"/>
              <a:gd name="f2513" fmla="val 5693018"/>
              <a:gd name="f2514" fmla="val 5696248"/>
              <a:gd name="f2515" fmla="val 5698716"/>
              <a:gd name="f2516" fmla="val 5701182"/>
              <a:gd name="f2517" fmla="val 5703062"/>
              <a:gd name="f2518" fmla="val 5704355"/>
              <a:gd name="f2519" fmla="val 5705647"/>
              <a:gd name="f2520" fmla="val 5706645"/>
              <a:gd name="f2521" fmla="val 5707350"/>
              <a:gd name="f2522" fmla="val 5708055"/>
              <a:gd name="f2523" fmla="val 5708642"/>
              <a:gd name="f2524" fmla="val 5709112"/>
              <a:gd name="f2525" fmla="val 5735544"/>
              <a:gd name="f2526" fmla="val 702384"/>
              <a:gd name="f2527" fmla="val 701796"/>
              <a:gd name="f2528" fmla="val 701209"/>
              <a:gd name="f2529" fmla="val 699799"/>
              <a:gd name="f2530" fmla="val 697567"/>
              <a:gd name="f2531" fmla="val 695335"/>
              <a:gd name="f2532" fmla="val 691987"/>
              <a:gd name="f2533" fmla="val 687523"/>
              <a:gd name="f2534" fmla="val 683059"/>
              <a:gd name="f2535" fmla="val 677068"/>
              <a:gd name="f2536" fmla="val 669549"/>
              <a:gd name="f2537" fmla="val 654747"/>
              <a:gd name="f2538" fmla="val 643822"/>
              <a:gd name="f2539" fmla="val 636774"/>
              <a:gd name="f2540" fmla="val 629725"/>
              <a:gd name="f2541" fmla="val 626201"/>
              <a:gd name="f2542" fmla="val 656510"/>
              <a:gd name="f2543" fmla="val 659446"/>
              <a:gd name="f2544" fmla="val 665320"/>
              <a:gd name="f2545" fmla="val 671194"/>
              <a:gd name="f2546" fmla="val 680474"/>
              <a:gd name="f2547" fmla="val 693162"/>
              <a:gd name="f2548" fmla="val 697156"/>
              <a:gd name="f2549" fmla="val 700386"/>
              <a:gd name="f2550" fmla="val 702853"/>
              <a:gd name="f2551" fmla="val 705320"/>
              <a:gd name="f2552" fmla="val 707200"/>
              <a:gd name="f2553" fmla="val 708492"/>
              <a:gd name="f2554" fmla="val 709784"/>
              <a:gd name="f2555" fmla="val 710783"/>
              <a:gd name="f2556" fmla="val 711488"/>
              <a:gd name="f2557" fmla="val 712193"/>
              <a:gd name="f2558" fmla="val 712780"/>
              <a:gd name="f2559" fmla="val 713250"/>
              <a:gd name="f2560" fmla="val 739682"/>
              <a:gd name="f2561" fmla="val 7848238"/>
              <a:gd name="f2562" fmla="val 4807299"/>
              <a:gd name="f2563" fmla="val 4831969"/>
              <a:gd name="f2564" fmla="val 7837548"/>
              <a:gd name="f2565" fmla="val 4842072"/>
              <a:gd name="f2566" fmla="val 7844655"/>
              <a:gd name="f2567" fmla="val 4852410"/>
              <a:gd name="f2568" fmla="val 7851586"/>
              <a:gd name="f2569" fmla="val 4862983"/>
              <a:gd name="f2570" fmla="val 7858517"/>
              <a:gd name="f2571" fmla="val 4873555"/>
              <a:gd name="f2572" fmla="val 7864685"/>
              <a:gd name="f2573" fmla="val 4883893"/>
              <a:gd name="f2574" fmla="val 7870089"/>
              <a:gd name="f2575" fmla="val 4893996"/>
              <a:gd name="f2576" fmla="val 4868974"/>
              <a:gd name="f2577" fmla="val 7884773"/>
              <a:gd name="f2578" fmla="val 4859811"/>
              <a:gd name="f2579" fmla="val 7879017"/>
              <a:gd name="f2580" fmla="val 4849943"/>
              <a:gd name="f2581" fmla="val 7872203"/>
              <a:gd name="f2582" fmla="val 4839370"/>
              <a:gd name="f2583" fmla="val 7865390"/>
              <a:gd name="f2584" fmla="val 4828797"/>
              <a:gd name="f2585" fmla="val 7857401"/>
              <a:gd name="f2586" fmla="val 4818107"/>
              <a:gd name="f2587" fmla="val 3844674"/>
              <a:gd name="f2588" fmla="val 4796067"/>
              <a:gd name="f2589" fmla="val 4800296"/>
              <a:gd name="f2590" fmla="val 4830605"/>
              <a:gd name="f2591" fmla="val 3829520"/>
              <a:gd name="f2592" fmla="val 3829990"/>
              <a:gd name="f2593" fmla="val 4832955"/>
              <a:gd name="f2594" fmla="val 3830225"/>
              <a:gd name="f2595" fmla="val 4835304"/>
              <a:gd name="f2596" fmla="val 4837654"/>
              <a:gd name="f2597" fmla="val 4839768"/>
              <a:gd name="f2598" fmla="val 4841883"/>
              <a:gd name="f2599" fmla="val 4843997"/>
              <a:gd name="f2600" fmla="val 4849166"/>
              <a:gd name="f2601" fmla="val 4854335"/>
              <a:gd name="f2602" fmla="val 4859504"/>
              <a:gd name="f2603" fmla="val 3829050"/>
              <a:gd name="f2604" fmla="val 4864673"/>
              <a:gd name="f2605" fmla="val 3828228"/>
              <a:gd name="f2606" fmla="val 4870547"/>
              <a:gd name="f2607" fmla="val 3827054"/>
              <a:gd name="f2608" fmla="val 4877125"/>
              <a:gd name="f2609" fmla="val 3730489"/>
              <a:gd name="f2610" fmla="val 4907434"/>
              <a:gd name="f2611" fmla="val 3822824"/>
              <a:gd name="f2612" fmla="val 3819066"/>
              <a:gd name="f2613" fmla="val 4938917"/>
              <a:gd name="f2614" fmla="val 3810372"/>
              <a:gd name="f2615" fmla="val 4965349"/>
              <a:gd name="f2616" fmla="val 3796745"/>
              <a:gd name="f2617" fmla="val 4986730"/>
              <a:gd name="f2618" fmla="val 3783117"/>
              <a:gd name="f2619" fmla="val 5008110"/>
              <a:gd name="f2620" fmla="val 3764322"/>
              <a:gd name="f2621" fmla="val 5024439"/>
              <a:gd name="f2622" fmla="val 3740356"/>
              <a:gd name="f2623" fmla="val 5035716"/>
              <a:gd name="f2624" fmla="val 3755511"/>
              <a:gd name="f2625" fmla="val 5061796"/>
              <a:gd name="f2626" fmla="val 3790283"/>
              <a:gd name="f2627" fmla="val 5046055"/>
              <a:gd name="f2628" fmla="val 3816245"/>
              <a:gd name="f2629" fmla="val 5017860"/>
              <a:gd name="f2630" fmla="val 3833397"/>
              <a:gd name="f2631" fmla="val 4977214"/>
              <a:gd name="f2632" fmla="val 3850549"/>
              <a:gd name="f2633" fmla="val 4936568"/>
              <a:gd name="f2634" fmla="val 3859359"/>
              <a:gd name="f2635" fmla="val 4882177"/>
              <a:gd name="f2636" fmla="val 4814041"/>
              <a:gd name="f2637" fmla="val 4789055"/>
              <a:gd name="f2638" fmla="val 4805619"/>
              <a:gd name="f2639" fmla="val 11676373"/>
              <a:gd name="f2640" fmla="val 4822065"/>
              <a:gd name="f2641" fmla="val 11681601"/>
              <a:gd name="f2642" fmla="val 4837631"/>
              <a:gd name="f2643" fmla="val 11685712"/>
              <a:gd name="f2644" fmla="val 4852315"/>
              <a:gd name="f2645" fmla="val 11689824"/>
              <a:gd name="f2646" fmla="val 4867000"/>
              <a:gd name="f2647" fmla="val 11692819"/>
              <a:gd name="f2648" fmla="val 4880333"/>
              <a:gd name="f2649" fmla="val 11694699"/>
              <a:gd name="f2650" fmla="val 4892316"/>
              <a:gd name="f2651" fmla="val 11719369"/>
              <a:gd name="f2652" fmla="val 4875752"/>
              <a:gd name="f2653" fmla="val 11718429"/>
              <a:gd name="f2654" fmla="val 4866588"/>
              <a:gd name="f2655" fmla="val 11715668"/>
              <a:gd name="f2656" fmla="val 4854665"/>
              <a:gd name="f2657" fmla="val 11711087"/>
              <a:gd name="f2658" fmla="val 4839981"/>
              <a:gd name="f2659" fmla="val 11706505"/>
              <a:gd name="f2660" fmla="val 4825296"/>
              <a:gd name="f2661" fmla="val 11700573"/>
              <a:gd name="f2662" fmla="val 4808321"/>
              <a:gd name="f2663" fmla="val 11777166"/>
              <a:gd name="f2664" fmla="val 4785178"/>
              <a:gd name="f2665" fmla="val 11774582"/>
              <a:gd name="f2666" fmla="val 4844151"/>
              <a:gd name="f2667" fmla="val 11766417"/>
              <a:gd name="f2668" fmla="val 4893197"/>
              <a:gd name="f2669" fmla="val 11752673"/>
              <a:gd name="f2670" fmla="val 4932316"/>
              <a:gd name="f2671" fmla="val 11738928"/>
              <a:gd name="f2672" fmla="val 4971435"/>
              <a:gd name="f2673" fmla="val 11719604"/>
              <a:gd name="f2674" fmla="val 5001685"/>
              <a:gd name="f2675" fmla="val 5023065"/>
              <a:gd name="f2676" fmla="val 11711263"/>
              <a:gd name="f2677" fmla="val 5049497"/>
              <a:gd name="f2678" fmla="val 11725595"/>
              <a:gd name="f2679" fmla="val 5038689"/>
              <a:gd name="f2680" fmla="val 11738341"/>
              <a:gd name="f2681" fmla="val 5024416"/>
              <a:gd name="f2682" fmla="val 11749501"/>
              <a:gd name="f2683" fmla="val 5006677"/>
              <a:gd name="f2684" fmla="val 11760661"/>
              <a:gd name="f2685" fmla="val 4988939"/>
              <a:gd name="f2686" fmla="val 11770118"/>
              <a:gd name="f2687" fmla="val 4968792"/>
              <a:gd name="f2688" fmla="val 11777871"/>
              <a:gd name="f2689" fmla="val 4946236"/>
              <a:gd name="f2690" fmla="val 11785625"/>
              <a:gd name="f2691" fmla="val 4923681"/>
              <a:gd name="f2692" fmla="val 11791851"/>
              <a:gd name="f2693" fmla="val 4899305"/>
              <a:gd name="f2694" fmla="val 11796550"/>
              <a:gd name="f2695" fmla="val 4873108"/>
              <a:gd name="f2696" fmla="val 11801249"/>
              <a:gd name="f2697" fmla="val 4846912"/>
              <a:gd name="f2698" fmla="val 11804421"/>
              <a:gd name="f2699" fmla="val 4819834"/>
              <a:gd name="f2700" fmla="val 11806065"/>
              <a:gd name="f2701" fmla="val 4791874"/>
              <a:gd name="f2702" fmla="val 307448"/>
              <a:gd name="f2703" fmla="val 4777806"/>
              <a:gd name="f2704" fmla="val 303923"/>
              <a:gd name="f2705" fmla="val 4811169"/>
              <a:gd name="f2706" fmla="val 298108"/>
              <a:gd name="f2707" fmla="val 4841066"/>
              <a:gd name="f2708" fmla="val 290003"/>
              <a:gd name="f2709" fmla="val 4867498"/>
              <a:gd name="f2710" fmla="val 281897"/>
              <a:gd name="f2711" fmla="val 4893930"/>
              <a:gd name="f2712" fmla="val 270795"/>
              <a:gd name="f2713" fmla="val 4916779"/>
              <a:gd name="f2714" fmla="val 4936045"/>
              <a:gd name="f2715" fmla="val 277491"/>
              <a:gd name="f2716" fmla="val 4955428"/>
              <a:gd name="f2717" fmla="val 295583"/>
              <a:gd name="f2718" fmla="val 4927704"/>
              <a:gd name="f2719" fmla="val 308387"/>
              <a:gd name="f2720" fmla="val 4898335"/>
              <a:gd name="f2721" fmla="val 315906"/>
              <a:gd name="f2722" fmla="val 4867322"/>
              <a:gd name="f2723" fmla="val 364188"/>
              <a:gd name="f2724" fmla="val 358549"/>
              <a:gd name="f2725" fmla="val 4951669"/>
              <a:gd name="f2726" fmla="val 331882"/>
              <a:gd name="f2727" fmla="val 5016867"/>
              <a:gd name="f2728" fmla="val 284188"/>
              <a:gd name="f2729" fmla="val 5062918"/>
              <a:gd name="f2730" fmla="val 300752"/>
              <a:gd name="f2731" fmla="val 5087588"/>
              <a:gd name="f2732" fmla="val 327301"/>
              <a:gd name="f2733" fmla="val 5062683"/>
              <a:gd name="f2734" fmla="val 348505"/>
              <a:gd name="f2735" fmla="val 5031258"/>
              <a:gd name="f2736" fmla="val 364364"/>
              <a:gd name="f2737" fmla="val 4993314"/>
              <a:gd name="f2738" fmla="val 380223"/>
              <a:gd name="f2739" fmla="val 4955369"/>
              <a:gd name="f2740" fmla="val 390620"/>
              <a:gd name="f2741" fmla="val 4909730"/>
              <a:gd name="f2742" fmla="val 395554"/>
              <a:gd name="f2743" fmla="val 4856397"/>
              <a:gd name="f2744" fmla="val 379342"/>
              <a:gd name="f2745" fmla="val 4832784"/>
              <a:gd name="f2746" fmla="val 4837013"/>
              <a:gd name="f2747" fmla="val 325891"/>
              <a:gd name="f2748" fmla="val 4826441"/>
              <a:gd name="f2749" fmla="val 328358"/>
              <a:gd name="f2750" fmla="val 4816925"/>
              <a:gd name="f2751" fmla="val 330003"/>
              <a:gd name="f2752" fmla="val 4808467"/>
              <a:gd name="f2753" fmla="val 331647"/>
              <a:gd name="f2754" fmla="val 4800009"/>
              <a:gd name="f2755" fmla="val 333410"/>
              <a:gd name="f2756" fmla="val 4792960"/>
              <a:gd name="f2757" fmla="val 335289"/>
              <a:gd name="f2758" fmla="val 4787321"/>
              <a:gd name="f2759" fmla="val 11326567"/>
              <a:gd name="f2760" fmla="val 4746261"/>
              <a:gd name="f2761" fmla="val 4750490"/>
              <a:gd name="f2762" fmla="val 4780799"/>
              <a:gd name="f2763" fmla="val 11311413"/>
              <a:gd name="f2764" fmla="val 11311883"/>
              <a:gd name="f2765" fmla="val 4783149"/>
              <a:gd name="f2766" fmla="val 11312118"/>
              <a:gd name="f2767" fmla="val 4785498"/>
              <a:gd name="f2768" fmla="val 4787848"/>
              <a:gd name="f2769" fmla="val 4789962"/>
              <a:gd name="f2770" fmla="val 4792077"/>
              <a:gd name="f2771" fmla="val 4794191"/>
              <a:gd name="f2772" fmla="val 4799360"/>
              <a:gd name="f2773" fmla="val 4804529"/>
              <a:gd name="f2774" fmla="val 4809698"/>
              <a:gd name="f2775" fmla="val 11310943"/>
              <a:gd name="f2776" fmla="val 4814867"/>
              <a:gd name="f2777" fmla="val 11310121"/>
              <a:gd name="f2778" fmla="val 4820741"/>
              <a:gd name="f2779" fmla="val 11308946"/>
              <a:gd name="f2780" fmla="val 4827319"/>
              <a:gd name="f2781" fmla="val 11212381"/>
              <a:gd name="f2782" fmla="val 4857628"/>
              <a:gd name="f2783" fmla="val 11304717"/>
              <a:gd name="f2784" fmla="val 11300957"/>
              <a:gd name="f2785" fmla="val 4889111"/>
              <a:gd name="f2786" fmla="val 11292264"/>
              <a:gd name="f2787" fmla="val 4915543"/>
              <a:gd name="f2788" fmla="val 11278637"/>
              <a:gd name="f2789" fmla="val 4936924"/>
              <a:gd name="f2790" fmla="val 11265010"/>
              <a:gd name="f2791" fmla="val 4958304"/>
              <a:gd name="f2792" fmla="val 11246214"/>
              <a:gd name="f2793" fmla="val 4974633"/>
              <a:gd name="f2794" fmla="val 11222249"/>
              <a:gd name="f2795" fmla="val 4985910"/>
              <a:gd name="f2796" fmla="val 11237404"/>
              <a:gd name="f2797" fmla="val 5011990"/>
              <a:gd name="f2798" fmla="val 11272176"/>
              <a:gd name="f2799" fmla="val 4996249"/>
              <a:gd name="f2800" fmla="val 11298138"/>
              <a:gd name="f2801" fmla="val 4968054"/>
              <a:gd name="f2802" fmla="val 11315289"/>
              <a:gd name="f2803" fmla="val 4927408"/>
              <a:gd name="f2804" fmla="val 11332441"/>
              <a:gd name="f2805" fmla="val 4886762"/>
              <a:gd name="f2806" fmla="val 11341251"/>
              <a:gd name="f2807" fmla="val 4832371"/>
              <a:gd name="f2808" fmla="val 4764235"/>
              <a:gd name="f2809" fmla="val 4774135"/>
              <a:gd name="f2810" fmla="val 4744582"/>
              <a:gd name="f2811" fmla="val 4752688"/>
              <a:gd name="f2812" fmla="val 4764620"/>
              <a:gd name="f2813" fmla="val 4821411"/>
              <a:gd name="f2814" fmla="val 4842204"/>
              <a:gd name="f2815" fmla="val 4727263"/>
              <a:gd name="f2816" fmla="val 4868284"/>
              <a:gd name="f2817" fmla="val 4768848"/>
              <a:gd name="f2818" fmla="val 4846434"/>
              <a:gd name="f2819" fmla="val 4793518"/>
              <a:gd name="f2820" fmla="val 4989518"/>
              <a:gd name="f2821" fmla="val 4816779"/>
              <a:gd name="f2822" fmla="val 4980002"/>
              <a:gd name="f2823" fmla="val 4789290"/>
              <a:gd name="f2824" fmla="val 4835508"/>
              <a:gd name="f2825" fmla="val 4829466"/>
              <a:gd name="f2826" fmla="val 4814715"/>
              <a:gd name="f2827" fmla="val 4810082"/>
              <a:gd name="f2828" fmla="val 4876742"/>
              <a:gd name="f2829" fmla="val 4828056"/>
              <a:gd name="f2830" fmla="val 4891896"/>
              <a:gd name="f2831" fmla="val 4858364"/>
              <a:gd name="f2832" fmla="val 4799561"/>
              <a:gd name="f2833" fmla="val 4847087"/>
              <a:gd name="f2834" fmla="val 4781587"/>
              <a:gd name="f2835" fmla="val 4785412"/>
              <a:gd name="f2836" fmla="val 4811896"/>
              <a:gd name="f2837" fmla="val 9133435"/>
              <a:gd name="f2838" fmla="val 4717345"/>
              <a:gd name="f2839" fmla="val 4721574"/>
              <a:gd name="f2840" fmla="val 4751883"/>
              <a:gd name="f2841" fmla="val 9118281"/>
              <a:gd name="f2842" fmla="val 9118751"/>
              <a:gd name="f2843" fmla="val 4754233"/>
              <a:gd name="f2844" fmla="val 9118986"/>
              <a:gd name="f2845" fmla="val 4756582"/>
              <a:gd name="f2846" fmla="val 4758932"/>
              <a:gd name="f2847" fmla="val 4761046"/>
              <a:gd name="f2848" fmla="val 4763161"/>
              <a:gd name="f2849" fmla="val 4765275"/>
              <a:gd name="f2850" fmla="val 4770444"/>
              <a:gd name="f2851" fmla="val 4775613"/>
              <a:gd name="f2852" fmla="val 4780782"/>
              <a:gd name="f2853" fmla="val 9117811"/>
              <a:gd name="f2854" fmla="val 4785951"/>
              <a:gd name="f2855" fmla="val 9116989"/>
              <a:gd name="f2856" fmla="val 4791825"/>
              <a:gd name="f2857" fmla="val 9115814"/>
              <a:gd name="f2858" fmla="val 4798403"/>
              <a:gd name="f2859" fmla="val 9019249"/>
              <a:gd name="f2860" fmla="val 4828712"/>
              <a:gd name="f2861" fmla="val 9111585"/>
              <a:gd name="f2862" fmla="val 9107825"/>
              <a:gd name="f2863" fmla="val 4860195"/>
              <a:gd name="f2864" fmla="val 9099132"/>
              <a:gd name="f2865" fmla="val 4886627"/>
              <a:gd name="f2866" fmla="val 9085505"/>
              <a:gd name="f2867" fmla="val 4908008"/>
              <a:gd name="f2868" fmla="val 9071878"/>
              <a:gd name="f2869" fmla="val 4929388"/>
              <a:gd name="f2870" fmla="val 9053082"/>
              <a:gd name="f2871" fmla="val 4945717"/>
              <a:gd name="f2872" fmla="val 9029117"/>
              <a:gd name="f2873" fmla="val 4956994"/>
              <a:gd name="f2874" fmla="val 9044272"/>
              <a:gd name="f2875" fmla="val 4983074"/>
              <a:gd name="f2876" fmla="val 9079044"/>
              <a:gd name="f2877" fmla="val 4967333"/>
              <a:gd name="f2878" fmla="val 9105006"/>
              <a:gd name="f2879" fmla="val 4939138"/>
              <a:gd name="f2880" fmla="val 9122157"/>
              <a:gd name="f2881" fmla="val 4898492"/>
              <a:gd name="f2882" fmla="val 9139309"/>
              <a:gd name="f2883" fmla="val 4857846"/>
              <a:gd name="f2884" fmla="val 9148119"/>
              <a:gd name="f2885" fmla="val 4803455"/>
              <a:gd name="f2886" fmla="val 4735319"/>
              <a:gd name="f2887" fmla="val 2432596"/>
              <a:gd name="f2888" fmla="val 2417442"/>
              <a:gd name="f2889" fmla="val 2417912"/>
              <a:gd name="f2890" fmla="val 2418147"/>
              <a:gd name="f2891" fmla="val 2416972"/>
              <a:gd name="f2892" fmla="val 2416149"/>
              <a:gd name="f2893" fmla="val 2414975"/>
              <a:gd name="f2894" fmla="val 2318410"/>
              <a:gd name="f2895" fmla="val 2410746"/>
              <a:gd name="f2896" fmla="val 2406986"/>
              <a:gd name="f2897" fmla="val 2398293"/>
              <a:gd name="f2898" fmla="val 2384666"/>
              <a:gd name="f2899" fmla="val 2371039"/>
              <a:gd name="f2900" fmla="val 2352243"/>
              <a:gd name="f2901" fmla="val 2328278"/>
              <a:gd name="f2902" fmla="val 2343433"/>
              <a:gd name="f2903" fmla="val 2378205"/>
              <a:gd name="f2904" fmla="val 2404167"/>
              <a:gd name="f2905" fmla="val 2421318"/>
              <a:gd name="f2906" fmla="val 2438470"/>
              <a:gd name="f2907" fmla="val 2447280"/>
              <a:gd name="f2908" fmla="val 4460161"/>
              <a:gd name="f2909" fmla="val 4476725"/>
              <a:gd name="f2910" fmla="val 7022218"/>
              <a:gd name="f2911" fmla="val 4493171"/>
              <a:gd name="f2912" fmla="val 7027446"/>
              <a:gd name="f2913" fmla="val 4508737"/>
              <a:gd name="f2914" fmla="val 7031557"/>
              <a:gd name="f2915" fmla="val 4523421"/>
              <a:gd name="f2916" fmla="val 7035669"/>
              <a:gd name="f2917" fmla="val 4538106"/>
              <a:gd name="f2918" fmla="val 7038665"/>
              <a:gd name="f2919" fmla="val 4551439"/>
              <a:gd name="f2920" fmla="val 7040544"/>
              <a:gd name="f2921" fmla="val 4563422"/>
              <a:gd name="f2922" fmla="val 7065214"/>
              <a:gd name="f2923" fmla="val 4546858"/>
              <a:gd name="f2924" fmla="val 7064274"/>
              <a:gd name="f2925" fmla="val 4537694"/>
              <a:gd name="f2926" fmla="val 7061514"/>
              <a:gd name="f2927" fmla="val 4525771"/>
              <a:gd name="f2928" fmla="val 7056932"/>
              <a:gd name="f2929" fmla="val 4511087"/>
              <a:gd name="f2930" fmla="val 7052350"/>
              <a:gd name="f2931" fmla="val 4496402"/>
              <a:gd name="f2932" fmla="val 7046418"/>
              <a:gd name="f2933" fmla="val 4479427"/>
              <a:gd name="f2934" fmla="val 7123012"/>
              <a:gd name="f2935" fmla="val 4456284"/>
              <a:gd name="f2936" fmla="val 7120427"/>
              <a:gd name="f2937" fmla="val 4515257"/>
              <a:gd name="f2938" fmla="val 7112263"/>
              <a:gd name="f2939" fmla="val 4564303"/>
              <a:gd name="f2940" fmla="val 7098518"/>
              <a:gd name="f2941" fmla="val 4603422"/>
              <a:gd name="f2942" fmla="val 7084774"/>
              <a:gd name="f2943" fmla="val 4642541"/>
              <a:gd name="f2944" fmla="val 7065449"/>
              <a:gd name="f2945" fmla="val 4672791"/>
              <a:gd name="f2946" fmla="val 4694171"/>
              <a:gd name="f2947" fmla="val 7057108"/>
              <a:gd name="f2948" fmla="val 4720603"/>
              <a:gd name="f2949" fmla="val 7071440"/>
              <a:gd name="f2950" fmla="val 4709795"/>
              <a:gd name="f2951" fmla="val 7084186"/>
              <a:gd name="f2952" fmla="val 4695522"/>
              <a:gd name="f2953" fmla="val 7095346"/>
              <a:gd name="f2954" fmla="val 4677783"/>
              <a:gd name="f2955" fmla="val 7106506"/>
              <a:gd name="f2956" fmla="val 4660045"/>
              <a:gd name="f2957" fmla="val 7115963"/>
              <a:gd name="f2958" fmla="val 4639898"/>
              <a:gd name="f2959" fmla="val 7123717"/>
              <a:gd name="f2960" fmla="val 4617342"/>
              <a:gd name="f2961" fmla="val 7131470"/>
              <a:gd name="f2962" fmla="val 4594787"/>
              <a:gd name="f2963" fmla="val 7137696"/>
              <a:gd name="f2964" fmla="val 4570411"/>
              <a:gd name="f2965" fmla="val 7142395"/>
              <a:gd name="f2966" fmla="val 4544214"/>
              <a:gd name="f2967" fmla="val 7147094"/>
              <a:gd name="f2968" fmla="val 4518018"/>
              <a:gd name="f2969" fmla="val 7150266"/>
              <a:gd name="f2970" fmla="val 4490940"/>
              <a:gd name="f2971" fmla="val 7151911"/>
              <a:gd name="f2972" fmla="val 4462980"/>
              <a:gd name="f2973" fmla="val 7885243"/>
              <a:gd name="f2974" fmla="val 4415688"/>
              <a:gd name="f2975" fmla="val 4423794"/>
              <a:gd name="f2976" fmla="val 7875727"/>
              <a:gd name="f2977" fmla="val 4492517"/>
              <a:gd name="f2978" fmla="val 4513310"/>
              <a:gd name="f2979" fmla="val 7838370"/>
              <a:gd name="f2980" fmla="val 4539390"/>
              <a:gd name="f2981" fmla="val 7879956"/>
              <a:gd name="f2982" fmla="val 4517540"/>
              <a:gd name="f2983" fmla="val 7904626"/>
              <a:gd name="f2984" fmla="val 4660624"/>
              <a:gd name="f2985" fmla="val 4651108"/>
              <a:gd name="f2986" fmla="val 7900397"/>
              <a:gd name="f2987" fmla="val 4506614"/>
              <a:gd name="f2988" fmla="val 7940574"/>
              <a:gd name="f2989" fmla="val 4485821"/>
              <a:gd name="f2990" fmla="val 7921190"/>
              <a:gd name="f2991" fmla="val 4547848"/>
              <a:gd name="f2992" fmla="val 7939164"/>
              <a:gd name="f2993" fmla="val 4563002"/>
              <a:gd name="f2994" fmla="val 7969472"/>
              <a:gd name="f2995" fmla="val 4470667"/>
              <a:gd name="f2996" fmla="val 7958195"/>
              <a:gd name="f2997" fmla="val 4452693"/>
              <a:gd name="f2998" fmla="val 7896520"/>
              <a:gd name="f2999" fmla="val 4483002"/>
              <a:gd name="f3000" fmla="val 4409779"/>
              <a:gd name="f3001" fmla="val 2061331"/>
              <a:gd name="f3002" fmla="val 2071786"/>
              <a:gd name="f3003" fmla="val 4413773"/>
              <a:gd name="f3004" fmla="val 4421761"/>
              <a:gd name="f3005" fmla="val 2086823"/>
              <a:gd name="f3006" fmla="val 4429750"/>
              <a:gd name="f3007" fmla="val 2090582"/>
              <a:gd name="f3008" fmla="val 4441145"/>
              <a:gd name="f3009" fmla="val 4455947"/>
              <a:gd name="f3010" fmla="val 4469339"/>
              <a:gd name="f3011" fmla="val 4479970"/>
              <a:gd name="f3012" fmla="val 4487841"/>
              <a:gd name="f3013" fmla="val 4495712"/>
              <a:gd name="f3014" fmla="val 4499647"/>
              <a:gd name="f3015" fmla="val 2035016"/>
              <a:gd name="f3016" fmla="val 2024678"/>
              <a:gd name="f3017" fmla="val 4495535"/>
              <a:gd name="f3018" fmla="val 2016925"/>
              <a:gd name="f3019" fmla="val 4487312"/>
              <a:gd name="f3020" fmla="val 2009172"/>
              <a:gd name="f3021" fmla="val 4479089"/>
              <a:gd name="f3022" fmla="val 4468164"/>
              <a:gd name="f3023" fmla="val 4454537"/>
              <a:gd name="f3024" fmla="val 2009230"/>
              <a:gd name="f3025" fmla="val 4430337"/>
              <a:gd name="f3026" fmla="val 2017101"/>
              <a:gd name="f3027" fmla="val 4422114"/>
              <a:gd name="f3028" fmla="val 2024972"/>
              <a:gd name="f3029" fmla="val 4413890"/>
              <a:gd name="f3030" fmla="val 2035251"/>
              <a:gd name="f3031" fmla="val 4406274"/>
              <a:gd name="f3032" fmla="val 4432706"/>
              <a:gd name="f3033" fmla="val 346567"/>
              <a:gd name="f3034" fmla="val 349034"/>
              <a:gd name="f3035" fmla="val 4478521"/>
              <a:gd name="f3036" fmla="val 347154"/>
              <a:gd name="f3037" fmla="val 345216"/>
              <a:gd name="f3038" fmla="val 4478462"/>
              <a:gd name="f3039" fmla="val 343219"/>
              <a:gd name="f3040" fmla="val 4478345"/>
              <a:gd name="f3041" fmla="val 341222"/>
              <a:gd name="f3042" fmla="val 4478227"/>
              <a:gd name="f3043" fmla="val 338108"/>
              <a:gd name="f3044" fmla="val 4478168"/>
              <a:gd name="f3045" fmla="val 333879"/>
              <a:gd name="f3046" fmla="val 311324"/>
              <a:gd name="f3047" fmla="val 292763"/>
              <a:gd name="f3048" fmla="val 4484747"/>
              <a:gd name="f3049" fmla="val 278196"/>
              <a:gd name="f3050" fmla="val 4497904"/>
              <a:gd name="f3051" fmla="val 263864"/>
              <a:gd name="f3052" fmla="val 4510826"/>
              <a:gd name="f3053" fmla="val 4527978"/>
              <a:gd name="f3054" fmla="val 4549358"/>
              <a:gd name="f3055" fmla="val 4574263"/>
              <a:gd name="f3056" fmla="val 267036"/>
              <a:gd name="f3057" fmla="val 4593881"/>
              <a:gd name="f3058" fmla="val 287712"/>
              <a:gd name="f3059" fmla="val 4608213"/>
              <a:gd name="f3060" fmla="val 4622545"/>
              <a:gd name="f3061" fmla="val 336934"/>
              <a:gd name="f3062" fmla="val 4629711"/>
              <a:gd name="f3063" fmla="val 381809"/>
              <a:gd name="f3064" fmla="val 4602222"/>
              <a:gd name="f3065" fmla="val 380400"/>
              <a:gd name="f3066" fmla="val 4602457"/>
              <a:gd name="f3067" fmla="val 378872"/>
              <a:gd name="f3068" fmla="val 4602574"/>
              <a:gd name="f3069" fmla="val 377228"/>
              <a:gd name="f3070" fmla="val 375583"/>
              <a:gd name="f3071" fmla="val 373234"/>
              <a:gd name="f3072" fmla="val 370179"/>
              <a:gd name="f3073" fmla="val 343865"/>
              <a:gd name="f3074" fmla="val 323659"/>
              <a:gd name="f3075" fmla="val 4597817"/>
              <a:gd name="f3076" fmla="val 309562"/>
              <a:gd name="f3077" fmla="val 4588301"/>
              <a:gd name="f3078" fmla="val 295465"/>
              <a:gd name="f3079" fmla="val 4578786"/>
              <a:gd name="f3080" fmla="val 4565217"/>
              <a:gd name="f3081" fmla="val 4547596"/>
              <a:gd name="f3082" fmla="val 4534204"/>
              <a:gd name="f3083" fmla="val 293292"/>
              <a:gd name="f3084" fmla="val 4523690"/>
              <a:gd name="f3085" fmla="val 303042"/>
              <a:gd name="f3086" fmla="val 4516054"/>
              <a:gd name="f3087" fmla="val 312793"/>
              <a:gd name="f3088" fmla="val 4508418"/>
              <a:gd name="f3089" fmla="val 326479"/>
              <a:gd name="f3090" fmla="val 4504600"/>
              <a:gd name="f3091" fmla="val 344100"/>
              <a:gd name="f3092" fmla="val 348564"/>
              <a:gd name="f3093" fmla="val 4504835"/>
              <a:gd name="f3094" fmla="val 4505305"/>
              <a:gd name="f3095" fmla="val 366068"/>
              <a:gd name="f3096" fmla="val 4505775"/>
              <a:gd name="f3097" fmla="val 373116"/>
              <a:gd name="f3098" fmla="val 4506597"/>
              <a:gd name="f3099" fmla="val 381104"/>
              <a:gd name="f3100" fmla="val 4507772"/>
              <a:gd name="f3101" fmla="val 9892847"/>
              <a:gd name="f3102" fmla="val 4394987"/>
              <a:gd name="f3103" fmla="val 4535252"/>
              <a:gd name="f3104" fmla="val 4568027"/>
              <a:gd name="f3105" fmla="val 9911878"/>
              <a:gd name="f3106" fmla="val 4617719"/>
              <a:gd name="f3107" fmla="val 9941481"/>
              <a:gd name="f3108" fmla="val 4494370"/>
              <a:gd name="f3109" fmla="val 4540891"/>
              <a:gd name="f3110" fmla="val 9855842"/>
              <a:gd name="f3111" fmla="val 9924565"/>
              <a:gd name="f3112" fmla="val 5656601"/>
              <a:gd name="f3113" fmla="val 5675632"/>
              <a:gd name="f3114" fmla="val 5705235"/>
              <a:gd name="f3115" fmla="val 5619596"/>
              <a:gd name="f3116" fmla="val 5688319"/>
              <a:gd name="f3117" fmla="val 660739"/>
              <a:gd name="f3118" fmla="val 679770"/>
              <a:gd name="f3119" fmla="val 709373"/>
              <a:gd name="f3120" fmla="val 623734"/>
              <a:gd name="f3121" fmla="val 692457"/>
              <a:gd name="f3122" fmla="val 6008643"/>
              <a:gd name="f3123" fmla="val 4394227"/>
              <a:gd name="f3124" fmla="val 4437223"/>
              <a:gd name="f3125" fmla="val 4476342"/>
              <a:gd name="f3126" fmla="val 6010053"/>
              <a:gd name="f3127" fmla="val 4429469"/>
              <a:gd name="f3128" fmla="val 4615197"/>
              <a:gd name="f3129" fmla="val 6042124"/>
              <a:gd name="f3130" fmla="val 2048644"/>
              <a:gd name="f3131" fmla="val 4383699"/>
              <a:gd name="f3132" fmla="val 2025148"/>
              <a:gd name="f3133" fmla="val 2006764"/>
              <a:gd name="f3134" fmla="val 4390454"/>
              <a:gd name="f3135" fmla="val 1993489"/>
              <a:gd name="f3136" fmla="val 4403964"/>
              <a:gd name="f3137" fmla="val 1980214"/>
              <a:gd name="f3138" fmla="val 4417473"/>
              <a:gd name="f3139" fmla="val 4435976"/>
              <a:gd name="f3140" fmla="val 4459471"/>
              <a:gd name="f3141" fmla="val 4469809"/>
              <a:gd name="f3142" fmla="val 1975221"/>
              <a:gd name="f3143" fmla="val 4480440"/>
              <a:gd name="f3144" fmla="val 1978511"/>
              <a:gd name="f3145" fmla="val 4491365"/>
              <a:gd name="f3146" fmla="val 1981800"/>
              <a:gd name="f3147" fmla="val 4502290"/>
              <a:gd name="f3148" fmla="val 1986969"/>
              <a:gd name="f3149" fmla="val 4513803"/>
              <a:gd name="f3150" fmla="val 1994018"/>
              <a:gd name="f3151" fmla="val 4525903"/>
              <a:gd name="f3152" fmla="val 4538003"/>
              <a:gd name="f3153" fmla="val 2010053"/>
              <a:gd name="f3154" fmla="val 4550866"/>
              <a:gd name="f3155" fmla="val 2020978"/>
              <a:gd name="f3156" fmla="val 4564493"/>
              <a:gd name="f3157" fmla="val 2031903"/>
              <a:gd name="f3158" fmla="val 4578121"/>
              <a:gd name="f3159" fmla="val 2045002"/>
              <a:gd name="f3160" fmla="val 4592687"/>
              <a:gd name="f3161" fmla="val 2060273"/>
              <a:gd name="f3162" fmla="val 4608194"/>
              <a:gd name="f3163" fmla="val 2102213"/>
              <a:gd name="f3164" fmla="val 2085296"/>
              <a:gd name="f3165" fmla="val 4591748"/>
              <a:gd name="f3166" fmla="val 2070670"/>
              <a:gd name="f3167" fmla="val 4576358"/>
              <a:gd name="f3168" fmla="val 2058335"/>
              <a:gd name="f3169" fmla="val 4562026"/>
              <a:gd name="f3170" fmla="val 2046000"/>
              <a:gd name="f3171" fmla="val 4547695"/>
              <a:gd name="f3172" fmla="val 2035369"/>
              <a:gd name="f3173" fmla="val 4534067"/>
              <a:gd name="f3174" fmla="val 4521145"/>
              <a:gd name="f3175" fmla="val 2034664"/>
              <a:gd name="f3176" fmla="val 4524904"/>
              <a:gd name="f3177" fmla="val 4526784"/>
              <a:gd name="f3178" fmla="val 2053577"/>
              <a:gd name="f3179" fmla="val 2063680"/>
              <a:gd name="f3180" fmla="val 2072961"/>
              <a:gd name="f3181" fmla="val 4525022"/>
              <a:gd name="f3182" fmla="val 2081419"/>
              <a:gd name="f3183" fmla="val 4521498"/>
              <a:gd name="f3184" fmla="val 2089877"/>
              <a:gd name="f3185" fmla="val 4517973"/>
              <a:gd name="f3186" fmla="val 4513039"/>
              <a:gd name="f3187" fmla="val 2103094"/>
              <a:gd name="f3188" fmla="val 4506696"/>
              <a:gd name="f3189" fmla="val 2109085"/>
              <a:gd name="f3190" fmla="val 4500352"/>
              <a:gd name="f3191" fmla="val 2113784"/>
              <a:gd name="f3192" fmla="val 4492892"/>
              <a:gd name="f3193" fmla="val 2117190"/>
              <a:gd name="f3194" fmla="val 4484317"/>
              <a:gd name="f3195" fmla="val 2120597"/>
              <a:gd name="f3196" fmla="val 4475741"/>
              <a:gd name="f3197" fmla="val 2122301"/>
              <a:gd name="f3198" fmla="val 4466402"/>
              <a:gd name="f3199" fmla="val 4456299"/>
              <a:gd name="f3200" fmla="val 4445256"/>
              <a:gd name="f3201" fmla="val 2120539"/>
              <a:gd name="f3202" fmla="val 4435271"/>
              <a:gd name="f3203" fmla="val 2117015"/>
              <a:gd name="f3204" fmla="val 4426343"/>
              <a:gd name="f3205" fmla="val 2113490"/>
              <a:gd name="f3206" fmla="val 4417415"/>
              <a:gd name="f3207" fmla="val 2108439"/>
              <a:gd name="f3208" fmla="val 2101860"/>
              <a:gd name="f3209" fmla="val 4403435"/>
              <a:gd name="f3210" fmla="val 2095281"/>
              <a:gd name="f3211" fmla="val 4397091"/>
              <a:gd name="f3212" fmla="val 2087469"/>
              <a:gd name="f3213" fmla="val 4392216"/>
              <a:gd name="f3214" fmla="val 2078423"/>
              <a:gd name="f3215" fmla="val 4388809"/>
              <a:gd name="f3216" fmla="val 2069378"/>
              <a:gd name="f3217" fmla="val 4385403"/>
              <a:gd name="f3218" fmla="val 2059451"/>
              <a:gd name="f3219" fmla="val 4377699"/>
              <a:gd name="f3220" fmla="val 4403778"/>
              <a:gd name="f3221" fmla="val 4405423"/>
              <a:gd name="f3222" fmla="val 11777578"/>
              <a:gd name="f3223" fmla="val 4407126"/>
              <a:gd name="f3224" fmla="val 11776990"/>
              <a:gd name="f3225" fmla="val 4408888"/>
              <a:gd name="f3226" fmla="val 11776403"/>
              <a:gd name="f3227" fmla="val 4410650"/>
              <a:gd name="f3228" fmla="val 11774993"/>
              <a:gd name="f3229" fmla="val 4413176"/>
              <a:gd name="f3230" fmla="val 11772761"/>
              <a:gd name="f3231" fmla="val 4416466"/>
              <a:gd name="f3232" fmla="val 11770529"/>
              <a:gd name="f3233" fmla="val 4419755"/>
              <a:gd name="f3234" fmla="val 11767181"/>
              <a:gd name="f3235" fmla="val 4424160"/>
              <a:gd name="f3236" fmla="val 11762717"/>
              <a:gd name="f3237" fmla="val 4429681"/>
              <a:gd name="f3238" fmla="val 11758253"/>
              <a:gd name="f3239" fmla="val 4435203"/>
              <a:gd name="f3240" fmla="val 11752262"/>
              <a:gd name="f3241" fmla="val 4442545"/>
              <a:gd name="f3242" fmla="val 11744743"/>
              <a:gd name="f3243" fmla="val 4451708"/>
              <a:gd name="f3244" fmla="val 11729942"/>
              <a:gd name="f3245" fmla="val 4469329"/>
              <a:gd name="f3246" fmla="val 11719016"/>
              <a:gd name="f3247" fmla="val 4487773"/>
              <a:gd name="f3248" fmla="val 11711968"/>
              <a:gd name="f3249" fmla="val 4507039"/>
              <a:gd name="f3250" fmla="val 11704919"/>
              <a:gd name="f3251" fmla="val 4526304"/>
              <a:gd name="f3252" fmla="val 11701395"/>
              <a:gd name="f3253" fmla="val 4547333"/>
              <a:gd name="f3254" fmla="val 4570123"/>
              <a:gd name="f3255" fmla="val 4598669"/>
              <a:gd name="f3256" fmla="val 11731704"/>
              <a:gd name="f3257" fmla="val 4568361"/>
              <a:gd name="f3258" fmla="val 4549330"/>
              <a:gd name="f3259" fmla="val 11734640"/>
              <a:gd name="f3260" fmla="val 4531826"/>
              <a:gd name="f3261" fmla="val 11740514"/>
              <a:gd name="f3262" fmla="val 4515849"/>
              <a:gd name="f3263" fmla="val 11746388"/>
              <a:gd name="f3264" fmla="val 4499873"/>
              <a:gd name="f3265" fmla="val 11755669"/>
              <a:gd name="f3266" fmla="val 4484131"/>
              <a:gd name="f3267" fmla="val 11768356"/>
              <a:gd name="f3268" fmla="val 4468624"/>
              <a:gd name="f3269" fmla="val 11772350"/>
              <a:gd name="f3270" fmla="val 4463691"/>
              <a:gd name="f3271" fmla="val 11775581"/>
              <a:gd name="f3272" fmla="val 4459755"/>
              <a:gd name="f3273" fmla="val 11778048"/>
              <a:gd name="f3274" fmla="val 4456818"/>
              <a:gd name="f3275" fmla="val 11780514"/>
              <a:gd name="f3276" fmla="val 4453881"/>
              <a:gd name="f3277" fmla="val 11782394"/>
              <a:gd name="f3278" fmla="val 4451649"/>
              <a:gd name="f3279" fmla="val 11783686"/>
              <a:gd name="f3280" fmla="val 4450122"/>
              <a:gd name="f3281" fmla="val 11784979"/>
              <a:gd name="f3282" fmla="val 4448595"/>
              <a:gd name="f3283" fmla="val 11785977"/>
              <a:gd name="f3284" fmla="val 4447479"/>
              <a:gd name="f3285" fmla="val 11786682"/>
              <a:gd name="f3286" fmla="val 4446774"/>
              <a:gd name="f3287" fmla="val 11787387"/>
              <a:gd name="f3288" fmla="val 4446069"/>
              <a:gd name="f3289" fmla="val 11787974"/>
              <a:gd name="f3290" fmla="val 4445365"/>
              <a:gd name="f3291" fmla="val 11788444"/>
              <a:gd name="f3292" fmla="val 4444659"/>
              <a:gd name="f3293" fmla="val 4423279"/>
              <a:gd name="f3294" fmla="val 11814876"/>
              <a:gd name="f3295" fmla="val 4404366"/>
              <a:gd name="f3296" fmla="val 4387919"/>
              <a:gd name="f3297" fmla="val 3774542"/>
              <a:gd name="f3298" fmla="val 4337134"/>
              <a:gd name="f3299" fmla="val 3771018"/>
              <a:gd name="f3300" fmla="val 4370497"/>
              <a:gd name="f3301" fmla="val 3765203"/>
              <a:gd name="f3302" fmla="val 4400394"/>
              <a:gd name="f3303" fmla="val 3757097"/>
              <a:gd name="f3304" fmla="val 4426826"/>
              <a:gd name="f3305" fmla="val 3748991"/>
              <a:gd name="f3306" fmla="val 4453258"/>
              <a:gd name="f3307" fmla="val 3737890"/>
              <a:gd name="f3308" fmla="val 4476107"/>
              <a:gd name="f3309" fmla="val 4495373"/>
              <a:gd name="f3310" fmla="val 3744586"/>
              <a:gd name="f3311" fmla="val 4514756"/>
              <a:gd name="f3312" fmla="val 3762677"/>
              <a:gd name="f3313" fmla="val 4487032"/>
              <a:gd name="f3314" fmla="val 3775482"/>
              <a:gd name="f3315" fmla="val 4457663"/>
              <a:gd name="f3316" fmla="val 3783000"/>
              <a:gd name="f3317" fmla="val 4426650"/>
              <a:gd name="f3318" fmla="val 3831282"/>
              <a:gd name="f3319" fmla="val 3825643"/>
              <a:gd name="f3320" fmla="val 4510997"/>
              <a:gd name="f3321" fmla="val 3798976"/>
              <a:gd name="f3322" fmla="val 4576195"/>
              <a:gd name="f3323" fmla="val 3751282"/>
              <a:gd name="f3324" fmla="val 4622246"/>
              <a:gd name="f3325" fmla="val 3767846"/>
              <a:gd name="f3326" fmla="val 4646916"/>
              <a:gd name="f3327" fmla="val 3794396"/>
              <a:gd name="f3328" fmla="val 4622011"/>
              <a:gd name="f3329" fmla="val 3815600"/>
              <a:gd name="f3330" fmla="val 4590586"/>
              <a:gd name="f3331" fmla="val 3831459"/>
              <a:gd name="f3332" fmla="val 4552642"/>
              <a:gd name="f3333" fmla="val 3847317"/>
              <a:gd name="f3334" fmla="val 4514697"/>
              <a:gd name="f3335" fmla="val 3857714"/>
              <a:gd name="f3336" fmla="val 4469058"/>
              <a:gd name="f3337" fmla="val 3862648"/>
              <a:gd name="f3338" fmla="val 4415725"/>
              <a:gd name="f3339" fmla="val 3846436"/>
              <a:gd name="f3340" fmla="val 4392112"/>
              <a:gd name="f3341" fmla="val 4396341"/>
              <a:gd name="f3342" fmla="val 3792985"/>
              <a:gd name="f3343" fmla="val 4385769"/>
              <a:gd name="f3344" fmla="val 3795452"/>
              <a:gd name="f3345" fmla="val 4376253"/>
              <a:gd name="f3346" fmla="val 3797098"/>
              <a:gd name="f3347" fmla="val 4367795"/>
              <a:gd name="f3348" fmla="val 3798742"/>
              <a:gd name="f3349" fmla="val 4359337"/>
              <a:gd name="f3350" fmla="val 3800505"/>
              <a:gd name="f3351" fmla="val 4352288"/>
              <a:gd name="f3352" fmla="val 3802384"/>
              <a:gd name="f3353" fmla="val 4346649"/>
              <a:gd name="f3354" fmla="val 4333579"/>
              <a:gd name="f3355" fmla="val 4806911"/>
              <a:gd name="f3356" fmla="val 4817366"/>
              <a:gd name="f3357" fmla="val 4337573"/>
              <a:gd name="f3358" fmla="val 4345561"/>
              <a:gd name="f3359" fmla="val 4832402"/>
              <a:gd name="f3360" fmla="val 4353550"/>
              <a:gd name="f3361" fmla="val 4836162"/>
              <a:gd name="f3362" fmla="val 4364945"/>
              <a:gd name="f3363" fmla="val 4379747"/>
              <a:gd name="f3364" fmla="val 4393139"/>
              <a:gd name="f3365" fmla="val 4403770"/>
              <a:gd name="f3366" fmla="val 4411641"/>
              <a:gd name="f3367" fmla="val 4419512"/>
              <a:gd name="f3368" fmla="val 4423447"/>
              <a:gd name="f3369" fmla="val 4780596"/>
              <a:gd name="f3370" fmla="val 4770259"/>
              <a:gd name="f3371" fmla="val 4419335"/>
              <a:gd name="f3372" fmla="val 4762505"/>
              <a:gd name="f3373" fmla="val 4411112"/>
              <a:gd name="f3374" fmla="val 4754752"/>
              <a:gd name="f3375" fmla="val 4402889"/>
              <a:gd name="f3376" fmla="val 4391964"/>
              <a:gd name="f3377" fmla="val 4378337"/>
              <a:gd name="f3378" fmla="val 4754811"/>
              <a:gd name="f3379" fmla="val 4354137"/>
              <a:gd name="f3380" fmla="val 4762682"/>
              <a:gd name="f3381" fmla="val 4345914"/>
              <a:gd name="f3382" fmla="val 4770553"/>
              <a:gd name="f3383" fmla="val 4337690"/>
              <a:gd name="f3384" fmla="val 4780832"/>
              <a:gd name="f3385" fmla="val 4794224"/>
              <a:gd name="f3386" fmla="val 4307499"/>
              <a:gd name="f3387" fmla="val 4770729"/>
              <a:gd name="f3388" fmla="val 4752344"/>
              <a:gd name="f3389" fmla="val 4314254"/>
              <a:gd name="f3390" fmla="val 4739069"/>
              <a:gd name="f3391" fmla="val 4327764"/>
              <a:gd name="f3392" fmla="val 4725795"/>
              <a:gd name="f3393" fmla="val 4341273"/>
              <a:gd name="f3394" fmla="val 4359776"/>
              <a:gd name="f3395" fmla="val 4383271"/>
              <a:gd name="f3396" fmla="val 4393609"/>
              <a:gd name="f3397" fmla="val 4720802"/>
              <a:gd name="f3398" fmla="val 4404240"/>
              <a:gd name="f3399" fmla="val 4724091"/>
              <a:gd name="f3400" fmla="val 4415165"/>
              <a:gd name="f3401" fmla="val 4727380"/>
              <a:gd name="f3402" fmla="val 4426090"/>
              <a:gd name="f3403" fmla="val 4732550"/>
              <a:gd name="f3404" fmla="val 4437603"/>
              <a:gd name="f3405" fmla="val 4739598"/>
              <a:gd name="f3406" fmla="val 4449703"/>
              <a:gd name="f3407" fmla="val 4461803"/>
              <a:gd name="f3408" fmla="val 4755633"/>
              <a:gd name="f3409" fmla="val 4474666"/>
              <a:gd name="f3410" fmla="val 4766559"/>
              <a:gd name="f3411" fmla="val 4488293"/>
              <a:gd name="f3412" fmla="val 4777483"/>
              <a:gd name="f3413" fmla="val 4501921"/>
              <a:gd name="f3414" fmla="val 4790582"/>
              <a:gd name="f3415" fmla="val 4516487"/>
              <a:gd name="f3416" fmla="val 4805853"/>
              <a:gd name="f3417" fmla="val 4531994"/>
              <a:gd name="f3418" fmla="val 4847792"/>
              <a:gd name="f3419" fmla="val 4830876"/>
              <a:gd name="f3420" fmla="val 4515548"/>
              <a:gd name="f3421" fmla="val 4816250"/>
              <a:gd name="f3422" fmla="val 4500158"/>
              <a:gd name="f3423" fmla="val 4803915"/>
              <a:gd name="f3424" fmla="val 4485826"/>
              <a:gd name="f3425" fmla="val 4791580"/>
              <a:gd name="f3426" fmla="val 4471495"/>
              <a:gd name="f3427" fmla="val 4780949"/>
              <a:gd name="f3428" fmla="val 4457867"/>
              <a:gd name="f3429" fmla="val 4444945"/>
              <a:gd name="f3430" fmla="val 4780244"/>
              <a:gd name="f3431" fmla="val 4448704"/>
              <a:gd name="f3432" fmla="val 4450584"/>
              <a:gd name="f3433" fmla="val 4799157"/>
              <a:gd name="f3434" fmla="val 4809260"/>
              <a:gd name="f3435" fmla="val 4818541"/>
              <a:gd name="f3436" fmla="val 4448822"/>
              <a:gd name="f3437" fmla="val 4827000"/>
              <a:gd name="f3438" fmla="val 4445298"/>
              <a:gd name="f3439" fmla="val 4835457"/>
              <a:gd name="f3440" fmla="val 4441773"/>
              <a:gd name="f3441" fmla="val 4436839"/>
              <a:gd name="f3442" fmla="val 4848674"/>
              <a:gd name="f3443" fmla="val 4430496"/>
              <a:gd name="f3444" fmla="val 4854664"/>
              <a:gd name="f3445" fmla="val 4424152"/>
              <a:gd name="f3446" fmla="val 4859363"/>
              <a:gd name="f3447" fmla="val 4416692"/>
              <a:gd name="f3448" fmla="val 4862771"/>
              <a:gd name="f3449" fmla="val 4408117"/>
              <a:gd name="f3450" fmla="val 4866177"/>
              <a:gd name="f3451" fmla="val 4399541"/>
              <a:gd name="f3452" fmla="val 4867881"/>
              <a:gd name="f3453" fmla="val 4390202"/>
              <a:gd name="f3454" fmla="val 4380099"/>
              <a:gd name="f3455" fmla="val 4369056"/>
              <a:gd name="f3456" fmla="val 4866118"/>
              <a:gd name="f3457" fmla="val 4359071"/>
              <a:gd name="f3458" fmla="val 4862593"/>
              <a:gd name="f3459" fmla="val 4350143"/>
              <a:gd name="f3460" fmla="val 4859071"/>
              <a:gd name="f3461" fmla="val 4341215"/>
              <a:gd name="f3462" fmla="val 4854018"/>
              <a:gd name="f3463" fmla="val 4847440"/>
              <a:gd name="f3464" fmla="val 4327235"/>
              <a:gd name="f3465" fmla="val 4840861"/>
              <a:gd name="f3466" fmla="val 4320891"/>
              <a:gd name="f3467" fmla="val 4833048"/>
              <a:gd name="f3468" fmla="val 4316016"/>
              <a:gd name="f3469" fmla="val 4824004"/>
              <a:gd name="f3470" fmla="val 4312609"/>
              <a:gd name="f3471" fmla="val 4814958"/>
              <a:gd name="f3472" fmla="val 4309203"/>
              <a:gd name="f3473" fmla="val 4805031"/>
              <a:gd name="f3474" fmla="val 11256434"/>
              <a:gd name="f3475" fmla="val 4287328"/>
              <a:gd name="f3476" fmla="val 11252910"/>
              <a:gd name="f3477" fmla="val 4320691"/>
              <a:gd name="f3478" fmla="val 11247095"/>
              <a:gd name="f3479" fmla="val 4350588"/>
              <a:gd name="f3480" fmla="val 11238989"/>
              <a:gd name="f3481" fmla="val 4377020"/>
              <a:gd name="f3482" fmla="val 11230884"/>
              <a:gd name="f3483" fmla="val 4403452"/>
              <a:gd name="f3484" fmla="val 11219782"/>
              <a:gd name="f3485" fmla="val 4426301"/>
              <a:gd name="f3486" fmla="val 4445567"/>
              <a:gd name="f3487" fmla="val 11226478"/>
              <a:gd name="f3488" fmla="val 4464950"/>
              <a:gd name="f3489" fmla="val 11244569"/>
              <a:gd name="f3490" fmla="val 4437226"/>
              <a:gd name="f3491" fmla="val 11257374"/>
              <a:gd name="f3492" fmla="val 4407857"/>
              <a:gd name="f3493" fmla="val 11264893"/>
              <a:gd name="f3494" fmla="val 4376844"/>
              <a:gd name="f3495" fmla="val 11313175"/>
              <a:gd name="f3496" fmla="val 11307536"/>
              <a:gd name="f3497" fmla="val 4461191"/>
              <a:gd name="f3498" fmla="val 11280869"/>
              <a:gd name="f3499" fmla="val 4526389"/>
              <a:gd name="f3500" fmla="val 11233174"/>
              <a:gd name="f3501" fmla="val 4572440"/>
              <a:gd name="f3502" fmla="val 11249738"/>
              <a:gd name="f3503" fmla="val 4597110"/>
              <a:gd name="f3504" fmla="val 11276288"/>
              <a:gd name="f3505" fmla="val 4572205"/>
              <a:gd name="f3506" fmla="val 11297492"/>
              <a:gd name="f3507" fmla="val 4540780"/>
              <a:gd name="f3508" fmla="val 11313351"/>
              <a:gd name="f3509" fmla="val 4502836"/>
              <a:gd name="f3510" fmla="val 11329210"/>
              <a:gd name="f3511" fmla="val 4464891"/>
              <a:gd name="f3512" fmla="val 11339607"/>
              <a:gd name="f3513" fmla="val 4419252"/>
              <a:gd name="f3514" fmla="val 11344541"/>
              <a:gd name="f3515" fmla="val 4365919"/>
              <a:gd name="f3516" fmla="val 11328329"/>
              <a:gd name="f3517" fmla="val 4342306"/>
              <a:gd name="f3518" fmla="val 4346535"/>
              <a:gd name="f3519" fmla="val 11274878"/>
              <a:gd name="f3520" fmla="val 4335963"/>
              <a:gd name="f3521" fmla="val 11277345"/>
              <a:gd name="f3522" fmla="val 4326447"/>
              <a:gd name="f3523" fmla="val 11278990"/>
              <a:gd name="f3524" fmla="val 4317989"/>
              <a:gd name="f3525" fmla="val 11280634"/>
              <a:gd name="f3526" fmla="val 4309531"/>
              <a:gd name="f3527" fmla="val 11282396"/>
              <a:gd name="f3528" fmla="val 4302482"/>
              <a:gd name="f3529" fmla="val 11284276"/>
              <a:gd name="f3530" fmla="val 4296843"/>
              <a:gd name="f3531" fmla="val 9063302"/>
              <a:gd name="f3532" fmla="val 4258412"/>
              <a:gd name="f3533" fmla="val 9059778"/>
              <a:gd name="f3534" fmla="val 4291775"/>
              <a:gd name="f3535" fmla="val 9053963"/>
              <a:gd name="f3536" fmla="val 4321672"/>
              <a:gd name="f3537" fmla="val 9045857"/>
              <a:gd name="f3538" fmla="val 4348104"/>
              <a:gd name="f3539" fmla="val 9037752"/>
              <a:gd name="f3540" fmla="val 4374536"/>
              <a:gd name="f3541" fmla="val 9026650"/>
              <a:gd name="f3542" fmla="val 4397385"/>
              <a:gd name="f3543" fmla="val 4416651"/>
              <a:gd name="f3544" fmla="val 9033346"/>
              <a:gd name="f3545" fmla="val 4436034"/>
              <a:gd name="f3546" fmla="val 9051437"/>
              <a:gd name="f3547" fmla="val 4408310"/>
              <a:gd name="f3548" fmla="val 9064242"/>
              <a:gd name="f3549" fmla="val 4378941"/>
              <a:gd name="f3550" fmla="val 9071761"/>
              <a:gd name="f3551" fmla="val 4347928"/>
              <a:gd name="f3552" fmla="val 9120043"/>
              <a:gd name="f3553" fmla="val 9114404"/>
              <a:gd name="f3554" fmla="val 4432275"/>
              <a:gd name="f3555" fmla="val 9087737"/>
              <a:gd name="f3556" fmla="val 4497473"/>
              <a:gd name="f3557" fmla="val 9040042"/>
              <a:gd name="f3558" fmla="val 4543524"/>
              <a:gd name="f3559" fmla="val 9056606"/>
              <a:gd name="f3560" fmla="val 4568194"/>
              <a:gd name="f3561" fmla="val 9083156"/>
              <a:gd name="f3562" fmla="val 4543289"/>
              <a:gd name="f3563" fmla="val 9104360"/>
              <a:gd name="f3564" fmla="val 4511864"/>
              <a:gd name="f3565" fmla="val 9120219"/>
              <a:gd name="f3566" fmla="val 4473920"/>
              <a:gd name="f3567" fmla="val 9136078"/>
              <a:gd name="f3568" fmla="val 4435975"/>
              <a:gd name="f3569" fmla="val 9146475"/>
              <a:gd name="f3570" fmla="val 4390336"/>
              <a:gd name="f3571" fmla="val 9151409"/>
              <a:gd name="f3572" fmla="val 4337003"/>
              <a:gd name="f3573" fmla="val 9135197"/>
              <a:gd name="f3574" fmla="val 4313390"/>
              <a:gd name="f3575" fmla="val 4317619"/>
              <a:gd name="f3576" fmla="val 9081746"/>
              <a:gd name="f3577" fmla="val 4307047"/>
              <a:gd name="f3578" fmla="val 9084213"/>
              <a:gd name="f3579" fmla="val 4297531"/>
              <a:gd name="f3580" fmla="val 9085858"/>
              <a:gd name="f3581" fmla="val 4289073"/>
              <a:gd name="f3582" fmla="val 9087502"/>
              <a:gd name="f3583" fmla="val 4280615"/>
              <a:gd name="f3584" fmla="val 9089264"/>
              <a:gd name="f3585" fmla="val 4273566"/>
              <a:gd name="f3586" fmla="val 9091144"/>
              <a:gd name="f3587" fmla="val 4267927"/>
              <a:gd name="f3588" fmla="val 2362464"/>
              <a:gd name="f3589" fmla="val 2358939"/>
              <a:gd name="f3590" fmla="val 2353124"/>
              <a:gd name="f3591" fmla="val 2345018"/>
              <a:gd name="f3592" fmla="val 2336913"/>
              <a:gd name="f3593" fmla="val 2325811"/>
              <a:gd name="f3594" fmla="val 2332507"/>
              <a:gd name="f3595" fmla="val 2350599"/>
              <a:gd name="f3596" fmla="val 2363403"/>
              <a:gd name="f3597" fmla="val 2370922"/>
              <a:gd name="f3598" fmla="val 2419204"/>
              <a:gd name="f3599" fmla="val 2413565"/>
              <a:gd name="f3600" fmla="val 2386898"/>
              <a:gd name="f3601" fmla="val 2339204"/>
              <a:gd name="f3602" fmla="val 2355768"/>
              <a:gd name="f3603" fmla="val 2382317"/>
              <a:gd name="f3604" fmla="val 2403521"/>
              <a:gd name="f3605" fmla="val 2419380"/>
              <a:gd name="f3606" fmla="val 2435239"/>
              <a:gd name="f3607" fmla="val 2445636"/>
              <a:gd name="f3608" fmla="val 2450570"/>
              <a:gd name="f3609" fmla="val 2434358"/>
              <a:gd name="f3610" fmla="val 2380907"/>
              <a:gd name="f3611" fmla="val 2383374"/>
              <a:gd name="f3612" fmla="val 2385019"/>
              <a:gd name="f3613" fmla="val 2386663"/>
              <a:gd name="f3614" fmla="val 2388425"/>
              <a:gd name="f3615" fmla="val 2390305"/>
              <a:gd name="f3616" fmla="val 4048805"/>
              <a:gd name="f3617" fmla="val 4074884"/>
              <a:gd name="f3618" fmla="val 4076529"/>
              <a:gd name="f3619" fmla="val 7123423"/>
              <a:gd name="f3620" fmla="val 4078232"/>
              <a:gd name="f3621" fmla="val 7122835"/>
              <a:gd name="f3622" fmla="val 4079994"/>
              <a:gd name="f3623" fmla="val 7122248"/>
              <a:gd name="f3624" fmla="val 4081756"/>
              <a:gd name="f3625" fmla="val 7120838"/>
              <a:gd name="f3626" fmla="val 4084282"/>
              <a:gd name="f3627" fmla="val 7118606"/>
              <a:gd name="f3628" fmla="val 4087572"/>
              <a:gd name="f3629" fmla="val 7116374"/>
              <a:gd name="f3630" fmla="val 4090861"/>
              <a:gd name="f3631" fmla="val 7113026"/>
              <a:gd name="f3632" fmla="val 4095266"/>
              <a:gd name="f3633" fmla="val 7108562"/>
              <a:gd name="f3634" fmla="val 4100787"/>
              <a:gd name="f3635" fmla="val 7104098"/>
              <a:gd name="f3636" fmla="val 4106309"/>
              <a:gd name="f3637" fmla="val 7098107"/>
              <a:gd name="f3638" fmla="val 4113651"/>
              <a:gd name="f3639" fmla="val 7090589"/>
              <a:gd name="f3640" fmla="val 4122814"/>
              <a:gd name="f3641" fmla="val 7075787"/>
              <a:gd name="f3642" fmla="val 4140435"/>
              <a:gd name="f3643" fmla="val 7064862"/>
              <a:gd name="f3644" fmla="val 4158879"/>
              <a:gd name="f3645" fmla="val 7057813"/>
              <a:gd name="f3646" fmla="val 4178145"/>
              <a:gd name="f3647" fmla="val 7050765"/>
              <a:gd name="f3648" fmla="val 4197410"/>
              <a:gd name="f3649" fmla="val 7047240"/>
              <a:gd name="f3650" fmla="val 4218439"/>
              <a:gd name="f3651" fmla="val 4241229"/>
              <a:gd name="f3652" fmla="val 4269775"/>
              <a:gd name="f3653" fmla="val 7077549"/>
              <a:gd name="f3654" fmla="val 4239467"/>
              <a:gd name="f3655" fmla="val 4220436"/>
              <a:gd name="f3656" fmla="val 7080486"/>
              <a:gd name="f3657" fmla="val 4202932"/>
              <a:gd name="f3658" fmla="val 7086359"/>
              <a:gd name="f3659" fmla="val 4186955"/>
              <a:gd name="f3660" fmla="val 7092233"/>
              <a:gd name="f3661" fmla="val 4170979"/>
              <a:gd name="f3662" fmla="val 7101514"/>
              <a:gd name="f3663" fmla="val 4155237"/>
              <a:gd name="f3664" fmla="val 7114201"/>
              <a:gd name="f3665" fmla="val 4139730"/>
              <a:gd name="f3666" fmla="val 7118195"/>
              <a:gd name="f3667" fmla="val 4134797"/>
              <a:gd name="f3668" fmla="val 7121426"/>
              <a:gd name="f3669" fmla="val 4130861"/>
              <a:gd name="f3670" fmla="val 7123893"/>
              <a:gd name="f3671" fmla="val 4127924"/>
              <a:gd name="f3672" fmla="val 7126360"/>
              <a:gd name="f3673" fmla="val 4124987"/>
              <a:gd name="f3674" fmla="val 7128239"/>
              <a:gd name="f3675" fmla="val 4122755"/>
              <a:gd name="f3676" fmla="val 7129532"/>
              <a:gd name="f3677" fmla="val 4121228"/>
              <a:gd name="f3678" fmla="val 7130824"/>
              <a:gd name="f3679" fmla="val 4119701"/>
              <a:gd name="f3680" fmla="val 7131822"/>
              <a:gd name="f3681" fmla="val 4118585"/>
              <a:gd name="f3682" fmla="val 7132527"/>
              <a:gd name="f3683" fmla="val 4117880"/>
              <a:gd name="f3684" fmla="val 7133232"/>
              <a:gd name="f3685" fmla="val 4117175"/>
              <a:gd name="f3686" fmla="val 7133819"/>
              <a:gd name="f3687" fmla="val 4116471"/>
              <a:gd name="f3688" fmla="val 7134289"/>
              <a:gd name="f3689" fmla="val 4115765"/>
              <a:gd name="f3690" fmla="val 4094385"/>
              <a:gd name="f3691" fmla="val 7160721"/>
              <a:gd name="f3692" fmla="val 4075472"/>
              <a:gd name="f3693" fmla="val 4059025"/>
              <a:gd name="f3694" fmla="val 378990"/>
              <a:gd name="f3695" fmla="val 4014302"/>
              <a:gd name="f3696" fmla="val 362308"/>
              <a:gd name="f3697" fmla="val 4106166"/>
              <a:gd name="f3698" fmla="val 322014"/>
              <a:gd name="f3699" fmla="val 4158443"/>
              <a:gd name="f3700" fmla="val 258108"/>
              <a:gd name="f3701" fmla="val 4171130"/>
              <a:gd name="f3702" fmla="val 266214"/>
              <a:gd name="f3703" fmla="val 4204258"/>
              <a:gd name="f3704" fmla="val 303806"/>
              <a:gd name="f3705" fmla="val 4193685"/>
              <a:gd name="f3706" fmla="val 333645"/>
              <a:gd name="f3707" fmla="val 4174537"/>
              <a:gd name="f3708" fmla="val 4146813"/>
              <a:gd name="f3709" fmla="val 377815"/>
              <a:gd name="f3710" fmla="val 4119089"/>
              <a:gd name="f3711" fmla="val 393439"/>
              <a:gd name="f3712" fmla="val 4082201"/>
              <a:gd name="f3713" fmla="val 402602"/>
              <a:gd name="f3714" fmla="val 4036152"/>
              <a:gd name="f3715" fmla="val 4004685"/>
              <a:gd name="f3716" fmla="val 7918018"/>
              <a:gd name="f3717" fmla="val 7928474"/>
              <a:gd name="f3718" fmla="val 4008680"/>
              <a:gd name="f3719" fmla="val 4016668"/>
              <a:gd name="f3720" fmla="val 7943510"/>
              <a:gd name="f3721" fmla="val 4024656"/>
              <a:gd name="f3722" fmla="val 7947270"/>
              <a:gd name="f3723" fmla="val 4036051"/>
              <a:gd name="f3724" fmla="val 4050853"/>
              <a:gd name="f3725" fmla="val 4064245"/>
              <a:gd name="f3726" fmla="val 4074876"/>
              <a:gd name="f3727" fmla="val 4082747"/>
              <a:gd name="f3728" fmla="val 4090618"/>
              <a:gd name="f3729" fmla="val 4094553"/>
              <a:gd name="f3730" fmla="val 7891704"/>
              <a:gd name="f3731" fmla="val 7881366"/>
              <a:gd name="f3732" fmla="val 4090442"/>
              <a:gd name="f3733" fmla="val 7873613"/>
              <a:gd name="f3734" fmla="val 4082218"/>
              <a:gd name="f3735" fmla="val 7865859"/>
              <a:gd name="f3736" fmla="val 4073995"/>
              <a:gd name="f3737" fmla="val 4063070"/>
              <a:gd name="f3738" fmla="val 4049443"/>
              <a:gd name="f3739" fmla="val 7865918"/>
              <a:gd name="f3740" fmla="val 4025243"/>
              <a:gd name="f3741" fmla="val 7873789"/>
              <a:gd name="f3742" fmla="val 4017020"/>
              <a:gd name="f3743" fmla="val 7881660"/>
              <a:gd name="f3744" fmla="val 4008797"/>
              <a:gd name="f3745" fmla="val 7891939"/>
              <a:gd name="f3746" fmla="val 7905331"/>
              <a:gd name="f3747" fmla="val 3978606"/>
              <a:gd name="f3748" fmla="val 7881836"/>
              <a:gd name="f3749" fmla="val 7863451"/>
              <a:gd name="f3750" fmla="val 3985361"/>
              <a:gd name="f3751" fmla="val 7850177"/>
              <a:gd name="f3752" fmla="val 3998870"/>
              <a:gd name="f3753" fmla="val 7836902"/>
              <a:gd name="f3754" fmla="val 4012379"/>
              <a:gd name="f3755" fmla="val 4030882"/>
              <a:gd name="f3756" fmla="val 4054377"/>
              <a:gd name="f3757" fmla="val 4064715"/>
              <a:gd name="f3758" fmla="val 7831909"/>
              <a:gd name="f3759" fmla="val 4075346"/>
              <a:gd name="f3760" fmla="val 7835198"/>
              <a:gd name="f3761" fmla="val 4086271"/>
              <a:gd name="f3762" fmla="val 7838488"/>
              <a:gd name="f3763" fmla="val 4097196"/>
              <a:gd name="f3764" fmla="val 7843657"/>
              <a:gd name="f3765" fmla="val 4108709"/>
              <a:gd name="f3766" fmla="val 7850705"/>
              <a:gd name="f3767" fmla="val 4120809"/>
              <a:gd name="f3768" fmla="val 4132909"/>
              <a:gd name="f3769" fmla="val 7866740"/>
              <a:gd name="f3770" fmla="val 4145773"/>
              <a:gd name="f3771" fmla="val 7877666"/>
              <a:gd name="f3772" fmla="val 4159400"/>
              <a:gd name="f3773" fmla="val 7888591"/>
              <a:gd name="f3774" fmla="val 4173027"/>
              <a:gd name="f3775" fmla="val 7901689"/>
              <a:gd name="f3776" fmla="val 4187593"/>
              <a:gd name="f3777" fmla="val 7916961"/>
              <a:gd name="f3778" fmla="val 4203100"/>
              <a:gd name="f3779" fmla="val 7958900"/>
              <a:gd name="f3780" fmla="val 7941983"/>
              <a:gd name="f3781" fmla="val 4186654"/>
              <a:gd name="f3782" fmla="val 7927358"/>
              <a:gd name="f3783" fmla="val 4171265"/>
              <a:gd name="f3784" fmla="val 7915023"/>
              <a:gd name="f3785" fmla="val 4156932"/>
              <a:gd name="f3786" fmla="val 7902688"/>
              <a:gd name="f3787" fmla="val 4142601"/>
              <a:gd name="f3788" fmla="val 7892056"/>
              <a:gd name="f3789" fmla="val 4128973"/>
              <a:gd name="f3790" fmla="val 4116051"/>
              <a:gd name="f3791" fmla="val 7891351"/>
              <a:gd name="f3792" fmla="val 4119810"/>
              <a:gd name="f3793" fmla="val 4121690"/>
              <a:gd name="f3794" fmla="val 7910265"/>
              <a:gd name="f3795" fmla="val 7920368"/>
              <a:gd name="f3796" fmla="val 7929648"/>
              <a:gd name="f3797" fmla="val 4119928"/>
              <a:gd name="f3798" fmla="val 7938107"/>
              <a:gd name="f3799" fmla="val 4116404"/>
              <a:gd name="f3800" fmla="val 7946565"/>
              <a:gd name="f3801" fmla="val 4112879"/>
              <a:gd name="f3802" fmla="val 4107945"/>
              <a:gd name="f3803" fmla="val 7959781"/>
              <a:gd name="f3804" fmla="val 4101602"/>
              <a:gd name="f3805" fmla="val 7965772"/>
              <a:gd name="f3806" fmla="val 4095258"/>
              <a:gd name="f3807" fmla="val 7970471"/>
              <a:gd name="f3808" fmla="val 4087798"/>
              <a:gd name="f3809" fmla="val 7973878"/>
              <a:gd name="f3810" fmla="val 4079223"/>
              <a:gd name="f3811" fmla="val 7977284"/>
              <a:gd name="f3812" fmla="val 4070648"/>
              <a:gd name="f3813" fmla="val 7978988"/>
              <a:gd name="f3814" fmla="val 4061308"/>
              <a:gd name="f3815" fmla="val 4051205"/>
              <a:gd name="f3816" fmla="val 4040163"/>
              <a:gd name="f3817" fmla="val 7977226"/>
              <a:gd name="f3818" fmla="val 4030177"/>
              <a:gd name="f3819" fmla="val 7973701"/>
              <a:gd name="f3820" fmla="val 4021249"/>
              <a:gd name="f3821" fmla="val 7970177"/>
              <a:gd name="f3822" fmla="val 4012321"/>
              <a:gd name="f3823" fmla="val 7965126"/>
              <a:gd name="f3824" fmla="val 7958547"/>
              <a:gd name="f3825" fmla="val 3998342"/>
              <a:gd name="f3826" fmla="val 7951969"/>
              <a:gd name="f3827" fmla="val 3991998"/>
              <a:gd name="f3828" fmla="val 7944156"/>
              <a:gd name="f3829" fmla="val 3987122"/>
              <a:gd name="f3830" fmla="val 7935111"/>
              <a:gd name="f3831" fmla="val 3983716"/>
              <a:gd name="f3832" fmla="val 7926065"/>
              <a:gd name="f3833" fmla="val 3980309"/>
              <a:gd name="f3834" fmla="val 7916139"/>
              <a:gd name="f3835" fmla="val 3965602"/>
              <a:gd name="f3836" fmla="val 3992034"/>
              <a:gd name="f3837" fmla="val 3813661"/>
              <a:gd name="f3838" fmla="val 3816128"/>
              <a:gd name="f3839" fmla="val 4037849"/>
              <a:gd name="f3840" fmla="val 3814248"/>
              <a:gd name="f3841" fmla="val 3812310"/>
              <a:gd name="f3842" fmla="val 4037790"/>
              <a:gd name="f3843" fmla="val 3810314"/>
              <a:gd name="f3844" fmla="val 4037673"/>
              <a:gd name="f3845" fmla="val 3808316"/>
              <a:gd name="f3846" fmla="val 4037555"/>
              <a:gd name="f3847" fmla="val 3805203"/>
              <a:gd name="f3848" fmla="val 4037496"/>
              <a:gd name="f3849" fmla="val 3800973"/>
              <a:gd name="f3850" fmla="val 3778418"/>
              <a:gd name="f3851" fmla="val 3759857"/>
              <a:gd name="f3852" fmla="val 4044075"/>
              <a:gd name="f3853" fmla="val 3745291"/>
              <a:gd name="f3854" fmla="val 4057232"/>
              <a:gd name="f3855" fmla="val 3730958"/>
              <a:gd name="f3856" fmla="val 4070154"/>
              <a:gd name="f3857" fmla="val 4087306"/>
              <a:gd name="f3858" fmla="val 4108686"/>
              <a:gd name="f3859" fmla="val 4133591"/>
              <a:gd name="f3860" fmla="val 3734130"/>
              <a:gd name="f3861" fmla="val 4153209"/>
              <a:gd name="f3862" fmla="val 3754806"/>
              <a:gd name="f3863" fmla="val 4167541"/>
              <a:gd name="f3864" fmla="val 4181873"/>
              <a:gd name="f3865" fmla="val 3804028"/>
              <a:gd name="f3866" fmla="val 4189039"/>
              <a:gd name="f3867" fmla="val 3848903"/>
              <a:gd name="f3868" fmla="val 4161550"/>
              <a:gd name="f3869" fmla="val 3847494"/>
              <a:gd name="f3870" fmla="val 4161785"/>
              <a:gd name="f3871" fmla="val 3845966"/>
              <a:gd name="f3872" fmla="val 4161902"/>
              <a:gd name="f3873" fmla="val 3844323"/>
              <a:gd name="f3874" fmla="val 3842677"/>
              <a:gd name="f3875" fmla="val 3840329"/>
              <a:gd name="f3876" fmla="val 3837274"/>
              <a:gd name="f3877" fmla="val 3810959"/>
              <a:gd name="f3878" fmla="val 3790753"/>
              <a:gd name="f3879" fmla="val 4157145"/>
              <a:gd name="f3880" fmla="val 3776656"/>
              <a:gd name="f3881" fmla="val 4147629"/>
              <a:gd name="f3882" fmla="val 3762560"/>
              <a:gd name="f3883" fmla="val 4138114"/>
              <a:gd name="f3884" fmla="val 4124545"/>
              <a:gd name="f3885" fmla="val 4106924"/>
              <a:gd name="f3886" fmla="val 4093532"/>
              <a:gd name="f3887" fmla="val 3760387"/>
              <a:gd name="f3888" fmla="val 4083018"/>
              <a:gd name="f3889" fmla="val 3770137"/>
              <a:gd name="f3890" fmla="val 4075382"/>
              <a:gd name="f3891" fmla="val 3779887"/>
              <a:gd name="f3892" fmla="val 4067746"/>
              <a:gd name="f3893" fmla="val 3793573"/>
              <a:gd name="f3894" fmla="val 4063929"/>
              <a:gd name="f3895" fmla="val 3811195"/>
              <a:gd name="f3896" fmla="val 3815659"/>
              <a:gd name="f3897" fmla="val 4064163"/>
              <a:gd name="f3898" fmla="val 4064633"/>
              <a:gd name="f3899" fmla="val 3833162"/>
              <a:gd name="f3900" fmla="val 4065103"/>
              <a:gd name="f3901" fmla="val 3840210"/>
              <a:gd name="f3902" fmla="val 4065926"/>
              <a:gd name="f3903" fmla="val 3848199"/>
              <a:gd name="f3904" fmla="val 4067100"/>
              <a:gd name="f3905" fmla="val 11735933"/>
              <a:gd name="f3906" fmla="val 3956837"/>
              <a:gd name="f3907" fmla="val 4097102"/>
              <a:gd name="f3908" fmla="val 4129877"/>
              <a:gd name="f3909" fmla="val 11754964"/>
              <a:gd name="f3910" fmla="val 4179569"/>
              <a:gd name="f3911" fmla="val 11784567"/>
              <a:gd name="f3912" fmla="val 4056220"/>
              <a:gd name="f3913" fmla="val 4102741"/>
              <a:gd name="f3914" fmla="val 11698928"/>
              <a:gd name="f3915" fmla="val 11767651"/>
              <a:gd name="f3916" fmla="val 274672"/>
              <a:gd name="f3917" fmla="val 3955094"/>
              <a:gd name="f3918" fmla="val 3979763"/>
              <a:gd name="f3919" fmla="val 263982"/>
              <a:gd name="f3920" fmla="val 3989866"/>
              <a:gd name="f3921" fmla="val 271089"/>
              <a:gd name="f3922" fmla="val 4000204"/>
              <a:gd name="f3923" fmla="val 278020"/>
              <a:gd name="f3924" fmla="val 4010777"/>
              <a:gd name="f3925" fmla="val 284951"/>
              <a:gd name="f3926" fmla="val 4021350"/>
              <a:gd name="f3927" fmla="val 291119"/>
              <a:gd name="f3928" fmla="val 4031687"/>
              <a:gd name="f3929" fmla="val 296522"/>
              <a:gd name="f3930" fmla="val 4041790"/>
              <a:gd name="f3931" fmla="val 4016769"/>
              <a:gd name="f3932" fmla="val 311207"/>
              <a:gd name="f3933" fmla="val 4007605"/>
              <a:gd name="f3934" fmla="val 305451"/>
              <a:gd name="f3935" fmla="val 3997737"/>
              <a:gd name="f3936" fmla="val 3987164"/>
              <a:gd name="f3937" fmla="val 291823"/>
              <a:gd name="f3938" fmla="val 3976592"/>
              <a:gd name="f3939" fmla="val 283835"/>
              <a:gd name="f3940" fmla="val 3965902"/>
              <a:gd name="f3941" fmla="val 9947825"/>
              <a:gd name="f3942" fmla="val 3941339"/>
              <a:gd name="f3943" fmla="val 3945568"/>
              <a:gd name="f3944" fmla="val 3975877"/>
              <a:gd name="f3945" fmla="val 9932671"/>
              <a:gd name="f3946" fmla="val 9933141"/>
              <a:gd name="f3947" fmla="val 3978227"/>
              <a:gd name="f3948" fmla="val 9933376"/>
              <a:gd name="f3949" fmla="val 3980576"/>
              <a:gd name="f3950" fmla="val 3982926"/>
              <a:gd name="f3951" fmla="val 3985040"/>
              <a:gd name="f3952" fmla="val 3987155"/>
              <a:gd name="f3953" fmla="val 3989269"/>
              <a:gd name="f3954" fmla="val 3994438"/>
              <a:gd name="f3955" fmla="val 3999607"/>
              <a:gd name="f3956" fmla="val 4004776"/>
              <a:gd name="f3957" fmla="val 9932201"/>
              <a:gd name="f3958" fmla="val 4009945"/>
              <a:gd name="f3959" fmla="val 9931379"/>
              <a:gd name="f3960" fmla="val 4015819"/>
              <a:gd name="f3961" fmla="val 9930204"/>
              <a:gd name="f3962" fmla="val 4022397"/>
              <a:gd name="f3963" fmla="val 9833639"/>
              <a:gd name="f3964" fmla="val 4052706"/>
              <a:gd name="f3965" fmla="val 9925975"/>
              <a:gd name="f3966" fmla="val 9922215"/>
              <a:gd name="f3967" fmla="val 4084189"/>
              <a:gd name="f3968" fmla="val 9913522"/>
              <a:gd name="f3969" fmla="val 4110621"/>
              <a:gd name="f3970" fmla="val 9899895"/>
              <a:gd name="f3971" fmla="val 4132002"/>
              <a:gd name="f3972" fmla="val 9886268"/>
              <a:gd name="f3973" fmla="val 4153382"/>
              <a:gd name="f3974" fmla="val 9867472"/>
              <a:gd name="f3975" fmla="val 4169711"/>
              <a:gd name="f3976" fmla="val 9843507"/>
              <a:gd name="f3977" fmla="val 4180988"/>
              <a:gd name="f3978" fmla="val 9858662"/>
              <a:gd name="f3979" fmla="val 4207068"/>
              <a:gd name="f3980" fmla="val 9893434"/>
              <a:gd name="f3981" fmla="val 4191327"/>
              <a:gd name="f3982" fmla="val 9919396"/>
              <a:gd name="f3983" fmla="val 4163132"/>
              <a:gd name="f3984" fmla="val 9936547"/>
              <a:gd name="f3985" fmla="val 4122486"/>
              <a:gd name="f3986" fmla="val 9953699"/>
              <a:gd name="f3987" fmla="val 4081840"/>
              <a:gd name="f3988" fmla="val 9962509"/>
              <a:gd name="f3989" fmla="val 4027449"/>
              <a:gd name="f3990" fmla="val 3959313"/>
              <a:gd name="f3991" fmla="val 5711579"/>
              <a:gd name="f3992" fmla="val 5696425"/>
              <a:gd name="f3993" fmla="val 5696894"/>
              <a:gd name="f3994" fmla="val 5697129"/>
              <a:gd name="f3995" fmla="val 3980577"/>
              <a:gd name="f3996" fmla="val 5695955"/>
              <a:gd name="f3997" fmla="val 5695133"/>
              <a:gd name="f3998" fmla="val 5693958"/>
              <a:gd name="f3999" fmla="val 5597394"/>
              <a:gd name="f4000" fmla="val 5689729"/>
              <a:gd name="f4001" fmla="val 5685969"/>
              <a:gd name="f4002" fmla="val 5677277"/>
              <a:gd name="f4003" fmla="val 4110622"/>
              <a:gd name="f4004" fmla="val 5663649"/>
              <a:gd name="f4005" fmla="val 5650022"/>
              <a:gd name="f4006" fmla="val 5631226"/>
              <a:gd name="f4007" fmla="val 5607261"/>
              <a:gd name="f4008" fmla="val 5622416"/>
              <a:gd name="f4009" fmla="val 5657188"/>
              <a:gd name="f4010" fmla="val 5683150"/>
              <a:gd name="f4011" fmla="val 4163133"/>
              <a:gd name="f4012" fmla="val 5700301"/>
              <a:gd name="f4013" fmla="val 5717453"/>
              <a:gd name="f4014" fmla="val 5726264"/>
              <a:gd name="f4015" fmla="val 715717"/>
              <a:gd name="f4016" fmla="val 700563"/>
              <a:gd name="f4017" fmla="val 701033"/>
              <a:gd name="f4018" fmla="val 701268"/>
              <a:gd name="f4019" fmla="val 700093"/>
              <a:gd name="f4020" fmla="val 699270"/>
              <a:gd name="f4021" fmla="val 698096"/>
              <a:gd name="f4022" fmla="val 601531"/>
              <a:gd name="f4023" fmla="val 693867"/>
              <a:gd name="f4024" fmla="val 690107"/>
              <a:gd name="f4025" fmla="val 681414"/>
              <a:gd name="f4026" fmla="val 667787"/>
              <a:gd name="f4027" fmla="val 654160"/>
              <a:gd name="f4028" fmla="val 635364"/>
              <a:gd name="f4029" fmla="val 611399"/>
              <a:gd name="f4030" fmla="val 626553"/>
              <a:gd name="f4031" fmla="val 661326"/>
              <a:gd name="f4032" fmla="val 687288"/>
              <a:gd name="f4033" fmla="val 704439"/>
              <a:gd name="f4034" fmla="val 721591"/>
              <a:gd name="f4035" fmla="val 730401"/>
              <a:gd name="f4036" fmla="val 3916660"/>
              <a:gd name="f4037" fmla="val 4011463"/>
              <a:gd name="f4038" fmla="val 4024150"/>
              <a:gd name="f4039" fmla="val 1977806"/>
              <a:gd name="f4040" fmla="val 4056926"/>
              <a:gd name="f4041" fmla="val 4041772"/>
              <a:gd name="f4042" fmla="val 4153491"/>
              <a:gd name="f4043" fmla="val 4173695"/>
              <a:gd name="f4044" fmla="val 2029143"/>
              <a:gd name="f4045" fmla="val 4183798"/>
              <a:gd name="f4046" fmla="val 2049348"/>
              <a:gd name="f4047" fmla="val 2115605"/>
              <a:gd name="f4048" fmla="val 2063093"/>
              <a:gd name="f4049" fmla="val 2052050"/>
              <a:gd name="f4050" fmla="val 4147969"/>
              <a:gd name="f4051" fmla="val 4136926"/>
              <a:gd name="f4052" fmla="val 4032256"/>
              <a:gd name="f4053" fmla="val 2094811"/>
              <a:gd name="f4054" fmla="val 4014283"/>
              <a:gd name="f4055" fmla="val 2092932"/>
              <a:gd name="f4056" fmla="val 4024385"/>
              <a:gd name="f4057" fmla="val 2089466"/>
              <a:gd name="f4058" fmla="val 4035898"/>
              <a:gd name="f4059" fmla="val 2084415"/>
              <a:gd name="f4060" fmla="val 4048820"/>
              <a:gd name="f4061" fmla="val 2079363"/>
              <a:gd name="f4062" fmla="val 4061742"/>
              <a:gd name="f4063" fmla="val 2072726"/>
              <a:gd name="f4064" fmla="val 4075957"/>
              <a:gd name="f4065" fmla="val 4091463"/>
              <a:gd name="f4066" fmla="val 2086705"/>
              <a:gd name="f4067" fmla="val 4106617"/>
              <a:gd name="f4068" fmla="val 2094929"/>
              <a:gd name="f4069" fmla="val 4090171"/>
              <a:gd name="f4070" fmla="val 2102271"/>
              <a:gd name="f4071" fmla="val 4073196"/>
              <a:gd name="f4072" fmla="val 2108733"/>
              <a:gd name="f4073" fmla="val 4055692"/>
              <a:gd name="f4074" fmla="val 2115194"/>
              <a:gd name="f4075" fmla="val 4038188"/>
              <a:gd name="f4076" fmla="val 2120656"/>
              <a:gd name="f4077" fmla="val 4020274"/>
              <a:gd name="f4078" fmla="val 2125120"/>
              <a:gd name="f4079" fmla="val 4001948"/>
              <a:gd name="f4080" fmla="val 3978687"/>
              <a:gd name="f4081" fmla="val 3915796"/>
              <a:gd name="f4082" fmla="val 3942228"/>
              <a:gd name="f4083" fmla="val 11295554"/>
              <a:gd name="f4084" fmla="val 11298021"/>
              <a:gd name="f4085" fmla="val 3988043"/>
              <a:gd name="f4086" fmla="val 11296141"/>
              <a:gd name="f4087" fmla="val 11294203"/>
              <a:gd name="f4088" fmla="val 3987984"/>
              <a:gd name="f4089" fmla="val 11292206"/>
              <a:gd name="f4090" fmla="val 3987867"/>
              <a:gd name="f4091" fmla="val 11290209"/>
              <a:gd name="f4092" fmla="val 3987749"/>
              <a:gd name="f4093" fmla="val 11287095"/>
              <a:gd name="f4094" fmla="val 3987690"/>
              <a:gd name="f4095" fmla="val 11282866"/>
              <a:gd name="f4096" fmla="val 11260311"/>
              <a:gd name="f4097" fmla="val 11241750"/>
              <a:gd name="f4098" fmla="val 3994269"/>
              <a:gd name="f4099" fmla="val 11227183"/>
              <a:gd name="f4100" fmla="val 4007426"/>
              <a:gd name="f4101" fmla="val 11212851"/>
              <a:gd name="f4102" fmla="val 4020348"/>
              <a:gd name="f4103" fmla="val 4037500"/>
              <a:gd name="f4104" fmla="val 4058880"/>
              <a:gd name="f4105" fmla="val 4083785"/>
              <a:gd name="f4106" fmla="val 11216023"/>
              <a:gd name="f4107" fmla="val 4103403"/>
              <a:gd name="f4108" fmla="val 11236699"/>
              <a:gd name="f4109" fmla="val 4117735"/>
              <a:gd name="f4110" fmla="val 4132067"/>
              <a:gd name="f4111" fmla="val 11285921"/>
              <a:gd name="f4112" fmla="val 4139233"/>
              <a:gd name="f4113" fmla="val 11330796"/>
              <a:gd name="f4114" fmla="val 4111744"/>
              <a:gd name="f4115" fmla="val 11329386"/>
              <a:gd name="f4116" fmla="val 4111979"/>
              <a:gd name="f4117" fmla="val 11327859"/>
              <a:gd name="f4118" fmla="val 4112096"/>
              <a:gd name="f4119" fmla="val 11326215"/>
              <a:gd name="f4120" fmla="val 11324570"/>
              <a:gd name="f4121" fmla="val 11322220"/>
              <a:gd name="f4122" fmla="val 11319166"/>
              <a:gd name="f4123" fmla="val 11292852"/>
              <a:gd name="f4124" fmla="val 11272646"/>
              <a:gd name="f4125" fmla="val 4107339"/>
              <a:gd name="f4126" fmla="val 11258549"/>
              <a:gd name="f4127" fmla="val 4097823"/>
              <a:gd name="f4128" fmla="val 11244452"/>
              <a:gd name="f4129" fmla="val 4088308"/>
              <a:gd name="f4130" fmla="val 4074739"/>
              <a:gd name="f4131" fmla="val 4057118"/>
              <a:gd name="f4132" fmla="val 4043726"/>
              <a:gd name="f4133" fmla="val 11242279"/>
              <a:gd name="f4134" fmla="val 4033212"/>
              <a:gd name="f4135" fmla="val 11252029"/>
              <a:gd name="f4136" fmla="val 4025576"/>
              <a:gd name="f4137" fmla="val 11261780"/>
              <a:gd name="f4138" fmla="val 4017940"/>
              <a:gd name="f4139" fmla="val 11275465"/>
              <a:gd name="f4140" fmla="val 4014123"/>
              <a:gd name="f4141" fmla="val 11293087"/>
              <a:gd name="f4142" fmla="val 11297551"/>
              <a:gd name="f4143" fmla="val 4014357"/>
              <a:gd name="f4144" fmla="val 4014827"/>
              <a:gd name="f4145" fmla="val 11315054"/>
              <a:gd name="f4146" fmla="val 4015297"/>
              <a:gd name="f4147" fmla="val 11322103"/>
              <a:gd name="f4148" fmla="val 4016119"/>
              <a:gd name="f4149" fmla="val 11330091"/>
              <a:gd name="f4150" fmla="val 4017294"/>
              <a:gd name="f4151" fmla="val 6036133"/>
              <a:gd name="f4152" fmla="val 3911329"/>
              <a:gd name="f4153" fmla="val 3985690"/>
              <a:gd name="f4154" fmla="val 5961771"/>
              <a:gd name="f4155" fmla="val 4015999"/>
              <a:gd name="f4156" fmla="val 6014870"/>
              <a:gd name="f4157" fmla="val 4071213"/>
              <a:gd name="f4158" fmla="val 5991022"/>
              <a:gd name="f4159" fmla="val 4117028"/>
              <a:gd name="f4160" fmla="val 4153444"/>
              <a:gd name="f4161" fmla="val 5974106"/>
              <a:gd name="f4162" fmla="val 4177057"/>
              <a:gd name="f4163" fmla="val 4162960"/>
              <a:gd name="f4164" fmla="val 6000244"/>
              <a:gd name="f4165" fmla="val 4147043"/>
              <a:gd name="f4166" fmla="val 6010231"/>
              <a:gd name="f4167" fmla="val 4129304"/>
              <a:gd name="f4168" fmla="val 6020215"/>
              <a:gd name="f4169" fmla="val 4111564"/>
              <a:gd name="f4170" fmla="val 6028849"/>
              <a:gd name="f4171" fmla="val 4091652"/>
              <a:gd name="f4172" fmla="val 4069567"/>
              <a:gd name="f4173" fmla="val 4172829"/>
              <a:gd name="f4174" fmla="val 4176587"/>
              <a:gd name="f4175" fmla="val 6035488"/>
              <a:gd name="f4176" fmla="val 4179113"/>
              <a:gd name="f4177" fmla="val 6034195"/>
              <a:gd name="f4178" fmla="val 4180405"/>
              <a:gd name="f4179" fmla="val 6032902"/>
              <a:gd name="f4180" fmla="val 4181697"/>
              <a:gd name="f4181" fmla="val 6030848"/>
              <a:gd name="f4182" fmla="val 4182343"/>
              <a:gd name="f4183" fmla="val 6011463"/>
              <a:gd name="f4184" fmla="val 4212652"/>
              <a:gd name="f4185" fmla="val 6034723"/>
              <a:gd name="f4186" fmla="val 6044827"/>
              <a:gd name="f4187" fmla="val 6052168"/>
              <a:gd name="f4188" fmla="val 4210361"/>
              <a:gd name="f4189" fmla="val 6056749"/>
              <a:gd name="f4190" fmla="val 4205779"/>
              <a:gd name="f4191" fmla="val 6061331"/>
              <a:gd name="f4192" fmla="val 4201198"/>
              <a:gd name="f4193" fmla="val 6063623"/>
              <a:gd name="f4194" fmla="val 4193856"/>
              <a:gd name="f4195" fmla="val 4183753"/>
              <a:gd name="f4196" fmla="val 6118952"/>
              <a:gd name="f4197" fmla="val 3886880"/>
              <a:gd name="f4198" fmla="val 3913312"/>
              <a:gd name="f4199" fmla="val 9102422"/>
              <a:gd name="f4200" fmla="val 9104889"/>
              <a:gd name="f4201" fmla="val 3959127"/>
              <a:gd name="f4202" fmla="val 9103009"/>
              <a:gd name="f4203" fmla="val 9101071"/>
              <a:gd name="f4204" fmla="val 3959068"/>
              <a:gd name="f4205" fmla="val 9099074"/>
              <a:gd name="f4206" fmla="val 3958951"/>
              <a:gd name="f4207" fmla="val 9097077"/>
              <a:gd name="f4208" fmla="val 3958833"/>
              <a:gd name="f4209" fmla="val 9093963"/>
              <a:gd name="f4210" fmla="val 3958774"/>
              <a:gd name="f4211" fmla="val 9089734"/>
              <a:gd name="f4212" fmla="val 9067179"/>
              <a:gd name="f4213" fmla="val 9048618"/>
              <a:gd name="f4214" fmla="val 3965353"/>
              <a:gd name="f4215" fmla="val 9034051"/>
              <a:gd name="f4216" fmla="val 3978510"/>
              <a:gd name="f4217" fmla="val 9019719"/>
              <a:gd name="f4218" fmla="val 3991432"/>
              <a:gd name="f4219" fmla="val 4008584"/>
              <a:gd name="f4220" fmla="val 4029964"/>
              <a:gd name="f4221" fmla="val 4054869"/>
              <a:gd name="f4222" fmla="val 9022891"/>
              <a:gd name="f4223" fmla="val 4074487"/>
              <a:gd name="f4224" fmla="val 9043567"/>
              <a:gd name="f4225" fmla="val 4088819"/>
              <a:gd name="f4226" fmla="val 4103151"/>
              <a:gd name="f4227" fmla="val 9092789"/>
              <a:gd name="f4228" fmla="val 4110317"/>
              <a:gd name="f4229" fmla="val 9137664"/>
              <a:gd name="f4230" fmla="val 4082828"/>
              <a:gd name="f4231" fmla="val 9136254"/>
              <a:gd name="f4232" fmla="val 4083063"/>
              <a:gd name="f4233" fmla="val 9134727"/>
              <a:gd name="f4234" fmla="val 4083180"/>
              <a:gd name="f4235" fmla="val 9133083"/>
              <a:gd name="f4236" fmla="val 9131438"/>
              <a:gd name="f4237" fmla="val 9129088"/>
              <a:gd name="f4238" fmla="val 9126034"/>
              <a:gd name="f4239" fmla="val 9099720"/>
              <a:gd name="f4240" fmla="val 9079514"/>
              <a:gd name="f4241" fmla="val 4078423"/>
              <a:gd name="f4242" fmla="val 9065417"/>
              <a:gd name="f4243" fmla="val 4068907"/>
              <a:gd name="f4244" fmla="val 9051320"/>
              <a:gd name="f4245" fmla="val 4059392"/>
              <a:gd name="f4246" fmla="val 4045823"/>
              <a:gd name="f4247" fmla="val 4028202"/>
              <a:gd name="f4248" fmla="val 4014810"/>
              <a:gd name="f4249" fmla="val 9049147"/>
              <a:gd name="f4250" fmla="val 4004296"/>
              <a:gd name="f4251" fmla="val 9058897"/>
              <a:gd name="f4252" fmla="val 3996660"/>
              <a:gd name="f4253" fmla="val 9068648"/>
              <a:gd name="f4254" fmla="val 3989024"/>
              <a:gd name="f4255" fmla="val 9082333"/>
              <a:gd name="f4256" fmla="val 3985207"/>
              <a:gd name="f4257" fmla="val 9099955"/>
              <a:gd name="f4258" fmla="val 9104419"/>
              <a:gd name="f4259" fmla="val 3985441"/>
              <a:gd name="f4260" fmla="val 3985911"/>
              <a:gd name="f4261" fmla="val 9121922"/>
              <a:gd name="f4262" fmla="val 3986381"/>
              <a:gd name="f4263" fmla="val 9128971"/>
              <a:gd name="f4264" fmla="val 3987203"/>
              <a:gd name="f4265" fmla="val 9136959"/>
              <a:gd name="f4266" fmla="val 3988378"/>
              <a:gd name="f4267" fmla="val 2401582"/>
              <a:gd name="f4268" fmla="val 2404049"/>
              <a:gd name="f4269" fmla="val 2402170"/>
              <a:gd name="f4270" fmla="val 2400232"/>
              <a:gd name="f4271" fmla="val 3959069"/>
              <a:gd name="f4272" fmla="val 2398234"/>
              <a:gd name="f4273" fmla="val 2396238"/>
              <a:gd name="f4274" fmla="val 2393125"/>
              <a:gd name="f4275" fmla="val 2388895"/>
              <a:gd name="f4276" fmla="val 2366340"/>
              <a:gd name="f4277" fmla="val 2347779"/>
              <a:gd name="f4278" fmla="val 2333212"/>
              <a:gd name="f4279" fmla="val 3978511"/>
              <a:gd name="f4280" fmla="val 2318880"/>
              <a:gd name="f4281" fmla="val 3991433"/>
              <a:gd name="f4282" fmla="val 2322052"/>
              <a:gd name="f4283" fmla="val 2342728"/>
              <a:gd name="f4284" fmla="val 2391950"/>
              <a:gd name="f4285" fmla="val 2436825"/>
              <a:gd name="f4286" fmla="val 2435415"/>
              <a:gd name="f4287" fmla="val 2433888"/>
              <a:gd name="f4288" fmla="val 2432243"/>
              <a:gd name="f4289" fmla="val 2430599"/>
              <a:gd name="f4290" fmla="val 2428249"/>
              <a:gd name="f4291" fmla="val 2425195"/>
              <a:gd name="f4292" fmla="val 2398881"/>
              <a:gd name="f4293" fmla="val 2378675"/>
              <a:gd name="f4294" fmla="val 2364578"/>
              <a:gd name="f4295" fmla="val 2350481"/>
              <a:gd name="f4296" fmla="val 2348308"/>
              <a:gd name="f4297" fmla="val 2358058"/>
              <a:gd name="f4298" fmla="val 2367808"/>
              <a:gd name="f4299" fmla="val 2381495"/>
              <a:gd name="f4300" fmla="val 2399116"/>
              <a:gd name="f4301" fmla="val 2403580"/>
              <a:gd name="f4302" fmla="val 2421083"/>
              <a:gd name="f4303" fmla="val 2428132"/>
              <a:gd name="f4304" fmla="val 2436120"/>
              <a:gd name="f4305" fmla="val 3840461"/>
              <a:gd name="f4306" fmla="val 3935263"/>
              <a:gd name="f4307" fmla="val 3947950"/>
              <a:gd name="f4308" fmla="val 4723386"/>
              <a:gd name="f4309" fmla="val 3980726"/>
              <a:gd name="f4310" fmla="val 3965571"/>
              <a:gd name="f4311" fmla="val 4077290"/>
              <a:gd name="f4312" fmla="val 4097495"/>
              <a:gd name="f4313" fmla="val 4774723"/>
              <a:gd name="f4314" fmla="val 4107598"/>
              <a:gd name="f4315" fmla="val 4794929"/>
              <a:gd name="f4316" fmla="val 4861184"/>
              <a:gd name="f4317" fmla="val 4808673"/>
              <a:gd name="f4318" fmla="val 4797630"/>
              <a:gd name="f4319" fmla="val 4071769"/>
              <a:gd name="f4320" fmla="val 4060726"/>
              <a:gd name="f4321" fmla="val 3956056"/>
              <a:gd name="f4322" fmla="val 4840391"/>
              <a:gd name="f4323" fmla="val 3938083"/>
              <a:gd name="f4324" fmla="val 4838511"/>
              <a:gd name="f4325" fmla="val 3948185"/>
              <a:gd name="f4326" fmla="val 4835047"/>
              <a:gd name="f4327" fmla="val 3959698"/>
              <a:gd name="f4328" fmla="val 4829995"/>
              <a:gd name="f4329" fmla="val 3972620"/>
              <a:gd name="f4330" fmla="val 4824943"/>
              <a:gd name="f4331" fmla="val 3985542"/>
              <a:gd name="f4332" fmla="val 4818305"/>
              <a:gd name="f4333" fmla="val 3999756"/>
              <a:gd name="f4334" fmla="val 4015263"/>
              <a:gd name="f4335" fmla="val 4832285"/>
              <a:gd name="f4336" fmla="val 4030417"/>
              <a:gd name="f4337" fmla="val 4840509"/>
              <a:gd name="f4338" fmla="val 4013971"/>
              <a:gd name="f4339" fmla="val 4847850"/>
              <a:gd name="f4340" fmla="val 3996996"/>
              <a:gd name="f4341" fmla="val 4854312"/>
              <a:gd name="f4342" fmla="val 3979492"/>
              <a:gd name="f4343" fmla="val 4860773"/>
              <a:gd name="f4344" fmla="val 3961988"/>
              <a:gd name="f4345" fmla="val 4866235"/>
              <a:gd name="f4346" fmla="val 3944073"/>
              <a:gd name="f4347" fmla="val 4870699"/>
              <a:gd name="f4348" fmla="val 3925747"/>
              <a:gd name="f4349" fmla="val 3902487"/>
              <a:gd name="f4350" fmla="val 7081778"/>
              <a:gd name="f4351" fmla="val 3627943"/>
              <a:gd name="f4352" fmla="val 3768208"/>
              <a:gd name="f4353" fmla="val 3800983"/>
              <a:gd name="f4354" fmla="val 7100809"/>
              <a:gd name="f4355" fmla="val 3850675"/>
              <a:gd name="f4356" fmla="val 7130413"/>
              <a:gd name="f4357" fmla="val 3727326"/>
              <a:gd name="f4358" fmla="val 3773847"/>
              <a:gd name="f4359" fmla="val 7044773"/>
              <a:gd name="f4360" fmla="val 7113496"/>
              <a:gd name="f4361" fmla="val 3846085"/>
              <a:gd name="f4362" fmla="val 3573629"/>
              <a:gd name="f4363" fmla="val 3829403"/>
              <a:gd name="f4364" fmla="val 3665494"/>
              <a:gd name="f4365" fmla="val 3789109"/>
              <a:gd name="f4366" fmla="val 3717771"/>
              <a:gd name="f4367" fmla="val 3725202"/>
              <a:gd name="f4368" fmla="val 3730458"/>
              <a:gd name="f4369" fmla="val 3733308"/>
              <a:gd name="f4370" fmla="val 3763586"/>
              <a:gd name="f4371" fmla="val 3770901"/>
              <a:gd name="f4372" fmla="val 3753014"/>
              <a:gd name="f4373" fmla="val 3800739"/>
              <a:gd name="f4374" fmla="val 3733865"/>
              <a:gd name="f4375" fmla="val 3706141"/>
              <a:gd name="f4376" fmla="val 3844909"/>
              <a:gd name="f4377" fmla="val 3678417"/>
              <a:gd name="f4378" fmla="val 3860534"/>
              <a:gd name="f4379" fmla="val 3641530"/>
              <a:gd name="f4380" fmla="val 3869697"/>
              <a:gd name="f4381" fmla="val 3595479"/>
              <a:gd name="f4382" fmla="val 311677"/>
              <a:gd name="f4383" fmla="val 3563483"/>
              <a:gd name="f4384" fmla="val 3571590"/>
              <a:gd name="f4385" fmla="val 302161"/>
              <a:gd name="f4386" fmla="val 3640312"/>
              <a:gd name="f4387" fmla="val 3661104"/>
              <a:gd name="f4388" fmla="val 264804"/>
              <a:gd name="f4389" fmla="val 3687184"/>
              <a:gd name="f4390" fmla="val 306390"/>
              <a:gd name="f4391" fmla="val 3665334"/>
              <a:gd name="f4392" fmla="val 331060"/>
              <a:gd name="f4393" fmla="val 3808419"/>
              <a:gd name="f4394" fmla="val 3798903"/>
              <a:gd name="f4395" fmla="val 326831"/>
              <a:gd name="f4396" fmla="val 3654409"/>
              <a:gd name="f4397" fmla="val 367007"/>
              <a:gd name="f4398" fmla="val 3633615"/>
              <a:gd name="f4399" fmla="val 347624"/>
              <a:gd name="f4400" fmla="val 3695642"/>
              <a:gd name="f4401" fmla="val 365598"/>
              <a:gd name="f4402" fmla="val 3710797"/>
              <a:gd name="f4403" fmla="val 395906"/>
              <a:gd name="f4404" fmla="val 3618461"/>
              <a:gd name="f4405" fmla="val 384629"/>
              <a:gd name="f4406" fmla="val 3600488"/>
              <a:gd name="f4407" fmla="val 322954"/>
              <a:gd name="f4408" fmla="val 3630796"/>
              <a:gd name="f4409" fmla="val 5970230"/>
              <a:gd name="f4410" fmla="val 3534863"/>
              <a:gd name="f4411" fmla="val 3565172"/>
              <a:gd name="f4412" fmla="val 6018513"/>
              <a:gd name="f4413" fmla="val 3700150"/>
              <a:gd name="f4414" fmla="val 6105208"/>
              <a:gd name="f4415" fmla="val 6094284"/>
              <a:gd name="f4416" fmla="val 11327977"/>
              <a:gd name="f4417" fmla="val 3523823"/>
              <a:gd name="f4418" fmla="val 11311295"/>
              <a:gd name="f4419" fmla="val 3615688"/>
              <a:gd name="f4420" fmla="val 11271001"/>
              <a:gd name="f4421" fmla="val 3667965"/>
              <a:gd name="f4422" fmla="val 11207095"/>
              <a:gd name="f4423" fmla="val 3680652"/>
              <a:gd name="f4424" fmla="val 11215201"/>
              <a:gd name="f4425" fmla="val 3713780"/>
              <a:gd name="f4426" fmla="val 11252793"/>
              <a:gd name="f4427" fmla="val 3703207"/>
              <a:gd name="f4428" fmla="val 11282631"/>
              <a:gd name="f4429" fmla="val 3684059"/>
              <a:gd name="f4430" fmla="val 3656335"/>
              <a:gd name="f4431" fmla="val 11326802"/>
              <a:gd name="f4432" fmla="val 3628611"/>
              <a:gd name="f4433" fmla="val 11342426"/>
              <a:gd name="f4434" fmla="val 3591724"/>
              <a:gd name="f4435" fmla="val 11351589"/>
              <a:gd name="f4436" fmla="val 3545674"/>
              <a:gd name="f4437" fmla="val 3514422"/>
              <a:gd name="f4438" fmla="val 3539091"/>
              <a:gd name="f4439" fmla="val 3731076"/>
              <a:gd name="f4440" fmla="val 3549194"/>
              <a:gd name="f4441" fmla="val 3738184"/>
              <a:gd name="f4442" fmla="val 3559532"/>
              <a:gd name="f4443" fmla="val 3745114"/>
              <a:gd name="f4444" fmla="val 3570105"/>
              <a:gd name="f4445" fmla="val 3752046"/>
              <a:gd name="f4446" fmla="val 3580678"/>
              <a:gd name="f4447" fmla="val 3758213"/>
              <a:gd name="f4448" fmla="val 3591016"/>
              <a:gd name="f4449" fmla="val 3763617"/>
              <a:gd name="f4450" fmla="val 3601118"/>
              <a:gd name="f4451" fmla="val 3576096"/>
              <a:gd name="f4452" fmla="val 3778301"/>
              <a:gd name="f4453" fmla="val 3566933"/>
              <a:gd name="f4454" fmla="val 3772545"/>
              <a:gd name="f4455" fmla="val 3557065"/>
              <a:gd name="f4456" fmla="val 3546492"/>
              <a:gd name="f4457" fmla="val 3758917"/>
              <a:gd name="f4458" fmla="val 3535919"/>
              <a:gd name="f4459" fmla="val 3750929"/>
              <a:gd name="f4460" fmla="val 3525229"/>
              <a:gd name="f4461" fmla="val 3511566"/>
              <a:gd name="f4462" fmla="val 3606368"/>
              <a:gd name="f4463" fmla="val 3619056"/>
              <a:gd name="f4464" fmla="val 7834494"/>
              <a:gd name="f4465" fmla="val 3651831"/>
              <a:gd name="f4466" fmla="val 3636678"/>
              <a:gd name="f4467" fmla="val 3748396"/>
              <a:gd name="f4468" fmla="val 3768601"/>
              <a:gd name="f4469" fmla="val 7885830"/>
              <a:gd name="f4470" fmla="val 3778704"/>
              <a:gd name="f4471" fmla="val 7906036"/>
              <a:gd name="f4472" fmla="val 7972292"/>
              <a:gd name="f4473" fmla="val 7919780"/>
              <a:gd name="f4474" fmla="val 7908738"/>
              <a:gd name="f4475" fmla="val 3742875"/>
              <a:gd name="f4476" fmla="val 3731832"/>
              <a:gd name="f4477" fmla="val 3627161"/>
              <a:gd name="f4478" fmla="val 7951499"/>
              <a:gd name="f4479" fmla="val 3609188"/>
              <a:gd name="f4480" fmla="val 7949619"/>
              <a:gd name="f4481" fmla="val 3619291"/>
              <a:gd name="f4482" fmla="val 7946154"/>
              <a:gd name="f4483" fmla="val 3630804"/>
              <a:gd name="f4484" fmla="val 7941102"/>
              <a:gd name="f4485" fmla="val 3643726"/>
              <a:gd name="f4486" fmla="val 7936051"/>
              <a:gd name="f4487" fmla="val 3656648"/>
              <a:gd name="f4488" fmla="val 7929413"/>
              <a:gd name="f4489" fmla="val 3670862"/>
              <a:gd name="f4490" fmla="val 3686369"/>
              <a:gd name="f4491" fmla="val 7943393"/>
              <a:gd name="f4492" fmla="val 3701523"/>
              <a:gd name="f4493" fmla="val 7951616"/>
              <a:gd name="f4494" fmla="val 3685077"/>
              <a:gd name="f4495" fmla="val 7958958"/>
              <a:gd name="f4496" fmla="val 3668102"/>
              <a:gd name="f4497" fmla="val 7965419"/>
              <a:gd name="f4498" fmla="val 3650598"/>
              <a:gd name="f4499" fmla="val 7971881"/>
              <a:gd name="f4500" fmla="val 3633094"/>
              <a:gd name="f4501" fmla="val 7977343"/>
              <a:gd name="f4502" fmla="val 3615179"/>
              <a:gd name="f4503" fmla="val 7981807"/>
              <a:gd name="f4504" fmla="val 3596853"/>
              <a:gd name="f4505" fmla="val 3573593"/>
              <a:gd name="f4506" fmla="val 2105737"/>
              <a:gd name="f4507" fmla="val 3504600"/>
              <a:gd name="f4508" fmla="val 3511296"/>
              <a:gd name="f4509" fmla="val 3541604"/>
              <a:gd name="f4510" fmla="val 2093401"/>
              <a:gd name="f4511" fmla="val 3537727"/>
              <a:gd name="f4512" fmla="val 3547830"/>
              <a:gd name="f4513" fmla="val 2086647"/>
              <a:gd name="f4514" fmla="val 3558110"/>
              <a:gd name="f4515" fmla="val 2081595"/>
              <a:gd name="f4516" fmla="val 3568564"/>
              <a:gd name="f4517" fmla="val 2076544"/>
              <a:gd name="f4518" fmla="val 3579020"/>
              <a:gd name="f4519" fmla="val 2069906"/>
              <a:gd name="f4520" fmla="val 3590239"/>
              <a:gd name="f4521" fmla="val 2061683"/>
              <a:gd name="f4522" fmla="val 3602222"/>
              <a:gd name="f4523" fmla="val 3560988"/>
              <a:gd name="f4524" fmla="val 2034194"/>
              <a:gd name="f4525" fmla="val 3623014"/>
              <a:gd name="f4526" fmla="val 3651443"/>
              <a:gd name="f4527" fmla="val 2030963"/>
              <a:gd name="f4528" fmla="val 3676407"/>
              <a:gd name="f4529" fmla="val 2024502"/>
              <a:gd name="f4530" fmla="val 3697905"/>
              <a:gd name="f4531" fmla="val 2018041"/>
              <a:gd name="f4532" fmla="val 3719402"/>
              <a:gd name="f4533" fmla="val 3737552"/>
              <a:gd name="f4534" fmla="val 3752354"/>
              <a:gd name="f4535" fmla="val 2013753"/>
              <a:gd name="f4536" fmla="val 3775615"/>
              <a:gd name="f4537" fmla="val 2030200"/>
              <a:gd name="f4538" fmla="val 3757993"/>
              <a:gd name="f4539" fmla="val 2042300"/>
              <a:gd name="f4540" fmla="val 3736202"/>
              <a:gd name="f4541" fmla="val 2050053"/>
              <a:gd name="f4542" fmla="val 3710240"/>
              <a:gd name="f4543" fmla="val 2057806"/>
              <a:gd name="f4544" fmla="val 3684278"/>
              <a:gd name="f4545" fmla="val 3654263"/>
              <a:gd name="f4546" fmla="val 3620195"/>
              <a:gd name="f4547" fmla="val 2074018"/>
              <a:gd name="f4548" fmla="val 3633940"/>
              <a:gd name="f4549" fmla="val 2078482"/>
              <a:gd name="f4550" fmla="val 3628066"/>
              <a:gd name="f4551" fmla="val 2082887"/>
              <a:gd name="f4552" fmla="val 3621605"/>
              <a:gd name="f4553" fmla="val 2087234"/>
              <a:gd name="f4554" fmla="val 3614556"/>
              <a:gd name="f4555" fmla="val 2091580"/>
              <a:gd name="f4556" fmla="val 3607508"/>
              <a:gd name="f4557" fmla="val 2095927"/>
              <a:gd name="f4558" fmla="val 3599813"/>
              <a:gd name="f4559" fmla="val 2100274"/>
              <a:gd name="f4560" fmla="val 3591472"/>
              <a:gd name="f4561" fmla="val 2104621"/>
              <a:gd name="f4562" fmla="val 3583132"/>
              <a:gd name="f4563" fmla="val 2108908"/>
              <a:gd name="f4564" fmla="val 3573968"/>
              <a:gd name="f4565" fmla="val 2113138"/>
              <a:gd name="f4566" fmla="val 3563983"/>
              <a:gd name="f4567" fmla="val 2117367"/>
              <a:gd name="f4568" fmla="val 3553997"/>
              <a:gd name="f4569" fmla="val 2121831"/>
              <a:gd name="f4570" fmla="val 3542897"/>
              <a:gd name="f4571" fmla="val 2126530"/>
              <a:gd name="f4572" fmla="val 3530679"/>
              <a:gd name="f4573" fmla="val 11790911"/>
              <a:gd name="f4574" fmla="val 3503189"/>
              <a:gd name="f4575" fmla="val 3507418"/>
              <a:gd name="f4576" fmla="val 11775757"/>
              <a:gd name="f4577" fmla="val 11776227"/>
              <a:gd name="f4578" fmla="val 3540077"/>
              <a:gd name="f4579" fmla="val 11776462"/>
              <a:gd name="f4580" fmla="val 3542426"/>
              <a:gd name="f4581" fmla="val 3544776"/>
              <a:gd name="f4582" fmla="val 3546890"/>
              <a:gd name="f4583" fmla="val 3549005"/>
              <a:gd name="f4584" fmla="val 3551119"/>
              <a:gd name="f4585" fmla="val 3556288"/>
              <a:gd name="f4586" fmla="val 3561457"/>
              <a:gd name="f4587" fmla="val 3566626"/>
              <a:gd name="f4588" fmla="val 11775287"/>
              <a:gd name="f4589" fmla="val 3571795"/>
              <a:gd name="f4590" fmla="val 11774465"/>
              <a:gd name="f4591" fmla="val 3577669"/>
              <a:gd name="f4592" fmla="val 11773290"/>
              <a:gd name="f4593" fmla="val 3584247"/>
              <a:gd name="f4594" fmla="val 11676725"/>
              <a:gd name="f4595" fmla="val 11769061"/>
              <a:gd name="f4596" fmla="val 11765301"/>
              <a:gd name="f4597" fmla="val 3646039"/>
              <a:gd name="f4598" fmla="val 11756608"/>
              <a:gd name="f4599" fmla="val 3672471"/>
              <a:gd name="f4600" fmla="val 11742981"/>
              <a:gd name="f4601" fmla="val 3693852"/>
              <a:gd name="f4602" fmla="val 11729354"/>
              <a:gd name="f4603" fmla="val 3715232"/>
              <a:gd name="f4604" fmla="val 11710558"/>
              <a:gd name="f4605" fmla="val 3731561"/>
              <a:gd name="f4606" fmla="val 11686593"/>
              <a:gd name="f4607" fmla="val 3742838"/>
              <a:gd name="f4608" fmla="val 11701748"/>
              <a:gd name="f4609" fmla="val 3768918"/>
              <a:gd name="f4610" fmla="val 11736520"/>
              <a:gd name="f4611" fmla="val 3753177"/>
              <a:gd name="f4612" fmla="val 11762482"/>
              <a:gd name="f4613" fmla="val 3724982"/>
              <a:gd name="f4614" fmla="val 11779633"/>
              <a:gd name="f4615" fmla="val 3684336"/>
              <a:gd name="f4616" fmla="val 11796785"/>
              <a:gd name="f4617" fmla="val 3643690"/>
              <a:gd name="f4618" fmla="val 11805595"/>
              <a:gd name="f4619" fmla="val 3589299"/>
              <a:gd name="f4620" fmla="val 3521163"/>
              <a:gd name="f4621" fmla="val 2434006"/>
              <a:gd name="f4622" fmla="val 3494907"/>
              <a:gd name="f4623" fmla="val 2417324"/>
              <a:gd name="f4624" fmla="val 3586772"/>
              <a:gd name="f4625" fmla="val 2377030"/>
              <a:gd name="f4626" fmla="val 3639049"/>
              <a:gd name="f4627" fmla="val 2313124"/>
              <a:gd name="f4628" fmla="val 3651736"/>
              <a:gd name="f4629" fmla="val 2321230"/>
              <a:gd name="f4630" fmla="val 3684864"/>
              <a:gd name="f4631" fmla="val 2358822"/>
              <a:gd name="f4632" fmla="val 3674292"/>
              <a:gd name="f4633" fmla="val 2388661"/>
              <a:gd name="f4634" fmla="val 3655143"/>
              <a:gd name="f4635" fmla="val 3627419"/>
              <a:gd name="f4636" fmla="val 2432831"/>
              <a:gd name="f4637" fmla="val 3599695"/>
              <a:gd name="f4638" fmla="val 2448455"/>
              <a:gd name="f4639" fmla="val 3562807"/>
              <a:gd name="f4640" fmla="val 2457618"/>
              <a:gd name="f4641" fmla="val 3516758"/>
              <a:gd name="f4642" fmla="val 9134845"/>
              <a:gd name="f4643" fmla="val 9118163"/>
              <a:gd name="f4644" fmla="val 9077869"/>
              <a:gd name="f4645" fmla="val 9013963"/>
              <a:gd name="f4646" fmla="val 9022069"/>
              <a:gd name="f4647" fmla="val 9059661"/>
              <a:gd name="f4648" fmla="val 9089499"/>
              <a:gd name="f4649" fmla="val 9133670"/>
              <a:gd name="f4650" fmla="val 9149294"/>
              <a:gd name="f4651" fmla="val 9158457"/>
              <a:gd name="f4652" fmla="val 5641446"/>
              <a:gd name="f4653" fmla="val 3482406"/>
              <a:gd name="f4654" fmla="val 5637922"/>
              <a:gd name="f4655" fmla="val 3515769"/>
              <a:gd name="f4656" fmla="val 5632107"/>
              <a:gd name="f4657" fmla="val 3545666"/>
              <a:gd name="f4658" fmla="val 5624002"/>
              <a:gd name="f4659" fmla="val 3572098"/>
              <a:gd name="f4660" fmla="val 5615896"/>
              <a:gd name="f4661" fmla="val 3598530"/>
              <a:gd name="f4662" fmla="val 5604794"/>
              <a:gd name="f4663" fmla="val 3621379"/>
              <a:gd name="f4664" fmla="val 3640645"/>
              <a:gd name="f4665" fmla="val 5611490"/>
              <a:gd name="f4666" fmla="val 3660028"/>
              <a:gd name="f4667" fmla="val 5629581"/>
              <a:gd name="f4668" fmla="val 3632304"/>
              <a:gd name="f4669" fmla="val 5642386"/>
              <a:gd name="f4670" fmla="val 3602936"/>
              <a:gd name="f4671" fmla="val 5649904"/>
              <a:gd name="f4672" fmla="val 3571922"/>
              <a:gd name="f4673" fmla="val 5698187"/>
              <a:gd name="f4674" fmla="val 5692548"/>
              <a:gd name="f4675" fmla="val 3656269"/>
              <a:gd name="f4676" fmla="val 5665881"/>
              <a:gd name="f4677" fmla="val 3721468"/>
              <a:gd name="f4678" fmla="val 5618186"/>
              <a:gd name="f4679" fmla="val 3767518"/>
              <a:gd name="f4680" fmla="val 5634751"/>
              <a:gd name="f4681" fmla="val 3792188"/>
              <a:gd name="f4682" fmla="val 5661299"/>
              <a:gd name="f4683" fmla="val 3767283"/>
              <a:gd name="f4684" fmla="val 5682504"/>
              <a:gd name="f4685" fmla="val 3735858"/>
              <a:gd name="f4686" fmla="val 5698363"/>
              <a:gd name="f4687" fmla="val 3697914"/>
              <a:gd name="f4688" fmla="val 5714222"/>
              <a:gd name="f4689" fmla="val 3659970"/>
              <a:gd name="f4690" fmla="val 5724619"/>
              <a:gd name="f4691" fmla="val 3614330"/>
              <a:gd name="f4692" fmla="val 5729552"/>
              <a:gd name="f4693" fmla="val 3560997"/>
              <a:gd name="f4694" fmla="val 5713341"/>
              <a:gd name="f4695" fmla="val 3537385"/>
              <a:gd name="f4696" fmla="val 3541614"/>
              <a:gd name="f4697" fmla="val 5659890"/>
              <a:gd name="f4698" fmla="val 3531042"/>
              <a:gd name="f4699" fmla="val 5662357"/>
              <a:gd name="f4700" fmla="val 3521525"/>
              <a:gd name="f4701" fmla="val 5664002"/>
              <a:gd name="f4702" fmla="val 3513067"/>
              <a:gd name="f4703" fmla="val 5665647"/>
              <a:gd name="f4704" fmla="val 3504609"/>
              <a:gd name="f4705" fmla="val 5667408"/>
              <a:gd name="f4706" fmla="val 3497561"/>
              <a:gd name="f4707" fmla="val 5669288"/>
              <a:gd name="f4708" fmla="val 3491921"/>
              <a:gd name="f4709" fmla="val 645584"/>
              <a:gd name="f4710" fmla="val 642060"/>
              <a:gd name="f4711" fmla="val 636245"/>
              <a:gd name="f4712" fmla="val 628139"/>
              <a:gd name="f4713" fmla="val 620033"/>
              <a:gd name="f4714" fmla="val 608932"/>
              <a:gd name="f4715" fmla="val 615628"/>
              <a:gd name="f4716" fmla="val 633719"/>
              <a:gd name="f4717" fmla="val 646524"/>
              <a:gd name="f4718" fmla="val 654042"/>
              <a:gd name="f4719" fmla="val 702325"/>
              <a:gd name="f4720" fmla="val 696686"/>
              <a:gd name="f4721" fmla="val 670019"/>
              <a:gd name="f4722" fmla="val 622324"/>
              <a:gd name="f4723" fmla="val 638888"/>
              <a:gd name="f4724" fmla="val 665438"/>
              <a:gd name="f4725" fmla="val 686642"/>
              <a:gd name="f4726" fmla="val 702501"/>
              <a:gd name="f4727" fmla="val 718360"/>
              <a:gd name="f4728" fmla="val 728757"/>
              <a:gd name="f4729" fmla="val 733691"/>
              <a:gd name="f4730" fmla="val 717479"/>
              <a:gd name="f4731" fmla="val 664028"/>
              <a:gd name="f4732" fmla="val 3531041"/>
              <a:gd name="f4733" fmla="val 666495"/>
              <a:gd name="f4734" fmla="val 668140"/>
              <a:gd name="f4735" fmla="val 669784"/>
              <a:gd name="f4736" fmla="val 671546"/>
              <a:gd name="f4737" fmla="val 673426"/>
              <a:gd name="f4738" fmla="val 9877692"/>
              <a:gd name="f4739" fmla="val 9874168"/>
              <a:gd name="f4740" fmla="val 9868353"/>
              <a:gd name="f4741" fmla="val 9860247"/>
              <a:gd name="f4742" fmla="val 9852142"/>
              <a:gd name="f4743" fmla="val 9841040"/>
              <a:gd name="f4744" fmla="val 9847736"/>
              <a:gd name="f4745" fmla="val 9865827"/>
              <a:gd name="f4746" fmla="val 9878632"/>
              <a:gd name="f4747" fmla="val 3602935"/>
              <a:gd name="f4748" fmla="val 9886151"/>
              <a:gd name="f4749" fmla="val 9934433"/>
              <a:gd name="f4750" fmla="val 9928794"/>
              <a:gd name="f4751" fmla="val 9902127"/>
              <a:gd name="f4752" fmla="val 3721467"/>
              <a:gd name="f4753" fmla="val 9854432"/>
              <a:gd name="f4754" fmla="val 9870996"/>
              <a:gd name="f4755" fmla="val 9897546"/>
              <a:gd name="f4756" fmla="val 9918750"/>
              <a:gd name="f4757" fmla="val 9934609"/>
              <a:gd name="f4758" fmla="val 9950468"/>
              <a:gd name="f4759" fmla="val 3659969"/>
              <a:gd name="f4760" fmla="val 9960865"/>
              <a:gd name="f4761" fmla="val 9965799"/>
              <a:gd name="f4762" fmla="val 9949587"/>
              <a:gd name="f4763" fmla="val 3537384"/>
              <a:gd name="f4764" fmla="val 3541613"/>
              <a:gd name="f4765" fmla="val 9896136"/>
              <a:gd name="f4766" fmla="val 9898603"/>
              <a:gd name="f4767" fmla="val 9900248"/>
              <a:gd name="f4768" fmla="val 9901892"/>
              <a:gd name="f4769" fmla="val 9903654"/>
              <a:gd name="f4770" fmla="val 3497560"/>
              <a:gd name="f4771" fmla="val 9905534"/>
              <a:gd name="f4772" fmla="val 3464615"/>
              <a:gd name="f4773" fmla="val 3489285"/>
              <a:gd name="f4774" fmla="val 11212969"/>
              <a:gd name="f4775" fmla="val 3499388"/>
              <a:gd name="f4776" fmla="val 11220076"/>
              <a:gd name="f4777" fmla="val 3509726"/>
              <a:gd name="f4778" fmla="val 11227007"/>
              <a:gd name="f4779" fmla="val 3520299"/>
              <a:gd name="f4780" fmla="val 11233938"/>
              <a:gd name="f4781" fmla="val 3530871"/>
              <a:gd name="f4782" fmla="val 11240105"/>
              <a:gd name="f4783" fmla="val 3541209"/>
              <a:gd name="f4784" fmla="val 11245509"/>
              <a:gd name="f4785" fmla="val 3551312"/>
              <a:gd name="f4786" fmla="val 3526290"/>
              <a:gd name="f4787" fmla="val 11260194"/>
              <a:gd name="f4788" fmla="val 3517127"/>
              <a:gd name="f4789" fmla="val 11254437"/>
              <a:gd name="f4790" fmla="val 3507259"/>
              <a:gd name="f4791" fmla="val 3496686"/>
              <a:gd name="f4792" fmla="val 11240810"/>
              <a:gd name="f4793" fmla="val 3486114"/>
              <a:gd name="f4794" fmla="val 11232822"/>
              <a:gd name="f4795" fmla="val 3475423"/>
              <a:gd name="f4796" fmla="val 3435699"/>
              <a:gd name="f4797" fmla="val 3460369"/>
              <a:gd name="f4798" fmla="val 9019837"/>
              <a:gd name="f4799" fmla="val 3470472"/>
              <a:gd name="f4800" fmla="val 9026944"/>
              <a:gd name="f4801" fmla="val 3480810"/>
              <a:gd name="f4802" fmla="val 9033875"/>
              <a:gd name="f4803" fmla="val 3491383"/>
              <a:gd name="f4804" fmla="val 9040806"/>
              <a:gd name="f4805" fmla="val 3501955"/>
              <a:gd name="f4806" fmla="val 9046973"/>
              <a:gd name="f4807" fmla="val 3512293"/>
              <a:gd name="f4808" fmla="val 9052377"/>
              <a:gd name="f4809" fmla="val 3522396"/>
              <a:gd name="f4810" fmla="val 3497374"/>
              <a:gd name="f4811" fmla="val 9067062"/>
              <a:gd name="f4812" fmla="val 3488211"/>
              <a:gd name="f4813" fmla="val 9061305"/>
              <a:gd name="f4814" fmla="val 3478343"/>
              <a:gd name="f4815" fmla="val 3467770"/>
              <a:gd name="f4816" fmla="val 9047678"/>
              <a:gd name="f4817" fmla="val 3457197"/>
              <a:gd name="f4818" fmla="val 9039690"/>
              <a:gd name="f4819" fmla="val 3446507"/>
              <a:gd name="f4820" fmla="val 3460370"/>
              <a:gd name="f4821" fmla="val 2318998"/>
              <a:gd name="f4822" fmla="val 3470473"/>
              <a:gd name="f4823" fmla="val 2326105"/>
              <a:gd name="f4824" fmla="val 2333036"/>
              <a:gd name="f4825" fmla="val 2339967"/>
              <a:gd name="f4826" fmla="val 2346134"/>
              <a:gd name="f4827" fmla="val 2351538"/>
              <a:gd name="f4828" fmla="val 2366223"/>
              <a:gd name="f4829" fmla="val 2360466"/>
              <a:gd name="f4830" fmla="val 3467771"/>
              <a:gd name="f4831" fmla="val 2346839"/>
              <a:gd name="f4832" fmla="val 3457198"/>
              <a:gd name="f4833" fmla="val 2338851"/>
              <a:gd name="f4834" fmla="val 4851316"/>
              <a:gd name="f4835" fmla="val 3428400"/>
              <a:gd name="f4836" fmla="val 3435095"/>
              <a:gd name="f4837" fmla="val 3465404"/>
              <a:gd name="f4838" fmla="val 4838982"/>
              <a:gd name="f4839" fmla="val 3461527"/>
              <a:gd name="f4840" fmla="val 3471630"/>
              <a:gd name="f4841" fmla="val 4832227"/>
              <a:gd name="f4842" fmla="val 3481909"/>
              <a:gd name="f4843" fmla="val 4827176"/>
              <a:gd name="f4844" fmla="val 3492364"/>
              <a:gd name="f4845" fmla="val 4822124"/>
              <a:gd name="f4846" fmla="val 3502820"/>
              <a:gd name="f4847" fmla="val 4815487"/>
              <a:gd name="f4848" fmla="val 3514038"/>
              <a:gd name="f4849" fmla="val 4807264"/>
              <a:gd name="f4850" fmla="val 3526022"/>
              <a:gd name="f4851" fmla="val 3484787"/>
              <a:gd name="f4852" fmla="val 4779775"/>
              <a:gd name="f4853" fmla="val 3546814"/>
              <a:gd name="f4854" fmla="val 3575243"/>
              <a:gd name="f4855" fmla="val 4776544"/>
              <a:gd name="f4856" fmla="val 3600206"/>
              <a:gd name="f4857" fmla="val 4770082"/>
              <a:gd name="f4858" fmla="val 3621704"/>
              <a:gd name="f4859" fmla="val 4763621"/>
              <a:gd name="f4860" fmla="val 3643202"/>
              <a:gd name="f4861" fmla="val 3661352"/>
              <a:gd name="f4862" fmla="val 3676154"/>
              <a:gd name="f4863" fmla="val 4759333"/>
              <a:gd name="f4864" fmla="val 3699414"/>
              <a:gd name="f4865" fmla="val 4775780"/>
              <a:gd name="f4866" fmla="val 3681793"/>
              <a:gd name="f4867" fmla="val 4787879"/>
              <a:gd name="f4868" fmla="val 3660002"/>
              <a:gd name="f4869" fmla="val 4795633"/>
              <a:gd name="f4870" fmla="val 3634039"/>
              <a:gd name="f4871" fmla="val 4803387"/>
              <a:gd name="f4872" fmla="val 3608077"/>
              <a:gd name="f4873" fmla="val 3578063"/>
              <a:gd name="f4874" fmla="val 3543995"/>
              <a:gd name="f4875" fmla="val 4819599"/>
              <a:gd name="f4876" fmla="val 3557739"/>
              <a:gd name="f4877" fmla="val 4824062"/>
              <a:gd name="f4878" fmla="val 3551866"/>
              <a:gd name="f4879" fmla="val 4828467"/>
              <a:gd name="f4880" fmla="val 3545405"/>
              <a:gd name="f4881" fmla="val 4832814"/>
              <a:gd name="f4882" fmla="val 3538356"/>
              <a:gd name="f4883" fmla="val 4837161"/>
              <a:gd name="f4884" fmla="val 3531307"/>
              <a:gd name="f4885" fmla="val 4841507"/>
              <a:gd name="f4886" fmla="val 3523613"/>
              <a:gd name="f4887" fmla="val 4845854"/>
              <a:gd name="f4888" fmla="val 3515272"/>
              <a:gd name="f4889" fmla="val 4850200"/>
              <a:gd name="f4890" fmla="val 3506932"/>
              <a:gd name="f4891" fmla="val 4854488"/>
              <a:gd name="f4892" fmla="val 3497768"/>
              <a:gd name="f4893" fmla="val 4858717"/>
              <a:gd name="f4894" fmla="val 3487783"/>
              <a:gd name="f4895" fmla="val 4862947"/>
              <a:gd name="f4896" fmla="val 3477798"/>
              <a:gd name="f4897" fmla="val 4867410"/>
              <a:gd name="f4898" fmla="val 3466696"/>
              <a:gd name="f4899" fmla="val 4872110"/>
              <a:gd name="f4900" fmla="val 3454479"/>
              <a:gd name="f4901" fmla="val 7136756"/>
              <a:gd name="f4902" fmla="val 3174295"/>
              <a:gd name="f4903" fmla="val 3178524"/>
              <a:gd name="f4904" fmla="val 3208833"/>
              <a:gd name="f4905" fmla="val 7121602"/>
              <a:gd name="f4906" fmla="val 7122072"/>
              <a:gd name="f4907" fmla="val 3211183"/>
              <a:gd name="f4908" fmla="val 7122307"/>
              <a:gd name="f4909" fmla="val 3213532"/>
              <a:gd name="f4910" fmla="val 3215882"/>
              <a:gd name="f4911" fmla="val 3217996"/>
              <a:gd name="f4912" fmla="val 3220111"/>
              <a:gd name="f4913" fmla="val 3222225"/>
              <a:gd name="f4914" fmla="val 3227394"/>
              <a:gd name="f4915" fmla="val 3232563"/>
              <a:gd name="f4916" fmla="val 3237732"/>
              <a:gd name="f4917" fmla="val 7121132"/>
              <a:gd name="f4918" fmla="val 3242901"/>
              <a:gd name="f4919" fmla="val 7120310"/>
              <a:gd name="f4920" fmla="val 3248775"/>
              <a:gd name="f4921" fmla="val 7119135"/>
              <a:gd name="f4922" fmla="val 3255353"/>
              <a:gd name="f4923" fmla="val 7022571"/>
              <a:gd name="f4924" fmla="val 3285662"/>
              <a:gd name="f4925" fmla="val 7114906"/>
              <a:gd name="f4926" fmla="val 7111147"/>
              <a:gd name="f4927" fmla="val 3317145"/>
              <a:gd name="f4928" fmla="val 7102454"/>
              <a:gd name="f4929" fmla="val 3343577"/>
              <a:gd name="f4930" fmla="val 7088826"/>
              <a:gd name="f4931" fmla="val 3364958"/>
              <a:gd name="f4932" fmla="val 7075199"/>
              <a:gd name="f4933" fmla="val 3386338"/>
              <a:gd name="f4934" fmla="val 7056403"/>
              <a:gd name="f4935" fmla="val 3402667"/>
              <a:gd name="f4936" fmla="val 7032438"/>
              <a:gd name="f4937" fmla="val 3413944"/>
              <a:gd name="f4938" fmla="val 7047593"/>
              <a:gd name="f4939" fmla="val 3440024"/>
              <a:gd name="f4940" fmla="val 7082365"/>
              <a:gd name="f4941" fmla="val 3424283"/>
              <a:gd name="f4942" fmla="val 7108327"/>
              <a:gd name="f4943" fmla="val 3396088"/>
              <a:gd name="f4944" fmla="val 7125479"/>
              <a:gd name="f4945" fmla="val 3355442"/>
              <a:gd name="f4946" fmla="val 7142630"/>
              <a:gd name="f4947" fmla="val 3314796"/>
              <a:gd name="f4948" fmla="val 7151441"/>
              <a:gd name="f4949" fmla="val 3260405"/>
              <a:gd name="f4950" fmla="val 3192269"/>
              <a:gd name="f4951" fmla="val 1989788"/>
              <a:gd name="f4952" fmla="val 3155622"/>
              <a:gd name="f4953" fmla="val 3182055"/>
              <a:gd name="f4954" fmla="val 2045119"/>
              <a:gd name="f4955" fmla="val 3285315"/>
              <a:gd name="f4956" fmla="val 3311395"/>
              <a:gd name="f4957" fmla="val 2108203"/>
              <a:gd name="f4958" fmla="val 2068379"/>
              <a:gd name="f4959" fmla="val 3152481"/>
              <a:gd name="f4960" fmla="val 344452"/>
              <a:gd name="f4961" fmla="val 354907"/>
              <a:gd name="f4962" fmla="val 3156474"/>
              <a:gd name="f4963" fmla="val 3164462"/>
              <a:gd name="f4964" fmla="val 369944"/>
              <a:gd name="f4965" fmla="val 3172451"/>
              <a:gd name="f4966" fmla="val 373704"/>
              <a:gd name="f4967" fmla="val 3183845"/>
              <a:gd name="f4968" fmla="val 3198648"/>
              <a:gd name="f4969" fmla="val 3212039"/>
              <a:gd name="f4970" fmla="val 3222671"/>
              <a:gd name="f4971" fmla="val 3230542"/>
              <a:gd name="f4972" fmla="val 3238413"/>
              <a:gd name="f4973" fmla="val 3242348"/>
              <a:gd name="f4974" fmla="val 318138"/>
              <a:gd name="f4975" fmla="val 307800"/>
              <a:gd name="f4976" fmla="val 3238236"/>
              <a:gd name="f4977" fmla="val 300047"/>
              <a:gd name="f4978" fmla="val 3230013"/>
              <a:gd name="f4979" fmla="val 292293"/>
              <a:gd name="f4980" fmla="val 3221791"/>
              <a:gd name="f4981" fmla="val 3210865"/>
              <a:gd name="f4982" fmla="val 3197238"/>
              <a:gd name="f4983" fmla="val 292352"/>
              <a:gd name="f4984" fmla="val 3173038"/>
              <a:gd name="f4985" fmla="val 300223"/>
              <a:gd name="f4986" fmla="val 3164815"/>
              <a:gd name="f4987" fmla="val 308094"/>
              <a:gd name="f4988" fmla="val 3156591"/>
              <a:gd name="f4989" fmla="val 331765"/>
              <a:gd name="f4990" fmla="val 3126400"/>
              <a:gd name="f4991" fmla="val 308270"/>
              <a:gd name="f4992" fmla="val 289885"/>
              <a:gd name="f4993" fmla="val 3133155"/>
              <a:gd name="f4994" fmla="val 276610"/>
              <a:gd name="f4995" fmla="val 3146664"/>
              <a:gd name="f4996" fmla="val 263336"/>
              <a:gd name="f4997" fmla="val 3160174"/>
              <a:gd name="f4998" fmla="val 3178676"/>
              <a:gd name="f4999" fmla="val 3202171"/>
              <a:gd name="f5000" fmla="val 3212509"/>
              <a:gd name="f5001" fmla="val 258343"/>
              <a:gd name="f5002" fmla="val 3223141"/>
              <a:gd name="f5003" fmla="val 261632"/>
              <a:gd name="f5004" fmla="val 3234066"/>
              <a:gd name="f5005" fmla="val 264922"/>
              <a:gd name="f5006" fmla="val 3244991"/>
              <a:gd name="f5007" fmla="val 270090"/>
              <a:gd name="f5008" fmla="val 3256504"/>
              <a:gd name="f5009" fmla="val 277139"/>
              <a:gd name="f5010" fmla="val 3268603"/>
              <a:gd name="f5011" fmla="val 3280704"/>
              <a:gd name="f5012" fmla="val 3293567"/>
              <a:gd name="f5013" fmla="val 304099"/>
              <a:gd name="f5014" fmla="val 3307194"/>
              <a:gd name="f5015" fmla="val 315025"/>
              <a:gd name="f5016" fmla="val 3320821"/>
              <a:gd name="f5017" fmla="val 328123"/>
              <a:gd name="f5018" fmla="val 3335388"/>
              <a:gd name="f5019" fmla="val 343395"/>
              <a:gd name="f5020" fmla="val 3350895"/>
              <a:gd name="f5021" fmla="val 385333"/>
              <a:gd name="f5022" fmla="val 368417"/>
              <a:gd name="f5023" fmla="val 3334448"/>
              <a:gd name="f5024" fmla="val 353791"/>
              <a:gd name="f5025" fmla="val 3319059"/>
              <a:gd name="f5026" fmla="val 341457"/>
              <a:gd name="f5027" fmla="val 3304727"/>
              <a:gd name="f5028" fmla="val 329122"/>
              <a:gd name="f5029" fmla="val 3290396"/>
              <a:gd name="f5030" fmla="val 318490"/>
              <a:gd name="f5031" fmla="val 3276768"/>
              <a:gd name="f5032" fmla="val 3263846"/>
              <a:gd name="f5033" fmla="val 317785"/>
              <a:gd name="f5034" fmla="val 3267605"/>
              <a:gd name="f5035" fmla="val 3269484"/>
              <a:gd name="f5036" fmla="val 336699"/>
              <a:gd name="f5037" fmla="val 346802"/>
              <a:gd name="f5038" fmla="val 356082"/>
              <a:gd name="f5039" fmla="val 3267722"/>
              <a:gd name="f5040" fmla="val 3264199"/>
              <a:gd name="f5041" fmla="val 372999"/>
              <a:gd name="f5042" fmla="val 3260674"/>
              <a:gd name="f5043" fmla="val 3255740"/>
              <a:gd name="f5044" fmla="val 386215"/>
              <a:gd name="f5045" fmla="val 3249397"/>
              <a:gd name="f5046" fmla="val 392206"/>
              <a:gd name="f5047" fmla="val 3243053"/>
              <a:gd name="f5048" fmla="val 396905"/>
              <a:gd name="f5049" fmla="val 3235593"/>
              <a:gd name="f5050" fmla="val 400312"/>
              <a:gd name="f5051" fmla="val 3227017"/>
              <a:gd name="f5052" fmla="val 403718"/>
              <a:gd name="f5053" fmla="val 3218442"/>
              <a:gd name="f5054" fmla="val 405422"/>
              <a:gd name="f5055" fmla="val 3209103"/>
              <a:gd name="f5056" fmla="val 3198999"/>
              <a:gd name="f5057" fmla="val 3187957"/>
              <a:gd name="f5058" fmla="val 403660"/>
              <a:gd name="f5059" fmla="val 3177972"/>
              <a:gd name="f5060" fmla="val 400135"/>
              <a:gd name="f5061" fmla="val 3169044"/>
              <a:gd name="f5062" fmla="val 396611"/>
              <a:gd name="f5063" fmla="val 3160116"/>
              <a:gd name="f5064" fmla="val 391560"/>
              <a:gd name="f5065" fmla="val 384981"/>
              <a:gd name="f5066" fmla="val 3146136"/>
              <a:gd name="f5067" fmla="val 378403"/>
              <a:gd name="f5068" fmla="val 3139793"/>
              <a:gd name="f5069" fmla="val 370590"/>
              <a:gd name="f5070" fmla="val 3134917"/>
              <a:gd name="f5071" fmla="val 361545"/>
              <a:gd name="f5072" fmla="val 3131510"/>
              <a:gd name="f5073" fmla="val 352499"/>
              <a:gd name="f5074" fmla="val 3128103"/>
              <a:gd name="f5075" fmla="val 342573"/>
              <a:gd name="f5076" fmla="val 3778771"/>
              <a:gd name="f5077" fmla="val 3122810"/>
              <a:gd name="f5078" fmla="val 3130916"/>
              <a:gd name="f5079" fmla="val 3769256"/>
              <a:gd name="f5080" fmla="val 3199639"/>
              <a:gd name="f5081" fmla="val 3220433"/>
              <a:gd name="f5082" fmla="val 3731898"/>
              <a:gd name="f5083" fmla="val 3246512"/>
              <a:gd name="f5084" fmla="val 3773485"/>
              <a:gd name="f5085" fmla="val 3224662"/>
              <a:gd name="f5086" fmla="val 3798154"/>
              <a:gd name="f5087" fmla="val 3367747"/>
              <a:gd name="f5088" fmla="val 3358231"/>
              <a:gd name="f5089" fmla="val 3793925"/>
              <a:gd name="f5090" fmla="val 3213737"/>
              <a:gd name="f5091" fmla="val 3834101"/>
              <a:gd name="f5092" fmla="val 3192944"/>
              <a:gd name="f5093" fmla="val 3814719"/>
              <a:gd name="f5094" fmla="val 3254970"/>
              <a:gd name="f5095" fmla="val 3270125"/>
              <a:gd name="f5096" fmla="val 3863001"/>
              <a:gd name="f5097" fmla="val 3177789"/>
              <a:gd name="f5098" fmla="val 3851723"/>
              <a:gd name="f5099" fmla="val 3159816"/>
              <a:gd name="f5100" fmla="val 3790049"/>
              <a:gd name="f5101" fmla="val 3190124"/>
              <a:gd name="f5102" fmla="val 3117877"/>
              <a:gd name="f5103" fmla="val 5976926"/>
              <a:gd name="f5104" fmla="val 3121637"/>
              <a:gd name="f5105" fmla="val 3129156"/>
              <a:gd name="f5106" fmla="val 3160873"/>
              <a:gd name="f5107" fmla="val 3155470"/>
              <a:gd name="f5108" fmla="val 3151534"/>
              <a:gd name="f5109" fmla="val 5985031"/>
              <a:gd name="f5110" fmla="val 3149067"/>
              <a:gd name="f5111" fmla="val 5994195"/>
              <a:gd name="f5112" fmla="val 3146600"/>
              <a:gd name="f5113" fmla="val 6003709"/>
              <a:gd name="f5114" fmla="val 3145367"/>
              <a:gd name="f5115" fmla="val 6013578"/>
              <a:gd name="f5116" fmla="val 6029084"/>
              <a:gd name="f5117" fmla="val 6041479"/>
              <a:gd name="f5118" fmla="val 3149539"/>
              <a:gd name="f5119" fmla="val 6050758"/>
              <a:gd name="f5120" fmla="val 3157878"/>
              <a:gd name="f5121" fmla="val 6060040"/>
              <a:gd name="f5122" fmla="val 3166219"/>
              <a:gd name="f5123" fmla="val 3177438"/>
              <a:gd name="f5124" fmla="val 3191535"/>
              <a:gd name="f5125" fmla="val 3205866"/>
              <a:gd name="f5126" fmla="val 6059688"/>
              <a:gd name="f5127" fmla="val 3216380"/>
              <a:gd name="f5128" fmla="val 3223077"/>
              <a:gd name="f5129" fmla="val 6039716"/>
              <a:gd name="f5130" fmla="val 3229773"/>
              <a:gd name="f5131" fmla="val 6024033"/>
              <a:gd name="f5132" fmla="val 3233121"/>
              <a:gd name="f5133" fmla="val 6002652"/>
              <a:gd name="f5134" fmla="val 6002417"/>
              <a:gd name="f5135" fmla="val 6001066"/>
              <a:gd name="f5136" fmla="val 3233003"/>
              <a:gd name="f5137" fmla="val 5998600"/>
              <a:gd name="f5138" fmla="val 3232768"/>
              <a:gd name="f5139" fmla="val 3232534"/>
              <a:gd name="f5140" fmla="val 5993726"/>
              <a:gd name="f5141" fmla="val 3232416"/>
              <a:gd name="f5142" fmla="val 5991375"/>
              <a:gd name="f5143" fmla="val 3254618"/>
              <a:gd name="f5144" fmla="val 6050583"/>
              <a:gd name="f5145" fmla="val 3315236"/>
              <a:gd name="f5146" fmla="val 3342020"/>
              <a:gd name="f5147" fmla="val 6088996"/>
              <a:gd name="f5148" fmla="val 3311712"/>
              <a:gd name="f5149" fmla="val 6032257"/>
              <a:gd name="f5150" fmla="val 3254971"/>
              <a:gd name="f5151" fmla="val 6052697"/>
              <a:gd name="f5152" fmla="val 3254031"/>
              <a:gd name="f5153" fmla="val 6068614"/>
              <a:gd name="f5154" fmla="val 3247746"/>
              <a:gd name="f5155" fmla="val 6080009"/>
              <a:gd name="f5156" fmla="val 3236116"/>
              <a:gd name="f5157" fmla="val 6091406"/>
              <a:gd name="f5158" fmla="val 3224486"/>
              <a:gd name="f5159" fmla="val 6097102"/>
              <a:gd name="f5160" fmla="val 3209038"/>
              <a:gd name="f5161" fmla="val 3189772"/>
              <a:gd name="f5162" fmla="val 3178730"/>
              <a:gd name="f5163" fmla="val 6095164"/>
              <a:gd name="f5164" fmla="val 3168803"/>
              <a:gd name="f5165" fmla="val 6091288"/>
              <a:gd name="f5166" fmla="val 3159993"/>
              <a:gd name="f5167" fmla="val 6087410"/>
              <a:gd name="f5168" fmla="val 3151182"/>
              <a:gd name="f5169" fmla="val 6081772"/>
              <a:gd name="f5170" fmla="val 3143663"/>
              <a:gd name="f5171" fmla="val 6074371"/>
              <a:gd name="f5172" fmla="val 3137438"/>
              <a:gd name="f5173" fmla="val 6066971"/>
              <a:gd name="f5174" fmla="val 3131211"/>
              <a:gd name="f5175" fmla="val 6057983"/>
              <a:gd name="f5176" fmla="val 3126395"/>
              <a:gd name="f5177" fmla="val 6047410"/>
              <a:gd name="f5178" fmla="val 3122988"/>
              <a:gd name="f5179" fmla="val 6036837"/>
              <a:gd name="f5180" fmla="val 3119581"/>
              <a:gd name="f5181" fmla="val 6024856"/>
              <a:gd name="f5182" fmla="val 3110875"/>
              <a:gd name="f5183" fmla="val 3137306"/>
              <a:gd name="f5184" fmla="val 5680565"/>
              <a:gd name="f5185" fmla="val 5683033"/>
              <a:gd name="f5186" fmla="val 3183122"/>
              <a:gd name="f5187" fmla="val 5681153"/>
              <a:gd name="f5188" fmla="val 5679215"/>
              <a:gd name="f5189" fmla="val 3183063"/>
              <a:gd name="f5190" fmla="val 5677217"/>
              <a:gd name="f5191" fmla="val 3182945"/>
              <a:gd name="f5192" fmla="val 5675220"/>
              <a:gd name="f5193" fmla="val 3182828"/>
              <a:gd name="f5194" fmla="val 5672107"/>
              <a:gd name="f5195" fmla="val 3182769"/>
              <a:gd name="f5196" fmla="val 5667878"/>
              <a:gd name="f5197" fmla="val 5645323"/>
              <a:gd name="f5198" fmla="val 5626762"/>
              <a:gd name="f5199" fmla="val 3189347"/>
              <a:gd name="f5200" fmla="val 5612195"/>
              <a:gd name="f5201" fmla="val 3202505"/>
              <a:gd name="f5202" fmla="val 5597863"/>
              <a:gd name="f5203" fmla="val 3215427"/>
              <a:gd name="f5204" fmla="val 3232578"/>
              <a:gd name="f5205" fmla="val 3253959"/>
              <a:gd name="f5206" fmla="val 3278864"/>
              <a:gd name="f5207" fmla="val 5601035"/>
              <a:gd name="f5208" fmla="val 3298482"/>
              <a:gd name="f5209" fmla="val 5621711"/>
              <a:gd name="f5210" fmla="val 3312813"/>
              <a:gd name="f5211" fmla="val 3327145"/>
              <a:gd name="f5212" fmla="val 5670933"/>
              <a:gd name="f5213" fmla="val 3334312"/>
              <a:gd name="f5214" fmla="val 5715807"/>
              <a:gd name="f5215" fmla="val 3306823"/>
              <a:gd name="f5216" fmla="val 5714399"/>
              <a:gd name="f5217" fmla="val 3307057"/>
              <a:gd name="f5218" fmla="val 5712871"/>
              <a:gd name="f5219" fmla="val 3307175"/>
              <a:gd name="f5220" fmla="val 5711226"/>
              <a:gd name="f5221" fmla="val 5709581"/>
              <a:gd name="f5222" fmla="val 5707233"/>
              <a:gd name="f5223" fmla="val 5704178"/>
              <a:gd name="f5224" fmla="val 5677864"/>
              <a:gd name="f5225" fmla="val 5657658"/>
              <a:gd name="f5226" fmla="val 3302418"/>
              <a:gd name="f5227" fmla="val 5643561"/>
              <a:gd name="f5228" fmla="val 3292902"/>
              <a:gd name="f5229" fmla="val 5629464"/>
              <a:gd name="f5230" fmla="val 3283386"/>
              <a:gd name="f5231" fmla="val 3269818"/>
              <a:gd name="f5232" fmla="val 3252197"/>
              <a:gd name="f5233" fmla="val 3238805"/>
              <a:gd name="f5234" fmla="val 5627290"/>
              <a:gd name="f5235" fmla="val 3228291"/>
              <a:gd name="f5236" fmla="val 5637041"/>
              <a:gd name="f5237" fmla="val 3220655"/>
              <a:gd name="f5238" fmla="val 5646791"/>
              <a:gd name="f5239" fmla="val 3213019"/>
              <a:gd name="f5240" fmla="val 5660477"/>
              <a:gd name="f5241" fmla="val 3209202"/>
              <a:gd name="f5242" fmla="val 5678099"/>
              <a:gd name="f5243" fmla="val 5682563"/>
              <a:gd name="f5244" fmla="val 3209436"/>
              <a:gd name="f5245" fmla="val 3209906"/>
              <a:gd name="f5246" fmla="val 5700067"/>
              <a:gd name="f5247" fmla="val 3210376"/>
              <a:gd name="f5248" fmla="val 5707115"/>
              <a:gd name="f5249" fmla="val 3211198"/>
              <a:gd name="f5250" fmla="val 5715104"/>
              <a:gd name="f5251" fmla="val 3212373"/>
              <a:gd name="f5252" fmla="val 3110874"/>
              <a:gd name="f5253" fmla="val 9916812"/>
              <a:gd name="f5254" fmla="val 9919279"/>
              <a:gd name="f5255" fmla="val 3183121"/>
              <a:gd name="f5256" fmla="val 9917399"/>
              <a:gd name="f5257" fmla="val 9915461"/>
              <a:gd name="f5258" fmla="val 3183062"/>
              <a:gd name="f5259" fmla="val 9913464"/>
              <a:gd name="f5260" fmla="val 9911467"/>
              <a:gd name="f5261" fmla="val 3182827"/>
              <a:gd name="f5262" fmla="val 9908353"/>
              <a:gd name="f5263" fmla="val 3182768"/>
              <a:gd name="f5264" fmla="val 9904124"/>
              <a:gd name="f5265" fmla="val 9881569"/>
              <a:gd name="f5266" fmla="val 9863008"/>
              <a:gd name="f5267" fmla="val 9848441"/>
              <a:gd name="f5268" fmla="val 3202504"/>
              <a:gd name="f5269" fmla="val 9834109"/>
              <a:gd name="f5270" fmla="val 3215426"/>
              <a:gd name="f5271" fmla="val 3253958"/>
              <a:gd name="f5272" fmla="val 3278863"/>
              <a:gd name="f5273" fmla="val 9837281"/>
              <a:gd name="f5274" fmla="val 3298481"/>
              <a:gd name="f5275" fmla="val 9857957"/>
              <a:gd name="f5276" fmla="val 9907179"/>
              <a:gd name="f5277" fmla="val 9952054"/>
              <a:gd name="f5278" fmla="val 3306822"/>
              <a:gd name="f5279" fmla="val 9950644"/>
              <a:gd name="f5280" fmla="val 9949117"/>
              <a:gd name="f5281" fmla="val 3307174"/>
              <a:gd name="f5282" fmla="val 9947473"/>
              <a:gd name="f5283" fmla="val 9945828"/>
              <a:gd name="f5284" fmla="val 9943478"/>
              <a:gd name="f5285" fmla="val 9940424"/>
              <a:gd name="f5286" fmla="val 9914110"/>
              <a:gd name="f5287" fmla="val 9893904"/>
              <a:gd name="f5288" fmla="val 3302417"/>
              <a:gd name="f5289" fmla="val 9879807"/>
              <a:gd name="f5290" fmla="val 3292901"/>
              <a:gd name="f5291" fmla="val 9865710"/>
              <a:gd name="f5292" fmla="val 3269817"/>
              <a:gd name="f5293" fmla="val 3252196"/>
              <a:gd name="f5294" fmla="val 3238804"/>
              <a:gd name="f5295" fmla="val 9863537"/>
              <a:gd name="f5296" fmla="val 3228290"/>
              <a:gd name="f5297" fmla="val 9873287"/>
              <a:gd name="f5298" fmla="val 3220654"/>
              <a:gd name="f5299" fmla="val 9883038"/>
              <a:gd name="f5300" fmla="val 9896723"/>
              <a:gd name="f5301" fmla="val 3209201"/>
              <a:gd name="f5302" fmla="val 9914345"/>
              <a:gd name="f5303" fmla="val 9918809"/>
              <a:gd name="f5304" fmla="val 3209435"/>
              <a:gd name="f5305" fmla="val 3209905"/>
              <a:gd name="f5306" fmla="val 9936312"/>
              <a:gd name="f5307" fmla="val 3210375"/>
              <a:gd name="f5308" fmla="val 9943361"/>
              <a:gd name="f5309" fmla="val 3211197"/>
              <a:gd name="f5310" fmla="val 9951349"/>
              <a:gd name="f5311" fmla="val 3212372"/>
              <a:gd name="f5312" fmla="val 684704"/>
              <a:gd name="f5313" fmla="val 687171"/>
              <a:gd name="f5314" fmla="val 685291"/>
              <a:gd name="f5315" fmla="val 683353"/>
              <a:gd name="f5316" fmla="val 681355"/>
              <a:gd name="f5317" fmla="val 679359"/>
              <a:gd name="f5318" fmla="val 676245"/>
              <a:gd name="f5319" fmla="val 672016"/>
              <a:gd name="f5320" fmla="val 649461"/>
              <a:gd name="f5321" fmla="val 630900"/>
              <a:gd name="f5322" fmla="val 616333"/>
              <a:gd name="f5323" fmla="val 602001"/>
              <a:gd name="f5324" fmla="val 605173"/>
              <a:gd name="f5325" fmla="val 625849"/>
              <a:gd name="f5326" fmla="val 675071"/>
              <a:gd name="f5327" fmla="val 719946"/>
              <a:gd name="f5328" fmla="val 718536"/>
              <a:gd name="f5329" fmla="val 717009"/>
              <a:gd name="f5330" fmla="val 715364"/>
              <a:gd name="f5331" fmla="val 713720"/>
              <a:gd name="f5332" fmla="val 711370"/>
              <a:gd name="f5333" fmla="val 708316"/>
              <a:gd name="f5334" fmla="val 682002"/>
              <a:gd name="f5335" fmla="val 661796"/>
              <a:gd name="f5336" fmla="val 647699"/>
              <a:gd name="f5337" fmla="val 633602"/>
              <a:gd name="f5338" fmla="val 631429"/>
              <a:gd name="f5339" fmla="val 641179"/>
              <a:gd name="f5340" fmla="val 650929"/>
              <a:gd name="f5341" fmla="val 664615"/>
              <a:gd name="f5342" fmla="val 682237"/>
              <a:gd name="f5343" fmla="val 686701"/>
              <a:gd name="f5344" fmla="val 704204"/>
              <a:gd name="f5345" fmla="val 711253"/>
              <a:gd name="f5346" fmla="val 719241"/>
              <a:gd name="f5347" fmla="val 7962424"/>
              <a:gd name="f5348" fmla="val 3099505"/>
              <a:gd name="f5349" fmla="val 7830265"/>
              <a:gd name="f5350" fmla="val 3106202"/>
              <a:gd name="f5351" fmla="val 3136510"/>
              <a:gd name="f5352" fmla="val 7950089"/>
              <a:gd name="f5353" fmla="val 3132633"/>
              <a:gd name="f5354" fmla="val 3142736"/>
              <a:gd name="f5355" fmla="val 7943334"/>
              <a:gd name="f5356" fmla="val 3153015"/>
              <a:gd name="f5357" fmla="val 7938283"/>
              <a:gd name="f5358" fmla="val 3163470"/>
              <a:gd name="f5359" fmla="val 7933231"/>
              <a:gd name="f5360" fmla="val 3173926"/>
              <a:gd name="f5361" fmla="val 7926594"/>
              <a:gd name="f5362" fmla="val 3185144"/>
              <a:gd name="f5363" fmla="val 7918371"/>
              <a:gd name="f5364" fmla="val 3197127"/>
              <a:gd name="f5365" fmla="val 3155893"/>
              <a:gd name="f5366" fmla="val 7890882"/>
              <a:gd name="f5367" fmla="val 3217920"/>
              <a:gd name="f5368" fmla="val 3246350"/>
              <a:gd name="f5369" fmla="val 7887651"/>
              <a:gd name="f5370" fmla="val 3271312"/>
              <a:gd name="f5371" fmla="val 7881190"/>
              <a:gd name="f5372" fmla="val 3292810"/>
              <a:gd name="f5373" fmla="val 7874729"/>
              <a:gd name="f5374" fmla="val 3314308"/>
              <a:gd name="f5375" fmla="val 3332458"/>
              <a:gd name="f5376" fmla="val 3347260"/>
              <a:gd name="f5377" fmla="val 7870441"/>
              <a:gd name="f5378" fmla="val 3370520"/>
              <a:gd name="f5379" fmla="val 7886887"/>
              <a:gd name="f5380" fmla="val 3352899"/>
              <a:gd name="f5381" fmla="val 7898987"/>
              <a:gd name="f5382" fmla="val 3331107"/>
              <a:gd name="f5383" fmla="val 7906741"/>
              <a:gd name="f5384" fmla="val 3305145"/>
              <a:gd name="f5385" fmla="val 7914494"/>
              <a:gd name="f5386" fmla="val 3279183"/>
              <a:gd name="f5387" fmla="val 3249168"/>
              <a:gd name="f5388" fmla="val 3215101"/>
              <a:gd name="f5389" fmla="val 7930706"/>
              <a:gd name="f5390" fmla="val 3228845"/>
              <a:gd name="f5391" fmla="val 7935170"/>
              <a:gd name="f5392" fmla="val 3222972"/>
              <a:gd name="f5393" fmla="val 7939575"/>
              <a:gd name="f5394" fmla="val 3216510"/>
              <a:gd name="f5395" fmla="val 7943922"/>
              <a:gd name="f5396" fmla="val 3209462"/>
              <a:gd name="f5397" fmla="val 7948268"/>
              <a:gd name="f5398" fmla="val 3202413"/>
              <a:gd name="f5399" fmla="val 7952615"/>
              <a:gd name="f5400" fmla="val 3194719"/>
              <a:gd name="f5401" fmla="val 7956961"/>
              <a:gd name="f5402" fmla="val 3186378"/>
              <a:gd name="f5403" fmla="val 7961308"/>
              <a:gd name="f5404" fmla="val 3178037"/>
              <a:gd name="f5405" fmla="val 7965596"/>
              <a:gd name="f5406" fmla="val 3168874"/>
              <a:gd name="f5407" fmla="val 7969825"/>
              <a:gd name="f5408" fmla="val 3158889"/>
              <a:gd name="f5409" fmla="val 7974054"/>
              <a:gd name="f5410" fmla="val 3148903"/>
              <a:gd name="f5411" fmla="val 7978518"/>
              <a:gd name="f5412" fmla="val 3137802"/>
              <a:gd name="f5413" fmla="val 7983217"/>
              <a:gd name="f5414" fmla="val 3125585"/>
              <a:gd name="f5415" fmla="val 4735368"/>
              <a:gd name="f5416" fmla="val 3079423"/>
              <a:gd name="f5417" fmla="val 3105854"/>
              <a:gd name="f5418" fmla="val 4790699"/>
              <a:gd name="f5419" fmla="val 3209115"/>
              <a:gd name="f5420" fmla="val 3235195"/>
              <a:gd name="f5421" fmla="val 4853783"/>
              <a:gd name="f5422" fmla="val 4813959"/>
              <a:gd name="f5423" fmla="val 11260664"/>
              <a:gd name="f5424" fmla="val 3073005"/>
              <a:gd name="f5425" fmla="val 3081111"/>
              <a:gd name="f5426" fmla="val 11251148"/>
              <a:gd name="f5427" fmla="val 3149833"/>
              <a:gd name="f5428" fmla="val 3170627"/>
              <a:gd name="f5429" fmla="val 11213791"/>
              <a:gd name="f5430" fmla="val 3196706"/>
              <a:gd name="f5431" fmla="val 11255377"/>
              <a:gd name="f5432" fmla="val 3174856"/>
              <a:gd name="f5433" fmla="val 11280047"/>
              <a:gd name="f5434" fmla="val 3317940"/>
              <a:gd name="f5435" fmla="val 3308425"/>
              <a:gd name="f5436" fmla="val 11275818"/>
              <a:gd name="f5437" fmla="val 3163931"/>
              <a:gd name="f5438" fmla="val 11315994"/>
              <a:gd name="f5439" fmla="val 3143137"/>
              <a:gd name="f5440" fmla="val 11296611"/>
              <a:gd name="f5441" fmla="val 3205164"/>
              <a:gd name="f5442" fmla="val 3220318"/>
              <a:gd name="f5443" fmla="val 11344893"/>
              <a:gd name="f5444" fmla="val 3127983"/>
              <a:gd name="f5445" fmla="val 11333616"/>
              <a:gd name="f5446" fmla="val 3110010"/>
              <a:gd name="f5447" fmla="val 11271941"/>
              <a:gd name="f5448" fmla="val 3140318"/>
              <a:gd name="f5449" fmla="val 11720778"/>
              <a:gd name="f5450" fmla="val 3044256"/>
              <a:gd name="f5451" fmla="val 11717254"/>
              <a:gd name="f5452" fmla="val 3077619"/>
              <a:gd name="f5453" fmla="val 11711439"/>
              <a:gd name="f5454" fmla="val 3107516"/>
              <a:gd name="f5455" fmla="val 11703333"/>
              <a:gd name="f5456" fmla="val 3133948"/>
              <a:gd name="f5457" fmla="val 11695228"/>
              <a:gd name="f5458" fmla="val 3160380"/>
              <a:gd name="f5459" fmla="val 11684126"/>
              <a:gd name="f5460" fmla="val 3183229"/>
              <a:gd name="f5461" fmla="val 3202495"/>
              <a:gd name="f5462" fmla="val 11690822"/>
              <a:gd name="f5463" fmla="val 3221878"/>
              <a:gd name="f5464" fmla="val 11708913"/>
              <a:gd name="f5465" fmla="val 3194154"/>
              <a:gd name="f5466" fmla="val 11721718"/>
              <a:gd name="f5467" fmla="val 3164785"/>
              <a:gd name="f5468" fmla="val 11729237"/>
              <a:gd name="f5469" fmla="val 3133772"/>
              <a:gd name="f5470" fmla="val 11777519"/>
              <a:gd name="f5471" fmla="val 11771880"/>
              <a:gd name="f5472" fmla="val 3218119"/>
              <a:gd name="f5473" fmla="val 11745213"/>
              <a:gd name="f5474" fmla="val 3283318"/>
              <a:gd name="f5475" fmla="val 11697518"/>
              <a:gd name="f5476" fmla="val 3329368"/>
              <a:gd name="f5477" fmla="val 11714082"/>
              <a:gd name="f5478" fmla="val 3354038"/>
              <a:gd name="f5479" fmla="val 11740632"/>
              <a:gd name="f5480" fmla="val 3329133"/>
              <a:gd name="f5481" fmla="val 11761836"/>
              <a:gd name="f5482" fmla="val 3297709"/>
              <a:gd name="f5483" fmla="val 11777695"/>
              <a:gd name="f5484" fmla="val 3259764"/>
              <a:gd name="f5485" fmla="val 11793554"/>
              <a:gd name="f5486" fmla="val 3221819"/>
              <a:gd name="f5487" fmla="val 11803951"/>
              <a:gd name="f5488" fmla="val 3176181"/>
              <a:gd name="f5489" fmla="val 11808885"/>
              <a:gd name="f5490" fmla="val 3122847"/>
              <a:gd name="f5491" fmla="val 11792673"/>
              <a:gd name="f5492" fmla="val 3099235"/>
              <a:gd name="f5493" fmla="val 3103464"/>
              <a:gd name="f5494" fmla="val 11739222"/>
              <a:gd name="f5495" fmla="val 3092891"/>
              <a:gd name="f5496" fmla="val 11741689"/>
              <a:gd name="f5497" fmla="val 3083375"/>
              <a:gd name="f5498" fmla="val 11743334"/>
              <a:gd name="f5499" fmla="val 3074917"/>
              <a:gd name="f5500" fmla="val 11744978"/>
              <a:gd name="f5501" fmla="val 3066459"/>
              <a:gd name="f5502" fmla="val 11746740"/>
              <a:gd name="f5503" fmla="val 3059410"/>
              <a:gd name="f5504" fmla="val 11748620"/>
              <a:gd name="f5505" fmla="val 3053771"/>
              <a:gd name="f5506" fmla="val 9067532"/>
              <a:gd name="f5507" fmla="val 3044089"/>
              <a:gd name="f5508" fmla="val 3052195"/>
              <a:gd name="f5509" fmla="val 9058016"/>
              <a:gd name="f5510" fmla="val 3120918"/>
              <a:gd name="f5511" fmla="val 3141711"/>
              <a:gd name="f5512" fmla="val 9020659"/>
              <a:gd name="f5513" fmla="val 3167790"/>
              <a:gd name="f5514" fmla="val 9062245"/>
              <a:gd name="f5515" fmla="val 3145940"/>
              <a:gd name="f5516" fmla="val 9086915"/>
              <a:gd name="f5517" fmla="val 3289024"/>
              <a:gd name="f5518" fmla="val 3279509"/>
              <a:gd name="f5519" fmla="val 9082686"/>
              <a:gd name="f5520" fmla="val 3135015"/>
              <a:gd name="f5521" fmla="val 9122862"/>
              <a:gd name="f5522" fmla="val 3114222"/>
              <a:gd name="f5523" fmla="val 9103479"/>
              <a:gd name="f5524" fmla="val 3176248"/>
              <a:gd name="f5525" fmla="val 3191402"/>
              <a:gd name="f5526" fmla="val 9151761"/>
              <a:gd name="f5527" fmla="val 3099067"/>
              <a:gd name="f5528" fmla="val 9140484"/>
              <a:gd name="f5529" fmla="val 3081093"/>
              <a:gd name="f5530" fmla="val 9078809"/>
              <a:gd name="f5531" fmla="val 3111403"/>
              <a:gd name="f5532" fmla="val 2366692"/>
              <a:gd name="f5533" fmla="val 2357177"/>
              <a:gd name="f5534" fmla="val 2319820"/>
              <a:gd name="f5535" fmla="val 2361406"/>
              <a:gd name="f5536" fmla="val 2386076"/>
              <a:gd name="f5537" fmla="val 2381846"/>
              <a:gd name="f5538" fmla="val 2422023"/>
              <a:gd name="f5539" fmla="val 2402640"/>
              <a:gd name="f5540" fmla="val 3176249"/>
              <a:gd name="f5541" fmla="val 3191403"/>
              <a:gd name="f5542" fmla="val 2450922"/>
              <a:gd name="f5543" fmla="val 3099068"/>
              <a:gd name="f5544" fmla="val 2439644"/>
              <a:gd name="f5545" fmla="val 3081094"/>
              <a:gd name="f5546" fmla="val 2377970"/>
              <a:gd name="f5547" fmla="val 7846476"/>
              <a:gd name="f5548" fmla="val 2750528"/>
              <a:gd name="f5549" fmla="val 2776960"/>
              <a:gd name="f5550" fmla="val 7901807"/>
              <a:gd name="f5551" fmla="val 2880221"/>
              <a:gd name="f5552" fmla="val 2906300"/>
              <a:gd name="f5553" fmla="val 7964891"/>
              <a:gd name="f5554" fmla="val 7925067"/>
              <a:gd name="f5555" fmla="val 5712989"/>
              <a:gd name="f5556" fmla="val 2718902"/>
              <a:gd name="f5557" fmla="val 5696308"/>
              <a:gd name="f5558" fmla="val 2810767"/>
              <a:gd name="f5559" fmla="val 5656013"/>
              <a:gd name="f5560" fmla="val 2863044"/>
              <a:gd name="f5561" fmla="val 5592107"/>
              <a:gd name="f5562" fmla="val 2875731"/>
              <a:gd name="f5563" fmla="val 5600213"/>
              <a:gd name="f5564" fmla="val 2908859"/>
              <a:gd name="f5565" fmla="val 5637805"/>
              <a:gd name="f5566" fmla="val 2898286"/>
              <a:gd name="f5567" fmla="val 5667643"/>
              <a:gd name="f5568" fmla="val 2879138"/>
              <a:gd name="f5569" fmla="val 2851414"/>
              <a:gd name="f5570" fmla="val 5711814"/>
              <a:gd name="f5571" fmla="val 2823690"/>
              <a:gd name="f5572" fmla="val 5727438"/>
              <a:gd name="f5573" fmla="val 2786802"/>
              <a:gd name="f5574" fmla="val 5736601"/>
              <a:gd name="f5575" fmla="val 2740753"/>
              <a:gd name="f5576" fmla="val 717127"/>
              <a:gd name="f5577" fmla="val 700445"/>
              <a:gd name="f5578" fmla="val 660151"/>
              <a:gd name="f5579" fmla="val 596245"/>
              <a:gd name="f5580" fmla="val 604351"/>
              <a:gd name="f5581" fmla="val 641943"/>
              <a:gd name="f5582" fmla="val 671781"/>
              <a:gd name="f5583" fmla="val 715952"/>
              <a:gd name="f5584" fmla="val 731576"/>
              <a:gd name="f5585" fmla="val 740739"/>
              <a:gd name="f5586" fmla="val 9949235"/>
              <a:gd name="f5587" fmla="val 2718901"/>
              <a:gd name="f5588" fmla="val 9932553"/>
              <a:gd name="f5589" fmla="val 9892259"/>
              <a:gd name="f5590" fmla="val 2863043"/>
              <a:gd name="f5591" fmla="val 9828353"/>
              <a:gd name="f5592" fmla="val 2875730"/>
              <a:gd name="f5593" fmla="val 9836459"/>
              <a:gd name="f5594" fmla="val 2908858"/>
              <a:gd name="f5595" fmla="val 9874051"/>
              <a:gd name="f5596" fmla="val 9903889"/>
              <a:gd name="f5597" fmla="val 2879137"/>
              <a:gd name="f5598" fmla="val 2851413"/>
              <a:gd name="f5599" fmla="val 9948060"/>
              <a:gd name="f5600" fmla="val 2823689"/>
              <a:gd name="f5601" fmla="val 9963684"/>
              <a:gd name="f5602" fmla="val 9972847"/>
              <a:gd name="f5603" fmla="val 2740752"/>
              <a:gd name="f5604" fmla="val 7066624"/>
              <a:gd name="f5605" fmla="val 2715362"/>
              <a:gd name="f5606" fmla="val 7063099"/>
              <a:gd name="f5607" fmla="val 2748725"/>
              <a:gd name="f5608" fmla="val 7057284"/>
              <a:gd name="f5609" fmla="val 2778622"/>
              <a:gd name="f5610" fmla="val 7049179"/>
              <a:gd name="f5611" fmla="val 2805054"/>
              <a:gd name="f5612" fmla="val 7041073"/>
              <a:gd name="f5613" fmla="val 2831486"/>
              <a:gd name="f5614" fmla="val 7029971"/>
              <a:gd name="f5615" fmla="val 2854335"/>
              <a:gd name="f5616" fmla="val 2873601"/>
              <a:gd name="f5617" fmla="val 7036668"/>
              <a:gd name="f5618" fmla="val 2892984"/>
              <a:gd name="f5619" fmla="val 7054759"/>
              <a:gd name="f5620" fmla="val 2865260"/>
              <a:gd name="f5621" fmla="val 7067563"/>
              <a:gd name="f5622" fmla="val 2835891"/>
              <a:gd name="f5623" fmla="val 7075082"/>
              <a:gd name="f5624" fmla="val 2804878"/>
              <a:gd name="f5625" fmla="val 7123364"/>
              <a:gd name="f5626" fmla="val 7117725"/>
              <a:gd name="f5627" fmla="val 2889225"/>
              <a:gd name="f5628" fmla="val 7091059"/>
              <a:gd name="f5629" fmla="val 2954423"/>
              <a:gd name="f5630" fmla="val 7043364"/>
              <a:gd name="f5631" fmla="val 3000474"/>
              <a:gd name="f5632" fmla="val 7059928"/>
              <a:gd name="f5633" fmla="val 3025144"/>
              <a:gd name="f5634" fmla="val 7086477"/>
              <a:gd name="f5635" fmla="val 3000239"/>
              <a:gd name="f5636" fmla="val 7107681"/>
              <a:gd name="f5637" fmla="val 2968814"/>
              <a:gd name="f5638" fmla="val 7123540"/>
              <a:gd name="f5639" fmla="val 2930870"/>
              <a:gd name="f5640" fmla="val 7139399"/>
              <a:gd name="f5641" fmla="val 2892925"/>
              <a:gd name="f5642" fmla="val 7149796"/>
              <a:gd name="f5643" fmla="val 2847286"/>
              <a:gd name="f5644" fmla="val 7154730"/>
              <a:gd name="f5645" fmla="val 2793953"/>
              <a:gd name="f5646" fmla="val 7138518"/>
              <a:gd name="f5647" fmla="val 2770340"/>
              <a:gd name="f5648" fmla="val 2774569"/>
              <a:gd name="f5649" fmla="val 7085067"/>
              <a:gd name="f5650" fmla="val 2763997"/>
              <a:gd name="f5651" fmla="val 7087534"/>
              <a:gd name="f5652" fmla="val 2754481"/>
              <a:gd name="f5653" fmla="val 7089179"/>
              <a:gd name="f5654" fmla="val 2746023"/>
              <a:gd name="f5655" fmla="val 7090824"/>
              <a:gd name="f5656" fmla="val 2737565"/>
              <a:gd name="f5657" fmla="val 7092586"/>
              <a:gd name="f5658" fmla="val 2730516"/>
              <a:gd name="f5659" fmla="val 7094465"/>
              <a:gd name="f5660" fmla="val 2724877"/>
              <a:gd name="f5661" fmla="val 2711808"/>
              <a:gd name="f5662" fmla="val 3811546"/>
              <a:gd name="f5663" fmla="val 3822002"/>
              <a:gd name="f5664" fmla="val 2715802"/>
              <a:gd name="f5665" fmla="val 2723790"/>
              <a:gd name="f5666" fmla="val 3837038"/>
              <a:gd name="f5667" fmla="val 2731778"/>
              <a:gd name="f5668" fmla="val 3840798"/>
              <a:gd name="f5669" fmla="val 2743174"/>
              <a:gd name="f5670" fmla="val 2757975"/>
              <a:gd name="f5671" fmla="val 2771367"/>
              <a:gd name="f5672" fmla="val 2781999"/>
              <a:gd name="f5673" fmla="val 2789869"/>
              <a:gd name="f5674" fmla="val 2797741"/>
              <a:gd name="f5675" fmla="val 2801676"/>
              <a:gd name="f5676" fmla="val 3785232"/>
              <a:gd name="f5677" fmla="val 3774895"/>
              <a:gd name="f5678" fmla="val 2797565"/>
              <a:gd name="f5679" fmla="val 3767141"/>
              <a:gd name="f5680" fmla="val 2789341"/>
              <a:gd name="f5681" fmla="val 3759387"/>
              <a:gd name="f5682" fmla="val 2781118"/>
              <a:gd name="f5683" fmla="val 2770193"/>
              <a:gd name="f5684" fmla="val 2756566"/>
              <a:gd name="f5685" fmla="val 3759447"/>
              <a:gd name="f5686" fmla="val 2732365"/>
              <a:gd name="f5687" fmla="val 3767317"/>
              <a:gd name="f5688" fmla="val 2724142"/>
              <a:gd name="f5689" fmla="val 3775188"/>
              <a:gd name="f5690" fmla="val 2715919"/>
              <a:gd name="f5691" fmla="val 2699473"/>
              <a:gd name="f5692" fmla="val 2729781"/>
              <a:gd name="f5693" fmla="val 6053049"/>
              <a:gd name="f5694" fmla="val 2858065"/>
              <a:gd name="f5695" fmla="val 2888373"/>
              <a:gd name="f5696" fmla="val 2905994"/>
              <a:gd name="f5697" fmla="val 6080538"/>
              <a:gd name="f5698" fmla="val 2687184"/>
              <a:gd name="f5699" fmla="val 2695290"/>
              <a:gd name="f5700" fmla="val 2764013"/>
              <a:gd name="f5701" fmla="val 2784805"/>
              <a:gd name="f5702" fmla="val 2810884"/>
              <a:gd name="f5703" fmla="val 2789034"/>
              <a:gd name="f5704" fmla="val 2932119"/>
              <a:gd name="f5705" fmla="val 2922604"/>
              <a:gd name="f5706" fmla="val 2778109"/>
              <a:gd name="f5707" fmla="val 2757316"/>
              <a:gd name="f5708" fmla="val 2819343"/>
              <a:gd name="f5709" fmla="val 2834497"/>
              <a:gd name="f5710" fmla="val 2742162"/>
              <a:gd name="f5711" fmla="val 2724188"/>
              <a:gd name="f5712" fmla="val 2754496"/>
              <a:gd name="f5713" fmla="val 3798859"/>
              <a:gd name="f5714" fmla="val 2685728"/>
              <a:gd name="f5715" fmla="val 3775364"/>
              <a:gd name="f5716" fmla="val 3756979"/>
              <a:gd name="f5717" fmla="val 2692483"/>
              <a:gd name="f5718" fmla="val 3743705"/>
              <a:gd name="f5719" fmla="val 2705992"/>
              <a:gd name="f5720" fmla="val 3730430"/>
              <a:gd name="f5721" fmla="val 2719502"/>
              <a:gd name="f5722" fmla="val 2738005"/>
              <a:gd name="f5723" fmla="val 2761500"/>
              <a:gd name="f5724" fmla="val 2771837"/>
              <a:gd name="f5725" fmla="val 3725438"/>
              <a:gd name="f5726" fmla="val 2782469"/>
              <a:gd name="f5727" fmla="val 3728727"/>
              <a:gd name="f5728" fmla="val 2793394"/>
              <a:gd name="f5729" fmla="val 3732017"/>
              <a:gd name="f5730" fmla="val 2804319"/>
              <a:gd name="f5731" fmla="val 3737185"/>
              <a:gd name="f5732" fmla="val 2815832"/>
              <a:gd name="f5733" fmla="val 3744233"/>
              <a:gd name="f5734" fmla="val 2827932"/>
              <a:gd name="f5735" fmla="val 2840031"/>
              <a:gd name="f5736" fmla="val 2852895"/>
              <a:gd name="f5737" fmla="val 3771194"/>
              <a:gd name="f5738" fmla="val 2866522"/>
              <a:gd name="f5739" fmla="val 3782119"/>
              <a:gd name="f5740" fmla="val 2880150"/>
              <a:gd name="f5741" fmla="val 3795217"/>
              <a:gd name="f5742" fmla="val 2894716"/>
              <a:gd name="f5743" fmla="val 3810489"/>
              <a:gd name="f5744" fmla="val 2910223"/>
              <a:gd name="f5745" fmla="val 3852428"/>
              <a:gd name="f5746" fmla="val 3835512"/>
              <a:gd name="f5747" fmla="val 2893777"/>
              <a:gd name="f5748" fmla="val 3820886"/>
              <a:gd name="f5749" fmla="val 2878387"/>
              <a:gd name="f5750" fmla="val 3808551"/>
              <a:gd name="f5751" fmla="val 2864055"/>
              <a:gd name="f5752" fmla="val 3796216"/>
              <a:gd name="f5753" fmla="val 2849723"/>
              <a:gd name="f5754" fmla="val 3785585"/>
              <a:gd name="f5755" fmla="val 2836096"/>
              <a:gd name="f5756" fmla="val 2823174"/>
              <a:gd name="f5757" fmla="val 3784880"/>
              <a:gd name="f5758" fmla="val 2826933"/>
              <a:gd name="f5759" fmla="val 2828812"/>
              <a:gd name="f5760" fmla="val 3803793"/>
              <a:gd name="f5761" fmla="val 3823177"/>
              <a:gd name="f5762" fmla="val 2827050"/>
              <a:gd name="f5763" fmla="val 2823526"/>
              <a:gd name="f5764" fmla="val 3840093"/>
              <a:gd name="f5765" fmla="val 2820002"/>
              <a:gd name="f5766" fmla="val 2815068"/>
              <a:gd name="f5767" fmla="val 3853309"/>
              <a:gd name="f5768" fmla="val 2808725"/>
              <a:gd name="f5769" fmla="val 3859300"/>
              <a:gd name="f5770" fmla="val 2802381"/>
              <a:gd name="f5771" fmla="val 3863999"/>
              <a:gd name="f5772" fmla="val 2794921"/>
              <a:gd name="f5773" fmla="val 3867406"/>
              <a:gd name="f5774" fmla="val 2786346"/>
              <a:gd name="f5775" fmla="val 3870813"/>
              <a:gd name="f5776" fmla="val 2777770"/>
              <a:gd name="f5777" fmla="val 3872516"/>
              <a:gd name="f5778" fmla="val 2768431"/>
              <a:gd name="f5779" fmla="val 2758328"/>
              <a:gd name="f5780" fmla="val 2747285"/>
              <a:gd name="f5781" fmla="val 3870754"/>
              <a:gd name="f5782" fmla="val 2737300"/>
              <a:gd name="f5783" fmla="val 3867230"/>
              <a:gd name="f5784" fmla="val 2728372"/>
              <a:gd name="f5785" fmla="val 3863705"/>
              <a:gd name="f5786" fmla="val 2719443"/>
              <a:gd name="f5787" fmla="val 3858654"/>
              <a:gd name="f5788" fmla="val 3852075"/>
              <a:gd name="f5789" fmla="val 2705464"/>
              <a:gd name="f5790" fmla="val 3845496"/>
              <a:gd name="f5791" fmla="val 2699120"/>
              <a:gd name="f5792" fmla="val 3837685"/>
              <a:gd name="f5793" fmla="val 2694245"/>
              <a:gd name="f5794" fmla="val 3828639"/>
              <a:gd name="f5795" fmla="val 2690838"/>
              <a:gd name="f5796" fmla="val 3819594"/>
              <a:gd name="f5797" fmla="val 2687431"/>
              <a:gd name="f5798" fmla="val 3809667"/>
              <a:gd name="f5799" fmla="val 2672724"/>
              <a:gd name="f5800" fmla="val 2699156"/>
              <a:gd name="f5801" fmla="val 11759898"/>
              <a:gd name="f5802" fmla="val 11762365"/>
              <a:gd name="f5803" fmla="val 2744971"/>
              <a:gd name="f5804" fmla="val 11760485"/>
              <a:gd name="f5805" fmla="val 11758547"/>
              <a:gd name="f5806" fmla="val 2744913"/>
              <a:gd name="f5807" fmla="val 11756550"/>
              <a:gd name="f5808" fmla="val 2744795"/>
              <a:gd name="f5809" fmla="val 11754553"/>
              <a:gd name="f5810" fmla="val 2744678"/>
              <a:gd name="f5811" fmla="val 11751439"/>
              <a:gd name="f5812" fmla="val 2744619"/>
              <a:gd name="f5813" fmla="val 11747210"/>
              <a:gd name="f5814" fmla="val 11724655"/>
              <a:gd name="f5815" fmla="val 11706094"/>
              <a:gd name="f5816" fmla="val 2751198"/>
              <a:gd name="f5817" fmla="val 11691527"/>
              <a:gd name="f5818" fmla="val 2764354"/>
              <a:gd name="f5819" fmla="val 11677195"/>
              <a:gd name="f5820" fmla="val 2777277"/>
              <a:gd name="f5821" fmla="val 2794428"/>
              <a:gd name="f5822" fmla="val 2815809"/>
              <a:gd name="f5823" fmla="val 2840713"/>
              <a:gd name="f5824" fmla="val 11680367"/>
              <a:gd name="f5825" fmla="val 2860332"/>
              <a:gd name="f5826" fmla="val 11701043"/>
              <a:gd name="f5827" fmla="val 2874664"/>
              <a:gd name="f5828" fmla="val 2888995"/>
              <a:gd name="f5829" fmla="val 11750265"/>
              <a:gd name="f5830" fmla="val 2896161"/>
              <a:gd name="f5831" fmla="val 11795140"/>
              <a:gd name="f5832" fmla="val 2868673"/>
              <a:gd name="f5833" fmla="val 11793730"/>
              <a:gd name="f5834" fmla="val 2868907"/>
              <a:gd name="f5835" fmla="val 11792203"/>
              <a:gd name="f5836" fmla="val 2869025"/>
              <a:gd name="f5837" fmla="val 11790559"/>
              <a:gd name="f5838" fmla="val 11788914"/>
              <a:gd name="f5839" fmla="val 11786564"/>
              <a:gd name="f5840" fmla="val 11783510"/>
              <a:gd name="f5841" fmla="val 11757196"/>
              <a:gd name="f5842" fmla="val 11736990"/>
              <a:gd name="f5843" fmla="val 2864267"/>
              <a:gd name="f5844" fmla="val 11722893"/>
              <a:gd name="f5845" fmla="val 2854751"/>
              <a:gd name="f5846" fmla="val 11708796"/>
              <a:gd name="f5847" fmla="val 2845236"/>
              <a:gd name="f5848" fmla="val 2831668"/>
              <a:gd name="f5849" fmla="val 2814046"/>
              <a:gd name="f5850" fmla="val 2800655"/>
              <a:gd name="f5851" fmla="val 11706623"/>
              <a:gd name="f5852" fmla="val 2790140"/>
              <a:gd name="f5853" fmla="val 11716373"/>
              <a:gd name="f5854" fmla="val 2782505"/>
              <a:gd name="f5855" fmla="val 11726124"/>
              <a:gd name="f5856" fmla="val 2774868"/>
              <a:gd name="f5857" fmla="val 11739809"/>
              <a:gd name="f5858" fmla="val 2771051"/>
              <a:gd name="f5859" fmla="val 11757431"/>
              <a:gd name="f5860" fmla="val 11761895"/>
              <a:gd name="f5861" fmla="val 2771285"/>
              <a:gd name="f5862" fmla="val 2771755"/>
              <a:gd name="f5863" fmla="val 11779398"/>
              <a:gd name="f5864" fmla="val 2772226"/>
              <a:gd name="f5865" fmla="val 11786447"/>
              <a:gd name="f5866" fmla="val 2773048"/>
              <a:gd name="f5867" fmla="val 11794435"/>
              <a:gd name="f5868" fmla="val 2774222"/>
              <a:gd name="f5869" fmla="val 2662002"/>
              <a:gd name="f5870" fmla="val 11293439"/>
              <a:gd name="f5871" fmla="val 11303894"/>
              <a:gd name="f5872" fmla="val 2665996"/>
              <a:gd name="f5873" fmla="val 2673984"/>
              <a:gd name="f5874" fmla="val 11318931"/>
              <a:gd name="f5875" fmla="val 2681972"/>
              <a:gd name="f5876" fmla="val 11322690"/>
              <a:gd name="f5877" fmla="val 2693367"/>
              <a:gd name="f5878" fmla="val 2708169"/>
              <a:gd name="f5879" fmla="val 2721561"/>
              <a:gd name="f5880" fmla="val 2732193"/>
              <a:gd name="f5881" fmla="val 2740064"/>
              <a:gd name="f5882" fmla="val 2747935"/>
              <a:gd name="f5883" fmla="val 2751869"/>
              <a:gd name="f5884" fmla="val 11267125"/>
              <a:gd name="f5885" fmla="val 11256787"/>
              <a:gd name="f5886" fmla="val 2747758"/>
              <a:gd name="f5887" fmla="val 11249034"/>
              <a:gd name="f5888" fmla="val 2739535"/>
              <a:gd name="f5889" fmla="val 11241280"/>
              <a:gd name="f5890" fmla="val 2731312"/>
              <a:gd name="f5891" fmla="val 2720387"/>
              <a:gd name="f5892" fmla="val 2706759"/>
              <a:gd name="f5893" fmla="val 11241339"/>
              <a:gd name="f5894" fmla="val 2682559"/>
              <a:gd name="f5895" fmla="val 11249210"/>
              <a:gd name="f5896" fmla="val 2674336"/>
              <a:gd name="f5897" fmla="val 11257081"/>
              <a:gd name="f5898" fmla="val 2666113"/>
              <a:gd name="f5899" fmla="val 2659695"/>
              <a:gd name="f5900" fmla="val 2684364"/>
              <a:gd name="f5901" fmla="val 5597980"/>
              <a:gd name="f5902" fmla="val 2694468"/>
              <a:gd name="f5903" fmla="val 5605088"/>
              <a:gd name="f5904" fmla="val 2704805"/>
              <a:gd name="f5905" fmla="val 5612019"/>
              <a:gd name="f5906" fmla="val 2715378"/>
              <a:gd name="f5907" fmla="val 5618950"/>
              <a:gd name="f5908" fmla="val 2725951"/>
              <a:gd name="f5909" fmla="val 5625117"/>
              <a:gd name="f5910" fmla="val 2736288"/>
              <a:gd name="f5911" fmla="val 5630521"/>
              <a:gd name="f5912" fmla="val 2746390"/>
              <a:gd name="f5913" fmla="val 2721369"/>
              <a:gd name="f5914" fmla="val 5645206"/>
              <a:gd name="f5915" fmla="val 2712206"/>
              <a:gd name="f5916" fmla="val 5639450"/>
              <a:gd name="f5917" fmla="val 2702338"/>
              <a:gd name="f5918" fmla="val 2691765"/>
              <a:gd name="f5919" fmla="val 5625823"/>
              <a:gd name="f5920" fmla="val 2681193"/>
              <a:gd name="f5921" fmla="val 5617834"/>
              <a:gd name="f5922" fmla="val 2670502"/>
              <a:gd name="f5923" fmla="val 602119"/>
              <a:gd name="f5924" fmla="val 2694467"/>
              <a:gd name="f5925" fmla="val 609226"/>
              <a:gd name="f5926" fmla="val 616157"/>
              <a:gd name="f5927" fmla="val 623088"/>
              <a:gd name="f5928" fmla="val 629255"/>
              <a:gd name="f5929" fmla="val 634659"/>
              <a:gd name="f5930" fmla="val 649344"/>
              <a:gd name="f5931" fmla="val 643587"/>
              <a:gd name="f5932" fmla="val 629960"/>
              <a:gd name="f5933" fmla="val 2681192"/>
              <a:gd name="f5934" fmla="val 621972"/>
              <a:gd name="f5935" fmla="val 2659694"/>
              <a:gd name="f5936" fmla="val 2684363"/>
              <a:gd name="f5937" fmla="val 9834227"/>
              <a:gd name="f5938" fmla="val 2694466"/>
              <a:gd name="f5939" fmla="val 9841334"/>
              <a:gd name="f5940" fmla="val 2704804"/>
              <a:gd name="f5941" fmla="val 9848265"/>
              <a:gd name="f5942" fmla="val 2715377"/>
              <a:gd name="f5943" fmla="val 9855196"/>
              <a:gd name="f5944" fmla="val 2725950"/>
              <a:gd name="f5945" fmla="val 9861363"/>
              <a:gd name="f5946" fmla="val 9866767"/>
              <a:gd name="f5947" fmla="val 2721368"/>
              <a:gd name="f5948" fmla="val 9881452"/>
              <a:gd name="f5949" fmla="val 2712205"/>
              <a:gd name="f5950" fmla="val 9875695"/>
              <a:gd name="f5951" fmla="val 2702337"/>
              <a:gd name="f5952" fmla="val 2691764"/>
              <a:gd name="f5953" fmla="val 9862068"/>
              <a:gd name="f5954" fmla="val 9854080"/>
              <a:gd name="f5955" fmla="val 2659361"/>
              <a:gd name="f5956" fmla="val 2754164"/>
              <a:gd name="f5957" fmla="val 2766851"/>
              <a:gd name="f5958" fmla="val 260928"/>
              <a:gd name="f5959" fmla="val 2799627"/>
              <a:gd name="f5960" fmla="val 2784473"/>
              <a:gd name="f5961" fmla="val 2896191"/>
              <a:gd name="f5962" fmla="val 2916396"/>
              <a:gd name="f5963" fmla="val 2926499"/>
              <a:gd name="f5964" fmla="val 332470"/>
              <a:gd name="f5965" fmla="val 398726"/>
              <a:gd name="f5966" fmla="val 346214"/>
              <a:gd name="f5967" fmla="val 335172"/>
              <a:gd name="f5968" fmla="val 2890670"/>
              <a:gd name="f5969" fmla="val 2879626"/>
              <a:gd name="f5970" fmla="val 2774957"/>
              <a:gd name="f5971" fmla="val 377933"/>
              <a:gd name="f5972" fmla="val 2756983"/>
              <a:gd name="f5973" fmla="val 376053"/>
              <a:gd name="f5974" fmla="val 2767086"/>
              <a:gd name="f5975" fmla="val 372587"/>
              <a:gd name="f5976" fmla="val 2778599"/>
              <a:gd name="f5977" fmla="val 367536"/>
              <a:gd name="f5978" fmla="val 2791520"/>
              <a:gd name="f5979" fmla="val 362485"/>
              <a:gd name="f5980" fmla="val 2804443"/>
              <a:gd name="f5981" fmla="val 355847"/>
              <a:gd name="f5982" fmla="val 2818657"/>
              <a:gd name="f5983" fmla="val 2834164"/>
              <a:gd name="f5984" fmla="val 369827"/>
              <a:gd name="f5985" fmla="val 2849319"/>
              <a:gd name="f5986" fmla="val 378050"/>
              <a:gd name="f5987" fmla="val 2832872"/>
              <a:gd name="f5988" fmla="val 385392"/>
              <a:gd name="f5989" fmla="val 2815898"/>
              <a:gd name="f5990" fmla="val 391853"/>
              <a:gd name="f5991" fmla="val 2798392"/>
              <a:gd name="f5992" fmla="val 398314"/>
              <a:gd name="f5993" fmla="val 2780888"/>
              <a:gd name="f5994" fmla="val 403777"/>
              <a:gd name="f5995" fmla="val 2762974"/>
              <a:gd name="f5996" fmla="val 408241"/>
              <a:gd name="f5997" fmla="val 2744648"/>
              <a:gd name="f5998" fmla="val 2721388"/>
              <a:gd name="f5999" fmla="val 11280752"/>
              <a:gd name="f6000" fmla="val 2635922"/>
              <a:gd name="f6001" fmla="val 11257257"/>
              <a:gd name="f6002" fmla="val 11238872"/>
              <a:gd name="f6003" fmla="val 2642677"/>
              <a:gd name="f6004" fmla="val 11225597"/>
              <a:gd name="f6005" fmla="val 2656186"/>
              <a:gd name="f6006" fmla="val 11212323"/>
              <a:gd name="f6007" fmla="val 2669696"/>
              <a:gd name="f6008" fmla="val 2688198"/>
              <a:gd name="f6009" fmla="val 2711693"/>
              <a:gd name="f6010" fmla="val 2722031"/>
              <a:gd name="f6011" fmla="val 11207330"/>
              <a:gd name="f6012" fmla="val 2732662"/>
              <a:gd name="f6013" fmla="val 11210619"/>
              <a:gd name="f6014" fmla="val 2743588"/>
              <a:gd name="f6015" fmla="val 11213908"/>
              <a:gd name="f6016" fmla="val 2754513"/>
              <a:gd name="f6017" fmla="val 11219077"/>
              <a:gd name="f6018" fmla="val 2766025"/>
              <a:gd name="f6019" fmla="val 11226126"/>
              <a:gd name="f6020" fmla="val 2778126"/>
              <a:gd name="f6021" fmla="val 2790225"/>
              <a:gd name="f6022" fmla="val 2803088"/>
              <a:gd name="f6023" fmla="val 11253086"/>
              <a:gd name="f6024" fmla="val 2816716"/>
              <a:gd name="f6025" fmla="val 11264012"/>
              <a:gd name="f6026" fmla="val 2830343"/>
              <a:gd name="f6027" fmla="val 11277110"/>
              <a:gd name="f6028" fmla="val 2844910"/>
              <a:gd name="f6029" fmla="val 11292382"/>
              <a:gd name="f6030" fmla="val 2860417"/>
              <a:gd name="f6031" fmla="val 11334320"/>
              <a:gd name="f6032" fmla="val 11317404"/>
              <a:gd name="f6033" fmla="val 2843970"/>
              <a:gd name="f6034" fmla="val 11302778"/>
              <a:gd name="f6035" fmla="val 2828580"/>
              <a:gd name="f6036" fmla="val 11290443"/>
              <a:gd name="f6037" fmla="val 2814249"/>
              <a:gd name="f6038" fmla="val 11278109"/>
              <a:gd name="f6039" fmla="val 2799917"/>
              <a:gd name="f6040" fmla="val 11267477"/>
              <a:gd name="f6041" fmla="val 2786290"/>
              <a:gd name="f6042" fmla="val 2773368"/>
              <a:gd name="f6043" fmla="val 11266772"/>
              <a:gd name="f6044" fmla="val 2777127"/>
              <a:gd name="f6045" fmla="val 2779006"/>
              <a:gd name="f6046" fmla="val 11285686"/>
              <a:gd name="f6047" fmla="val 11305069"/>
              <a:gd name="f6048" fmla="val 2777245"/>
              <a:gd name="f6049" fmla="val 2773720"/>
              <a:gd name="f6050" fmla="val 11321986"/>
              <a:gd name="f6051" fmla="val 2770195"/>
              <a:gd name="f6052" fmla="val 2765262"/>
              <a:gd name="f6053" fmla="val 11335201"/>
              <a:gd name="f6054" fmla="val 2758918"/>
              <a:gd name="f6055" fmla="val 11341193"/>
              <a:gd name="f6056" fmla="val 2752574"/>
              <a:gd name="f6057" fmla="val 11345892"/>
              <a:gd name="f6058" fmla="val 2745114"/>
              <a:gd name="f6059" fmla="val 11349298"/>
              <a:gd name="f6060" fmla="val 2736539"/>
              <a:gd name="f6061" fmla="val 11352705"/>
              <a:gd name="f6062" fmla="val 2727964"/>
              <a:gd name="f6063" fmla="val 11354409"/>
              <a:gd name="f6064" fmla="val 2718624"/>
              <a:gd name="f6065" fmla="val 2708522"/>
              <a:gd name="f6066" fmla="val 2697479"/>
              <a:gd name="f6067" fmla="val 11352646"/>
              <a:gd name="f6068" fmla="val 2687494"/>
              <a:gd name="f6069" fmla="val 11349122"/>
              <a:gd name="f6070" fmla="val 2678565"/>
              <a:gd name="f6071" fmla="val 11345598"/>
              <a:gd name="f6072" fmla="val 2669637"/>
              <a:gd name="f6073" fmla="val 11340547"/>
              <a:gd name="f6074" fmla="val 11333968"/>
              <a:gd name="f6075" fmla="val 2655658"/>
              <a:gd name="f6076" fmla="val 11327389"/>
              <a:gd name="f6077" fmla="val 2649314"/>
              <a:gd name="f6078" fmla="val 11319577"/>
              <a:gd name="f6079" fmla="val 2644439"/>
              <a:gd name="f6080" fmla="val 11310532"/>
              <a:gd name="f6081" fmla="val 2641032"/>
              <a:gd name="f6082" fmla="val 11301486"/>
              <a:gd name="f6083" fmla="val 2637626"/>
              <a:gd name="f6084" fmla="val 11291559"/>
              <a:gd name="f6085" fmla="val 2633086"/>
              <a:gd name="f6086" fmla="val 2399468"/>
              <a:gd name="f6087" fmla="val 2409923"/>
              <a:gd name="f6088" fmla="val 2637080"/>
              <a:gd name="f6089" fmla="val 2645068"/>
              <a:gd name="f6090" fmla="val 2424960"/>
              <a:gd name="f6091" fmla="val 2653057"/>
              <a:gd name="f6092" fmla="val 2428719"/>
              <a:gd name="f6093" fmla="val 2664451"/>
              <a:gd name="f6094" fmla="val 2679253"/>
              <a:gd name="f6095" fmla="val 2692646"/>
              <a:gd name="f6096" fmla="val 2703277"/>
              <a:gd name="f6097" fmla="val 2711148"/>
              <a:gd name="f6098" fmla="val 2719018"/>
              <a:gd name="f6099" fmla="val 2722954"/>
              <a:gd name="f6100" fmla="val 2373154"/>
              <a:gd name="f6101" fmla="val 2362816"/>
              <a:gd name="f6102" fmla="val 2718842"/>
              <a:gd name="f6103" fmla="val 2355063"/>
              <a:gd name="f6104" fmla="val 2710619"/>
              <a:gd name="f6105" fmla="val 2347309"/>
              <a:gd name="f6106" fmla="val 2702396"/>
              <a:gd name="f6107" fmla="val 2691471"/>
              <a:gd name="f6108" fmla="val 2677844"/>
              <a:gd name="f6109" fmla="val 2347368"/>
              <a:gd name="f6110" fmla="val 2653644"/>
              <a:gd name="f6111" fmla="val 2355239"/>
              <a:gd name="f6112" fmla="val 2645421"/>
              <a:gd name="f6113" fmla="val 2363109"/>
              <a:gd name="f6114" fmla="val 2637197"/>
              <a:gd name="f6115" fmla="val 2633085"/>
              <a:gd name="f6116" fmla="val 9100307"/>
              <a:gd name="f6117" fmla="val 9110762"/>
              <a:gd name="f6118" fmla="val 2637079"/>
              <a:gd name="f6119" fmla="val 9125799"/>
              <a:gd name="f6120" fmla="val 2653056"/>
              <a:gd name="f6121" fmla="val 9129558"/>
              <a:gd name="f6122" fmla="val 2692645"/>
              <a:gd name="f6123" fmla="val 2703276"/>
              <a:gd name="f6124" fmla="val 2711147"/>
              <a:gd name="f6125" fmla="val 2722953"/>
              <a:gd name="f6126" fmla="val 9073993"/>
              <a:gd name="f6127" fmla="val 9063655"/>
              <a:gd name="f6128" fmla="val 9055902"/>
              <a:gd name="f6129" fmla="val 9048148"/>
              <a:gd name="f6130" fmla="val 2691470"/>
              <a:gd name="f6131" fmla="val 2677843"/>
              <a:gd name="f6132" fmla="val 9048207"/>
              <a:gd name="f6133" fmla="val 2653643"/>
              <a:gd name="f6134" fmla="val 9056078"/>
              <a:gd name="f6135" fmla="val 2645420"/>
              <a:gd name="f6136" fmla="val 9063949"/>
              <a:gd name="f6137" fmla="val 2637196"/>
              <a:gd name="f6138" fmla="val 2610984"/>
              <a:gd name="f6139" fmla="val 2619089"/>
              <a:gd name="f6140" fmla="val 2687812"/>
              <a:gd name="f6141" fmla="val 2708606"/>
              <a:gd name="f6142" fmla="val 2734684"/>
              <a:gd name="f6143" fmla="val 2712834"/>
              <a:gd name="f6144" fmla="val 2855919"/>
              <a:gd name="f6145" fmla="val 2846403"/>
              <a:gd name="f6146" fmla="val 2701909"/>
              <a:gd name="f6147" fmla="val 2681115"/>
              <a:gd name="f6148" fmla="val 2743142"/>
              <a:gd name="f6149" fmla="val 2758296"/>
              <a:gd name="f6150" fmla="val 2665962"/>
              <a:gd name="f6151" fmla="val 2647988"/>
              <a:gd name="f6152" fmla="val 2678296"/>
              <a:gd name="f6153" fmla="val 2386781"/>
              <a:gd name="f6154" fmla="val 2607006"/>
              <a:gd name="f6155" fmla="val 2363286"/>
              <a:gd name="f6156" fmla="val 2344901"/>
              <a:gd name="f6157" fmla="val 2613761"/>
              <a:gd name="f6158" fmla="val 2331626"/>
              <a:gd name="f6159" fmla="val 2627271"/>
              <a:gd name="f6160" fmla="val 2318351"/>
              <a:gd name="f6161" fmla="val 2640780"/>
              <a:gd name="f6162" fmla="val 2659282"/>
              <a:gd name="f6163" fmla="val 2682778"/>
              <a:gd name="f6164" fmla="val 2693116"/>
              <a:gd name="f6165" fmla="val 2313359"/>
              <a:gd name="f6166" fmla="val 2703747"/>
              <a:gd name="f6167" fmla="val 2316648"/>
              <a:gd name="f6168" fmla="val 2714672"/>
              <a:gd name="f6169" fmla="val 2319937"/>
              <a:gd name="f6170" fmla="val 2725597"/>
              <a:gd name="f6171" fmla="val 2325107"/>
              <a:gd name="f6172" fmla="val 2737110"/>
              <a:gd name="f6173" fmla="val 2332155"/>
              <a:gd name="f6174" fmla="val 2749209"/>
              <a:gd name="f6175" fmla="val 2761310"/>
              <a:gd name="f6176" fmla="val 2774173"/>
              <a:gd name="f6177" fmla="val 2359116"/>
              <a:gd name="f6178" fmla="val 2787800"/>
              <a:gd name="f6179" fmla="val 2370040"/>
              <a:gd name="f6180" fmla="val 2801427"/>
              <a:gd name="f6181" fmla="val 2383139"/>
              <a:gd name="f6182" fmla="val 2815994"/>
              <a:gd name="f6183" fmla="val 2398411"/>
              <a:gd name="f6184" fmla="val 2831501"/>
              <a:gd name="f6185" fmla="val 2440349"/>
              <a:gd name="f6186" fmla="val 2423433"/>
              <a:gd name="f6187" fmla="val 2815054"/>
              <a:gd name="f6188" fmla="val 2408807"/>
              <a:gd name="f6189" fmla="val 2799666"/>
              <a:gd name="f6190" fmla="val 2396473"/>
              <a:gd name="f6191" fmla="val 2785333"/>
              <a:gd name="f6192" fmla="val 2384138"/>
              <a:gd name="f6193" fmla="val 2771001"/>
              <a:gd name="f6194" fmla="val 2373506"/>
              <a:gd name="f6195" fmla="val 2757374"/>
              <a:gd name="f6196" fmla="val 2744452"/>
              <a:gd name="f6197" fmla="val 2372801"/>
              <a:gd name="f6198" fmla="val 2748211"/>
              <a:gd name="f6199" fmla="val 2750091"/>
              <a:gd name="f6200" fmla="val 2391715"/>
              <a:gd name="f6201" fmla="val 2411098"/>
              <a:gd name="f6202" fmla="val 2748329"/>
              <a:gd name="f6203" fmla="val 2744804"/>
              <a:gd name="f6204" fmla="val 2428014"/>
              <a:gd name="f6205" fmla="val 2741280"/>
              <a:gd name="f6206" fmla="val 2736346"/>
              <a:gd name="f6207" fmla="val 2441231"/>
              <a:gd name="f6208" fmla="val 2730003"/>
              <a:gd name="f6209" fmla="val 2447221"/>
              <a:gd name="f6210" fmla="val 2723659"/>
              <a:gd name="f6211" fmla="val 2451921"/>
              <a:gd name="f6212" fmla="val 2716199"/>
              <a:gd name="f6213" fmla="val 2455327"/>
              <a:gd name="f6214" fmla="val 2707624"/>
              <a:gd name="f6215" fmla="val 2458734"/>
              <a:gd name="f6216" fmla="val 2699048"/>
              <a:gd name="f6217" fmla="val 2460437"/>
              <a:gd name="f6218" fmla="val 2689709"/>
              <a:gd name="f6219" fmla="val 2679605"/>
              <a:gd name="f6220" fmla="val 2668563"/>
              <a:gd name="f6221" fmla="val 2458675"/>
              <a:gd name="f6222" fmla="val 2658578"/>
              <a:gd name="f6223" fmla="val 2455151"/>
              <a:gd name="f6224" fmla="val 2649650"/>
              <a:gd name="f6225" fmla="val 2451627"/>
              <a:gd name="f6226" fmla="val 2640722"/>
              <a:gd name="f6227" fmla="val 2446575"/>
              <a:gd name="f6228" fmla="val 2439997"/>
              <a:gd name="f6229" fmla="val 2626743"/>
              <a:gd name="f6230" fmla="val 2433418"/>
              <a:gd name="f6231" fmla="val 2620398"/>
              <a:gd name="f6232" fmla="val 2425606"/>
              <a:gd name="f6233" fmla="val 2615523"/>
              <a:gd name="f6234" fmla="val 2416561"/>
              <a:gd name="f6235" fmla="val 2612116"/>
              <a:gd name="f6236" fmla="val 2407515"/>
              <a:gd name="f6237" fmla="val 2608710"/>
              <a:gd name="f6238" fmla="val 2397588"/>
              <a:gd name="f6239" fmla="val 9087620"/>
              <a:gd name="f6240" fmla="val 9064125"/>
              <a:gd name="f6241" fmla="val 9045740"/>
              <a:gd name="f6242" fmla="val 2613760"/>
              <a:gd name="f6243" fmla="val 9032465"/>
              <a:gd name="f6244" fmla="val 2627270"/>
              <a:gd name="f6245" fmla="val 9019191"/>
              <a:gd name="f6246" fmla="val 2682777"/>
              <a:gd name="f6247" fmla="val 2693115"/>
              <a:gd name="f6248" fmla="val 9014198"/>
              <a:gd name="f6249" fmla="val 9017487"/>
              <a:gd name="f6250" fmla="val 9020776"/>
              <a:gd name="f6251" fmla="val 2725596"/>
              <a:gd name="f6252" fmla="val 9025945"/>
              <a:gd name="f6253" fmla="val 2737109"/>
              <a:gd name="f6254" fmla="val 9032994"/>
              <a:gd name="f6255" fmla="val 2761309"/>
              <a:gd name="f6256" fmla="val 9059954"/>
              <a:gd name="f6257" fmla="val 2787799"/>
              <a:gd name="f6258" fmla="val 9070880"/>
              <a:gd name="f6259" fmla="val 9083978"/>
              <a:gd name="f6260" fmla="val 9099250"/>
              <a:gd name="f6261" fmla="val 2831500"/>
              <a:gd name="f6262" fmla="val 9141188"/>
              <a:gd name="f6263" fmla="val 9124272"/>
              <a:gd name="f6264" fmla="val 9109646"/>
              <a:gd name="f6265" fmla="val 2799665"/>
              <a:gd name="f6266" fmla="val 9097311"/>
              <a:gd name="f6267" fmla="val 2785332"/>
              <a:gd name="f6268" fmla="val 9084977"/>
              <a:gd name="f6269" fmla="val 9074345"/>
              <a:gd name="f6270" fmla="val 2757373"/>
              <a:gd name="f6271" fmla="val 2744451"/>
              <a:gd name="f6272" fmla="val 9073640"/>
              <a:gd name="f6273" fmla="val 2748210"/>
              <a:gd name="f6274" fmla="val 2750090"/>
              <a:gd name="f6275" fmla="val 9092554"/>
              <a:gd name="f6276" fmla="val 9111937"/>
              <a:gd name="f6277" fmla="val 2748328"/>
              <a:gd name="f6278" fmla="val 9128854"/>
              <a:gd name="f6279" fmla="val 2736345"/>
              <a:gd name="f6280" fmla="val 9142069"/>
              <a:gd name="f6281" fmla="val 2730002"/>
              <a:gd name="f6282" fmla="val 9148061"/>
              <a:gd name="f6283" fmla="val 9152760"/>
              <a:gd name="f6284" fmla="val 9156166"/>
              <a:gd name="f6285" fmla="val 2707623"/>
              <a:gd name="f6286" fmla="val 9159573"/>
              <a:gd name="f6287" fmla="val 2699047"/>
              <a:gd name="f6288" fmla="val 9161277"/>
              <a:gd name="f6289" fmla="val 2689708"/>
              <a:gd name="f6290" fmla="val 9159514"/>
              <a:gd name="f6291" fmla="val 2658577"/>
              <a:gd name="f6292" fmla="val 9155990"/>
              <a:gd name="f6293" fmla="val 2649649"/>
              <a:gd name="f6294" fmla="val 9152466"/>
              <a:gd name="f6295" fmla="val 2640721"/>
              <a:gd name="f6296" fmla="val 9147415"/>
              <a:gd name="f6297" fmla="val 9140836"/>
              <a:gd name="f6298" fmla="val 2626742"/>
              <a:gd name="f6299" fmla="val 9134257"/>
              <a:gd name="f6300" fmla="val 9126445"/>
              <a:gd name="f6301" fmla="val 9117400"/>
              <a:gd name="f6302" fmla="val 2612115"/>
              <a:gd name="f6303" fmla="val 9108354"/>
              <a:gd name="f6304" fmla="val 2608709"/>
              <a:gd name="f6305" fmla="val 9098427"/>
              <a:gd name="f6306" fmla="val 2343830"/>
              <a:gd name="f6307" fmla="val 2370262"/>
              <a:gd name="f6308" fmla="val 7105743"/>
              <a:gd name="f6309" fmla="val 7108210"/>
              <a:gd name="f6310" fmla="val 2416077"/>
              <a:gd name="f6311" fmla="val 7106330"/>
              <a:gd name="f6312" fmla="val 7104392"/>
              <a:gd name="f6313" fmla="val 2416018"/>
              <a:gd name="f6314" fmla="val 7102395"/>
              <a:gd name="f6315" fmla="val 2415901"/>
              <a:gd name="f6316" fmla="val 7100398"/>
              <a:gd name="f6317" fmla="val 2415783"/>
              <a:gd name="f6318" fmla="val 7097285"/>
              <a:gd name="f6319" fmla="val 2415724"/>
              <a:gd name="f6320" fmla="val 7093056"/>
              <a:gd name="f6321" fmla="val 7070500"/>
              <a:gd name="f6322" fmla="val 7051939"/>
              <a:gd name="f6323" fmla="val 2422303"/>
              <a:gd name="f6324" fmla="val 7037372"/>
              <a:gd name="f6325" fmla="val 2435460"/>
              <a:gd name="f6326" fmla="val 7023040"/>
              <a:gd name="f6327" fmla="val 2448382"/>
              <a:gd name="f6328" fmla="val 2465534"/>
              <a:gd name="f6329" fmla="val 2486914"/>
              <a:gd name="f6330" fmla="val 2511819"/>
              <a:gd name="f6331" fmla="val 7026212"/>
              <a:gd name="f6332" fmla="val 2531437"/>
              <a:gd name="f6333" fmla="val 7046888"/>
              <a:gd name="f6334" fmla="val 2545769"/>
              <a:gd name="f6335" fmla="val 2560101"/>
              <a:gd name="f6336" fmla="val 7096110"/>
              <a:gd name="f6337" fmla="val 2567267"/>
              <a:gd name="f6338" fmla="val 7140985"/>
              <a:gd name="f6339" fmla="val 2539778"/>
              <a:gd name="f6340" fmla="val 7139576"/>
              <a:gd name="f6341" fmla="val 2540013"/>
              <a:gd name="f6342" fmla="val 7138048"/>
              <a:gd name="f6343" fmla="val 2540130"/>
              <a:gd name="f6344" fmla="val 7136404"/>
              <a:gd name="f6345" fmla="val 7134759"/>
              <a:gd name="f6346" fmla="val 7132410"/>
              <a:gd name="f6347" fmla="val 7129355"/>
              <a:gd name="f6348" fmla="val 7103041"/>
              <a:gd name="f6349" fmla="val 7082835"/>
              <a:gd name="f6350" fmla="val 2535373"/>
              <a:gd name="f6351" fmla="val 7068738"/>
              <a:gd name="f6352" fmla="val 2525857"/>
              <a:gd name="f6353" fmla="val 7054641"/>
              <a:gd name="f6354" fmla="val 2516342"/>
              <a:gd name="f6355" fmla="val 2502773"/>
              <a:gd name="f6356" fmla="val 2485152"/>
              <a:gd name="f6357" fmla="val 2471760"/>
              <a:gd name="f6358" fmla="val 7052468"/>
              <a:gd name="f6359" fmla="val 2461246"/>
              <a:gd name="f6360" fmla="val 7062218"/>
              <a:gd name="f6361" fmla="val 2453610"/>
              <a:gd name="f6362" fmla="val 7071969"/>
              <a:gd name="f6363" fmla="val 2445974"/>
              <a:gd name="f6364" fmla="val 7085655"/>
              <a:gd name="f6365" fmla="val 2442157"/>
              <a:gd name="f6366" fmla="val 7103276"/>
              <a:gd name="f6367" fmla="val 7107740"/>
              <a:gd name="f6368" fmla="val 2442391"/>
              <a:gd name="f6369" fmla="val 2442861"/>
              <a:gd name="f6370" fmla="val 7125244"/>
              <a:gd name="f6371" fmla="val 2443331"/>
              <a:gd name="f6372" fmla="val 7132292"/>
              <a:gd name="f6373" fmla="val 2444153"/>
              <a:gd name="f6374" fmla="val 7140281"/>
              <a:gd name="f6375" fmla="val 2445328"/>
              <a:gd name="f6376" fmla="val 2282089"/>
              <a:gd name="f6377" fmla="val 2290194"/>
              <a:gd name="f6378" fmla="val 2358917"/>
              <a:gd name="f6379" fmla="val 2379711"/>
              <a:gd name="f6380" fmla="val 2405790"/>
              <a:gd name="f6381" fmla="val 2383940"/>
              <a:gd name="f6382" fmla="val 2527024"/>
              <a:gd name="f6383" fmla="val 2517509"/>
              <a:gd name="f6384" fmla="val 2373014"/>
              <a:gd name="f6385" fmla="val 2352221"/>
              <a:gd name="f6386" fmla="val 2414248"/>
              <a:gd name="f6387" fmla="val 2429402"/>
              <a:gd name="f6388" fmla="val 2337067"/>
              <a:gd name="f6389" fmla="val 2319093"/>
              <a:gd name="f6390" fmla="val 2349402"/>
              <a:gd name="f6391" fmla="val 11792321"/>
              <a:gd name="f6392" fmla="val 2280751"/>
              <a:gd name="f6393" fmla="val 11775639"/>
              <a:gd name="f6394" fmla="val 2372616"/>
              <a:gd name="f6395" fmla="val 11735345"/>
              <a:gd name="f6396" fmla="val 2424893"/>
              <a:gd name="f6397" fmla="val 11671439"/>
              <a:gd name="f6398" fmla="val 2437580"/>
              <a:gd name="f6399" fmla="val 11679545"/>
              <a:gd name="f6400" fmla="val 2470708"/>
              <a:gd name="f6401" fmla="val 11717137"/>
              <a:gd name="f6402" fmla="val 2460136"/>
              <a:gd name="f6403" fmla="val 11746975"/>
              <a:gd name="f6404" fmla="val 2440987"/>
              <a:gd name="f6405" fmla="val 2413263"/>
              <a:gd name="f6406" fmla="val 11791146"/>
              <a:gd name="f6407" fmla="val 2385540"/>
              <a:gd name="f6408" fmla="val 11806770"/>
              <a:gd name="f6409" fmla="val 2348652"/>
              <a:gd name="f6410" fmla="val 11815933"/>
              <a:gd name="f6411" fmla="val 2302602"/>
              <a:gd name="f6412" fmla="val 5645676"/>
              <a:gd name="f6413" fmla="val 2268084"/>
              <a:gd name="f6414" fmla="val 2276190"/>
              <a:gd name="f6415" fmla="val 5636160"/>
              <a:gd name="f6416" fmla="val 2344912"/>
              <a:gd name="f6417" fmla="val 2365706"/>
              <a:gd name="f6418" fmla="val 5598803"/>
              <a:gd name="f6419" fmla="val 2391786"/>
              <a:gd name="f6420" fmla="val 5640389"/>
              <a:gd name="f6421" fmla="val 2369935"/>
              <a:gd name="f6422" fmla="val 5665059"/>
              <a:gd name="f6423" fmla="val 2513020"/>
              <a:gd name="f6424" fmla="val 2503504"/>
              <a:gd name="f6425" fmla="val 5660830"/>
              <a:gd name="f6426" fmla="val 2359010"/>
              <a:gd name="f6427" fmla="val 5701007"/>
              <a:gd name="f6428" fmla="val 2338217"/>
              <a:gd name="f6429" fmla="val 5681623"/>
              <a:gd name="f6430" fmla="val 2400243"/>
              <a:gd name="f6431" fmla="val 2415397"/>
              <a:gd name="f6432" fmla="val 5729905"/>
              <a:gd name="f6433" fmla="val 2323063"/>
              <a:gd name="f6434" fmla="val 5718627"/>
              <a:gd name="f6435" fmla="val 2305089"/>
              <a:gd name="f6436" fmla="val 5656953"/>
              <a:gd name="f6437" fmla="val 2335397"/>
              <a:gd name="f6438" fmla="val 649813"/>
              <a:gd name="f6439" fmla="val 640298"/>
              <a:gd name="f6440" fmla="val 602941"/>
              <a:gd name="f6441" fmla="val 2391785"/>
              <a:gd name="f6442" fmla="val 644527"/>
              <a:gd name="f6443" fmla="val 669197"/>
              <a:gd name="f6444" fmla="val 2513019"/>
              <a:gd name="f6445" fmla="val 664968"/>
              <a:gd name="f6446" fmla="val 705144"/>
              <a:gd name="f6447" fmla="val 2338216"/>
              <a:gd name="f6448" fmla="val 685761"/>
              <a:gd name="f6449" fmla="val 734043"/>
              <a:gd name="f6450" fmla="val 722765"/>
              <a:gd name="f6451" fmla="val 661091"/>
              <a:gd name="f6452" fmla="val 9881922"/>
              <a:gd name="f6453" fmla="val 2268083"/>
              <a:gd name="f6454" fmla="val 2276189"/>
              <a:gd name="f6455" fmla="val 9872406"/>
              <a:gd name="f6456" fmla="val 2344911"/>
              <a:gd name="f6457" fmla="val 2365705"/>
              <a:gd name="f6458" fmla="val 9835049"/>
              <a:gd name="f6459" fmla="val 2391784"/>
              <a:gd name="f6460" fmla="val 9876635"/>
              <a:gd name="f6461" fmla="val 2369934"/>
              <a:gd name="f6462" fmla="val 9901305"/>
              <a:gd name="f6463" fmla="val 2503503"/>
              <a:gd name="f6464" fmla="val 9897076"/>
              <a:gd name="f6465" fmla="val 9937252"/>
              <a:gd name="f6466" fmla="val 2338215"/>
              <a:gd name="f6467" fmla="val 9917869"/>
              <a:gd name="f6468" fmla="val 2400242"/>
              <a:gd name="f6469" fmla="val 2415396"/>
              <a:gd name="f6470" fmla="val 9966151"/>
              <a:gd name="f6471" fmla="val 2323061"/>
              <a:gd name="f6472" fmla="val 9954874"/>
              <a:gd name="f6473" fmla="val 2305088"/>
              <a:gd name="f6474" fmla="val 9893199"/>
              <a:gd name="f6475" fmla="val 2335396"/>
              <a:gd name="f6476" fmla="val 388858"/>
              <a:gd name="f6477" fmla="val 2247300"/>
              <a:gd name="f6478" fmla="val 2253997"/>
              <a:gd name="f6479" fmla="val 2284305"/>
              <a:gd name="f6480" fmla="val 376523"/>
              <a:gd name="f6481" fmla="val 2280428"/>
              <a:gd name="f6482" fmla="val 2290531"/>
              <a:gd name="f6483" fmla="val 369768"/>
              <a:gd name="f6484" fmla="val 2300810"/>
              <a:gd name="f6485" fmla="val 2311265"/>
              <a:gd name="f6486" fmla="val 359665"/>
              <a:gd name="f6487" fmla="val 2321720"/>
              <a:gd name="f6488" fmla="val 353028"/>
              <a:gd name="f6489" fmla="val 2332939"/>
              <a:gd name="f6490" fmla="val 344805"/>
              <a:gd name="f6491" fmla="val 2344923"/>
              <a:gd name="f6492" fmla="val 2303688"/>
              <a:gd name="f6493" fmla="val 317315"/>
              <a:gd name="f6494" fmla="val 2365715"/>
              <a:gd name="f6495" fmla="val 2394144"/>
              <a:gd name="f6496" fmla="val 314085"/>
              <a:gd name="f6497" fmla="val 2419107"/>
              <a:gd name="f6498" fmla="val 307624"/>
              <a:gd name="f6499" fmla="val 2440605"/>
              <a:gd name="f6500" fmla="val 301163"/>
              <a:gd name="f6501" fmla="val 2462104"/>
              <a:gd name="f6502" fmla="val 2480254"/>
              <a:gd name="f6503" fmla="val 2495056"/>
              <a:gd name="f6504" fmla="val 296875"/>
              <a:gd name="f6505" fmla="val 2518316"/>
              <a:gd name="f6506" fmla="val 313321"/>
              <a:gd name="f6507" fmla="val 2500694"/>
              <a:gd name="f6508" fmla="val 325421"/>
              <a:gd name="f6509" fmla="val 2478903"/>
              <a:gd name="f6510" fmla="val 333175"/>
              <a:gd name="f6511" fmla="val 2452940"/>
              <a:gd name="f6512" fmla="val 340928"/>
              <a:gd name="f6513" fmla="val 2426978"/>
              <a:gd name="f6514" fmla="val 2396963"/>
              <a:gd name="f6515" fmla="val 2362895"/>
              <a:gd name="f6516" fmla="val 357139"/>
              <a:gd name="f6517" fmla="val 2376640"/>
              <a:gd name="f6518" fmla="val 361604"/>
              <a:gd name="f6519" fmla="val 2370767"/>
              <a:gd name="f6520" fmla="val 366009"/>
              <a:gd name="f6521" fmla="val 2364305"/>
              <a:gd name="f6522" fmla="val 2357257"/>
              <a:gd name="f6523" fmla="val 374702"/>
              <a:gd name="f6524" fmla="val 2350209"/>
              <a:gd name="f6525" fmla="val 379049"/>
              <a:gd name="f6526" fmla="val 2342514"/>
              <a:gd name="f6527" fmla="val 383395"/>
              <a:gd name="f6528" fmla="val 2334173"/>
              <a:gd name="f6529" fmla="val 387742"/>
              <a:gd name="f6530" fmla="val 2325833"/>
              <a:gd name="f6531" fmla="val 392030"/>
              <a:gd name="f6532" fmla="val 2316670"/>
              <a:gd name="f6533" fmla="val 396259"/>
              <a:gd name="f6534" fmla="val 2306684"/>
              <a:gd name="f6535" fmla="val 400488"/>
              <a:gd name="f6536" fmla="val 2296698"/>
              <a:gd name="f6537" fmla="val 404952"/>
              <a:gd name="f6538" fmla="val 2285598"/>
              <a:gd name="f6539" fmla="val 409651"/>
              <a:gd name="f6540" fmla="val 2273380"/>
              <a:gd name="f6541" fmla="val 2221544"/>
              <a:gd name="f6542" fmla="val 2246214"/>
              <a:gd name="f6543" fmla="val 11677313"/>
              <a:gd name="f6544" fmla="val 2256316"/>
              <a:gd name="f6545" fmla="val 11684420"/>
              <a:gd name="f6546" fmla="val 2266655"/>
              <a:gd name="f6547" fmla="val 11691351"/>
              <a:gd name="f6548" fmla="val 2277228"/>
              <a:gd name="f6549" fmla="val 11698282"/>
              <a:gd name="f6550" fmla="val 2287800"/>
              <a:gd name="f6551" fmla="val 11704449"/>
              <a:gd name="f6552" fmla="val 2298138"/>
              <a:gd name="f6553" fmla="val 11709853"/>
              <a:gd name="f6554" fmla="val 2308240"/>
              <a:gd name="f6555" fmla="val 2283218"/>
              <a:gd name="f6556" fmla="val 11724538"/>
              <a:gd name="f6557" fmla="val 2274055"/>
              <a:gd name="f6558" fmla="val 11718781"/>
              <a:gd name="f6559" fmla="val 2264188"/>
              <a:gd name="f6560" fmla="val 2253614"/>
              <a:gd name="f6561" fmla="val 11705154"/>
              <a:gd name="f6562" fmla="val 2243042"/>
              <a:gd name="f6563" fmla="val 11697166"/>
              <a:gd name="f6564" fmla="val 2232351"/>
              <a:gd name="f6565" fmla="val 6001948"/>
              <a:gd name="f6566" fmla="val 2218689"/>
              <a:gd name="f6567" fmla="val 2313492"/>
              <a:gd name="f6568" fmla="val 2326180"/>
              <a:gd name="f6569" fmla="val 5960714"/>
              <a:gd name="f6570" fmla="val 2358955"/>
              <a:gd name="f6571" fmla="val 2343801"/>
              <a:gd name="f6572" fmla="val 2455520"/>
              <a:gd name="f6573" fmla="val 2475725"/>
              <a:gd name="f6574" fmla="val 6012050"/>
              <a:gd name="f6575" fmla="val 2485828"/>
              <a:gd name="f6576" fmla="val 6098512"/>
              <a:gd name="f6577" fmla="val 6034958"/>
              <a:gd name="f6578" fmla="val 6029436"/>
              <a:gd name="f6579" fmla="val 2449998"/>
              <a:gd name="f6580" fmla="val 2438956"/>
              <a:gd name="f6581" fmla="val 2334286"/>
              <a:gd name="f6582" fmla="val 6077719"/>
              <a:gd name="f6583" fmla="val 2316311"/>
              <a:gd name="f6584" fmla="val 6075840"/>
              <a:gd name="f6585" fmla="val 2326414"/>
              <a:gd name="f6586" fmla="val 6072375"/>
              <a:gd name="f6587" fmla="val 2337926"/>
              <a:gd name="f6588" fmla="val 6067322"/>
              <a:gd name="f6589" fmla="val 2350849"/>
              <a:gd name="f6590" fmla="val 6062271"/>
              <a:gd name="f6591" fmla="val 2363771"/>
              <a:gd name="f6592" fmla="val 6055633"/>
              <a:gd name="f6593" fmla="val 2377985"/>
              <a:gd name="f6594" fmla="val 2393493"/>
              <a:gd name="f6595" fmla="val 6069614"/>
              <a:gd name="f6596" fmla="val 2408646"/>
              <a:gd name="f6597" fmla="val 6077836"/>
              <a:gd name="f6598" fmla="val 2392200"/>
              <a:gd name="f6599" fmla="val 6085179"/>
              <a:gd name="f6600" fmla="val 2375225"/>
              <a:gd name="f6601" fmla="val 6091641"/>
              <a:gd name="f6602" fmla="val 2357721"/>
              <a:gd name="f6603" fmla="val 6098101"/>
              <a:gd name="f6604" fmla="val 2340217"/>
              <a:gd name="f6605" fmla="val 6103563"/>
              <a:gd name="f6606" fmla="val 2322303"/>
              <a:gd name="f6607" fmla="val 6108027"/>
              <a:gd name="f6608" fmla="val 2303976"/>
              <a:gd name="f6609" fmla="val 6095692"/>
              <a:gd name="f6610" fmla="val 2280715"/>
              <a:gd name="f6611" fmla="val 2313491"/>
              <a:gd name="f6612" fmla="val 2326179"/>
              <a:gd name="f6613" fmla="val 3728021"/>
              <a:gd name="f6614" fmla="val 2358954"/>
              <a:gd name="f6615" fmla="val 2343800"/>
              <a:gd name="f6616" fmla="val 2455519"/>
              <a:gd name="f6617" fmla="val 2475724"/>
              <a:gd name="f6618" fmla="val 2485827"/>
              <a:gd name="f6619" fmla="val 3799564"/>
              <a:gd name="f6620" fmla="val 3865820"/>
              <a:gd name="f6621" fmla="val 3813308"/>
              <a:gd name="f6622" fmla="val 3802266"/>
              <a:gd name="f6623" fmla="val 2449997"/>
              <a:gd name="f6624" fmla="val 2438955"/>
              <a:gd name="f6625" fmla="val 2334284"/>
              <a:gd name="f6626" fmla="val 3845027"/>
              <a:gd name="f6627" fmla="val 3843147"/>
              <a:gd name="f6628" fmla="val 3839681"/>
              <a:gd name="f6629" fmla="val 3834631"/>
              <a:gd name="f6630" fmla="val 3829579"/>
              <a:gd name="f6631" fmla="val 2363770"/>
              <a:gd name="f6632" fmla="val 3822942"/>
              <a:gd name="f6633" fmla="val 2393492"/>
              <a:gd name="f6634" fmla="val 3836921"/>
              <a:gd name="f6635" fmla="val 3845144"/>
              <a:gd name="f6636" fmla="val 3852486"/>
              <a:gd name="f6637" fmla="val 3858948"/>
              <a:gd name="f6638" fmla="val 3865409"/>
              <a:gd name="f6639" fmla="val 3870872"/>
              <a:gd name="f6640" fmla="val 2322302"/>
              <a:gd name="f6641" fmla="val 3875336"/>
              <a:gd name="f6642" fmla="val 2204637"/>
              <a:gd name="f6643" fmla="val 2291335"/>
              <a:gd name="f6644" fmla="val 2033841"/>
              <a:gd name="f6645" fmla="val 2215915"/>
              <a:gd name="f6646" fmla="val 2006352"/>
              <a:gd name="f6647" fmla="val 2321643"/>
              <a:gd name="f6648" fmla="val 2394595"/>
              <a:gd name="f6649" fmla="val 2342435"/>
              <a:gd name="f6650" fmla="val 2370865"/>
              <a:gd name="f6651" fmla="val 2068497"/>
              <a:gd name="f6652" fmla="val 2396122"/>
              <a:gd name="f6653" fmla="val 2418207"/>
              <a:gd name="f6654" fmla="val 2440293"/>
              <a:gd name="f6655" fmla="val 2039128"/>
              <a:gd name="f6656" fmla="val 2459089"/>
              <a:gd name="f6657" fmla="val 2021507"/>
              <a:gd name="f6658" fmla="val 2474596"/>
              <a:gd name="f6659" fmla="val 2040890"/>
              <a:gd name="f6660" fmla="val 2499265"/>
              <a:gd name="f6661" fmla="val 2480939"/>
              <a:gd name="f6662" fmla="val 2076309"/>
              <a:gd name="f6663" fmla="val 2458794"/>
              <a:gd name="f6664" fmla="val 2085824"/>
              <a:gd name="f6665" fmla="val 2432833"/>
              <a:gd name="f6666" fmla="val 2095340"/>
              <a:gd name="f6667" fmla="val 2406871"/>
              <a:gd name="f6668" fmla="val 2100098"/>
              <a:gd name="f6669" fmla="val 2376268"/>
              <a:gd name="f6670" fmla="val 2341026"/>
              <a:gd name="f6671" fmla="val 2137102"/>
              <a:gd name="f6672" fmla="val 2168883"/>
              <a:gd name="f6673" fmla="val 2263685"/>
              <a:gd name="f6674" fmla="val 2276372"/>
              <a:gd name="f6675" fmla="val 11209914"/>
              <a:gd name="f6676" fmla="val 2309147"/>
              <a:gd name="f6677" fmla="val 2293994"/>
              <a:gd name="f6678" fmla="val 2405712"/>
              <a:gd name="f6679" fmla="val 2425918"/>
              <a:gd name="f6680" fmla="val 2436021"/>
              <a:gd name="f6681" fmla="val 11281457"/>
              <a:gd name="f6682" fmla="val 11347713"/>
              <a:gd name="f6683" fmla="val 11295201"/>
              <a:gd name="f6684" fmla="val 11284159"/>
              <a:gd name="f6685" fmla="val 2400191"/>
              <a:gd name="f6686" fmla="val 2389149"/>
              <a:gd name="f6687" fmla="val 2284478"/>
              <a:gd name="f6688" fmla="val 11326919"/>
              <a:gd name="f6689" fmla="val 2266505"/>
              <a:gd name="f6690" fmla="val 11325040"/>
              <a:gd name="f6691" fmla="val 2276608"/>
              <a:gd name="f6692" fmla="val 11321574"/>
              <a:gd name="f6693" fmla="val 2288120"/>
              <a:gd name="f6694" fmla="val 11316523"/>
              <a:gd name="f6695" fmla="val 2301042"/>
              <a:gd name="f6696" fmla="val 11311471"/>
              <a:gd name="f6697" fmla="val 2313964"/>
              <a:gd name="f6698" fmla="val 11304834"/>
              <a:gd name="f6699" fmla="val 2328179"/>
              <a:gd name="f6700" fmla="val 2343685"/>
              <a:gd name="f6701" fmla="val 11318814"/>
              <a:gd name="f6702" fmla="val 2358840"/>
              <a:gd name="f6703" fmla="val 11327037"/>
              <a:gd name="f6704" fmla="val 2342393"/>
              <a:gd name="f6705" fmla="val 11334379"/>
              <a:gd name="f6706" fmla="val 2325419"/>
              <a:gd name="f6707" fmla="val 11340840"/>
              <a:gd name="f6708" fmla="val 2307914"/>
              <a:gd name="f6709" fmla="val 11347301"/>
              <a:gd name="f6710" fmla="val 2290411"/>
              <a:gd name="f6711" fmla="val 11352764"/>
              <a:gd name="f6712" fmla="val 2272496"/>
              <a:gd name="f6713" fmla="val 11357228"/>
              <a:gd name="f6714" fmla="val 2254169"/>
              <a:gd name="f6715" fmla="val 2230909"/>
              <a:gd name="f6716" fmla="val 2139967"/>
              <a:gd name="f6717" fmla="val 2234769"/>
              <a:gd name="f6718" fmla="val 2247456"/>
              <a:gd name="f6719" fmla="val 9016782"/>
              <a:gd name="f6720" fmla="val 2280232"/>
              <a:gd name="f6721" fmla="val 2265077"/>
              <a:gd name="f6722" fmla="val 2376796"/>
              <a:gd name="f6723" fmla="val 2397001"/>
              <a:gd name="f6724" fmla="val 2407105"/>
              <a:gd name="f6725" fmla="val 9088325"/>
              <a:gd name="f6726" fmla="val 9154581"/>
              <a:gd name="f6727" fmla="val 9102069"/>
              <a:gd name="f6728" fmla="val 9091027"/>
              <a:gd name="f6729" fmla="val 2371275"/>
              <a:gd name="f6730" fmla="val 2360232"/>
              <a:gd name="f6731" fmla="val 2255562"/>
              <a:gd name="f6732" fmla="val 9133787"/>
              <a:gd name="f6733" fmla="val 2237588"/>
              <a:gd name="f6734" fmla="val 9131908"/>
              <a:gd name="f6735" fmla="val 2247691"/>
              <a:gd name="f6736" fmla="val 9128442"/>
              <a:gd name="f6737" fmla="val 2259204"/>
              <a:gd name="f6738" fmla="val 9123391"/>
              <a:gd name="f6739" fmla="val 2272126"/>
              <a:gd name="f6740" fmla="val 9118339"/>
              <a:gd name="f6741" fmla="val 2285048"/>
              <a:gd name="f6742" fmla="val 9111702"/>
              <a:gd name="f6743" fmla="val 2299262"/>
              <a:gd name="f6744" fmla="val 2314769"/>
              <a:gd name="f6745" fmla="val 9125682"/>
              <a:gd name="f6746" fmla="val 2329924"/>
              <a:gd name="f6747" fmla="val 9133905"/>
              <a:gd name="f6748" fmla="val 2313477"/>
              <a:gd name="f6749" fmla="val 9141247"/>
              <a:gd name="f6750" fmla="val 2296502"/>
              <a:gd name="f6751" fmla="val 9147708"/>
              <a:gd name="f6752" fmla="val 2278998"/>
              <a:gd name="f6753" fmla="val 9154169"/>
              <a:gd name="f6754" fmla="val 2261494"/>
              <a:gd name="f6755" fmla="val 9159632"/>
              <a:gd name="f6756" fmla="val 2243579"/>
              <a:gd name="f6757" fmla="val 9164096"/>
              <a:gd name="f6758" fmla="val 2225253"/>
              <a:gd name="f6759" fmla="val 2201994"/>
              <a:gd name="f6760" fmla="val 2234770"/>
              <a:gd name="f6761" fmla="val 2315943"/>
              <a:gd name="f6762" fmla="val 2280233"/>
              <a:gd name="f6763" fmla="val 2265078"/>
              <a:gd name="f6764" fmla="val 2397003"/>
              <a:gd name="f6765" fmla="val 2387486"/>
              <a:gd name="f6766" fmla="val 2453741"/>
              <a:gd name="f6767" fmla="val 2401230"/>
              <a:gd name="f6768" fmla="val 2390187"/>
              <a:gd name="f6769" fmla="val 2360233"/>
              <a:gd name="f6770" fmla="val 2432948"/>
              <a:gd name="f6771" fmla="val 2237589"/>
              <a:gd name="f6772" fmla="val 2431069"/>
              <a:gd name="f6773" fmla="val 2247692"/>
              <a:gd name="f6774" fmla="val 2427603"/>
              <a:gd name="f6775" fmla="val 2422552"/>
              <a:gd name="f6776" fmla="val 2417500"/>
              <a:gd name="f6777" fmla="val 2410863"/>
              <a:gd name="f6778" fmla="val 2299263"/>
              <a:gd name="f6779" fmla="val 2314770"/>
              <a:gd name="f6780" fmla="val 2424843"/>
              <a:gd name="f6781" fmla="val 2329925"/>
              <a:gd name="f6782" fmla="val 2433066"/>
              <a:gd name="f6783" fmla="val 2313478"/>
              <a:gd name="f6784" fmla="val 2440408"/>
              <a:gd name="f6785" fmla="val 2446869"/>
              <a:gd name="f6786" fmla="val 2453330"/>
              <a:gd name="f6787" fmla="val 2261495"/>
              <a:gd name="f6788" fmla="val 2458793"/>
              <a:gd name="f6789" fmla="val 2243580"/>
              <a:gd name="f6790" fmla="val 2463257"/>
              <a:gd name="f6791" fmla="val 2128437"/>
              <a:gd name="f6792" fmla="val 2215134"/>
              <a:gd name="f6793" fmla="val 4779422"/>
              <a:gd name="f6794" fmla="val 2139715"/>
              <a:gd name="f6795" fmla="val 4751933"/>
              <a:gd name="f6796" fmla="val 2245443"/>
              <a:gd name="f6797" fmla="val 2318395"/>
              <a:gd name="f6798" fmla="val 2266236"/>
              <a:gd name="f6799" fmla="val 2294665"/>
              <a:gd name="f6800" fmla="val 4814077"/>
              <a:gd name="f6801" fmla="val 2319921"/>
              <a:gd name="f6802" fmla="val 2342006"/>
              <a:gd name="f6803" fmla="val 2364093"/>
              <a:gd name="f6804" fmla="val 4784708"/>
              <a:gd name="f6805" fmla="val 2382889"/>
              <a:gd name="f6806" fmla="val 4767087"/>
              <a:gd name="f6807" fmla="val 2398396"/>
              <a:gd name="f6808" fmla="val 4786470"/>
              <a:gd name="f6809" fmla="val 2423065"/>
              <a:gd name="f6810" fmla="val 2404738"/>
              <a:gd name="f6811" fmla="val 4821888"/>
              <a:gd name="f6812" fmla="val 2382595"/>
              <a:gd name="f6813" fmla="val 4831405"/>
              <a:gd name="f6814" fmla="val 2356632"/>
              <a:gd name="f6815" fmla="val 4840920"/>
              <a:gd name="f6816" fmla="val 2330671"/>
              <a:gd name="f6817" fmla="val 4845678"/>
              <a:gd name="f6818" fmla="val 2300068"/>
              <a:gd name="f6819" fmla="val 2264826"/>
              <a:gd name="f6820" fmla="val 4882683"/>
              <a:gd name="f6821" fmla="val 7138166"/>
              <a:gd name="f6822" fmla="val 1951857"/>
              <a:gd name="f6823" fmla="val 7121485"/>
              <a:gd name="f6824" fmla="val 2043722"/>
              <a:gd name="f6825" fmla="val 7081191"/>
              <a:gd name="f6826" fmla="val 2095999"/>
              <a:gd name="f6827" fmla="val 7017284"/>
              <a:gd name="f6828" fmla="val 2108686"/>
              <a:gd name="f6829" fmla="val 7025390"/>
              <a:gd name="f6830" fmla="val 2141814"/>
              <a:gd name="f6831" fmla="val 7062982"/>
              <a:gd name="f6832" fmla="val 2131241"/>
              <a:gd name="f6833" fmla="val 7092821"/>
              <a:gd name="f6834" fmla="val 2112093"/>
              <a:gd name="f6835" fmla="val 2084369"/>
              <a:gd name="f6836" fmla="val 7136991"/>
              <a:gd name="f6837" fmla="val 2056645"/>
              <a:gd name="f6838" fmla="val 7152615"/>
              <a:gd name="f6839" fmla="val 2019757"/>
              <a:gd name="f6840" fmla="val 7161778"/>
              <a:gd name="f6841" fmla="val 1973707"/>
              <a:gd name="f6842" fmla="val 272910"/>
              <a:gd name="f6843" fmla="val 1898324"/>
              <a:gd name="f6844" fmla="val 1924756"/>
              <a:gd name="f6845" fmla="val 328241"/>
              <a:gd name="f6846" fmla="val 2028017"/>
              <a:gd name="f6847" fmla="val 2054096"/>
              <a:gd name="f6848" fmla="val 391325"/>
              <a:gd name="f6849" fmla="val 351501"/>
              <a:gd name="f6850" fmla="val 1892649"/>
              <a:gd name="f6851" fmla="val 1917319"/>
              <a:gd name="f6852" fmla="val 7023158"/>
              <a:gd name="f6853" fmla="val 1927422"/>
              <a:gd name="f6854" fmla="val 7030265"/>
              <a:gd name="f6855" fmla="val 1937760"/>
              <a:gd name="f6856" fmla="val 7037196"/>
              <a:gd name="f6857" fmla="val 1948333"/>
              <a:gd name="f6858" fmla="val 7044127"/>
              <a:gd name="f6859" fmla="val 1958905"/>
              <a:gd name="f6860" fmla="val 7050295"/>
              <a:gd name="f6861" fmla="val 1969243"/>
              <a:gd name="f6862" fmla="val 7055699"/>
              <a:gd name="f6863" fmla="val 1979346"/>
              <a:gd name="f6864" fmla="val 1954324"/>
              <a:gd name="f6865" fmla="val 7070383"/>
              <a:gd name="f6866" fmla="val 1945161"/>
              <a:gd name="f6867" fmla="val 7064627"/>
              <a:gd name="f6868" fmla="val 1935293"/>
              <a:gd name="f6869" fmla="val 1924720"/>
              <a:gd name="f6870" fmla="val 7051000"/>
              <a:gd name="f6871" fmla="val 1914147"/>
              <a:gd name="f6872" fmla="val 7043011"/>
              <a:gd name="f6873" fmla="val 1903457"/>
              <a:gd name="f6874" fmla="val 1857081"/>
              <a:gd name="f6875" fmla="val 5678452"/>
              <a:gd name="f6876" fmla="val 5688907"/>
              <a:gd name="f6877" fmla="val 1861075"/>
              <a:gd name="f6878" fmla="val 1869063"/>
              <a:gd name="f6879" fmla="val 5703943"/>
              <a:gd name="f6880" fmla="val 1877052"/>
              <a:gd name="f6881" fmla="val 5707703"/>
              <a:gd name="f6882" fmla="val 1888446"/>
              <a:gd name="f6883" fmla="val 1903248"/>
              <a:gd name="f6884" fmla="val 1916641"/>
              <a:gd name="f6885" fmla="val 1927272"/>
              <a:gd name="f6886" fmla="val 1935142"/>
              <a:gd name="f6887" fmla="val 1943014"/>
              <a:gd name="f6888" fmla="val 1946949"/>
              <a:gd name="f6889" fmla="val 5652137"/>
              <a:gd name="f6890" fmla="val 5641799"/>
              <a:gd name="f6891" fmla="val 1942837"/>
              <a:gd name="f6892" fmla="val 5634046"/>
              <a:gd name="f6893" fmla="val 1934614"/>
              <a:gd name="f6894" fmla="val 5626292"/>
              <a:gd name="f6895" fmla="val 1926391"/>
              <a:gd name="f6896" fmla="val 1915466"/>
              <a:gd name="f6897" fmla="val 1901839"/>
              <a:gd name="f6898" fmla="val 5626351"/>
              <a:gd name="f6899" fmla="val 1877639"/>
              <a:gd name="f6900" fmla="val 5634222"/>
              <a:gd name="f6901" fmla="val 1869416"/>
              <a:gd name="f6902" fmla="val 5642093"/>
              <a:gd name="f6903" fmla="val 1861192"/>
              <a:gd name="f6904" fmla="val 682589"/>
              <a:gd name="f6905" fmla="val 693044"/>
              <a:gd name="f6906" fmla="val 708081"/>
              <a:gd name="f6907" fmla="val 1877051"/>
              <a:gd name="f6908" fmla="val 711840"/>
              <a:gd name="f6909" fmla="val 1916640"/>
              <a:gd name="f6910" fmla="val 1943013"/>
              <a:gd name="f6911" fmla="val 656275"/>
              <a:gd name="f6912" fmla="val 645937"/>
              <a:gd name="f6913" fmla="val 638183"/>
              <a:gd name="f6914" fmla="val 630430"/>
              <a:gd name="f6915" fmla="val 630489"/>
              <a:gd name="f6916" fmla="val 1877638"/>
              <a:gd name="f6917" fmla="val 638360"/>
              <a:gd name="f6918" fmla="val 646230"/>
              <a:gd name="f6919" fmla="val 1857080"/>
              <a:gd name="f6920" fmla="val 9914697"/>
              <a:gd name="f6921" fmla="val 9925152"/>
              <a:gd name="f6922" fmla="val 1861074"/>
              <a:gd name="f6923" fmla="val 1869062"/>
              <a:gd name="f6924" fmla="val 9940189"/>
              <a:gd name="f6925" fmla="val 1877050"/>
              <a:gd name="f6926" fmla="val 9943948"/>
              <a:gd name="f6927" fmla="val 1888445"/>
              <a:gd name="f6928" fmla="val 1927271"/>
              <a:gd name="f6929" fmla="val 1946948"/>
              <a:gd name="f6930" fmla="val 9888383"/>
              <a:gd name="f6931" fmla="val 9878045"/>
              <a:gd name="f6932" fmla="val 1942836"/>
              <a:gd name="f6933" fmla="val 9870292"/>
              <a:gd name="f6934" fmla="val 1934613"/>
              <a:gd name="f6935" fmla="val 9862538"/>
              <a:gd name="f6936" fmla="val 1926390"/>
              <a:gd name="f6937" fmla="val 1915465"/>
              <a:gd name="f6938" fmla="val 1901838"/>
              <a:gd name="f6939" fmla="val 9862597"/>
              <a:gd name="f6940" fmla="val 9870468"/>
              <a:gd name="f6941" fmla="val 1869415"/>
              <a:gd name="f6942" fmla="val 9878339"/>
              <a:gd name="f6943" fmla="val 1861191"/>
              <a:gd name="f6944" fmla="val 5665764"/>
              <a:gd name="f6945" fmla="val 1831001"/>
              <a:gd name="f6946" fmla="val 5642269"/>
              <a:gd name="f6947" fmla="val 5623884"/>
              <a:gd name="f6948" fmla="val 1837756"/>
              <a:gd name="f6949" fmla="val 5610610"/>
              <a:gd name="f6950" fmla="val 1851265"/>
              <a:gd name="f6951" fmla="val 5597335"/>
              <a:gd name="f6952" fmla="val 1864775"/>
              <a:gd name="f6953" fmla="val 1883278"/>
              <a:gd name="f6954" fmla="val 1906773"/>
              <a:gd name="f6955" fmla="val 1917110"/>
              <a:gd name="f6956" fmla="val 5592342"/>
              <a:gd name="f6957" fmla="val 1927742"/>
              <a:gd name="f6958" fmla="val 5595631"/>
              <a:gd name="f6959" fmla="val 1938667"/>
              <a:gd name="f6960" fmla="val 5598920"/>
              <a:gd name="f6961" fmla="val 1949592"/>
              <a:gd name="f6962" fmla="val 5604089"/>
              <a:gd name="f6963" fmla="val 1961104"/>
              <a:gd name="f6964" fmla="val 5611138"/>
              <a:gd name="f6965" fmla="val 1973205"/>
              <a:gd name="f6966" fmla="val 1985305"/>
              <a:gd name="f6967" fmla="val 1998168"/>
              <a:gd name="f6968" fmla="val 5638098"/>
              <a:gd name="f6969" fmla="val 2011795"/>
              <a:gd name="f6970" fmla="val 5649024"/>
              <a:gd name="f6971" fmla="val 2025422"/>
              <a:gd name="f6972" fmla="val 5662122"/>
              <a:gd name="f6973" fmla="val 2039989"/>
              <a:gd name="f6974" fmla="val 5677394"/>
              <a:gd name="f6975" fmla="val 2055496"/>
              <a:gd name="f6976" fmla="val 5719333"/>
              <a:gd name="f6977" fmla="val 5702416"/>
              <a:gd name="f6978" fmla="val 2039049"/>
              <a:gd name="f6979" fmla="val 5687790"/>
              <a:gd name="f6980" fmla="val 2023660"/>
              <a:gd name="f6981" fmla="val 5675455"/>
              <a:gd name="f6982" fmla="val 2009328"/>
              <a:gd name="f6983" fmla="val 5663120"/>
              <a:gd name="f6984" fmla="val 1994996"/>
              <a:gd name="f6985" fmla="val 5652489"/>
              <a:gd name="f6986" fmla="val 1981369"/>
              <a:gd name="f6987" fmla="val 1968447"/>
              <a:gd name="f6988" fmla="val 5651784"/>
              <a:gd name="f6989" fmla="val 1972206"/>
              <a:gd name="f6990" fmla="val 1974086"/>
              <a:gd name="f6991" fmla="val 5670698"/>
              <a:gd name="f6992" fmla="val 5690081"/>
              <a:gd name="f6993" fmla="val 1972324"/>
              <a:gd name="f6994" fmla="val 1968799"/>
              <a:gd name="f6995" fmla="val 5706998"/>
              <a:gd name="f6996" fmla="val 1965275"/>
              <a:gd name="f6997" fmla="val 1960341"/>
              <a:gd name="f6998" fmla="val 5720213"/>
              <a:gd name="f6999" fmla="val 1953998"/>
              <a:gd name="f7000" fmla="val 5726204"/>
              <a:gd name="f7001" fmla="val 1947654"/>
              <a:gd name="f7002" fmla="val 5730903"/>
              <a:gd name="f7003" fmla="val 1940194"/>
              <a:gd name="f7004" fmla="val 5734310"/>
              <a:gd name="f7005" fmla="val 1931618"/>
              <a:gd name="f7006" fmla="val 5737717"/>
              <a:gd name="f7007" fmla="val 1923043"/>
              <a:gd name="f7008" fmla="val 5739421"/>
              <a:gd name="f7009" fmla="val 1913704"/>
              <a:gd name="f7010" fmla="val 1903601"/>
              <a:gd name="f7011" fmla="val 1892558"/>
              <a:gd name="f7012" fmla="val 5737659"/>
              <a:gd name="f7013" fmla="val 1882573"/>
              <a:gd name="f7014" fmla="val 5734133"/>
              <a:gd name="f7015" fmla="val 1873645"/>
              <a:gd name="f7016" fmla="val 5730610"/>
              <a:gd name="f7017" fmla="val 1864716"/>
              <a:gd name="f7018" fmla="val 5725559"/>
              <a:gd name="f7019" fmla="val 5718980"/>
              <a:gd name="f7020" fmla="val 1850737"/>
              <a:gd name="f7021" fmla="val 1844393"/>
              <a:gd name="f7022" fmla="val 5704589"/>
              <a:gd name="f7023" fmla="val 1839518"/>
              <a:gd name="f7024" fmla="val 5695543"/>
              <a:gd name="f7025" fmla="val 1836111"/>
              <a:gd name="f7026" fmla="val 5686498"/>
              <a:gd name="f7027" fmla="val 1832705"/>
              <a:gd name="f7028" fmla="val 5676572"/>
              <a:gd name="f7029" fmla="val 669902"/>
              <a:gd name="f7030" fmla="val 646407"/>
              <a:gd name="f7031" fmla="val 628022"/>
              <a:gd name="f7032" fmla="val 614747"/>
              <a:gd name="f7033" fmla="val 601472"/>
              <a:gd name="f7034" fmla="val 1883277"/>
              <a:gd name="f7035" fmla="val 596480"/>
              <a:gd name="f7036" fmla="val 599769"/>
              <a:gd name="f7037" fmla="val 603058"/>
              <a:gd name="f7038" fmla="val 608227"/>
              <a:gd name="f7039" fmla="val 615276"/>
              <a:gd name="f7040" fmla="val 1985304"/>
              <a:gd name="f7041" fmla="val 642236"/>
              <a:gd name="f7042" fmla="val 653162"/>
              <a:gd name="f7043" fmla="val 666260"/>
              <a:gd name="f7044" fmla="val 681532"/>
              <a:gd name="f7045" fmla="val 723470"/>
              <a:gd name="f7046" fmla="val 706554"/>
              <a:gd name="f7047" fmla="val 691928"/>
              <a:gd name="f7048" fmla="val 679593"/>
              <a:gd name="f7049" fmla="val 667258"/>
              <a:gd name="f7050" fmla="val 656627"/>
              <a:gd name="f7051" fmla="val 655922"/>
              <a:gd name="f7052" fmla="val 1974085"/>
              <a:gd name="f7053" fmla="val 674836"/>
              <a:gd name="f7054" fmla="val 694219"/>
              <a:gd name="f7055" fmla="val 711135"/>
              <a:gd name="f7056" fmla="val 724351"/>
              <a:gd name="f7057" fmla="val 730343"/>
              <a:gd name="f7058" fmla="val 735042"/>
              <a:gd name="f7059" fmla="val 738448"/>
              <a:gd name="f7060" fmla="val 741855"/>
              <a:gd name="f7061" fmla="val 743559"/>
              <a:gd name="f7062" fmla="val 1903600"/>
              <a:gd name="f7063" fmla="val 741796"/>
              <a:gd name="f7064" fmla="val 738272"/>
              <a:gd name="f7065" fmla="val 734748"/>
              <a:gd name="f7066" fmla="val 729696"/>
              <a:gd name="f7067" fmla="val 723118"/>
              <a:gd name="f7068" fmla="val 716539"/>
              <a:gd name="f7069" fmla="val 708727"/>
              <a:gd name="f7070" fmla="val 699682"/>
              <a:gd name="f7071" fmla="val 690636"/>
              <a:gd name="f7072" fmla="val 1832704"/>
              <a:gd name="f7073" fmla="val 680709"/>
              <a:gd name="f7074" fmla="val 9902010"/>
              <a:gd name="f7075" fmla="val 1831000"/>
              <a:gd name="f7076" fmla="val 9878515"/>
              <a:gd name="f7077" fmla="val 9860130"/>
              <a:gd name="f7078" fmla="val 1837755"/>
              <a:gd name="f7079" fmla="val 9846855"/>
              <a:gd name="f7080" fmla="val 1851264"/>
              <a:gd name="f7081" fmla="val 9833581"/>
              <a:gd name="f7082" fmla="val 1864774"/>
              <a:gd name="f7083" fmla="val 1906772"/>
              <a:gd name="f7084" fmla="val 1917109"/>
              <a:gd name="f7085" fmla="val 9828588"/>
              <a:gd name="f7086" fmla="val 1927741"/>
              <a:gd name="f7087" fmla="val 9831877"/>
              <a:gd name="f7088" fmla="val 1938666"/>
              <a:gd name="f7089" fmla="val 9835166"/>
              <a:gd name="f7090" fmla="val 1949591"/>
              <a:gd name="f7091" fmla="val 9840335"/>
              <a:gd name="f7092" fmla="val 9847384"/>
              <a:gd name="f7093" fmla="val 1973204"/>
              <a:gd name="f7094" fmla="val 1998167"/>
              <a:gd name="f7095" fmla="val 9874344"/>
              <a:gd name="f7096" fmla="val 2011794"/>
              <a:gd name="f7097" fmla="val 9885270"/>
              <a:gd name="f7098" fmla="val 2025421"/>
              <a:gd name="f7099" fmla="val 9898368"/>
              <a:gd name="f7100" fmla="val 2039988"/>
              <a:gd name="f7101" fmla="val 9913640"/>
              <a:gd name="f7102" fmla="val 2055495"/>
              <a:gd name="f7103" fmla="val 9955578"/>
              <a:gd name="f7104" fmla="val 9938662"/>
              <a:gd name="f7105" fmla="val 2039048"/>
              <a:gd name="f7106" fmla="val 9924036"/>
              <a:gd name="f7107" fmla="val 2023659"/>
              <a:gd name="f7108" fmla="val 9911701"/>
              <a:gd name="f7109" fmla="val 2009327"/>
              <a:gd name="f7110" fmla="val 9899367"/>
              <a:gd name="f7111" fmla="val 1994995"/>
              <a:gd name="f7112" fmla="val 9888735"/>
              <a:gd name="f7113" fmla="val 1981368"/>
              <a:gd name="f7114" fmla="val 1968446"/>
              <a:gd name="f7115" fmla="val 9888030"/>
              <a:gd name="f7116" fmla="val 1972205"/>
              <a:gd name="f7117" fmla="val 9906944"/>
              <a:gd name="f7118" fmla="val 9926327"/>
              <a:gd name="f7119" fmla="val 1972323"/>
              <a:gd name="f7120" fmla="val 1968798"/>
              <a:gd name="f7121" fmla="val 9943244"/>
              <a:gd name="f7122" fmla="val 1965274"/>
              <a:gd name="f7123" fmla="val 1960340"/>
              <a:gd name="f7124" fmla="val 9956459"/>
              <a:gd name="f7125" fmla="val 1953997"/>
              <a:gd name="f7126" fmla="val 9962451"/>
              <a:gd name="f7127" fmla="val 1947653"/>
              <a:gd name="f7128" fmla="val 9967150"/>
              <a:gd name="f7129" fmla="val 1940193"/>
              <a:gd name="f7130" fmla="val 9970556"/>
              <a:gd name="f7131" fmla="val 1931617"/>
              <a:gd name="f7132" fmla="val 9973963"/>
              <a:gd name="f7133" fmla="val 1923042"/>
              <a:gd name="f7134" fmla="val 9975667"/>
              <a:gd name="f7135" fmla="val 1913703"/>
              <a:gd name="f7136" fmla="val 1892557"/>
              <a:gd name="f7137" fmla="val 9973904"/>
              <a:gd name="f7138" fmla="val 1882572"/>
              <a:gd name="f7139" fmla="val 9970380"/>
              <a:gd name="f7140" fmla="val 1873644"/>
              <a:gd name="f7141" fmla="val 9966856"/>
              <a:gd name="f7142" fmla="val 1864715"/>
              <a:gd name="f7143" fmla="val 9961805"/>
              <a:gd name="f7144" fmla="val 9955226"/>
              <a:gd name="f7145" fmla="val 1850736"/>
              <a:gd name="f7146" fmla="val 9948647"/>
              <a:gd name="f7147" fmla="val 1844392"/>
              <a:gd name="f7148" fmla="val 9940835"/>
              <a:gd name="f7149" fmla="val 1839517"/>
              <a:gd name="f7150" fmla="val 9931790"/>
              <a:gd name="f7151" fmla="val 1836110"/>
              <a:gd name="f7152" fmla="val 9922744"/>
              <a:gd name="f7153" fmla="val 1832703"/>
              <a:gd name="f7154" fmla="val 9912817"/>
              <a:gd name="f7155" fmla="val 11725008"/>
              <a:gd name="f7156" fmla="val 1829933"/>
              <a:gd name="f7157" fmla="val 1838039"/>
              <a:gd name="f7158" fmla="val 11715492"/>
              <a:gd name="f7159" fmla="val 1906762"/>
              <a:gd name="f7160" fmla="val 1927555"/>
              <a:gd name="f7161" fmla="val 11678135"/>
              <a:gd name="f7162" fmla="val 1953634"/>
              <a:gd name="f7163" fmla="val 11719721"/>
              <a:gd name="f7164" fmla="val 1931784"/>
              <a:gd name="f7165" fmla="val 11744391"/>
              <a:gd name="f7166" fmla="val 2074869"/>
              <a:gd name="f7167" fmla="val 2065353"/>
              <a:gd name="f7168" fmla="val 11740162"/>
              <a:gd name="f7169" fmla="val 1920859"/>
              <a:gd name="f7170" fmla="val 11780338"/>
              <a:gd name="f7171" fmla="val 1900066"/>
              <a:gd name="f7172" fmla="val 11760955"/>
              <a:gd name="f7173" fmla="val 1962093"/>
              <a:gd name="f7174" fmla="val 1977247"/>
              <a:gd name="f7175" fmla="val 11809237"/>
              <a:gd name="f7176" fmla="val 1884912"/>
              <a:gd name="f7177" fmla="val 11797960"/>
              <a:gd name="f7178" fmla="val 1866938"/>
              <a:gd name="f7179" fmla="val 11736285"/>
              <a:gd name="f7180" fmla="val 1897247"/>
              <a:gd name="f7181" fmla="val 1821476"/>
              <a:gd name="f7182" fmla="val 2023034"/>
              <a:gd name="f7183" fmla="val 2005589"/>
              <a:gd name="f7184" fmla="val 1826939"/>
              <a:gd name="f7185" fmla="val 1992784"/>
              <a:gd name="f7186" fmla="val 1837864"/>
              <a:gd name="f7187" fmla="val 1979979"/>
              <a:gd name="f7188" fmla="val 1848789"/>
              <a:gd name="f7189" fmla="val 1863532"/>
              <a:gd name="f7190" fmla="val 1882093"/>
              <a:gd name="f7191" fmla="val 1894076"/>
              <a:gd name="f7192" fmla="val 1976866"/>
              <a:gd name="f7193" fmla="val 1904942"/>
              <a:gd name="f7194" fmla="val 1983445"/>
              <a:gd name="f7195" fmla="val 1914693"/>
              <a:gd name="f7196" fmla="val 1990023"/>
              <a:gd name="f7197" fmla="val 1924443"/>
              <a:gd name="f7198" fmla="val 1934370"/>
              <a:gd name="f7199" fmla="val 2016573"/>
              <a:gd name="f7200" fmla="val 1944473"/>
              <a:gd name="f7201" fmla="val 2037013"/>
              <a:gd name="f7202" fmla="val 1957865"/>
              <a:gd name="f7203" fmla="val 2044297"/>
              <a:gd name="f7204" fmla="val 1962799"/>
              <a:gd name="f7205" fmla="val 2050347"/>
              <a:gd name="f7206" fmla="val 1967321"/>
              <a:gd name="f7207" fmla="val 2055163"/>
              <a:gd name="f7208" fmla="val 1971433"/>
              <a:gd name="f7209" fmla="val 2059980"/>
              <a:gd name="f7210" fmla="val 1975545"/>
              <a:gd name="f7211" fmla="val 2063856"/>
              <a:gd name="f7212" fmla="val 1979715"/>
              <a:gd name="f7213" fmla="val 2066793"/>
              <a:gd name="f7214" fmla="val 1983944"/>
              <a:gd name="f7215" fmla="val 2069730"/>
              <a:gd name="f7216" fmla="val 1988173"/>
              <a:gd name="f7217" fmla="val 1992461"/>
              <a:gd name="f7218" fmla="val 1996808"/>
              <a:gd name="f7219" fmla="val 2074135"/>
              <a:gd name="f7220" fmla="val 2001155"/>
              <a:gd name="f7221" fmla="val 2074723"/>
              <a:gd name="f7222" fmla="val 2005912"/>
              <a:gd name="f7223" fmla="val 2011081"/>
              <a:gd name="f7224" fmla="val 2017425"/>
              <a:gd name="f7225" fmla="val 1977101"/>
              <a:gd name="f7226" fmla="val 2044209"/>
              <a:gd name="f7227" fmla="val 2107851"/>
              <a:gd name="f7228" fmla="val 2108086"/>
              <a:gd name="f7229" fmla="val 2042564"/>
              <a:gd name="f7230" fmla="val 2040919"/>
              <a:gd name="f7231" fmla="val 2039274"/>
              <a:gd name="f7232" fmla="val 2037395"/>
              <a:gd name="f7233" fmla="val 2034693"/>
              <a:gd name="f7234" fmla="val 2031169"/>
              <a:gd name="f7235" fmla="val 2008379"/>
              <a:gd name="f7236" fmla="val 2104797"/>
              <a:gd name="f7237" fmla="val 1990170"/>
              <a:gd name="f7238" fmla="val 1976543"/>
              <a:gd name="f7239" fmla="val 2091404"/>
              <a:gd name="f7240" fmla="val 1962916"/>
              <a:gd name="f7241" fmla="val 1950464"/>
              <a:gd name="f7242" fmla="val 1939186"/>
              <a:gd name="f7243" fmla="val 2038071"/>
              <a:gd name="f7244" fmla="val 1922270"/>
              <a:gd name="f7245" fmla="val 2026088"/>
              <a:gd name="f7246" fmla="val 1914047"/>
              <a:gd name="f7247" fmla="val 2017806"/>
              <a:gd name="f7248" fmla="val 1906704"/>
              <a:gd name="f7249" fmla="val 2013225"/>
              <a:gd name="f7250" fmla="val 1900243"/>
              <a:gd name="f7251" fmla="val 2008643"/>
              <a:gd name="f7252" fmla="val 1893782"/>
              <a:gd name="f7253" fmla="val 1886557"/>
              <a:gd name="f7254" fmla="val 1878569"/>
              <a:gd name="f7255" fmla="val 1874105"/>
              <a:gd name="f7256" fmla="val 2007292"/>
              <a:gd name="f7257" fmla="val 1869934"/>
              <a:gd name="f7258" fmla="val 1866058"/>
              <a:gd name="f7259" fmla="val 2011051"/>
              <a:gd name="f7260" fmla="val 1862181"/>
              <a:gd name="f7261" fmla="val 2013636"/>
              <a:gd name="f7262" fmla="val 1858833"/>
              <a:gd name="f7263" fmla="val 1856014"/>
              <a:gd name="f7264" fmla="val 2020214"/>
              <a:gd name="f7265" fmla="val 1853194"/>
              <a:gd name="f7266" fmla="val 2024150"/>
              <a:gd name="f7267" fmla="val 1850963"/>
              <a:gd name="f7268" fmla="val 2028731"/>
              <a:gd name="f7269" fmla="val 1849318"/>
              <a:gd name="f7270" fmla="val 2033313"/>
              <a:gd name="f7271" fmla="val 1847673"/>
              <a:gd name="f7272" fmla="val 2038306"/>
              <a:gd name="f7273" fmla="val 1846851"/>
              <a:gd name="f7274" fmla="val 2051463"/>
              <a:gd name="f7275" fmla="val 2060215"/>
              <a:gd name="f7276" fmla="val 1848848"/>
              <a:gd name="f7277" fmla="val 2069965"/>
              <a:gd name="f7278" fmla="val 1852842"/>
              <a:gd name="f7279" fmla="val 2079716"/>
              <a:gd name="f7280" fmla="val 1856836"/>
              <a:gd name="f7281" fmla="val 2091052"/>
              <a:gd name="f7282" fmla="val 1863180"/>
              <a:gd name="f7283" fmla="val 2103975"/>
              <a:gd name="f7284" fmla="val 1871873"/>
              <a:gd name="f7285" fmla="val 1837335"/>
              <a:gd name="f7286" fmla="val 1831931"/>
              <a:gd name="f7287" fmla="val 2086118"/>
              <a:gd name="f7288" fmla="val 1827937"/>
              <a:gd name="f7289" fmla="val 2076485"/>
              <a:gd name="f7290" fmla="val 1825353"/>
              <a:gd name="f7291" fmla="val 2066852"/>
              <a:gd name="f7292" fmla="val 1822769"/>
              <a:gd name="f7293" fmla="val 2056397"/>
              <a:gd name="f7294" fmla="val 3855952"/>
              <a:gd name="f7295" fmla="val 1806629"/>
              <a:gd name="f7296" fmla="val 1813325"/>
              <a:gd name="f7297" fmla="val 1843633"/>
              <a:gd name="f7298" fmla="val 3843617"/>
              <a:gd name="f7299" fmla="val 1839756"/>
              <a:gd name="f7300" fmla="val 1849859"/>
              <a:gd name="f7301" fmla="val 3836863"/>
              <a:gd name="f7302" fmla="val 1860138"/>
              <a:gd name="f7303" fmla="val 1870594"/>
              <a:gd name="f7304" fmla="val 3826760"/>
              <a:gd name="f7305" fmla="val 1881049"/>
              <a:gd name="f7306" fmla="val 3820122"/>
              <a:gd name="f7307" fmla="val 1892268"/>
              <a:gd name="f7308" fmla="val 3811899"/>
              <a:gd name="f7309" fmla="val 1904251"/>
              <a:gd name="f7310" fmla="val 1863016"/>
              <a:gd name="f7311" fmla="val 3784410"/>
              <a:gd name="f7312" fmla="val 1925043"/>
              <a:gd name="f7313" fmla="val 1953472"/>
              <a:gd name="f7314" fmla="val 3781180"/>
              <a:gd name="f7315" fmla="val 1978436"/>
              <a:gd name="f7316" fmla="val 3774718"/>
              <a:gd name="f7317" fmla="val 1999934"/>
              <a:gd name="f7318" fmla="val 3768257"/>
              <a:gd name="f7319" fmla="val 2021432"/>
              <a:gd name="f7320" fmla="val 2039581"/>
              <a:gd name="f7321" fmla="val 2054383"/>
              <a:gd name="f7322" fmla="val 3763969"/>
              <a:gd name="f7323" fmla="val 2077644"/>
              <a:gd name="f7324" fmla="val 3780415"/>
              <a:gd name="f7325" fmla="val 2060022"/>
              <a:gd name="f7326" fmla="val 3792515"/>
              <a:gd name="f7327" fmla="val 2038231"/>
              <a:gd name="f7328" fmla="val 3800269"/>
              <a:gd name="f7329" fmla="val 2012269"/>
              <a:gd name="f7330" fmla="val 3808022"/>
              <a:gd name="f7331" fmla="val 1986306"/>
              <a:gd name="f7332" fmla="val 1956292"/>
              <a:gd name="f7333" fmla="val 1922224"/>
              <a:gd name="f7334" fmla="val 3824234"/>
              <a:gd name="f7335" fmla="val 1935969"/>
              <a:gd name="f7336" fmla="val 3828698"/>
              <a:gd name="f7337" fmla="val 1930095"/>
              <a:gd name="f7338" fmla="val 3833103"/>
              <a:gd name="f7339" fmla="val 1923634"/>
              <a:gd name="f7340" fmla="val 1916585"/>
              <a:gd name="f7341" fmla="val 3841796"/>
              <a:gd name="f7342" fmla="val 1909537"/>
              <a:gd name="f7343" fmla="val 3846143"/>
              <a:gd name="f7344" fmla="val 1901842"/>
              <a:gd name="f7345" fmla="val 3850490"/>
              <a:gd name="f7346" fmla="val 1893501"/>
              <a:gd name="f7347" fmla="val 3854836"/>
              <a:gd name="f7348" fmla="val 1885161"/>
              <a:gd name="f7349" fmla="val 3859124"/>
              <a:gd name="f7350" fmla="val 1875997"/>
              <a:gd name="f7351" fmla="val 3863353"/>
              <a:gd name="f7352" fmla="val 1866012"/>
              <a:gd name="f7353" fmla="val 3867582"/>
              <a:gd name="f7354" fmla="val 1856027"/>
              <a:gd name="f7355" fmla="val 3872046"/>
              <a:gd name="f7356" fmla="val 1844925"/>
              <a:gd name="f7357" fmla="val 3876745"/>
              <a:gd name="f7358" fmla="val 1832708"/>
              <a:gd name="f7359" fmla="val 1799544"/>
              <a:gd name="f7360" fmla="val 1886240"/>
              <a:gd name="f7361" fmla="val 7890529"/>
              <a:gd name="f7362" fmla="val 1810821"/>
              <a:gd name="f7363" fmla="val 7863040"/>
              <a:gd name="f7364" fmla="val 1916549"/>
              <a:gd name="f7365" fmla="val 1989500"/>
              <a:gd name="f7366" fmla="val 1937342"/>
              <a:gd name="f7367" fmla="val 1965770"/>
              <a:gd name="f7368" fmla="val 7925184"/>
              <a:gd name="f7369" fmla="val 1991027"/>
              <a:gd name="f7370" fmla="val 2013113"/>
              <a:gd name="f7371" fmla="val 2035198"/>
              <a:gd name="f7372" fmla="val 7895816"/>
              <a:gd name="f7373" fmla="val 2053994"/>
              <a:gd name="f7374" fmla="val 7878194"/>
              <a:gd name="f7375" fmla="val 2069501"/>
              <a:gd name="f7376" fmla="val 7897578"/>
              <a:gd name="f7377" fmla="val 2094171"/>
              <a:gd name="f7378" fmla="val 2075845"/>
              <a:gd name="f7379" fmla="val 7932996"/>
              <a:gd name="f7380" fmla="val 2053701"/>
              <a:gd name="f7381" fmla="val 7942512"/>
              <a:gd name="f7382" fmla="val 2027739"/>
              <a:gd name="f7383" fmla="val 7952027"/>
              <a:gd name="f7384" fmla="val 2001777"/>
              <a:gd name="f7385" fmla="val 7956785"/>
              <a:gd name="f7386" fmla="val 1971174"/>
              <a:gd name="f7387" fmla="val 1935932"/>
              <a:gd name="f7388" fmla="val 7993790"/>
              <a:gd name="f7389" fmla="val 5999128"/>
              <a:gd name="f7390" fmla="val 1779141"/>
              <a:gd name="f7391" fmla="val 5994665"/>
              <a:gd name="f7392" fmla="val 1817906"/>
              <a:gd name="f7393" fmla="val 5988966"/>
              <a:gd name="f7394" fmla="val 1850683"/>
              <a:gd name="f7395" fmla="val 5982035"/>
              <a:gd name="f7396" fmla="val 1877467"/>
              <a:gd name="f7397" fmla="val 5975104"/>
              <a:gd name="f7398" fmla="val 1904252"/>
              <a:gd name="f7399" fmla="val 5966587"/>
              <a:gd name="f7400" fmla="val 1926102"/>
              <a:gd name="f7401" fmla="val 1943017"/>
              <a:gd name="f7402" fmla="val 5977278"/>
              <a:gd name="f7403" fmla="val 1960638"/>
              <a:gd name="f7404" fmla="val 1950536"/>
              <a:gd name="f7405" fmla="val 5989084"/>
              <a:gd name="f7406" fmla="val 1939845"/>
              <a:gd name="f7407" fmla="val 5993665"/>
              <a:gd name="f7408" fmla="val 1928569"/>
              <a:gd name="f7409" fmla="val 5998248"/>
              <a:gd name="f7410" fmla="val 1917290"/>
              <a:gd name="f7411" fmla="val 1904604"/>
              <a:gd name="f7412" fmla="val 6004767"/>
              <a:gd name="f7413" fmla="val 1890507"/>
              <a:gd name="f7414" fmla="val 6050231"/>
              <a:gd name="f7415" fmla="val 1931153"/>
              <a:gd name="f7416" fmla="val 6041654"/>
              <a:gd name="f7417" fmla="val 1965631"/>
              <a:gd name="f7418" fmla="val 6032962"/>
              <a:gd name="f7419" fmla="val 1993942"/>
              <a:gd name="f7420" fmla="val 6024268"/>
              <a:gd name="f7421" fmla="val 2022254"/>
              <a:gd name="f7422" fmla="val 6012169"/>
              <a:gd name="f7423" fmla="val 2044282"/>
              <a:gd name="f7424" fmla="val 5996661"/>
              <a:gd name="f7425" fmla="val 2060024"/>
              <a:gd name="f7426" fmla="val 2079053"/>
              <a:gd name="f7427" fmla="val 2059788"/>
              <a:gd name="f7428" fmla="val 6047998"/>
              <a:gd name="f7429" fmla="val 2034414"/>
              <a:gd name="f7430" fmla="val 2002931"/>
              <a:gd name="f7431" fmla="val 6067263"/>
              <a:gd name="f7432" fmla="val 1971446"/>
              <a:gd name="f7433" fmla="val 6073490"/>
              <a:gd name="f7434" fmla="val 1933973"/>
              <a:gd name="f7435" fmla="val 6076310"/>
              <a:gd name="f7436" fmla="val 6116133"/>
              <a:gd name="f7437" fmla="val 1860198"/>
              <a:gd name="f7438" fmla="val 6012874"/>
              <a:gd name="f7439" fmla="val 6016162"/>
              <a:gd name="f7440" fmla="val 1844456"/>
              <a:gd name="f7441" fmla="val 6018865"/>
              <a:gd name="f7442" fmla="val 1830301"/>
              <a:gd name="f7443" fmla="val 1817731"/>
              <a:gd name="f7444" fmla="val 6023093"/>
              <a:gd name="f7445" fmla="val 1805161"/>
              <a:gd name="f7446" fmla="val 6024622"/>
              <a:gd name="f7447" fmla="val 1795000"/>
              <a:gd name="f7448" fmla="val 6025561"/>
              <a:gd name="f7449" fmla="val 1787246"/>
              <a:gd name="f7450" fmla="val 11337845"/>
              <a:gd name="f7451" fmla="val 1756822"/>
              <a:gd name="f7452" fmla="val 1763519"/>
              <a:gd name="f7453" fmla="val 1793827"/>
              <a:gd name="f7454" fmla="val 11325510"/>
              <a:gd name="f7455" fmla="val 1789950"/>
              <a:gd name="f7456" fmla="val 1800053"/>
              <a:gd name="f7457" fmla="val 11318755"/>
              <a:gd name="f7458" fmla="val 1810332"/>
              <a:gd name="f7459" fmla="val 1820787"/>
              <a:gd name="f7460" fmla="val 11308652"/>
              <a:gd name="f7461" fmla="val 1831243"/>
              <a:gd name="f7462" fmla="val 11302015"/>
              <a:gd name="f7463" fmla="val 1842461"/>
              <a:gd name="f7464" fmla="val 11293792"/>
              <a:gd name="f7465" fmla="val 1854444"/>
              <a:gd name="f7466" fmla="val 1813210"/>
              <a:gd name="f7467" fmla="val 11266302"/>
              <a:gd name="f7468" fmla="val 1875237"/>
              <a:gd name="f7469" fmla="val 1903666"/>
              <a:gd name="f7470" fmla="val 11263072"/>
              <a:gd name="f7471" fmla="val 1928629"/>
              <a:gd name="f7472" fmla="val 11256611"/>
              <a:gd name="f7473" fmla="val 1950127"/>
              <a:gd name="f7474" fmla="val 11250150"/>
              <a:gd name="f7475" fmla="val 1971625"/>
              <a:gd name="f7476" fmla="val 1989775"/>
              <a:gd name="f7477" fmla="val 2004577"/>
              <a:gd name="f7478" fmla="val 11245862"/>
              <a:gd name="f7479" fmla="val 2027837"/>
              <a:gd name="f7480" fmla="val 11262308"/>
              <a:gd name="f7481" fmla="val 2010216"/>
              <a:gd name="f7482" fmla="val 11274408"/>
              <a:gd name="f7483" fmla="val 1988424"/>
              <a:gd name="f7484" fmla="val 11282161"/>
              <a:gd name="f7485" fmla="val 1962462"/>
              <a:gd name="f7486" fmla="val 11289915"/>
              <a:gd name="f7487" fmla="val 1936500"/>
              <a:gd name="f7488" fmla="val 1906485"/>
              <a:gd name="f7489" fmla="val 1872418"/>
              <a:gd name="f7490" fmla="val 11306126"/>
              <a:gd name="f7491" fmla="val 1886162"/>
              <a:gd name="f7492" fmla="val 11310590"/>
              <a:gd name="f7493" fmla="val 1880288"/>
              <a:gd name="f7494" fmla="val 11314996"/>
              <a:gd name="f7495" fmla="val 1873827"/>
              <a:gd name="f7496" fmla="val 1866779"/>
              <a:gd name="f7497" fmla="val 11323689"/>
              <a:gd name="f7498" fmla="val 1859730"/>
              <a:gd name="f7499" fmla="val 11328035"/>
              <a:gd name="f7500" fmla="val 1852036"/>
              <a:gd name="f7501" fmla="val 11332382"/>
              <a:gd name="f7502" fmla="val 1843695"/>
              <a:gd name="f7503" fmla="val 11336729"/>
              <a:gd name="f7504" fmla="val 1835354"/>
              <a:gd name="f7505" fmla="val 11341016"/>
              <a:gd name="f7506" fmla="val 1826191"/>
              <a:gd name="f7507" fmla="val 11345246"/>
              <a:gd name="f7508" fmla="val 1816206"/>
              <a:gd name="f7509" fmla="val 11349475"/>
              <a:gd name="f7510" fmla="val 1806221"/>
              <a:gd name="f7511" fmla="val 11353939"/>
              <a:gd name="f7512" fmla="val 1795119"/>
              <a:gd name="f7513" fmla="val 11358638"/>
              <a:gd name="f7514" fmla="val 1782902"/>
              <a:gd name="f7515" fmla="val 1745276"/>
              <a:gd name="f7516" fmla="val 4768614"/>
              <a:gd name="f7517" fmla="val 4751169"/>
              <a:gd name="f7518" fmla="val 1750738"/>
              <a:gd name="f7519" fmla="val 4738364"/>
              <a:gd name="f7520" fmla="val 1761664"/>
              <a:gd name="f7521" fmla="val 4725559"/>
              <a:gd name="f7522" fmla="val 1772589"/>
              <a:gd name="f7523" fmla="val 1787332"/>
              <a:gd name="f7524" fmla="val 1805893"/>
              <a:gd name="f7525" fmla="val 1817875"/>
              <a:gd name="f7526" fmla="val 4722446"/>
              <a:gd name="f7527" fmla="val 1828742"/>
              <a:gd name="f7528" fmla="val 4729025"/>
              <a:gd name="f7529" fmla="val 1838492"/>
              <a:gd name="f7530" fmla="val 4735604"/>
              <a:gd name="f7531" fmla="val 1848243"/>
              <a:gd name="f7532" fmla="val 1858169"/>
              <a:gd name="f7533" fmla="val 4762152"/>
              <a:gd name="f7534" fmla="val 1868272"/>
              <a:gd name="f7535" fmla="val 4782594"/>
              <a:gd name="f7536" fmla="val 1881664"/>
              <a:gd name="f7537" fmla="val 4789876"/>
              <a:gd name="f7538" fmla="val 1886599"/>
              <a:gd name="f7539" fmla="val 4795926"/>
              <a:gd name="f7540" fmla="val 1891121"/>
              <a:gd name="f7541" fmla="val 4800743"/>
              <a:gd name="f7542" fmla="val 1895232"/>
              <a:gd name="f7543" fmla="val 4805560"/>
              <a:gd name="f7544" fmla="val 1899345"/>
              <a:gd name="f7545" fmla="val 4809436"/>
              <a:gd name="f7546" fmla="val 1903514"/>
              <a:gd name="f7547" fmla="val 4812373"/>
              <a:gd name="f7548" fmla="val 1907744"/>
              <a:gd name="f7549" fmla="val 4815311"/>
              <a:gd name="f7550" fmla="val 1911973"/>
              <a:gd name="f7551" fmla="val 1916261"/>
              <a:gd name="f7552" fmla="val 1920607"/>
              <a:gd name="f7553" fmla="val 4819716"/>
              <a:gd name="f7554" fmla="val 1924954"/>
              <a:gd name="f7555" fmla="val 4820303"/>
              <a:gd name="f7556" fmla="val 1929712"/>
              <a:gd name="f7557" fmla="val 1934881"/>
              <a:gd name="f7558" fmla="val 1941224"/>
              <a:gd name="f7559" fmla="val 4722682"/>
              <a:gd name="f7560" fmla="val 1968009"/>
              <a:gd name="f7561" fmla="val 4853430"/>
              <a:gd name="f7562" fmla="val 4853666"/>
              <a:gd name="f7563" fmla="val 1966364"/>
              <a:gd name="f7564" fmla="val 1964719"/>
              <a:gd name="f7565" fmla="val 1963074"/>
              <a:gd name="f7566" fmla="val 1961195"/>
              <a:gd name="f7567" fmla="val 1958493"/>
              <a:gd name="f7568" fmla="val 1954969"/>
              <a:gd name="f7569" fmla="val 1932179"/>
              <a:gd name="f7570" fmla="val 4850377"/>
              <a:gd name="f7571" fmla="val 1913970"/>
              <a:gd name="f7572" fmla="val 1900343"/>
              <a:gd name="f7573" fmla="val 4836985"/>
              <a:gd name="f7574" fmla="val 1886716"/>
              <a:gd name="f7575" fmla="val 1874263"/>
              <a:gd name="f7576" fmla="val 1862986"/>
              <a:gd name="f7577" fmla="val 4783650"/>
              <a:gd name="f7578" fmla="val 1846070"/>
              <a:gd name="f7579" fmla="val 4771668"/>
              <a:gd name="f7580" fmla="val 1837846"/>
              <a:gd name="f7581" fmla="val 4763387"/>
              <a:gd name="f7582" fmla="val 1830504"/>
              <a:gd name="f7583" fmla="val 4758804"/>
              <a:gd name="f7584" fmla="val 1824043"/>
              <a:gd name="f7585" fmla="val 4754224"/>
              <a:gd name="f7586" fmla="val 1817581"/>
              <a:gd name="f7587" fmla="val 1810357"/>
              <a:gd name="f7588" fmla="val 1802369"/>
              <a:gd name="f7589" fmla="val 1797905"/>
              <a:gd name="f7590" fmla="val 4752872"/>
              <a:gd name="f7591" fmla="val 1793734"/>
              <a:gd name="f7592" fmla="val 1789857"/>
              <a:gd name="f7593" fmla="val 4756632"/>
              <a:gd name="f7594" fmla="val 1785981"/>
              <a:gd name="f7595" fmla="val 4759216"/>
              <a:gd name="f7596" fmla="val 1782633"/>
              <a:gd name="f7597" fmla="val 1779813"/>
              <a:gd name="f7598" fmla="val 4765795"/>
              <a:gd name="f7599" fmla="val 1776994"/>
              <a:gd name="f7600" fmla="val 4769730"/>
              <a:gd name="f7601" fmla="val 1774762"/>
              <a:gd name="f7602" fmla="val 4774311"/>
              <a:gd name="f7603" fmla="val 1773117"/>
              <a:gd name="f7604" fmla="val 4778894"/>
              <a:gd name="f7605" fmla="val 1771473"/>
              <a:gd name="f7606" fmla="val 4783886"/>
              <a:gd name="f7607" fmla="val 1770650"/>
              <a:gd name="f7608" fmla="val 4797043"/>
              <a:gd name="f7609" fmla="val 4805794"/>
              <a:gd name="f7610" fmla="val 1772647"/>
              <a:gd name="f7611" fmla="val 4815545"/>
              <a:gd name="f7612" fmla="val 1776642"/>
              <a:gd name="f7613" fmla="val 1780636"/>
              <a:gd name="f7614" fmla="val 4836632"/>
              <a:gd name="f7615" fmla="val 1786979"/>
              <a:gd name="f7616" fmla="val 4849554"/>
              <a:gd name="f7617" fmla="val 1795673"/>
              <a:gd name="f7618" fmla="val 1761135"/>
              <a:gd name="f7619" fmla="val 1755731"/>
              <a:gd name="f7620" fmla="val 4831698"/>
              <a:gd name="f7621" fmla="val 1751737"/>
              <a:gd name="f7622" fmla="val 4822066"/>
              <a:gd name="f7623" fmla="val 1749153"/>
              <a:gd name="f7624" fmla="val 4812432"/>
              <a:gd name="f7625" fmla="val 1746568"/>
              <a:gd name="f7626" fmla="val 4801977"/>
              <a:gd name="f7627" fmla="val 2443874"/>
              <a:gd name="f7628" fmla="val 1727907"/>
              <a:gd name="f7629" fmla="val 1734602"/>
              <a:gd name="f7630" fmla="val 1764911"/>
              <a:gd name="f7631" fmla="val 2431539"/>
              <a:gd name="f7632" fmla="val 1761034"/>
              <a:gd name="f7633" fmla="val 1771137"/>
              <a:gd name="f7634" fmla="val 2424784"/>
              <a:gd name="f7635" fmla="val 1781416"/>
              <a:gd name="f7636" fmla="val 1791872"/>
              <a:gd name="f7637" fmla="val 2414681"/>
              <a:gd name="f7638" fmla="val 1802327"/>
              <a:gd name="f7639" fmla="val 2408044"/>
              <a:gd name="f7640" fmla="val 1813546"/>
              <a:gd name="f7641" fmla="val 2399821"/>
              <a:gd name="f7642" fmla="val 1825529"/>
              <a:gd name="f7643" fmla="val 1784295"/>
              <a:gd name="f7644" fmla="val 2372331"/>
              <a:gd name="f7645" fmla="val 1846321"/>
              <a:gd name="f7646" fmla="val 1874751"/>
              <a:gd name="f7647" fmla="val 2369101"/>
              <a:gd name="f7648" fmla="val 1899714"/>
              <a:gd name="f7649" fmla="val 2362640"/>
              <a:gd name="f7650" fmla="val 1921212"/>
              <a:gd name="f7651" fmla="val 2356178"/>
              <a:gd name="f7652" fmla="val 1942710"/>
              <a:gd name="f7653" fmla="val 1960859"/>
              <a:gd name="f7654" fmla="val 1975661"/>
              <a:gd name="f7655" fmla="val 2351891"/>
              <a:gd name="f7656" fmla="val 1998922"/>
              <a:gd name="f7657" fmla="val 2368337"/>
              <a:gd name="f7658" fmla="val 1981300"/>
              <a:gd name="f7659" fmla="val 2380437"/>
              <a:gd name="f7660" fmla="val 1959509"/>
              <a:gd name="f7661" fmla="val 2388191"/>
              <a:gd name="f7662" fmla="val 1933547"/>
              <a:gd name="f7663" fmla="val 2395944"/>
              <a:gd name="f7664" fmla="val 1907585"/>
              <a:gd name="f7665" fmla="val 1877570"/>
              <a:gd name="f7666" fmla="val 1843502"/>
              <a:gd name="f7667" fmla="val 2412156"/>
              <a:gd name="f7668" fmla="val 1857247"/>
              <a:gd name="f7669" fmla="val 2416619"/>
              <a:gd name="f7670" fmla="val 1851373"/>
              <a:gd name="f7671" fmla="val 2421025"/>
              <a:gd name="f7672" fmla="val 1844912"/>
              <a:gd name="f7673" fmla="val 1837863"/>
              <a:gd name="f7674" fmla="val 2429718"/>
              <a:gd name="f7675" fmla="val 1830815"/>
              <a:gd name="f7676" fmla="val 2434065"/>
              <a:gd name="f7677" fmla="val 1823120"/>
              <a:gd name="f7678" fmla="val 2438411"/>
              <a:gd name="f7679" fmla="val 1814780"/>
              <a:gd name="f7680" fmla="val 2442757"/>
              <a:gd name="f7681" fmla="val 1806439"/>
              <a:gd name="f7682" fmla="val 2447045"/>
              <a:gd name="f7683" fmla="val 1797276"/>
              <a:gd name="f7684" fmla="val 2451274"/>
              <a:gd name="f7685" fmla="val 1787290"/>
              <a:gd name="f7686" fmla="val 2455504"/>
              <a:gd name="f7687" fmla="val 1777305"/>
              <a:gd name="f7688" fmla="val 2459968"/>
              <a:gd name="f7689" fmla="val 1766204"/>
              <a:gd name="f7690" fmla="val 2464667"/>
              <a:gd name="f7691" fmla="val 1753986"/>
              <a:gd name="f7692" fmla="val 9144713"/>
              <a:gd name="f7693" fmla="val 1727906"/>
              <a:gd name="f7694" fmla="val 9132378"/>
              <a:gd name="f7695" fmla="val 9125623"/>
              <a:gd name="f7696" fmla="val 1791871"/>
              <a:gd name="f7697" fmla="val 9115520"/>
              <a:gd name="f7698" fmla="val 9108883"/>
              <a:gd name="f7699" fmla="val 1813545"/>
              <a:gd name="f7700" fmla="val 9100660"/>
              <a:gd name="f7701" fmla="val 1825528"/>
              <a:gd name="f7702" fmla="val 1784294"/>
              <a:gd name="f7703" fmla="val 9073170"/>
              <a:gd name="f7704" fmla="val 1874750"/>
              <a:gd name="f7705" fmla="val 9069940"/>
              <a:gd name="f7706" fmla="val 1899713"/>
              <a:gd name="f7707" fmla="val 9063479"/>
              <a:gd name="f7708" fmla="val 1921211"/>
              <a:gd name="f7709" fmla="val 9057018"/>
              <a:gd name="f7710" fmla="val 1942709"/>
              <a:gd name="f7711" fmla="val 9052730"/>
              <a:gd name="f7712" fmla="val 1998921"/>
              <a:gd name="f7713" fmla="val 9069176"/>
              <a:gd name="f7714" fmla="val 9081276"/>
              <a:gd name="f7715" fmla="val 1959508"/>
              <a:gd name="f7716" fmla="val 9089029"/>
              <a:gd name="f7717" fmla="val 1933546"/>
              <a:gd name="f7718" fmla="val 9096783"/>
              <a:gd name="f7719" fmla="val 1907584"/>
              <a:gd name="f7720" fmla="val 1877569"/>
              <a:gd name="f7721" fmla="val 1843501"/>
              <a:gd name="f7722" fmla="val 9112994"/>
              <a:gd name="f7723" fmla="val 1857246"/>
              <a:gd name="f7724" fmla="val 9117458"/>
              <a:gd name="f7725" fmla="val 1851372"/>
              <a:gd name="f7726" fmla="val 9121864"/>
              <a:gd name="f7727" fmla="val 1844911"/>
              <a:gd name="f7728" fmla="val 9130557"/>
              <a:gd name="f7729" fmla="val 1830814"/>
              <a:gd name="f7730" fmla="val 9134903"/>
              <a:gd name="f7731" fmla="val 1823119"/>
              <a:gd name="f7732" fmla="val 9139250"/>
              <a:gd name="f7733" fmla="val 1814779"/>
              <a:gd name="f7734" fmla="val 9143597"/>
              <a:gd name="f7735" fmla="val 1806438"/>
              <a:gd name="f7736" fmla="val 9147884"/>
              <a:gd name="f7737" fmla="val 1797275"/>
              <a:gd name="f7738" fmla="val 9152114"/>
              <a:gd name="f7739" fmla="val 9156343"/>
              <a:gd name="f7740" fmla="val 1777304"/>
              <a:gd name="f7741" fmla="val 9160807"/>
              <a:gd name="f7742" fmla="val 1766203"/>
              <a:gd name="f7743" fmla="val 9165506"/>
              <a:gd name="f7744" fmla="val 1753985"/>
              <a:gd name="f7745" fmla="val 7070853"/>
              <a:gd name="f7746" fmla="val 1501039"/>
              <a:gd name="f7747" fmla="val 1509144"/>
              <a:gd name="f7748" fmla="val 7061337"/>
              <a:gd name="f7749" fmla="val 1577867"/>
              <a:gd name="f7750" fmla="val 1598661"/>
              <a:gd name="f7751" fmla="val 7023980"/>
              <a:gd name="f7752" fmla="val 1624740"/>
              <a:gd name="f7753" fmla="val 7065566"/>
              <a:gd name="f7754" fmla="val 1602890"/>
              <a:gd name="f7755" fmla="val 7090236"/>
              <a:gd name="f7756" fmla="val 1745974"/>
              <a:gd name="f7757" fmla="val 1736459"/>
              <a:gd name="f7758" fmla="val 7086007"/>
              <a:gd name="f7759" fmla="val 1591965"/>
              <a:gd name="f7760" fmla="val 7126184"/>
              <a:gd name="f7761" fmla="val 1571171"/>
              <a:gd name="f7762" fmla="val 7106800"/>
              <a:gd name="f7763" fmla="val 1633198"/>
              <a:gd name="f7764" fmla="val 1648352"/>
              <a:gd name="f7765" fmla="val 7155082"/>
              <a:gd name="f7766" fmla="val 1556017"/>
              <a:gd name="f7767" fmla="val 7143805"/>
              <a:gd name="f7768" fmla="val 1538043"/>
              <a:gd name="f7769" fmla="val 7082130"/>
              <a:gd name="f7770" fmla="val 1568352"/>
              <a:gd name="f7771" fmla="val 3740005"/>
              <a:gd name="f7772" fmla="val 1457652"/>
              <a:gd name="f7773" fmla="val 1484084"/>
              <a:gd name="f7774" fmla="val 3795335"/>
              <a:gd name="f7775" fmla="val 1587344"/>
              <a:gd name="f7776" fmla="val 1613423"/>
              <a:gd name="f7777" fmla="val 3858419"/>
              <a:gd name="f7778" fmla="val 3818595"/>
              <a:gd name="f7779" fmla="val 1429884"/>
              <a:gd name="f7780" fmla="val 1437990"/>
              <a:gd name="f7781" fmla="val 1506713"/>
              <a:gd name="f7782" fmla="val 1527506"/>
              <a:gd name="f7783" fmla="val 1553586"/>
              <a:gd name="f7784" fmla="val 1531735"/>
              <a:gd name="f7785" fmla="val 1674820"/>
              <a:gd name="f7786" fmla="val 1665305"/>
              <a:gd name="f7787" fmla="val 1520810"/>
              <a:gd name="f7788" fmla="val 1500017"/>
              <a:gd name="f7789" fmla="val 1562044"/>
              <a:gd name="f7790" fmla="val 1577198"/>
              <a:gd name="f7791" fmla="val 1484863"/>
              <a:gd name="f7792" fmla="val 1466889"/>
              <a:gd name="f7793" fmla="val 1497198"/>
              <a:gd name="f7794" fmla="val 1418930"/>
              <a:gd name="f7795" fmla="val 11757783"/>
              <a:gd name="f7796" fmla="val 11768238"/>
              <a:gd name="f7797" fmla="val 1422924"/>
              <a:gd name="f7798" fmla="val 1430912"/>
              <a:gd name="f7799" fmla="val 11783275"/>
              <a:gd name="f7800" fmla="val 1438901"/>
              <a:gd name="f7801" fmla="val 11787034"/>
              <a:gd name="f7802" fmla="val 1450296"/>
              <a:gd name="f7803" fmla="val 1465097"/>
              <a:gd name="f7804" fmla="val 1478490"/>
              <a:gd name="f7805" fmla="val 1489121"/>
              <a:gd name="f7806" fmla="val 1496992"/>
              <a:gd name="f7807" fmla="val 1504863"/>
              <a:gd name="f7808" fmla="val 1508798"/>
              <a:gd name="f7809" fmla="val 11731469"/>
              <a:gd name="f7810" fmla="val 11721131"/>
              <a:gd name="f7811" fmla="val 1504686"/>
              <a:gd name="f7812" fmla="val 11713378"/>
              <a:gd name="f7813" fmla="val 1496464"/>
              <a:gd name="f7814" fmla="val 11705624"/>
              <a:gd name="f7815" fmla="val 1488240"/>
              <a:gd name="f7816" fmla="val 1477315"/>
              <a:gd name="f7817" fmla="val 1463688"/>
              <a:gd name="f7818" fmla="val 11705683"/>
              <a:gd name="f7819" fmla="val 1439488"/>
              <a:gd name="f7820" fmla="val 11713554"/>
              <a:gd name="f7821" fmla="val 1431265"/>
              <a:gd name="f7822" fmla="val 11721425"/>
              <a:gd name="f7823" fmla="val 1423041"/>
              <a:gd name="f7824" fmla="val 1416381"/>
              <a:gd name="f7825" fmla="val 7879721"/>
              <a:gd name="f7826" fmla="val 7862276"/>
              <a:gd name="f7827" fmla="val 1421844"/>
              <a:gd name="f7828" fmla="val 7849472"/>
              <a:gd name="f7829" fmla="val 1432769"/>
              <a:gd name="f7830" fmla="val 7836667"/>
              <a:gd name="f7831" fmla="val 1443694"/>
              <a:gd name="f7832" fmla="val 1458437"/>
              <a:gd name="f7833" fmla="val 1476998"/>
              <a:gd name="f7834" fmla="val 1488981"/>
              <a:gd name="f7835" fmla="val 7833554"/>
              <a:gd name="f7836" fmla="val 1499847"/>
              <a:gd name="f7837" fmla="val 7840132"/>
              <a:gd name="f7838" fmla="val 1509597"/>
              <a:gd name="f7839" fmla="val 7846711"/>
              <a:gd name="f7840" fmla="val 1519348"/>
              <a:gd name="f7841" fmla="val 1529275"/>
              <a:gd name="f7842" fmla="val 7873260"/>
              <a:gd name="f7843" fmla="val 1539377"/>
              <a:gd name="f7844" fmla="val 7893701"/>
              <a:gd name="f7845" fmla="val 1552770"/>
              <a:gd name="f7846" fmla="val 7900984"/>
              <a:gd name="f7847" fmla="val 1557704"/>
              <a:gd name="f7848" fmla="val 7907034"/>
              <a:gd name="f7849" fmla="val 1562226"/>
              <a:gd name="f7850" fmla="val 7911851"/>
              <a:gd name="f7851" fmla="val 1566338"/>
              <a:gd name="f7852" fmla="val 7916667"/>
              <a:gd name="f7853" fmla="val 1570450"/>
              <a:gd name="f7854" fmla="val 7920544"/>
              <a:gd name="f7855" fmla="val 1574620"/>
              <a:gd name="f7856" fmla="val 7923481"/>
              <a:gd name="f7857" fmla="val 1578849"/>
              <a:gd name="f7858" fmla="val 7926418"/>
              <a:gd name="f7859" fmla="val 1583078"/>
              <a:gd name="f7860" fmla="val 1587366"/>
              <a:gd name="f7861" fmla="val 1591713"/>
              <a:gd name="f7862" fmla="val 7930823"/>
              <a:gd name="f7863" fmla="val 1596059"/>
              <a:gd name="f7864" fmla="val 7931410"/>
              <a:gd name="f7865" fmla="val 1600817"/>
              <a:gd name="f7866" fmla="val 1605986"/>
              <a:gd name="f7867" fmla="val 1612330"/>
              <a:gd name="f7868" fmla="val 7833789"/>
              <a:gd name="f7869" fmla="val 1639114"/>
              <a:gd name="f7870" fmla="val 7964538"/>
              <a:gd name="f7871" fmla="val 7964773"/>
              <a:gd name="f7872" fmla="val 1637469"/>
              <a:gd name="f7873" fmla="val 1635824"/>
              <a:gd name="f7874" fmla="val 1634180"/>
              <a:gd name="f7875" fmla="val 1632300"/>
              <a:gd name="f7876" fmla="val 1629598"/>
              <a:gd name="f7877" fmla="val 1626074"/>
              <a:gd name="f7878" fmla="val 1603284"/>
              <a:gd name="f7879" fmla="val 7961484"/>
              <a:gd name="f7880" fmla="val 1585075"/>
              <a:gd name="f7881" fmla="val 1571448"/>
              <a:gd name="f7882" fmla="val 7948092"/>
              <a:gd name="f7883" fmla="val 1557821"/>
              <a:gd name="f7884" fmla="val 1545369"/>
              <a:gd name="f7885" fmla="val 1534091"/>
              <a:gd name="f7886" fmla="val 7894758"/>
              <a:gd name="f7887" fmla="val 1517175"/>
              <a:gd name="f7888" fmla="val 7882776"/>
              <a:gd name="f7889" fmla="val 1508951"/>
              <a:gd name="f7890" fmla="val 7874494"/>
              <a:gd name="f7891" fmla="val 1501609"/>
              <a:gd name="f7892" fmla="val 7869912"/>
              <a:gd name="f7893" fmla="val 1495148"/>
              <a:gd name="f7894" fmla="val 7865331"/>
              <a:gd name="f7895" fmla="val 1488687"/>
              <a:gd name="f7896" fmla="val 1481462"/>
              <a:gd name="f7897" fmla="val 1473474"/>
              <a:gd name="f7898" fmla="val 1469010"/>
              <a:gd name="f7899" fmla="val 7863980"/>
              <a:gd name="f7900" fmla="val 1464840"/>
              <a:gd name="f7901" fmla="val 1460963"/>
              <a:gd name="f7902" fmla="val 7867739"/>
              <a:gd name="f7903" fmla="val 1457086"/>
              <a:gd name="f7904" fmla="val 7870323"/>
              <a:gd name="f7905" fmla="val 1453738"/>
              <a:gd name="f7906" fmla="val 1450919"/>
              <a:gd name="f7907" fmla="val 7876902"/>
              <a:gd name="f7908" fmla="val 1448099"/>
              <a:gd name="f7909" fmla="val 7880837"/>
              <a:gd name="f7910" fmla="val 1445867"/>
              <a:gd name="f7911" fmla="val 7885419"/>
              <a:gd name="f7912" fmla="val 1444223"/>
              <a:gd name="f7913" fmla="val 7890001"/>
              <a:gd name="f7914" fmla="val 1442578"/>
              <a:gd name="f7915" fmla="val 7894993"/>
              <a:gd name="f7916" fmla="val 1441756"/>
              <a:gd name="f7917" fmla="val 7908150"/>
              <a:gd name="f7918" fmla="val 7916902"/>
              <a:gd name="f7919" fmla="val 1443753"/>
              <a:gd name="f7920" fmla="val 7926653"/>
              <a:gd name="f7921" fmla="val 1447747"/>
              <a:gd name="f7922" fmla="val 7936403"/>
              <a:gd name="f7923" fmla="val 1451741"/>
              <a:gd name="f7924" fmla="val 7947739"/>
              <a:gd name="f7925" fmla="val 1458085"/>
              <a:gd name="f7926" fmla="val 7960662"/>
              <a:gd name="f7927" fmla="val 1466778"/>
              <a:gd name="f7928" fmla="val 1432240"/>
              <a:gd name="f7929" fmla="val 1426836"/>
              <a:gd name="f7930" fmla="val 7942806"/>
              <a:gd name="f7931" fmla="val 1422842"/>
              <a:gd name="f7932" fmla="val 7933173"/>
              <a:gd name="f7933" fmla="val 1420258"/>
              <a:gd name="f7934" fmla="val 7923540"/>
              <a:gd name="f7935" fmla="val 1417674"/>
              <a:gd name="f7936" fmla="val 7913084"/>
              <a:gd name="f7937" fmla="val 11221897"/>
              <a:gd name="f7938" fmla="val 1407845"/>
              <a:gd name="f7939" fmla="val 1434277"/>
              <a:gd name="f7940" fmla="val 11277228"/>
              <a:gd name="f7941" fmla="val 1537537"/>
              <a:gd name="f7942" fmla="val 1563617"/>
              <a:gd name="f7943" fmla="val 11340312"/>
              <a:gd name="f7944" fmla="val 11300488"/>
              <a:gd name="f7945" fmla="val 11745096"/>
              <a:gd name="f7946" fmla="val 1392850"/>
              <a:gd name="f7947" fmla="val 11721601"/>
              <a:gd name="f7948" fmla="val 11703216"/>
              <a:gd name="f7949" fmla="val 1399605"/>
              <a:gd name="f7950" fmla="val 11689941"/>
              <a:gd name="f7951" fmla="val 1413115"/>
              <a:gd name="f7952" fmla="val 11676667"/>
              <a:gd name="f7953" fmla="val 1426625"/>
              <a:gd name="f7954" fmla="val 1445127"/>
              <a:gd name="f7955" fmla="val 1468622"/>
              <a:gd name="f7956" fmla="val 1478960"/>
              <a:gd name="f7957" fmla="val 11671674"/>
              <a:gd name="f7958" fmla="val 1489591"/>
              <a:gd name="f7959" fmla="val 11674963"/>
              <a:gd name="f7960" fmla="val 1500516"/>
              <a:gd name="f7961" fmla="val 11678252"/>
              <a:gd name="f7962" fmla="val 1511441"/>
              <a:gd name="f7963" fmla="val 11683421"/>
              <a:gd name="f7964" fmla="val 1522954"/>
              <a:gd name="f7965" fmla="val 11690470"/>
              <a:gd name="f7966" fmla="val 1535054"/>
              <a:gd name="f7967" fmla="val 1547154"/>
              <a:gd name="f7968" fmla="val 1560017"/>
              <a:gd name="f7969" fmla="val 11717430"/>
              <a:gd name="f7970" fmla="val 1573644"/>
              <a:gd name="f7971" fmla="val 11728356"/>
              <a:gd name="f7972" fmla="val 1587272"/>
              <a:gd name="f7973" fmla="val 11741454"/>
              <a:gd name="f7974" fmla="val 1601838"/>
              <a:gd name="f7975" fmla="val 11756726"/>
              <a:gd name="f7976" fmla="val 1617345"/>
              <a:gd name="f7977" fmla="val 11798664"/>
              <a:gd name="f7978" fmla="val 11781748"/>
              <a:gd name="f7979" fmla="val 1600899"/>
              <a:gd name="f7980" fmla="val 11767122"/>
              <a:gd name="f7981" fmla="val 1585509"/>
              <a:gd name="f7982" fmla="val 11754787"/>
              <a:gd name="f7983" fmla="val 1571177"/>
              <a:gd name="f7984" fmla="val 11742453"/>
              <a:gd name="f7985" fmla="val 1556845"/>
              <a:gd name="f7986" fmla="val 11731821"/>
              <a:gd name="f7987" fmla="val 1543218"/>
              <a:gd name="f7988" fmla="val 1530296"/>
              <a:gd name="f7989" fmla="val 11731116"/>
              <a:gd name="f7990" fmla="val 1534055"/>
              <a:gd name="f7991" fmla="val 1535935"/>
              <a:gd name="f7992" fmla="val 11750030"/>
              <a:gd name="f7993" fmla="val 11769413"/>
              <a:gd name="f7994" fmla="val 1534173"/>
              <a:gd name="f7995" fmla="val 1530648"/>
              <a:gd name="f7996" fmla="val 11786330"/>
              <a:gd name="f7997" fmla="val 1527124"/>
              <a:gd name="f7998" fmla="val 1522190"/>
              <a:gd name="f7999" fmla="val 11799545"/>
              <a:gd name="f8000" fmla="val 1515847"/>
              <a:gd name="f8001" fmla="val 11805537"/>
              <a:gd name="f8002" fmla="val 1509503"/>
              <a:gd name="f8003" fmla="val 11810236"/>
              <a:gd name="f8004" fmla="val 1502043"/>
              <a:gd name="f8005" fmla="val 11813642"/>
              <a:gd name="f8006" fmla="val 1493468"/>
              <a:gd name="f8007" fmla="val 11817049"/>
              <a:gd name="f8008" fmla="val 1484892"/>
              <a:gd name="f8009" fmla="val 11818753"/>
              <a:gd name="f8010" fmla="val 1475553"/>
              <a:gd name="f8011" fmla="val 1465450"/>
              <a:gd name="f8012" fmla="val 1454407"/>
              <a:gd name="f8013" fmla="val 11816990"/>
              <a:gd name="f8014" fmla="val 1444422"/>
              <a:gd name="f8015" fmla="val 11813466"/>
              <a:gd name="f8016" fmla="val 1435494"/>
              <a:gd name="f8017" fmla="val 11809942"/>
              <a:gd name="f8018" fmla="val 1426566"/>
              <a:gd name="f8019" fmla="val 11804891"/>
              <a:gd name="f8020" fmla="val 11798312"/>
              <a:gd name="f8021" fmla="val 1412586"/>
              <a:gd name="f8022" fmla="val 11791733"/>
              <a:gd name="f8023" fmla="val 1406242"/>
              <a:gd name="f8024" fmla="val 11783921"/>
              <a:gd name="f8025" fmla="val 1401367"/>
              <a:gd name="f8026" fmla="val 11774876"/>
              <a:gd name="f8027" fmla="val 1397961"/>
              <a:gd name="f8028" fmla="val 11765830"/>
              <a:gd name="f8029" fmla="val 1394554"/>
              <a:gd name="f8030" fmla="val 11755903"/>
              <a:gd name="f8031" fmla="val 2327926"/>
              <a:gd name="f8032" fmla="val 1378929"/>
              <a:gd name="f8033" fmla="val 1405362"/>
              <a:gd name="f8034" fmla="val 2383256"/>
              <a:gd name="f8035" fmla="val 1508622"/>
              <a:gd name="f8036" fmla="val 1534701"/>
              <a:gd name="f8037" fmla="val 2446340"/>
              <a:gd name="f8038" fmla="val 2406517"/>
              <a:gd name="f8039" fmla="val 9028765"/>
              <a:gd name="f8040" fmla="val 1405361"/>
              <a:gd name="f8041" fmla="val 9084096"/>
              <a:gd name="f8042" fmla="val 1508621"/>
              <a:gd name="f8043" fmla="val 9147180"/>
              <a:gd name="f8044" fmla="val 9107356"/>
              <a:gd name="f8045" fmla="val 1363962"/>
              <a:gd name="f8046" fmla="val 1458764"/>
              <a:gd name="f8047" fmla="val 1471452"/>
              <a:gd name="f8048" fmla="val 5594927"/>
              <a:gd name="f8049" fmla="val 1504227"/>
              <a:gd name="f8050" fmla="val 1489073"/>
              <a:gd name="f8051" fmla="val 1600792"/>
              <a:gd name="f8052" fmla="val 1620997"/>
              <a:gd name="f8053" fmla="val 1631100"/>
              <a:gd name="f8054" fmla="val 5666468"/>
              <a:gd name="f8055" fmla="val 5732725"/>
              <a:gd name="f8056" fmla="val 5680213"/>
              <a:gd name="f8057" fmla="val 5669171"/>
              <a:gd name="f8058" fmla="val 1595270"/>
              <a:gd name="f8059" fmla="val 1584228"/>
              <a:gd name="f8060" fmla="val 1479557"/>
              <a:gd name="f8061" fmla="val 5711931"/>
              <a:gd name="f8062" fmla="val 1461584"/>
              <a:gd name="f8063" fmla="val 5710052"/>
              <a:gd name="f8064" fmla="val 1471686"/>
              <a:gd name="f8065" fmla="val 5706586"/>
              <a:gd name="f8066" fmla="val 1483199"/>
              <a:gd name="f8067" fmla="val 5701535"/>
              <a:gd name="f8068" fmla="val 1496121"/>
              <a:gd name="f8069" fmla="val 5696483"/>
              <a:gd name="f8070" fmla="val 1509044"/>
              <a:gd name="f8071" fmla="val 1523258"/>
              <a:gd name="f8072" fmla="val 1538765"/>
              <a:gd name="f8073" fmla="val 5703825"/>
              <a:gd name="f8074" fmla="val 1553919"/>
              <a:gd name="f8075" fmla="val 5712049"/>
              <a:gd name="f8076" fmla="val 1537473"/>
              <a:gd name="f8077" fmla="val 5719391"/>
              <a:gd name="f8078" fmla="val 1520498"/>
              <a:gd name="f8079" fmla="val 5725852"/>
              <a:gd name="f8080" fmla="val 1502994"/>
              <a:gd name="f8081" fmla="val 5732313"/>
              <a:gd name="f8082" fmla="val 1485490"/>
              <a:gd name="f8083" fmla="val 5737776"/>
              <a:gd name="f8084" fmla="val 1467575"/>
              <a:gd name="f8085" fmla="val 5742240"/>
              <a:gd name="f8086" fmla="val 1449249"/>
              <a:gd name="f8087" fmla="val 1425989"/>
              <a:gd name="f8088" fmla="val 1471451"/>
              <a:gd name="f8089" fmla="val 599064"/>
              <a:gd name="f8090" fmla="val 670607"/>
              <a:gd name="f8091" fmla="val 736862"/>
              <a:gd name="f8092" fmla="val 684351"/>
              <a:gd name="f8093" fmla="val 673308"/>
              <a:gd name="f8094" fmla="val 716069"/>
              <a:gd name="f8095" fmla="val 714190"/>
              <a:gd name="f8096" fmla="val 710724"/>
              <a:gd name="f8097" fmla="val 705673"/>
              <a:gd name="f8098" fmla="val 700621"/>
              <a:gd name="f8099" fmla="val 1509043"/>
              <a:gd name="f8100" fmla="val 693984"/>
              <a:gd name="f8101" fmla="val 707964"/>
              <a:gd name="f8102" fmla="val 716187"/>
              <a:gd name="f8103" fmla="val 1537472"/>
              <a:gd name="f8104" fmla="val 723529"/>
              <a:gd name="f8105" fmla="val 1520497"/>
              <a:gd name="f8106" fmla="val 729990"/>
              <a:gd name="f8107" fmla="val 1502993"/>
              <a:gd name="f8108" fmla="val 736451"/>
              <a:gd name="f8109" fmla="val 741914"/>
              <a:gd name="f8110" fmla="val 746378"/>
              <a:gd name="f8111" fmla="val 1449248"/>
              <a:gd name="f8112" fmla="val 1363961"/>
              <a:gd name="f8113" fmla="val 1458763"/>
              <a:gd name="f8114" fmla="val 9831172"/>
              <a:gd name="f8115" fmla="val 1504226"/>
              <a:gd name="f8116" fmla="val 1489072"/>
              <a:gd name="f8117" fmla="val 1600791"/>
              <a:gd name="f8118" fmla="val 1620996"/>
              <a:gd name="f8119" fmla="val 1631099"/>
              <a:gd name="f8120" fmla="val 9902715"/>
              <a:gd name="f8121" fmla="val 9968971"/>
              <a:gd name="f8122" fmla="val 9916459"/>
              <a:gd name="f8123" fmla="val 9905417"/>
              <a:gd name="f8124" fmla="val 1595269"/>
              <a:gd name="f8125" fmla="val 1584227"/>
              <a:gd name="f8126" fmla="val 1479556"/>
              <a:gd name="f8127" fmla="val 9948177"/>
              <a:gd name="f8128" fmla="val 1461583"/>
              <a:gd name="f8129" fmla="val 9946298"/>
              <a:gd name="f8130" fmla="val 9942832"/>
              <a:gd name="f8131" fmla="val 1483198"/>
              <a:gd name="f8132" fmla="val 9937781"/>
              <a:gd name="f8133" fmla="val 1496120"/>
              <a:gd name="f8134" fmla="val 9932729"/>
              <a:gd name="f8135" fmla="val 9926092"/>
              <a:gd name="f8136" fmla="val 1523257"/>
              <a:gd name="f8137" fmla="val 1538764"/>
              <a:gd name="f8138" fmla="val 9940072"/>
              <a:gd name="f8139" fmla="val 1553918"/>
              <a:gd name="f8140" fmla="val 9948295"/>
              <a:gd name="f8141" fmla="val 1537471"/>
              <a:gd name="f8142" fmla="val 9955637"/>
              <a:gd name="f8143" fmla="val 9962098"/>
              <a:gd name="f8144" fmla="val 9968559"/>
              <a:gd name="f8145" fmla="val 1485489"/>
              <a:gd name="f8146" fmla="val 9974022"/>
              <a:gd name="f8147" fmla="val 1467574"/>
              <a:gd name="f8148" fmla="val 9978486"/>
              <a:gd name="f8149" fmla="val 1425988"/>
              <a:gd name="f8150" fmla="val 6031905"/>
              <a:gd name="f8151" fmla="val 1347696"/>
              <a:gd name="f8152" fmla="val 1352982"/>
              <a:gd name="f8153" fmla="val 6016749"/>
              <a:gd name="f8154" fmla="val 1417828"/>
              <a:gd name="f8155" fmla="val 5968820"/>
              <a:gd name="f8156" fmla="val 1427344"/>
              <a:gd name="f8157" fmla="val 5971286"/>
              <a:gd name="f8158" fmla="val 6019570"/>
              <a:gd name="f8159" fmla="val 1446728"/>
              <a:gd name="f8160" fmla="val 1510164"/>
              <a:gd name="f8161" fmla="val 1523909"/>
              <a:gd name="f8162" fmla="val 5958951"/>
              <a:gd name="f8163" fmla="val 1554216"/>
              <a:gd name="f8164" fmla="val 1539063"/>
              <a:gd name="f8165" fmla="val 6040362"/>
              <a:gd name="f8166" fmla="val 1650429"/>
              <a:gd name="f8167" fmla="val 6067851"/>
              <a:gd name="f8168" fmla="val 1643732"/>
              <a:gd name="f8169" fmla="val 1533424"/>
              <a:gd name="f8170" fmla="val 6118600"/>
              <a:gd name="f8171" fmla="val 1519680"/>
              <a:gd name="f8172" fmla="val 1490781"/>
              <a:gd name="f8173" fmla="val 6051288"/>
              <a:gd name="f8174" fmla="val 1505935"/>
              <a:gd name="f8175" fmla="val 6044592"/>
              <a:gd name="f8176" fmla="val 1440030"/>
              <a:gd name="f8177" fmla="val 6093931"/>
              <a:gd name="f8178" fmla="val 1428754"/>
              <a:gd name="f8179" fmla="val 1398446"/>
              <a:gd name="f8180" fmla="val 1411132"/>
              <a:gd name="f8181" fmla="val 1097760"/>
              <a:gd name="f8182" fmla="val 1105043"/>
              <a:gd name="f8183" fmla="val 6057337"/>
              <a:gd name="f8184" fmla="val 1112268"/>
              <a:gd name="f8185" fmla="val 6063798"/>
              <a:gd name="f8186" fmla="val 1119434"/>
              <a:gd name="f8187" fmla="val 6070259"/>
              <a:gd name="f8188" fmla="val 1126601"/>
              <a:gd name="f8189" fmla="val 1135117"/>
              <a:gd name="f8190" fmla="val 1144985"/>
              <a:gd name="f8191" fmla="val 1156263"/>
              <a:gd name="f8192" fmla="val 6069731"/>
              <a:gd name="f8193" fmla="val 1165132"/>
              <a:gd name="f8194" fmla="val 6062214"/>
              <a:gd name="f8195" fmla="val 1171593"/>
              <a:gd name="f8196" fmla="val 1178054"/>
              <a:gd name="f8197" fmla="val 6044240"/>
              <a:gd name="f8198" fmla="val 1181285"/>
              <a:gd name="f8199" fmla="val 6017454"/>
              <a:gd name="f8200" fmla="val 6007000"/>
              <a:gd name="f8201" fmla="val 5991962"/>
              <a:gd name="f8202" fmla="val 5991434"/>
              <a:gd name="f8203" fmla="val 5997895"/>
              <a:gd name="f8204" fmla="val 6004357"/>
              <a:gd name="f8205" fmla="val 6015339"/>
              <a:gd name="f8206" fmla="val 1090035"/>
              <a:gd name="f8207" fmla="val 7103628"/>
              <a:gd name="f8208" fmla="val 7114084"/>
              <a:gd name="f8209" fmla="val 1094030"/>
              <a:gd name="f8210" fmla="val 1102018"/>
              <a:gd name="f8211" fmla="val 7129120"/>
              <a:gd name="f8212" fmla="val 1110006"/>
              <a:gd name="f8213" fmla="val 7132880"/>
              <a:gd name="f8214" fmla="val 1121401"/>
              <a:gd name="f8215" fmla="val 1136203"/>
              <a:gd name="f8216" fmla="val 1149595"/>
              <a:gd name="f8217" fmla="val 1160227"/>
              <a:gd name="f8218" fmla="val 1168097"/>
              <a:gd name="f8219" fmla="val 1175968"/>
              <a:gd name="f8220" fmla="val 1179903"/>
              <a:gd name="f8221" fmla="val 7077314"/>
              <a:gd name="f8222" fmla="val 7066976"/>
              <a:gd name="f8223" fmla="val 1175792"/>
              <a:gd name="f8224" fmla="val 7059223"/>
              <a:gd name="f8225" fmla="val 1167569"/>
              <a:gd name="f8226" fmla="val 7051469"/>
              <a:gd name="f8227" fmla="val 1159345"/>
              <a:gd name="f8228" fmla="val 1148420"/>
              <a:gd name="f8229" fmla="val 1134793"/>
              <a:gd name="f8230" fmla="val 7051528"/>
              <a:gd name="f8231" fmla="val 1110593"/>
              <a:gd name="f8232" fmla="val 7059399"/>
              <a:gd name="f8233" fmla="val 1102370"/>
              <a:gd name="f8234" fmla="val 7067270"/>
              <a:gd name="f8235" fmla="val 1094147"/>
              <a:gd name="f8236" fmla="val 7090941"/>
              <a:gd name="f8237" fmla="val 1063956"/>
              <a:gd name="f8238" fmla="val 7067446"/>
              <a:gd name="f8239" fmla="val 7049061"/>
              <a:gd name="f8240" fmla="val 1070711"/>
              <a:gd name="f8241" fmla="val 7035787"/>
              <a:gd name="f8242" fmla="val 1084220"/>
              <a:gd name="f8243" fmla="val 7022512"/>
              <a:gd name="f8244" fmla="val 1097730"/>
              <a:gd name="f8245" fmla="val 1116232"/>
              <a:gd name="f8246" fmla="val 1139727"/>
              <a:gd name="f8247" fmla="val 1150065"/>
              <a:gd name="f8248" fmla="val 7017519"/>
              <a:gd name="f8249" fmla="val 1160697"/>
              <a:gd name="f8250" fmla="val 7020808"/>
              <a:gd name="f8251" fmla="val 1171622"/>
              <a:gd name="f8252" fmla="val 7024098"/>
              <a:gd name="f8253" fmla="val 1182547"/>
              <a:gd name="f8254" fmla="val 7029267"/>
              <a:gd name="f8255" fmla="val 1194059"/>
              <a:gd name="f8256" fmla="val 7036315"/>
              <a:gd name="f8257" fmla="val 1206159"/>
              <a:gd name="f8258" fmla="val 1218259"/>
              <a:gd name="f8259" fmla="val 1231123"/>
              <a:gd name="f8260" fmla="val 7063276"/>
              <a:gd name="f8261" fmla="val 1244750"/>
              <a:gd name="f8262" fmla="val 7074201"/>
              <a:gd name="f8263" fmla="val 1258377"/>
              <a:gd name="f8264" fmla="val 7087299"/>
              <a:gd name="f8265" fmla="val 1272944"/>
              <a:gd name="f8266" fmla="val 7102571"/>
              <a:gd name="f8267" fmla="val 1288450"/>
              <a:gd name="f8268" fmla="val 7144510"/>
              <a:gd name="f8269" fmla="val 7127593"/>
              <a:gd name="f8270" fmla="val 1272004"/>
              <a:gd name="f8271" fmla="val 7112968"/>
              <a:gd name="f8272" fmla="val 1256615"/>
              <a:gd name="f8273" fmla="val 7100633"/>
              <a:gd name="f8274" fmla="val 1242283"/>
              <a:gd name="f8275" fmla="val 7088298"/>
              <a:gd name="f8276" fmla="val 1227951"/>
              <a:gd name="f8277" fmla="val 7077666"/>
              <a:gd name="f8278" fmla="val 1214324"/>
              <a:gd name="f8279" fmla="val 1201402"/>
              <a:gd name="f8280" fmla="val 7076961"/>
              <a:gd name="f8281" fmla="val 1205161"/>
              <a:gd name="f8282" fmla="val 1207040"/>
              <a:gd name="f8283" fmla="val 7095875"/>
              <a:gd name="f8284" fmla="val 7115258"/>
              <a:gd name="f8285" fmla="val 1205278"/>
              <a:gd name="f8286" fmla="val 1201754"/>
              <a:gd name="f8287" fmla="val 7132175"/>
              <a:gd name="f8288" fmla="val 1198230"/>
              <a:gd name="f8289" fmla="val 1193296"/>
              <a:gd name="f8290" fmla="val 7145391"/>
              <a:gd name="f8291" fmla="val 1186952"/>
              <a:gd name="f8292" fmla="val 7151382"/>
              <a:gd name="f8293" fmla="val 1180608"/>
              <a:gd name="f8294" fmla="val 7156081"/>
              <a:gd name="f8295" fmla="val 1173149"/>
              <a:gd name="f8296" fmla="val 7159488"/>
              <a:gd name="f8297" fmla="val 1164573"/>
              <a:gd name="f8298" fmla="val 7162894"/>
              <a:gd name="f8299" fmla="val 1155997"/>
              <a:gd name="f8300" fmla="val 7164598"/>
              <a:gd name="f8301" fmla="val 1146658"/>
              <a:gd name="f8302" fmla="val 1136555"/>
              <a:gd name="f8303" fmla="val 1125513"/>
              <a:gd name="f8304" fmla="val 7162836"/>
              <a:gd name="f8305" fmla="val 1115527"/>
              <a:gd name="f8306" fmla="val 7159311"/>
              <a:gd name="f8307" fmla="val 1106599"/>
              <a:gd name="f8308" fmla="val 7155787"/>
              <a:gd name="f8309" fmla="val 1097671"/>
              <a:gd name="f8310" fmla="val 7150736"/>
              <a:gd name="f8311" fmla="val 7144157"/>
              <a:gd name="f8312" fmla="val 1083692"/>
              <a:gd name="f8313" fmla="val 7137579"/>
              <a:gd name="f8314" fmla="val 1077348"/>
              <a:gd name="f8315" fmla="val 7129766"/>
              <a:gd name="f8316" fmla="val 1072472"/>
              <a:gd name="f8317" fmla="val 7120721"/>
              <a:gd name="f8318" fmla="val 1069066"/>
              <a:gd name="f8319" fmla="val 7111675"/>
              <a:gd name="f8320" fmla="val 1065659"/>
              <a:gd name="f8321" fmla="val 7101749"/>
              <a:gd name="f8322" fmla="val 1007539"/>
              <a:gd name="f8323" fmla="val 6049642"/>
              <a:gd name="f8324" fmla="val 1009772"/>
              <a:gd name="f8325" fmla="val 1014235"/>
              <a:gd name="f8326" fmla="val 6061390"/>
              <a:gd name="f8327" fmla="val 1018699"/>
              <a:gd name="f8328" fmla="val 6064327"/>
              <a:gd name="f8329" fmla="val 1024807"/>
              <a:gd name="f8330" fmla="val 1032562"/>
              <a:gd name="f8331" fmla="val 1039140"/>
              <a:gd name="f8332" fmla="val 6061448"/>
              <a:gd name="f8333" fmla="val 1045365"/>
              <a:gd name="f8334" fmla="val 6055692"/>
              <a:gd name="f8335" fmla="val 1051240"/>
              <a:gd name="f8336" fmla="val 6049936"/>
              <a:gd name="f8337" fmla="val 1057114"/>
              <a:gd name="f8338" fmla="val 1062283"/>
              <a:gd name="f8339" fmla="val 1066747"/>
              <a:gd name="f8340" fmla="val 6020039"/>
              <a:gd name="f8341" fmla="val 6011756"/>
              <a:gd name="f8342" fmla="val 6006000"/>
              <a:gd name="f8343" fmla="val 5997366"/>
              <a:gd name="f8344" fmla="val 1038904"/>
              <a:gd name="f8345" fmla="val 1031856"/>
              <a:gd name="f8346" fmla="val 1024572"/>
              <a:gd name="f8347" fmla="val 6000304"/>
              <a:gd name="f8348" fmla="val 6020274"/>
              <a:gd name="f8349" fmla="val 989212"/>
              <a:gd name="f8350" fmla="val 997318"/>
              <a:gd name="f8351" fmla="val 1066041"/>
              <a:gd name="f8352" fmla="val 1086834"/>
              <a:gd name="f8353" fmla="val 1112913"/>
              <a:gd name="f8354" fmla="val 1091063"/>
              <a:gd name="f8355" fmla="val 1234147"/>
              <a:gd name="f8356" fmla="val 1224632"/>
              <a:gd name="f8357" fmla="val 1080138"/>
              <a:gd name="f8358" fmla="val 1059345"/>
              <a:gd name="f8359" fmla="val 1121371"/>
              <a:gd name="f8360" fmla="val 1136526"/>
              <a:gd name="f8361" fmla="val 1044190"/>
              <a:gd name="f8362" fmla="val 1026217"/>
              <a:gd name="f8363" fmla="val 1056526"/>
              <a:gd name="f8364" fmla="val 981107"/>
              <a:gd name="f8365" fmla="val 5995545"/>
              <a:gd name="f8366" fmla="val 985512"/>
              <a:gd name="f8367" fmla="val 5984151"/>
              <a:gd name="f8368" fmla="val 994323"/>
              <a:gd name="f8369" fmla="val 5972756"/>
              <a:gd name="f8370" fmla="val 1003133"/>
              <a:gd name="f8371" fmla="val 5967057"/>
              <a:gd name="f8372" fmla="val 1015292"/>
              <a:gd name="f8373" fmla="val 1030799"/>
              <a:gd name="f8374" fmla="val 1049830"/>
              <a:gd name="f8375" fmla="val 5978922"/>
              <a:gd name="f8376" fmla="val 1066864"/>
              <a:gd name="f8377" fmla="val 1081901"/>
              <a:gd name="f8378" fmla="val 5986206"/>
              <a:gd name="f8379" fmla="val 1090829"/>
              <a:gd name="f8380" fmla="val 5974399"/>
              <a:gd name="f8381" fmla="val 1100286"/>
              <a:gd name="f8382" fmla="val 5967234"/>
              <a:gd name="f8383" fmla="val 1110271"/>
              <a:gd name="f8384" fmla="val 5960068"/>
              <a:gd name="f8385" fmla="val 1120256"/>
              <a:gd name="f8386" fmla="val 1132181"/>
              <a:gd name="f8387" fmla="val 1146042"/>
              <a:gd name="f8388" fmla="val 1166012"/>
              <a:gd name="f8389" fmla="val 1181401"/>
              <a:gd name="f8390" fmla="val 1192210"/>
              <a:gd name="f8391" fmla="val 1203018"/>
              <a:gd name="f8392" fmla="val 6006882"/>
              <a:gd name="f8393" fmla="val 1208422"/>
              <a:gd name="f8394" fmla="val 6054811"/>
              <a:gd name="f8395" fmla="val 6073197"/>
              <a:gd name="f8396" fmla="val 1203135"/>
              <a:gd name="f8397" fmla="val 6086001"/>
              <a:gd name="f8398" fmla="val 1192562"/>
              <a:gd name="f8399" fmla="val 6098805"/>
              <a:gd name="f8400" fmla="val 1181989"/>
              <a:gd name="f8401" fmla="val 1167188"/>
              <a:gd name="f8402" fmla="val 1148157"/>
              <a:gd name="f8403" fmla="val 1133355"/>
              <a:gd name="f8404" fmla="val 6101684"/>
              <a:gd name="f8405" fmla="val 1120844"/>
              <a:gd name="f8406" fmla="val 6094637"/>
              <a:gd name="f8407" fmla="val 1110623"/>
              <a:gd name="f8408" fmla="val 6087588"/>
              <a:gd name="f8409" fmla="val 1100403"/>
              <a:gd name="f8410" fmla="val 6075723"/>
              <a:gd name="f8411" fmla="val 6059040"/>
              <a:gd name="f8412" fmla="val 6082770"/>
              <a:gd name="f8413" fmla="val 1049361"/>
              <a:gd name="f8414" fmla="val 1029389"/>
              <a:gd name="f8415" fmla="val 1014587"/>
              <a:gd name="f8416" fmla="val 6088938"/>
              <a:gd name="f8417" fmla="val 1002840"/>
              <a:gd name="f8418" fmla="val 6077542"/>
              <a:gd name="f8419" fmla="val 994146"/>
              <a:gd name="f8420" fmla="val 6066148"/>
              <a:gd name="f8421" fmla="val 985454"/>
              <a:gd name="f8422" fmla="val 5722856"/>
              <a:gd name="f8423" fmla="val 951901"/>
              <a:gd name="f8424" fmla="val 5590698"/>
              <a:gd name="f8425" fmla="val 958597"/>
              <a:gd name="f8426" fmla="val 988906"/>
              <a:gd name="f8427" fmla="val 5710522"/>
              <a:gd name="f8428" fmla="val 985029"/>
              <a:gd name="f8429" fmla="val 995132"/>
              <a:gd name="f8430" fmla="val 5703767"/>
              <a:gd name="f8431" fmla="val 1005411"/>
              <a:gd name="f8432" fmla="val 1015866"/>
              <a:gd name="f8433" fmla="val 5693664"/>
              <a:gd name="f8434" fmla="val 1026321"/>
              <a:gd name="f8435" fmla="val 5687027"/>
              <a:gd name="f8436" fmla="val 1037541"/>
              <a:gd name="f8437" fmla="val 5678803"/>
              <a:gd name="f8438" fmla="val 1049523"/>
              <a:gd name="f8439" fmla="val 1008289"/>
              <a:gd name="f8440" fmla="val 5651315"/>
              <a:gd name="f8441" fmla="val 1070316"/>
              <a:gd name="f8442" fmla="val 1098745"/>
              <a:gd name="f8443" fmla="val 5648084"/>
              <a:gd name="f8444" fmla="val 1123708"/>
              <a:gd name="f8445" fmla="val 5641623"/>
              <a:gd name="f8446" fmla="val 1145207"/>
              <a:gd name="f8447" fmla="val 5635162"/>
              <a:gd name="f8448" fmla="val 1166704"/>
              <a:gd name="f8449" fmla="val 1184854"/>
              <a:gd name="f8450" fmla="val 1199656"/>
              <a:gd name="f8451" fmla="val 5630873"/>
              <a:gd name="f8452" fmla="val 1222916"/>
              <a:gd name="f8453" fmla="val 5647320"/>
              <a:gd name="f8454" fmla="val 1205295"/>
              <a:gd name="f8455" fmla="val 5659421"/>
              <a:gd name="f8456" fmla="val 1183503"/>
              <a:gd name="f8457" fmla="val 5667173"/>
              <a:gd name="f8458" fmla="val 1157542"/>
              <a:gd name="f8459" fmla="val 5674927"/>
              <a:gd name="f8460" fmla="val 1131579"/>
              <a:gd name="f8461" fmla="val 1101564"/>
              <a:gd name="f8462" fmla="val 1067496"/>
              <a:gd name="f8463" fmla="val 5691138"/>
              <a:gd name="f8464" fmla="val 1081241"/>
              <a:gd name="f8465" fmla="val 5695603"/>
              <a:gd name="f8466" fmla="val 1075368"/>
              <a:gd name="f8467" fmla="val 5700007"/>
              <a:gd name="f8468" fmla="val 1068906"/>
              <a:gd name="f8469" fmla="val 1061858"/>
              <a:gd name="f8470" fmla="val 5708701"/>
              <a:gd name="f8471" fmla="val 1054809"/>
              <a:gd name="f8472" fmla="val 5713047"/>
              <a:gd name="f8473" fmla="val 1047115"/>
              <a:gd name="f8474" fmla="val 5717394"/>
              <a:gd name="f8475" fmla="val 1038774"/>
              <a:gd name="f8476" fmla="val 5721740"/>
              <a:gd name="f8477" fmla="val 1030433"/>
              <a:gd name="f8478" fmla="val 5726029"/>
              <a:gd name="f8479" fmla="val 1021270"/>
              <a:gd name="f8480" fmla="val 5730257"/>
              <a:gd name="f8481" fmla="val 1011285"/>
              <a:gd name="f8482" fmla="val 5734486"/>
              <a:gd name="f8483" fmla="val 1001299"/>
              <a:gd name="f8484" fmla="val 5738951"/>
              <a:gd name="f8485" fmla="val 990198"/>
              <a:gd name="f8486" fmla="val 5743649"/>
              <a:gd name="f8487" fmla="val 977981"/>
              <a:gd name="f8488" fmla="val 726995"/>
              <a:gd name="f8489" fmla="val 714660"/>
              <a:gd name="f8490" fmla="val 995131"/>
              <a:gd name="f8491" fmla="val 707905"/>
              <a:gd name="f8492" fmla="val 697802"/>
              <a:gd name="f8493" fmla="val 691165"/>
              <a:gd name="f8494" fmla="val 1037540"/>
              <a:gd name="f8495" fmla="val 682942"/>
              <a:gd name="f8496" fmla="val 655452"/>
              <a:gd name="f8497" fmla="val 1070315"/>
              <a:gd name="f8498" fmla="val 652222"/>
              <a:gd name="f8499" fmla="val 645761"/>
              <a:gd name="f8500" fmla="val 1145206"/>
              <a:gd name="f8501" fmla="val 639300"/>
              <a:gd name="f8502" fmla="val 635012"/>
              <a:gd name="f8503" fmla="val 1222915"/>
              <a:gd name="f8504" fmla="val 651458"/>
              <a:gd name="f8505" fmla="val 663558"/>
              <a:gd name="f8506" fmla="val 671311"/>
              <a:gd name="f8507" fmla="val 1157541"/>
              <a:gd name="f8508" fmla="val 679065"/>
              <a:gd name="f8509" fmla="val 1131578"/>
              <a:gd name="f8510" fmla="val 695276"/>
              <a:gd name="f8511" fmla="val 699740"/>
              <a:gd name="f8512" fmla="val 1075367"/>
              <a:gd name="f8513" fmla="val 704146"/>
              <a:gd name="f8514" fmla="val 712839"/>
              <a:gd name="f8515" fmla="val 717185"/>
              <a:gd name="f8516" fmla="val 1047114"/>
              <a:gd name="f8517" fmla="val 721532"/>
              <a:gd name="f8518" fmla="val 725879"/>
              <a:gd name="f8519" fmla="val 730166"/>
              <a:gd name="f8520" fmla="val 734395"/>
              <a:gd name="f8521" fmla="val 1011284"/>
              <a:gd name="f8522" fmla="val 738625"/>
              <a:gd name="f8523" fmla="val 743089"/>
              <a:gd name="f8524" fmla="val 747788"/>
              <a:gd name="f8525" fmla="val 977980"/>
              <a:gd name="f8526" fmla="val 9959103"/>
              <a:gd name="f8527" fmla="val 951900"/>
              <a:gd name="f8528" fmla="val 958596"/>
              <a:gd name="f8529" fmla="val 988905"/>
              <a:gd name="f8530" fmla="val 9946768"/>
              <a:gd name="f8531" fmla="val 985028"/>
              <a:gd name="f8532" fmla="val 9940013"/>
              <a:gd name="f8533" fmla="val 1005410"/>
              <a:gd name="f8534" fmla="val 1015865"/>
              <a:gd name="f8535" fmla="val 9929910"/>
              <a:gd name="f8536" fmla="val 1026320"/>
              <a:gd name="f8537" fmla="val 9923273"/>
              <a:gd name="f8538" fmla="val 1037539"/>
              <a:gd name="f8539" fmla="val 9915050"/>
              <a:gd name="f8540" fmla="val 1049522"/>
              <a:gd name="f8541" fmla="val 1008288"/>
              <a:gd name="f8542" fmla="val 9887560"/>
              <a:gd name="f8543" fmla="val 1098744"/>
              <a:gd name="f8544" fmla="val 9884330"/>
              <a:gd name="f8545" fmla="val 1123707"/>
              <a:gd name="f8546" fmla="val 9877869"/>
              <a:gd name="f8547" fmla="val 9871408"/>
              <a:gd name="f8548" fmla="val 1166703"/>
              <a:gd name="f8549" fmla="val 1184853"/>
              <a:gd name="f8550" fmla="val 1199655"/>
              <a:gd name="f8551" fmla="val 9867120"/>
              <a:gd name="f8552" fmla="val 9883566"/>
              <a:gd name="f8553" fmla="val 1205294"/>
              <a:gd name="f8554" fmla="val 9895666"/>
              <a:gd name="f8555" fmla="val 1183502"/>
              <a:gd name="f8556" fmla="val 9903419"/>
              <a:gd name="f8557" fmla="val 1157540"/>
              <a:gd name="f8558" fmla="val 9911173"/>
              <a:gd name="f8559" fmla="val 1101563"/>
              <a:gd name="f8560" fmla="val 1067495"/>
              <a:gd name="f8561" fmla="val 9927384"/>
              <a:gd name="f8562" fmla="val 1081240"/>
              <a:gd name="f8563" fmla="val 9931848"/>
              <a:gd name="f8564" fmla="val 9936254"/>
              <a:gd name="f8565" fmla="val 1068905"/>
              <a:gd name="f8566" fmla="val 1061857"/>
              <a:gd name="f8567" fmla="val 9944947"/>
              <a:gd name="f8568" fmla="val 1054808"/>
              <a:gd name="f8569" fmla="val 9949293"/>
              <a:gd name="f8570" fmla="val 1047113"/>
              <a:gd name="f8571" fmla="val 9953640"/>
              <a:gd name="f8572" fmla="val 1038773"/>
              <a:gd name="f8573" fmla="val 9957987"/>
              <a:gd name="f8574" fmla="val 1030432"/>
              <a:gd name="f8575" fmla="val 9962274"/>
              <a:gd name="f8576" fmla="val 1021269"/>
              <a:gd name="f8577" fmla="val 9966504"/>
              <a:gd name="f8578" fmla="val 9970733"/>
              <a:gd name="f8579" fmla="val 1001298"/>
              <a:gd name="f8580" fmla="val 9975197"/>
              <a:gd name="f8581" fmla="val 990197"/>
              <a:gd name="f8582" fmla="val 9979896"/>
              <a:gd name="f8583" fmla="val 947339"/>
              <a:gd name="f8584" fmla="val 1034035"/>
              <a:gd name="f8585" fmla="val 316963"/>
              <a:gd name="f8586" fmla="val 958616"/>
              <a:gd name="f8587" fmla="val 289474"/>
              <a:gd name="f8588" fmla="val 1064344"/>
              <a:gd name="f8589" fmla="val 1137295"/>
              <a:gd name="f8590" fmla="val 1085137"/>
              <a:gd name="f8591" fmla="val 1113566"/>
              <a:gd name="f8592" fmla="val 351618"/>
              <a:gd name="f8593" fmla="val 1138823"/>
              <a:gd name="f8594" fmla="val 1160908"/>
              <a:gd name="f8595" fmla="val 1182993"/>
              <a:gd name="f8596" fmla="val 322250"/>
              <a:gd name="f8597" fmla="val 1201790"/>
              <a:gd name="f8598" fmla="val 304628"/>
              <a:gd name="f8599" fmla="val 1217296"/>
              <a:gd name="f8600" fmla="val 324012"/>
              <a:gd name="f8601" fmla="val 1241966"/>
              <a:gd name="f8602" fmla="val 1223640"/>
              <a:gd name="f8603" fmla="val 1201496"/>
              <a:gd name="f8604" fmla="val 368946"/>
              <a:gd name="f8605" fmla="val 1175534"/>
              <a:gd name="f8606" fmla="val 378461"/>
              <a:gd name="f8607" fmla="val 1149572"/>
              <a:gd name="f8608" fmla="val 1118969"/>
              <a:gd name="f8609" fmla="val 1083727"/>
              <a:gd name="f8610" fmla="val 420224"/>
              <a:gd name="f8611" fmla="val 939406"/>
              <a:gd name="f8612" fmla="val 947512"/>
              <a:gd name="f8613" fmla="val 1016235"/>
              <a:gd name="f8614" fmla="val 1037028"/>
              <a:gd name="f8615" fmla="val 1063107"/>
              <a:gd name="f8616" fmla="val 1041257"/>
              <a:gd name="f8617" fmla="val 1184341"/>
              <a:gd name="f8618" fmla="val 1174826"/>
              <a:gd name="f8619" fmla="val 1030332"/>
              <a:gd name="f8620" fmla="val 1009538"/>
              <a:gd name="f8621" fmla="val 1071565"/>
              <a:gd name="f8622" fmla="val 1086720"/>
              <a:gd name="f8623" fmla="val 994384"/>
              <a:gd name="f8624" fmla="val 976410"/>
              <a:gd name="f8625" fmla="val 1006719"/>
              <a:gd name="f8626" fmla="val 925811"/>
              <a:gd name="f8627" fmla="val 1020613"/>
              <a:gd name="f8628" fmla="val 1033301"/>
              <a:gd name="f8629" fmla="val 11674258"/>
              <a:gd name="f8630" fmla="val 1066076"/>
              <a:gd name="f8631" fmla="val 1050922"/>
              <a:gd name="f8632" fmla="val 1162641"/>
              <a:gd name="f8633" fmla="val 1182846"/>
              <a:gd name="f8634" fmla="val 1192949"/>
              <a:gd name="f8635" fmla="val 11745801"/>
              <a:gd name="f8636" fmla="val 11812057"/>
              <a:gd name="f8637" fmla="val 11759545"/>
              <a:gd name="f8638" fmla="val 11748503"/>
              <a:gd name="f8639" fmla="val 1157119"/>
              <a:gd name="f8640" fmla="val 1146076"/>
              <a:gd name="f8641" fmla="val 1041407"/>
              <a:gd name="f8642" fmla="val 11791263"/>
              <a:gd name="f8643" fmla="val 1023433"/>
              <a:gd name="f8644" fmla="val 11789384"/>
              <a:gd name="f8645" fmla="val 1033536"/>
              <a:gd name="f8646" fmla="val 11785918"/>
              <a:gd name="f8647" fmla="val 1045049"/>
              <a:gd name="f8648" fmla="val 11780867"/>
              <a:gd name="f8649" fmla="val 1057971"/>
              <a:gd name="f8650" fmla="val 11775815"/>
              <a:gd name="f8651" fmla="val 1070893"/>
              <a:gd name="f8652" fmla="val 11769178"/>
              <a:gd name="f8653" fmla="val 1085107"/>
              <a:gd name="f8654" fmla="val 1100614"/>
              <a:gd name="f8655" fmla="val 11783158"/>
              <a:gd name="f8656" fmla="val 1115768"/>
              <a:gd name="f8657" fmla="val 11791381"/>
              <a:gd name="f8658" fmla="val 1099322"/>
              <a:gd name="f8659" fmla="val 11798723"/>
              <a:gd name="f8660" fmla="val 1082347"/>
              <a:gd name="f8661" fmla="val 11805184"/>
              <a:gd name="f8662" fmla="val 1064843"/>
              <a:gd name="f8663" fmla="val 11811645"/>
              <a:gd name="f8664" fmla="val 1047339"/>
              <a:gd name="f8665" fmla="val 11817108"/>
              <a:gd name="f8666" fmla="val 1029424"/>
              <a:gd name="f8667" fmla="val 11821572"/>
              <a:gd name="f8668" fmla="val 1011098"/>
              <a:gd name="f8669" fmla="val 987838"/>
              <a:gd name="f8670" fmla="val 910490"/>
              <a:gd name="f8671" fmla="val 918596"/>
              <a:gd name="f8672" fmla="val 987319"/>
              <a:gd name="f8673" fmla="val 1008112"/>
              <a:gd name="f8674" fmla="val 1034192"/>
              <a:gd name="f8675" fmla="val 1012341"/>
              <a:gd name="f8676" fmla="val 1155426"/>
              <a:gd name="f8677" fmla="val 1145910"/>
              <a:gd name="f8678" fmla="val 1001416"/>
              <a:gd name="f8679" fmla="val 980623"/>
              <a:gd name="f8680" fmla="val 1042650"/>
              <a:gd name="f8681" fmla="val 1057804"/>
              <a:gd name="f8682" fmla="val 965469"/>
              <a:gd name="f8683" fmla="val 947495"/>
              <a:gd name="f8684" fmla="val 977804"/>
              <a:gd name="f8685" fmla="val 918595"/>
              <a:gd name="f8686" fmla="val 987318"/>
              <a:gd name="f8687" fmla="val 1008111"/>
              <a:gd name="f8688" fmla="val 1034191"/>
              <a:gd name="f8689" fmla="val 1012340"/>
              <a:gd name="f8690" fmla="val 1155425"/>
              <a:gd name="f8691" fmla="val 1145909"/>
              <a:gd name="f8692" fmla="val 1001415"/>
              <a:gd name="f8693" fmla="val 980622"/>
              <a:gd name="f8694" fmla="val 1042649"/>
              <a:gd name="f8695" fmla="val 1057803"/>
              <a:gd name="f8696" fmla="val 965468"/>
              <a:gd name="f8697" fmla="val 947494"/>
              <a:gd name="f8698" fmla="val 977803"/>
              <a:gd name="f8699" fmla="val 5606909"/>
              <a:gd name="f8700" fmla="val 602924"/>
              <a:gd name="f8701" fmla="val 629356"/>
              <a:gd name="f8702" fmla="val 5662239"/>
              <a:gd name="f8703" fmla="val 732617"/>
              <a:gd name="f8704" fmla="val 758696"/>
              <a:gd name="f8705" fmla="val 5725324"/>
              <a:gd name="f8706" fmla="val 5685499"/>
              <a:gd name="f8707" fmla="val 611047"/>
              <a:gd name="f8708" fmla="val 666377"/>
              <a:gd name="f8709" fmla="val 729462"/>
              <a:gd name="f8710" fmla="val 689637"/>
              <a:gd name="f8711" fmla="val 9843155"/>
              <a:gd name="f8712" fmla="val 602923"/>
              <a:gd name="f8713" fmla="val 629355"/>
              <a:gd name="f8714" fmla="val 9898486"/>
              <a:gd name="f8715" fmla="val 732615"/>
              <a:gd name="f8716" fmla="val 758695"/>
              <a:gd name="f8717" fmla="val 9961570"/>
              <a:gd name="f8718" fmla="val 9921746"/>
              <a:gd name="f8719" fmla="val 5964943"/>
              <a:gd name="f8720" fmla="val 601821"/>
              <a:gd name="f8721" fmla="val 627902"/>
              <a:gd name="f8722" fmla="val 736801"/>
              <a:gd name="f8723" fmla="val 762879"/>
              <a:gd name="f8724" fmla="val 6065384"/>
              <a:gd name="f8725" fmla="val 596917"/>
              <a:gd name="f8726" fmla="val 691719"/>
              <a:gd name="f8727" fmla="val 704406"/>
              <a:gd name="f8728" fmla="val 7020104"/>
              <a:gd name="f8729" fmla="val 737182"/>
              <a:gd name="f8730" fmla="val 722028"/>
              <a:gd name="f8731" fmla="val 833746"/>
              <a:gd name="f8732" fmla="val 853952"/>
              <a:gd name="f8733" fmla="val 864055"/>
              <a:gd name="f8734" fmla="val 7091646"/>
              <a:gd name="f8735" fmla="val 7157902"/>
              <a:gd name="f8736" fmla="val 7105390"/>
              <a:gd name="f8737" fmla="val 7094348"/>
              <a:gd name="f8738" fmla="val 828225"/>
              <a:gd name="f8739" fmla="val 817182"/>
              <a:gd name="f8740" fmla="val 712512"/>
              <a:gd name="f8741" fmla="val 7137109"/>
              <a:gd name="f8742" fmla="val 694539"/>
              <a:gd name="f8743" fmla="val 7135229"/>
              <a:gd name="f8744" fmla="val 704641"/>
              <a:gd name="f8745" fmla="val 7131764"/>
              <a:gd name="f8746" fmla="val 716154"/>
              <a:gd name="f8747" fmla="val 7126712"/>
              <a:gd name="f8748" fmla="val 729076"/>
              <a:gd name="f8749" fmla="val 7121661"/>
              <a:gd name="f8750" fmla="val 741998"/>
              <a:gd name="f8751" fmla="val 7115023"/>
              <a:gd name="f8752" fmla="val 756213"/>
              <a:gd name="f8753" fmla="val 771719"/>
              <a:gd name="f8754" fmla="val 7129003"/>
              <a:gd name="f8755" fmla="val 786874"/>
              <a:gd name="f8756" fmla="val 7137226"/>
              <a:gd name="f8757" fmla="val 770427"/>
              <a:gd name="f8758" fmla="val 7144568"/>
              <a:gd name="f8759" fmla="val 753452"/>
              <a:gd name="f8760" fmla="val 7151029"/>
              <a:gd name="f8761" fmla="val 735948"/>
              <a:gd name="f8762" fmla="val 7157491"/>
              <a:gd name="f8763" fmla="val 718444"/>
              <a:gd name="f8764" fmla="val 7162953"/>
              <a:gd name="f8765" fmla="val 700530"/>
              <a:gd name="f8766" fmla="val 7167417"/>
              <a:gd name="f8767" fmla="val 682203"/>
              <a:gd name="f8768" fmla="val 658944"/>
              <a:gd name="f8769" fmla="val 564177"/>
              <a:gd name="f8770" fmla="val 306155"/>
              <a:gd name="f8771" fmla="val 288710"/>
              <a:gd name="f8772" fmla="val 569639"/>
              <a:gd name="f8773" fmla="val 275906"/>
              <a:gd name="f8774" fmla="val 580564"/>
              <a:gd name="f8775" fmla="val 263101"/>
              <a:gd name="f8776" fmla="val 591489"/>
              <a:gd name="f8777" fmla="val 606232"/>
              <a:gd name="f8778" fmla="val 624793"/>
              <a:gd name="f8779" fmla="val 636776"/>
              <a:gd name="f8780" fmla="val 259988"/>
              <a:gd name="f8781" fmla="val 647642"/>
              <a:gd name="f8782" fmla="val 266566"/>
              <a:gd name="f8783" fmla="val 657393"/>
              <a:gd name="f8784" fmla="val 273145"/>
              <a:gd name="f8785" fmla="val 667143"/>
              <a:gd name="f8786" fmla="val 677070"/>
              <a:gd name="f8787" fmla="val 299694"/>
              <a:gd name="f8788" fmla="val 687173"/>
              <a:gd name="f8789" fmla="val 320135"/>
              <a:gd name="f8790" fmla="val 700565"/>
              <a:gd name="f8791" fmla="val 327418"/>
              <a:gd name="f8792" fmla="val 705499"/>
              <a:gd name="f8793" fmla="val 333468"/>
              <a:gd name="f8794" fmla="val 710022"/>
              <a:gd name="f8795" fmla="val 338285"/>
              <a:gd name="f8796" fmla="val 714133"/>
              <a:gd name="f8797" fmla="val 343101"/>
              <a:gd name="f8798" fmla="val 718245"/>
              <a:gd name="f8799" fmla="val 346978"/>
              <a:gd name="f8800" fmla="val 722415"/>
              <a:gd name="f8801" fmla="val 349915"/>
              <a:gd name="f8802" fmla="val 726644"/>
              <a:gd name="f8803" fmla="val 352852"/>
              <a:gd name="f8804" fmla="val 730873"/>
              <a:gd name="f8805" fmla="val 735161"/>
              <a:gd name="f8806" fmla="val 739508"/>
              <a:gd name="f8807" fmla="val 357257"/>
              <a:gd name="f8808" fmla="val 743854"/>
              <a:gd name="f8809" fmla="val 357844"/>
              <a:gd name="f8810" fmla="val 748612"/>
              <a:gd name="f8811" fmla="val 753781"/>
              <a:gd name="f8812" fmla="val 760125"/>
              <a:gd name="f8813" fmla="val 260223"/>
              <a:gd name="f8814" fmla="val 786909"/>
              <a:gd name="f8815" fmla="val 390972"/>
              <a:gd name="f8816" fmla="val 391207"/>
              <a:gd name="f8817" fmla="val 785265"/>
              <a:gd name="f8818" fmla="val 783620"/>
              <a:gd name="f8819" fmla="val 781975"/>
              <a:gd name="f8820" fmla="val 780095"/>
              <a:gd name="f8821" fmla="val 777393"/>
              <a:gd name="f8822" fmla="val 773869"/>
              <a:gd name="f8823" fmla="val 751079"/>
              <a:gd name="f8824" fmla="val 732870"/>
              <a:gd name="f8825" fmla="val 719244"/>
              <a:gd name="f8826" fmla="val 374526"/>
              <a:gd name="f8827" fmla="val 705616"/>
              <a:gd name="f8828" fmla="val 693164"/>
              <a:gd name="f8829" fmla="val 681886"/>
              <a:gd name="f8830" fmla="val 321192"/>
              <a:gd name="f8831" fmla="val 664970"/>
              <a:gd name="f8832" fmla="val 309210"/>
              <a:gd name="f8833" fmla="val 656747"/>
              <a:gd name="f8834" fmla="val 300928"/>
              <a:gd name="f8835" fmla="val 649404"/>
              <a:gd name="f8836" fmla="val 296346"/>
              <a:gd name="f8837" fmla="val 642943"/>
              <a:gd name="f8838" fmla="val 291765"/>
              <a:gd name="f8839" fmla="val 636482"/>
              <a:gd name="f8840" fmla="val 629258"/>
              <a:gd name="f8841" fmla="val 621269"/>
              <a:gd name="f8842" fmla="val 616805"/>
              <a:gd name="f8843" fmla="val 290414"/>
              <a:gd name="f8844" fmla="val 612635"/>
              <a:gd name="f8845" fmla="val 608758"/>
              <a:gd name="f8846" fmla="val 294173"/>
              <a:gd name="f8847" fmla="val 604882"/>
              <a:gd name="f8848" fmla="val 296757"/>
              <a:gd name="f8849" fmla="val 601533"/>
              <a:gd name="f8850" fmla="val 598714"/>
              <a:gd name="f8851" fmla="val 303336"/>
              <a:gd name="f8852" fmla="val 595895"/>
              <a:gd name="f8853" fmla="val 307271"/>
              <a:gd name="f8854" fmla="val 593663"/>
              <a:gd name="f8855" fmla="val 311853"/>
              <a:gd name="f8856" fmla="val 592018"/>
              <a:gd name="f8857" fmla="val 316434"/>
              <a:gd name="f8858" fmla="val 590373"/>
              <a:gd name="f8859" fmla="val 321427"/>
              <a:gd name="f8860" fmla="val 589551"/>
              <a:gd name="f8861" fmla="val 334584"/>
              <a:gd name="f8862" fmla="val 343336"/>
              <a:gd name="f8863" fmla="val 591548"/>
              <a:gd name="f8864" fmla="val 595542"/>
              <a:gd name="f8865" fmla="val 362837"/>
              <a:gd name="f8866" fmla="val 599536"/>
              <a:gd name="f8867" fmla="val 374173"/>
              <a:gd name="f8868" fmla="val 605880"/>
              <a:gd name="f8869" fmla="val 387096"/>
              <a:gd name="f8870" fmla="val 614573"/>
              <a:gd name="f8871" fmla="val 580036"/>
              <a:gd name="f8872" fmla="val 574632"/>
              <a:gd name="f8873" fmla="val 369239"/>
              <a:gd name="f8874" fmla="val 570637"/>
              <a:gd name="f8875" fmla="val 359606"/>
              <a:gd name="f8876" fmla="val 568053"/>
              <a:gd name="f8877" fmla="val 349974"/>
              <a:gd name="f8878" fmla="val 565468"/>
              <a:gd name="f8879" fmla="val 339518"/>
              <a:gd name="f8880" fmla="val 11802189"/>
              <a:gd name="f8881" fmla="val 513750"/>
              <a:gd name="f8882" fmla="val 520446"/>
              <a:gd name="f8883" fmla="val 550755"/>
              <a:gd name="f8884" fmla="val 11789854"/>
              <a:gd name="f8885" fmla="val 546878"/>
              <a:gd name="f8886" fmla="val 556981"/>
              <a:gd name="f8887" fmla="val 11783099"/>
              <a:gd name="f8888" fmla="val 567260"/>
              <a:gd name="f8889" fmla="val 577715"/>
              <a:gd name="f8890" fmla="val 11772996"/>
              <a:gd name="f8891" fmla="val 588171"/>
              <a:gd name="f8892" fmla="val 11766359"/>
              <a:gd name="f8893" fmla="val 599390"/>
              <a:gd name="f8894" fmla="val 11758136"/>
              <a:gd name="f8895" fmla="val 611372"/>
              <a:gd name="f8896" fmla="val 570138"/>
              <a:gd name="f8897" fmla="val 11730646"/>
              <a:gd name="f8898" fmla="val 632165"/>
              <a:gd name="f8899" fmla="val 660594"/>
              <a:gd name="f8900" fmla="val 11727416"/>
              <a:gd name="f8901" fmla="val 685557"/>
              <a:gd name="f8902" fmla="val 11720955"/>
              <a:gd name="f8903" fmla="val 707055"/>
              <a:gd name="f8904" fmla="val 11714494"/>
              <a:gd name="f8905" fmla="val 728553"/>
              <a:gd name="f8906" fmla="val 746703"/>
              <a:gd name="f8907" fmla="val 761505"/>
              <a:gd name="f8908" fmla="val 11710206"/>
              <a:gd name="f8909" fmla="val 784765"/>
              <a:gd name="f8910" fmla="val 11726652"/>
              <a:gd name="f8911" fmla="val 767144"/>
              <a:gd name="f8912" fmla="val 11738752"/>
              <a:gd name="f8913" fmla="val 745352"/>
              <a:gd name="f8914" fmla="val 11746505"/>
              <a:gd name="f8915" fmla="val 719390"/>
              <a:gd name="f8916" fmla="val 11754259"/>
              <a:gd name="f8917" fmla="val 693428"/>
              <a:gd name="f8918" fmla="val 663413"/>
              <a:gd name="f8919" fmla="val 629345"/>
              <a:gd name="f8920" fmla="val 11770470"/>
              <a:gd name="f8921" fmla="val 643090"/>
              <a:gd name="f8922" fmla="val 11774934"/>
              <a:gd name="f8923" fmla="val 637216"/>
              <a:gd name="f8924" fmla="val 11779340"/>
              <a:gd name="f8925" fmla="val 630755"/>
              <a:gd name="f8926" fmla="val 623707"/>
              <a:gd name="f8927" fmla="val 11788033"/>
              <a:gd name="f8928" fmla="val 616658"/>
              <a:gd name="f8929" fmla="val 11792379"/>
              <a:gd name="f8930" fmla="val 608964"/>
              <a:gd name="f8931" fmla="val 11796726"/>
              <a:gd name="f8932" fmla="val 600623"/>
              <a:gd name="f8933" fmla="val 11801073"/>
              <a:gd name="f8934" fmla="val 592282"/>
              <a:gd name="f8935" fmla="val 11805360"/>
              <a:gd name="f8936" fmla="val 583119"/>
              <a:gd name="f8937" fmla="val 11809590"/>
              <a:gd name="f8938" fmla="val 573134"/>
              <a:gd name="f8939" fmla="val 11813819"/>
              <a:gd name="f8940" fmla="val 563149"/>
              <a:gd name="f8941" fmla="val 11818283"/>
              <a:gd name="f8942" fmla="val 552047"/>
              <a:gd name="f8943" fmla="val 11822982"/>
              <a:gd name="f8944" fmla="val 539830"/>
              <a:gd name="f8945" fmla="val 506666"/>
              <a:gd name="f8946" fmla="val 593363"/>
              <a:gd name="f8947" fmla="val 3784057"/>
              <a:gd name="f8948" fmla="val 517944"/>
              <a:gd name="f8949" fmla="val 3756568"/>
              <a:gd name="f8950" fmla="val 623671"/>
              <a:gd name="f8951" fmla="val 696623"/>
              <a:gd name="f8952" fmla="val 644464"/>
              <a:gd name="f8953" fmla="val 672893"/>
              <a:gd name="f8954" fmla="val 3818713"/>
              <a:gd name="f8955" fmla="val 698151"/>
              <a:gd name="f8956" fmla="val 720236"/>
              <a:gd name="f8957" fmla="val 742321"/>
              <a:gd name="f8958" fmla="val 3789343"/>
              <a:gd name="f8959" fmla="val 761117"/>
              <a:gd name="f8960" fmla="val 3771722"/>
              <a:gd name="f8961" fmla="val 776624"/>
              <a:gd name="f8962" fmla="val 3791106"/>
              <a:gd name="f8963" fmla="val 801293"/>
              <a:gd name="f8964" fmla="val 782968"/>
              <a:gd name="f8965" fmla="val 760823"/>
              <a:gd name="f8966" fmla="val 3836040"/>
              <a:gd name="f8967" fmla="val 734861"/>
              <a:gd name="f8968" fmla="val 3845555"/>
              <a:gd name="f8969" fmla="val 708899"/>
              <a:gd name="f8970" fmla="val 678297"/>
              <a:gd name="f8971" fmla="val 643055"/>
              <a:gd name="f8972" fmla="val 3887318"/>
              <a:gd name="f8973" fmla="val 456860"/>
              <a:gd name="f8974" fmla="val 543557"/>
              <a:gd name="f8975" fmla="val 11265950"/>
              <a:gd name="f8976" fmla="val 468138"/>
              <a:gd name="f8977" fmla="val 11238461"/>
              <a:gd name="f8978" fmla="val 573865"/>
              <a:gd name="f8979" fmla="val 646817"/>
              <a:gd name="f8980" fmla="val 594658"/>
              <a:gd name="f8981" fmla="val 623087"/>
              <a:gd name="f8982" fmla="val 11300605"/>
              <a:gd name="f8983" fmla="val 648344"/>
              <a:gd name="f8984" fmla="val 670429"/>
              <a:gd name="f8985" fmla="val 692515"/>
              <a:gd name="f8986" fmla="val 11271236"/>
              <a:gd name="f8987" fmla="val 711311"/>
              <a:gd name="f8988" fmla="val 11253615"/>
              <a:gd name="f8989" fmla="val 726817"/>
              <a:gd name="f8990" fmla="val 11272998"/>
              <a:gd name="f8991" fmla="val 751487"/>
              <a:gd name="f8992" fmla="val 733161"/>
              <a:gd name="f8993" fmla="val 711017"/>
              <a:gd name="f8994" fmla="val 11317933"/>
              <a:gd name="f8995" fmla="val 685055"/>
              <a:gd name="f8996" fmla="val 11327448"/>
              <a:gd name="f8997" fmla="val 659093"/>
              <a:gd name="f8998" fmla="val 628491"/>
              <a:gd name="f8999" fmla="val 593248"/>
              <a:gd name="f9000" fmla="val 11369210"/>
              <a:gd name="f9001" fmla="val 427944"/>
              <a:gd name="f9002" fmla="val 514641"/>
              <a:gd name="f9003" fmla="val 2371979"/>
              <a:gd name="f9004" fmla="val 439222"/>
              <a:gd name="f9005" fmla="val 2344490"/>
              <a:gd name="f9006" fmla="val 544950"/>
              <a:gd name="f9007" fmla="val 617901"/>
              <a:gd name="f9008" fmla="val 565743"/>
              <a:gd name="f9009" fmla="val 594171"/>
              <a:gd name="f9010" fmla="val 2406634"/>
              <a:gd name="f9011" fmla="val 619429"/>
              <a:gd name="f9012" fmla="val 641514"/>
              <a:gd name="f9013" fmla="val 663599"/>
              <a:gd name="f9014" fmla="val 2377265"/>
              <a:gd name="f9015" fmla="val 682395"/>
              <a:gd name="f9016" fmla="val 2359644"/>
              <a:gd name="f9017" fmla="val 697902"/>
              <a:gd name="f9018" fmla="val 2379027"/>
              <a:gd name="f9019" fmla="val 722572"/>
              <a:gd name="f9020" fmla="val 704246"/>
              <a:gd name="f9021" fmla="val 682102"/>
              <a:gd name="f9022" fmla="val 2423961"/>
              <a:gd name="f9023" fmla="val 656139"/>
              <a:gd name="f9024" fmla="val 2433477"/>
              <a:gd name="f9025" fmla="val 630177"/>
              <a:gd name="f9026" fmla="val 599575"/>
              <a:gd name="f9027" fmla="val 564333"/>
              <a:gd name="f9028" fmla="val 2475240"/>
              <a:gd name="f9029" fmla="val 514640"/>
              <a:gd name="f9030" fmla="val 9072818"/>
              <a:gd name="f9031" fmla="val 439221"/>
              <a:gd name="f9032" fmla="val 9045329"/>
              <a:gd name="f9033" fmla="val 544949"/>
              <a:gd name="f9034" fmla="val 565742"/>
              <a:gd name="f9035" fmla="val 9107473"/>
              <a:gd name="f9036" fmla="val 619428"/>
              <a:gd name="f9037" fmla="val 641513"/>
              <a:gd name="f9038" fmla="val 9078104"/>
              <a:gd name="f9039" fmla="val 682394"/>
              <a:gd name="f9040" fmla="val 9060483"/>
              <a:gd name="f9041" fmla="val 697901"/>
              <a:gd name="f9042" fmla="val 9079866"/>
              <a:gd name="f9043" fmla="val 722571"/>
              <a:gd name="f9044" fmla="val 704245"/>
              <a:gd name="f9045" fmla="val 682101"/>
              <a:gd name="f9046" fmla="val 9124801"/>
              <a:gd name="f9047" fmla="val 9134316"/>
              <a:gd name="f9048" fmla="val 564332"/>
              <a:gd name="f9049" fmla="val 9176078"/>
              <a:gd name="f9050" fmla="val 7148034"/>
              <a:gd name="f9051" fmla="val 184856"/>
              <a:gd name="f9052" fmla="val 7015875"/>
              <a:gd name="f9053" fmla="val 191552"/>
              <a:gd name="f9054" fmla="val 221860"/>
              <a:gd name="f9055" fmla="val 7135699"/>
              <a:gd name="f9056" fmla="val 217984"/>
              <a:gd name="f9057" fmla="val 228086"/>
              <a:gd name="f9058" fmla="val 7128944"/>
              <a:gd name="f9059" fmla="val 238366"/>
              <a:gd name="f9060" fmla="val 248821"/>
              <a:gd name="f9061" fmla="val 7118841"/>
              <a:gd name="f9062" fmla="val 259276"/>
              <a:gd name="f9063" fmla="val 7112204"/>
              <a:gd name="f9064" fmla="val 270495"/>
              <a:gd name="f9065" fmla="val 7103981"/>
              <a:gd name="f9066" fmla="val 282478"/>
              <a:gd name="f9067" fmla="val 241244"/>
              <a:gd name="f9068" fmla="val 7076492"/>
              <a:gd name="f9069" fmla="val 303270"/>
              <a:gd name="f9070" fmla="val 331700"/>
              <a:gd name="f9071" fmla="val 7073261"/>
              <a:gd name="f9072" fmla="val 356663"/>
              <a:gd name="f9073" fmla="val 7066800"/>
              <a:gd name="f9074" fmla="val 378161"/>
              <a:gd name="f9075" fmla="val 7060339"/>
              <a:gd name="f9076" fmla="val 399659"/>
              <a:gd name="f9077" fmla="val 417808"/>
              <a:gd name="f9078" fmla="val 432610"/>
              <a:gd name="f9079" fmla="val 7056051"/>
              <a:gd name="f9080" fmla="val 455871"/>
              <a:gd name="f9081" fmla="val 7072497"/>
              <a:gd name="f9082" fmla="val 438249"/>
              <a:gd name="f9083" fmla="val 7084597"/>
              <a:gd name="f9084" fmla="val 416458"/>
              <a:gd name="f9085" fmla="val 7092351"/>
              <a:gd name="f9086" fmla="val 390496"/>
              <a:gd name="f9087" fmla="val 7100104"/>
              <a:gd name="f9088" fmla="val 364534"/>
              <a:gd name="f9089" fmla="val 334519"/>
              <a:gd name="f9090" fmla="val 300451"/>
              <a:gd name="f9091" fmla="val 7116316"/>
              <a:gd name="f9092" fmla="val 314196"/>
              <a:gd name="f9093" fmla="val 7120780"/>
              <a:gd name="f9094" fmla="val 308322"/>
              <a:gd name="f9095" fmla="val 7125185"/>
              <a:gd name="f9096" fmla="val 301861"/>
              <a:gd name="f9097" fmla="val 294812"/>
              <a:gd name="f9098" fmla="val 7133878"/>
              <a:gd name="f9099" fmla="val 287764"/>
              <a:gd name="f9100" fmla="val 7138225"/>
              <a:gd name="f9101" fmla="val 280069"/>
              <a:gd name="f9102" fmla="val 7142571"/>
              <a:gd name="f9103" fmla="val 271728"/>
              <a:gd name="f9104" fmla="val 7146918"/>
              <a:gd name="f9105" fmla="val 263388"/>
              <a:gd name="f9106" fmla="val 7151206"/>
              <a:gd name="f9107" fmla="val 254225"/>
              <a:gd name="f9108" fmla="val 7155435"/>
              <a:gd name="f9109" fmla="val 244239"/>
              <a:gd name="f9110" fmla="val 7159664"/>
              <a:gd name="f9111" fmla="val 234254"/>
              <a:gd name="f9112" fmla="val 7164128"/>
              <a:gd name="f9113" fmla="val 223153"/>
              <a:gd name="f9114" fmla="val 7168827"/>
              <a:gd name="f9115" fmla="val 210935"/>
              <a:gd name="f9116" fmla="val 11686241"/>
              <a:gd name="f9117" fmla="val 164773"/>
              <a:gd name="f9118" fmla="val 191205"/>
              <a:gd name="f9119" fmla="val 11741572"/>
              <a:gd name="f9120" fmla="val 294466"/>
              <a:gd name="f9121" fmla="val 320545"/>
              <a:gd name="f9122" fmla="val 11804656"/>
              <a:gd name="f9123" fmla="val 11764832"/>
              <a:gd name="f9124" fmla="val 134485"/>
              <a:gd name="f9125" fmla="val 142590"/>
              <a:gd name="f9126" fmla="val 211313"/>
              <a:gd name="f9127" fmla="val 232106"/>
              <a:gd name="f9128" fmla="val 258186"/>
              <a:gd name="f9129" fmla="val 236336"/>
              <a:gd name="f9130" fmla="val 379420"/>
              <a:gd name="f9131" fmla="val 369905"/>
              <a:gd name="f9132" fmla="val 225410"/>
              <a:gd name="f9133" fmla="val 204617"/>
              <a:gd name="f9134" fmla="val 266644"/>
              <a:gd name="f9135" fmla="val 281798"/>
              <a:gd name="f9136" fmla="val 189463"/>
              <a:gd name="f9137" fmla="val 171490"/>
              <a:gd name="f9138" fmla="val 201798"/>
              <a:gd name="f9139" fmla="val 134484"/>
              <a:gd name="f9140" fmla="val 236335"/>
              <a:gd name="f9141" fmla="val 171489"/>
              <a:gd name="f9142" fmla="val 142589"/>
              <a:gd name="f9143" fmla="val 211312"/>
              <a:gd name="f9144" fmla="val 232105"/>
              <a:gd name="f9145" fmla="val 258185"/>
              <a:gd name="f9146" fmla="val 379419"/>
              <a:gd name="f9147" fmla="val 369904"/>
              <a:gd name="f9148" fmla="val 225409"/>
              <a:gd name="f9149" fmla="val 204616"/>
              <a:gd name="f9150" fmla="val 266643"/>
              <a:gd name="f9151" fmla="val 281797"/>
              <a:gd name="f9152" fmla="val 189462"/>
              <a:gd name="f9153" fmla="val 171488"/>
              <a:gd name="f9154" fmla="val 201797"/>
              <a:gd name="f9155" fmla="val 123504"/>
              <a:gd name="f9156" fmla="val 3773250"/>
              <a:gd name="f9157" fmla="val 3755804"/>
              <a:gd name="f9158" fmla="val 128967"/>
              <a:gd name="f9159" fmla="val 3743000"/>
              <a:gd name="f9160" fmla="val 139892"/>
              <a:gd name="f9161" fmla="val 3730195"/>
              <a:gd name="f9162" fmla="val 150817"/>
              <a:gd name="f9163" fmla="val 165560"/>
              <a:gd name="f9164" fmla="val 184121"/>
              <a:gd name="f9165" fmla="val 196104"/>
              <a:gd name="f9166" fmla="val 3727082"/>
              <a:gd name="f9167" fmla="val 206970"/>
              <a:gd name="f9168" fmla="val 3733660"/>
              <a:gd name="f9169" fmla="val 216721"/>
              <a:gd name="f9170" fmla="val 3740239"/>
              <a:gd name="f9171" fmla="val 226471"/>
              <a:gd name="f9172" fmla="val 236398"/>
              <a:gd name="f9173" fmla="val 3766788"/>
              <a:gd name="f9174" fmla="val 246500"/>
              <a:gd name="f9175" fmla="val 3787229"/>
              <a:gd name="f9176" fmla="val 259892"/>
              <a:gd name="f9177" fmla="val 3794513"/>
              <a:gd name="f9178" fmla="val 264826"/>
              <a:gd name="f9179" fmla="val 3800563"/>
              <a:gd name="f9180" fmla="val 269349"/>
              <a:gd name="f9181" fmla="val 3805379"/>
              <a:gd name="f9182" fmla="val 273461"/>
              <a:gd name="f9183" fmla="val 3810195"/>
              <a:gd name="f9184" fmla="val 277572"/>
              <a:gd name="f9185" fmla="val 3814072"/>
              <a:gd name="f9186" fmla="val 281743"/>
              <a:gd name="f9187" fmla="val 3817009"/>
              <a:gd name="f9188" fmla="val 285972"/>
              <a:gd name="f9189" fmla="val 3819946"/>
              <a:gd name="f9190" fmla="val 290201"/>
              <a:gd name="f9191" fmla="val 294489"/>
              <a:gd name="f9192" fmla="val 298836"/>
              <a:gd name="f9193" fmla="val 3824351"/>
              <a:gd name="f9194" fmla="val 303182"/>
              <a:gd name="f9195" fmla="val 3824939"/>
              <a:gd name="f9196" fmla="val 307940"/>
              <a:gd name="f9197" fmla="val 313109"/>
              <a:gd name="f9198" fmla="val 319452"/>
              <a:gd name="f9199" fmla="val 3727317"/>
              <a:gd name="f9200" fmla="val 346237"/>
              <a:gd name="f9201" fmla="val 3858067"/>
              <a:gd name="f9202" fmla="val 3858301"/>
              <a:gd name="f9203" fmla="val 344592"/>
              <a:gd name="f9204" fmla="val 342947"/>
              <a:gd name="f9205" fmla="val 341303"/>
              <a:gd name="f9206" fmla="val 339423"/>
              <a:gd name="f9207" fmla="val 336721"/>
              <a:gd name="f9208" fmla="val 333197"/>
              <a:gd name="f9209" fmla="val 310407"/>
              <a:gd name="f9210" fmla="val 292198"/>
              <a:gd name="f9211" fmla="val 278571"/>
              <a:gd name="f9212" fmla="val 3841621"/>
              <a:gd name="f9213" fmla="val 264944"/>
              <a:gd name="f9214" fmla="val 252492"/>
              <a:gd name="f9215" fmla="val 241214"/>
              <a:gd name="f9216" fmla="val 3788287"/>
              <a:gd name="f9217" fmla="val 224297"/>
              <a:gd name="f9218" fmla="val 3776305"/>
              <a:gd name="f9219" fmla="val 216074"/>
              <a:gd name="f9220" fmla="val 3768022"/>
              <a:gd name="f9221" fmla="val 208732"/>
              <a:gd name="f9222" fmla="val 3763441"/>
              <a:gd name="f9223" fmla="val 202271"/>
              <a:gd name="f9224" fmla="val 3758859"/>
              <a:gd name="f9225" fmla="val 195810"/>
              <a:gd name="f9226" fmla="val 188585"/>
              <a:gd name="f9227" fmla="val 180597"/>
              <a:gd name="f9228" fmla="val 176133"/>
              <a:gd name="f9229" fmla="val 3757508"/>
              <a:gd name="f9230" fmla="val 171962"/>
              <a:gd name="f9231" fmla="val 168086"/>
              <a:gd name="f9232" fmla="val 3761268"/>
              <a:gd name="f9233" fmla="val 164209"/>
              <a:gd name="f9234" fmla="val 3763852"/>
              <a:gd name="f9235" fmla="val 160861"/>
              <a:gd name="f9236" fmla="val 158042"/>
              <a:gd name="f9237" fmla="val 3770430"/>
              <a:gd name="f9238" fmla="val 155222"/>
              <a:gd name="f9239" fmla="val 3774365"/>
              <a:gd name="f9240" fmla="val 152990"/>
              <a:gd name="f9241" fmla="val 3778948"/>
              <a:gd name="f9242" fmla="val 151346"/>
              <a:gd name="f9243" fmla="val 3783528"/>
              <a:gd name="f9244" fmla="val 149701"/>
              <a:gd name="f9245" fmla="val 3788521"/>
              <a:gd name="f9246" fmla="val 148879"/>
              <a:gd name="f9247" fmla="val 3801678"/>
              <a:gd name="f9248" fmla="val 3810431"/>
              <a:gd name="f9249" fmla="val 150876"/>
              <a:gd name="f9250" fmla="val 154870"/>
              <a:gd name="f9251" fmla="val 3829931"/>
              <a:gd name="f9252" fmla="val 158864"/>
              <a:gd name="f9253" fmla="val 3841268"/>
              <a:gd name="f9254" fmla="val 165208"/>
              <a:gd name="f9255" fmla="val 3854190"/>
              <a:gd name="f9256" fmla="val 173901"/>
              <a:gd name="f9257" fmla="val 139363"/>
              <a:gd name="f9258" fmla="val 133959"/>
              <a:gd name="f9259" fmla="val 3836334"/>
              <a:gd name="f9260" fmla="val 129965"/>
              <a:gd name="f9261" fmla="val 3826701"/>
              <a:gd name="f9262" fmla="val 127381"/>
              <a:gd name="f9263" fmla="val 3817068"/>
              <a:gd name="f9264" fmla="val 124796"/>
              <a:gd name="f9265" fmla="val 74166"/>
              <a:gd name="f9266" fmla="val 149936"/>
              <a:gd name="f9267" fmla="val 179892"/>
              <a:gd name="f9268" fmla="val 215135"/>
              <a:gd name="f9269" fmla="val 6001771"/>
              <a:gd name="f9270" fmla="val 246149"/>
              <a:gd name="f9271" fmla="val 5992960"/>
              <a:gd name="f9272" fmla="val 272933"/>
              <a:gd name="f9273" fmla="val 299718"/>
              <a:gd name="f9274" fmla="val 5971991"/>
              <a:gd name="f9275" fmla="val 323330"/>
              <a:gd name="f9276" fmla="val 343770"/>
              <a:gd name="f9277" fmla="val 365973"/>
              <a:gd name="f9278" fmla="val 342714"/>
              <a:gd name="f9279" fmla="val 315635"/>
              <a:gd name="f9280" fmla="val 284739"/>
              <a:gd name="f9281" fmla="val 6027439"/>
              <a:gd name="f9282" fmla="val 253843"/>
              <a:gd name="f9283" fmla="val 6033196"/>
              <a:gd name="f9284" fmla="val 218542"/>
              <a:gd name="f9285" fmla="val 6035075"/>
              <a:gd name="f9286" fmla="val 178835"/>
              <a:gd name="f9287" fmla="val 6063975"/>
              <a:gd name="f9288" fmla="val 205619"/>
              <a:gd name="f9289" fmla="val 6063858"/>
              <a:gd name="f9290" fmla="val 227470"/>
              <a:gd name="f9291" fmla="val 244387"/>
              <a:gd name="f9292" fmla="val 6063388"/>
              <a:gd name="f9293" fmla="val 261302"/>
              <a:gd name="f9294" fmla="val 6063035"/>
              <a:gd name="f9295" fmla="val 274694"/>
              <a:gd name="f9296" fmla="val 6062565"/>
              <a:gd name="f9297" fmla="val 284563"/>
              <a:gd name="f9298" fmla="val 294431"/>
              <a:gd name="f9299" fmla="val 6061625"/>
              <a:gd name="f9300" fmla="val 301655"/>
              <a:gd name="f9301" fmla="val 6061155"/>
              <a:gd name="f9302" fmla="val 306237"/>
              <a:gd name="f9303" fmla="val 6060685"/>
              <a:gd name="f9304" fmla="val 310818"/>
              <a:gd name="f9305" fmla="val 6060215"/>
              <a:gd name="f9306" fmla="val 314167"/>
              <a:gd name="f9307" fmla="val 316282"/>
              <a:gd name="f9308" fmla="val 6058805"/>
              <a:gd name="f9309" fmla="val 320981"/>
              <a:gd name="f9310" fmla="val 6056984"/>
              <a:gd name="f9311" fmla="val 324210"/>
              <a:gd name="f9312" fmla="val 6054283"/>
              <a:gd name="f9313" fmla="val 325973"/>
              <a:gd name="f9314" fmla="val 6051581"/>
              <a:gd name="f9315" fmla="val 327735"/>
              <a:gd name="f9316" fmla="val 6047880"/>
              <a:gd name="f9317" fmla="val 328616"/>
              <a:gd name="f9318" fmla="val 6043181"/>
              <a:gd name="f9319" fmla="val 360334"/>
              <a:gd name="f9320" fmla="val 6058688"/>
              <a:gd name="f9321" fmla="val 6067381"/>
              <a:gd name="f9322" fmla="val 356868"/>
              <a:gd name="f9323" fmla="val 349937"/>
              <a:gd name="f9324" fmla="val 6079598"/>
              <a:gd name="f9325" fmla="val 343006"/>
              <a:gd name="f9326" fmla="val 6084122"/>
              <a:gd name="f9327" fmla="val 334079"/>
              <a:gd name="f9328" fmla="val 6087058"/>
              <a:gd name="f9329" fmla="val 323154"/>
              <a:gd name="f9330" fmla="val 6089995"/>
              <a:gd name="f9331" fmla="val 312228"/>
              <a:gd name="f9332" fmla="val 6091698"/>
              <a:gd name="f9333" fmla="val 300069"/>
              <a:gd name="f9334" fmla="val 6092168"/>
              <a:gd name="f9335" fmla="val 286677"/>
              <a:gd name="f9336" fmla="val 6092638"/>
              <a:gd name="f9337" fmla="val 273286"/>
              <a:gd name="f9338" fmla="val 6092873"/>
              <a:gd name="f9339" fmla="val 260246"/>
              <a:gd name="f9340" fmla="val 247558"/>
              <a:gd name="f9341" fmla="val 148528"/>
              <a:gd name="f9342" fmla="val 6036485"/>
              <a:gd name="f9343" fmla="val 73698"/>
              <a:gd name="f9344" fmla="val 11255142"/>
              <a:gd name="f9345" fmla="val 11237697"/>
              <a:gd name="f9346" fmla="val 79160"/>
              <a:gd name="f9347" fmla="val 11224892"/>
              <a:gd name="f9348" fmla="val 90086"/>
              <a:gd name="f9349" fmla="val 11212088"/>
              <a:gd name="f9350" fmla="val 101011"/>
              <a:gd name="f9351" fmla="val 115754"/>
              <a:gd name="f9352" fmla="val 134315"/>
              <a:gd name="f9353" fmla="val 146297"/>
              <a:gd name="f9354" fmla="val 11208975"/>
              <a:gd name="f9355" fmla="val 157164"/>
              <a:gd name="f9356" fmla="val 11215553"/>
              <a:gd name="f9357" fmla="val 166914"/>
              <a:gd name="f9358" fmla="val 11222132"/>
              <a:gd name="f9359" fmla="val 176664"/>
              <a:gd name="f9360" fmla="val 186591"/>
              <a:gd name="f9361" fmla="val 11248681"/>
              <a:gd name="f9362" fmla="val 196694"/>
              <a:gd name="f9363" fmla="val 11269122"/>
              <a:gd name="f9364" fmla="val 210086"/>
              <a:gd name="f9365" fmla="val 11276405"/>
              <a:gd name="f9366" fmla="val 215020"/>
              <a:gd name="f9367" fmla="val 11282455"/>
              <a:gd name="f9368" fmla="val 219543"/>
              <a:gd name="f9369" fmla="val 11287272"/>
              <a:gd name="f9370" fmla="val 223654"/>
              <a:gd name="f9371" fmla="val 11292088"/>
              <a:gd name="f9372" fmla="val 227766"/>
              <a:gd name="f9373" fmla="val 11295965"/>
              <a:gd name="f9374" fmla="val 231937"/>
              <a:gd name="f9375" fmla="val 11298902"/>
              <a:gd name="f9376" fmla="val 236166"/>
              <a:gd name="f9377" fmla="val 11301839"/>
              <a:gd name="f9378" fmla="val 240395"/>
              <a:gd name="f9379" fmla="val 244682"/>
              <a:gd name="f9380" fmla="val 249029"/>
              <a:gd name="f9381" fmla="val 11306244"/>
              <a:gd name="f9382" fmla="val 253376"/>
              <a:gd name="f9383" fmla="val 11306831"/>
              <a:gd name="f9384" fmla="val 258133"/>
              <a:gd name="f9385" fmla="val 263302"/>
              <a:gd name="f9386" fmla="val 269646"/>
              <a:gd name="f9387" fmla="val 11209210"/>
              <a:gd name="f9388" fmla="val 296430"/>
              <a:gd name="f9389" fmla="val 11339959"/>
              <a:gd name="f9390" fmla="val 11340194"/>
              <a:gd name="f9391" fmla="val 294786"/>
              <a:gd name="f9392" fmla="val 293141"/>
              <a:gd name="f9393" fmla="val 291496"/>
              <a:gd name="f9394" fmla="val 289617"/>
              <a:gd name="f9395" fmla="val 286915"/>
              <a:gd name="f9396" fmla="val 283391"/>
              <a:gd name="f9397" fmla="val 260600"/>
              <a:gd name="f9398" fmla="val 242392"/>
              <a:gd name="f9399" fmla="val 228765"/>
              <a:gd name="f9400" fmla="val 11323513"/>
              <a:gd name="f9401" fmla="val 215138"/>
              <a:gd name="f9402" fmla="val 202685"/>
              <a:gd name="f9403" fmla="val 191408"/>
              <a:gd name="f9404" fmla="val 11270179"/>
              <a:gd name="f9405" fmla="val 174491"/>
              <a:gd name="f9406" fmla="val 11258197"/>
              <a:gd name="f9407" fmla="val 166268"/>
              <a:gd name="f9408" fmla="val 11249915"/>
              <a:gd name="f9409" fmla="val 158926"/>
              <a:gd name="f9410" fmla="val 11245333"/>
              <a:gd name="f9411" fmla="val 152464"/>
              <a:gd name="f9412" fmla="val 11240752"/>
              <a:gd name="f9413" fmla="val 146004"/>
              <a:gd name="f9414" fmla="val 138779"/>
              <a:gd name="f9415" fmla="val 130791"/>
              <a:gd name="f9416" fmla="val 126327"/>
              <a:gd name="f9417" fmla="val 11239401"/>
              <a:gd name="f9418" fmla="val 122156"/>
              <a:gd name="f9419" fmla="val 118279"/>
              <a:gd name="f9420" fmla="val 11243160"/>
              <a:gd name="f9421" fmla="val 114403"/>
              <a:gd name="f9422" fmla="val 11245744"/>
              <a:gd name="f9423" fmla="val 111055"/>
              <a:gd name="f9424" fmla="val 108235"/>
              <a:gd name="f9425" fmla="val 11252323"/>
              <a:gd name="f9426" fmla="val 105416"/>
              <a:gd name="f9427" fmla="val 11256258"/>
              <a:gd name="f9428" fmla="val 103184"/>
              <a:gd name="f9429" fmla="val 11260840"/>
              <a:gd name="f9430" fmla="val 101539"/>
              <a:gd name="f9431" fmla="val 11265421"/>
              <a:gd name="f9432" fmla="val 99895"/>
              <a:gd name="f9433" fmla="val 11270414"/>
              <a:gd name="f9434" fmla="val 99072"/>
              <a:gd name="f9435" fmla="val 11283571"/>
              <a:gd name="f9436" fmla="val 11292323"/>
              <a:gd name="f9437" fmla="val 101069"/>
              <a:gd name="f9438" fmla="val 105064"/>
              <a:gd name="f9439" fmla="val 11311824"/>
              <a:gd name="f9440" fmla="val 109058"/>
              <a:gd name="f9441" fmla="val 11323160"/>
              <a:gd name="f9442" fmla="val 115401"/>
              <a:gd name="f9443" fmla="val 11336082"/>
              <a:gd name="f9444" fmla="val 124094"/>
              <a:gd name="f9445" fmla="val 89557"/>
              <a:gd name="f9446" fmla="val 84153"/>
              <a:gd name="f9447" fmla="val 11318226"/>
              <a:gd name="f9448" fmla="val 80159"/>
              <a:gd name="f9449" fmla="val 11308593"/>
              <a:gd name="f9450" fmla="val 77574"/>
              <a:gd name="f9451" fmla="val 11298960"/>
              <a:gd name="f9452" fmla="val 74990"/>
              <a:gd name="f9453" fmla="val 44782"/>
              <a:gd name="f9454" fmla="val 2361171"/>
              <a:gd name="f9455" fmla="val 2343726"/>
              <a:gd name="f9456" fmla="val 50245"/>
              <a:gd name="f9457" fmla="val 2330921"/>
              <a:gd name="f9458" fmla="val 61170"/>
              <a:gd name="f9459" fmla="val 2318117"/>
              <a:gd name="f9460" fmla="val 72095"/>
              <a:gd name="f9461" fmla="val 86838"/>
              <a:gd name="f9462" fmla="val 105399"/>
              <a:gd name="f9463" fmla="val 117382"/>
              <a:gd name="f9464" fmla="val 2315003"/>
              <a:gd name="f9465" fmla="val 128248"/>
              <a:gd name="f9466" fmla="val 2321582"/>
              <a:gd name="f9467" fmla="val 137999"/>
              <a:gd name="f9468" fmla="val 2328161"/>
              <a:gd name="f9469" fmla="val 147749"/>
              <a:gd name="f9470" fmla="val 157676"/>
              <a:gd name="f9471" fmla="val 2354710"/>
              <a:gd name="f9472" fmla="val 167779"/>
              <a:gd name="f9473" fmla="val 2375151"/>
              <a:gd name="f9474" fmla="val 181171"/>
              <a:gd name="f9475" fmla="val 2382434"/>
              <a:gd name="f9476" fmla="val 186105"/>
              <a:gd name="f9477" fmla="val 2388484"/>
              <a:gd name="f9478" fmla="val 190627"/>
              <a:gd name="f9479" fmla="val 2393300"/>
              <a:gd name="f9480" fmla="val 194739"/>
              <a:gd name="f9481" fmla="val 2398117"/>
              <a:gd name="f9482" fmla="val 198851"/>
              <a:gd name="f9483" fmla="val 2401994"/>
              <a:gd name="f9484" fmla="val 203021"/>
              <a:gd name="f9485" fmla="val 2404931"/>
              <a:gd name="f9486" fmla="val 207250"/>
              <a:gd name="f9487" fmla="val 2407867"/>
              <a:gd name="f9488" fmla="val 211479"/>
              <a:gd name="f9489" fmla="val 215767"/>
              <a:gd name="f9490" fmla="val 220114"/>
              <a:gd name="f9491" fmla="val 2412273"/>
              <a:gd name="f9492" fmla="val 224460"/>
              <a:gd name="f9493" fmla="val 2412860"/>
              <a:gd name="f9494" fmla="val 229218"/>
              <a:gd name="f9495" fmla="val 234387"/>
              <a:gd name="f9496" fmla="val 240730"/>
              <a:gd name="f9497" fmla="val 2315238"/>
              <a:gd name="f9498" fmla="val 267515"/>
              <a:gd name="f9499" fmla="val 2445988"/>
              <a:gd name="f9500" fmla="val 2446223"/>
              <a:gd name="f9501" fmla="val 265870"/>
              <a:gd name="f9502" fmla="val 264225"/>
              <a:gd name="f9503" fmla="val 262581"/>
              <a:gd name="f9504" fmla="val 260701"/>
              <a:gd name="f9505" fmla="val 257999"/>
              <a:gd name="f9506" fmla="val 254475"/>
              <a:gd name="f9507" fmla="val 231685"/>
              <a:gd name="f9508" fmla="val 213476"/>
              <a:gd name="f9509" fmla="val 199849"/>
              <a:gd name="f9510" fmla="val 2429542"/>
              <a:gd name="f9511" fmla="val 186222"/>
              <a:gd name="f9512" fmla="val 173769"/>
              <a:gd name="f9513" fmla="val 162492"/>
              <a:gd name="f9514" fmla="val 2376208"/>
              <a:gd name="f9515" fmla="val 145576"/>
              <a:gd name="f9516" fmla="val 2364225"/>
              <a:gd name="f9517" fmla="val 137352"/>
              <a:gd name="f9518" fmla="val 2355943"/>
              <a:gd name="f9519" fmla="val 130010"/>
              <a:gd name="f9520" fmla="val 2351362"/>
              <a:gd name="f9521" fmla="val 123549"/>
              <a:gd name="f9522" fmla="val 2346781"/>
              <a:gd name="f9523" fmla="val 117088"/>
              <a:gd name="f9524" fmla="val 109863"/>
              <a:gd name="f9525" fmla="val 101875"/>
              <a:gd name="f9526" fmla="val 97411"/>
              <a:gd name="f9527" fmla="val 2345430"/>
              <a:gd name="f9528" fmla="val 93240"/>
              <a:gd name="f9529" fmla="val 89364"/>
              <a:gd name="f9530" fmla="val 2349189"/>
              <a:gd name="f9531" fmla="val 85487"/>
              <a:gd name="f9532" fmla="val 2351773"/>
              <a:gd name="f9533" fmla="val 82139"/>
              <a:gd name="f9534" fmla="val 79320"/>
              <a:gd name="f9535" fmla="val 2358352"/>
              <a:gd name="f9536" fmla="val 76500"/>
              <a:gd name="f9537" fmla="val 2362287"/>
              <a:gd name="f9538" fmla="val 74268"/>
              <a:gd name="f9539" fmla="val 2366869"/>
              <a:gd name="f9540" fmla="val 72624"/>
              <a:gd name="f9541" fmla="val 2371450"/>
              <a:gd name="f9542" fmla="val 70979"/>
              <a:gd name="f9543" fmla="val 2376443"/>
              <a:gd name="f9544" fmla="val 70157"/>
              <a:gd name="f9545" fmla="val 2389600"/>
              <a:gd name="f9546" fmla="val 2398352"/>
              <a:gd name="f9547" fmla="val 72154"/>
              <a:gd name="f9548" fmla="val 76148"/>
              <a:gd name="f9549" fmla="val 2417853"/>
              <a:gd name="f9550" fmla="val 80142"/>
              <a:gd name="f9551" fmla="val 2429189"/>
              <a:gd name="f9552" fmla="val 86486"/>
              <a:gd name="f9553" fmla="val 2442112"/>
              <a:gd name="f9554" fmla="val 95179"/>
              <a:gd name="f9555" fmla="val 60641"/>
              <a:gd name="f9556" fmla="val 55237"/>
              <a:gd name="f9557" fmla="val 2424255"/>
              <a:gd name="f9558" fmla="val 51243"/>
              <a:gd name="f9559" fmla="val 2414622"/>
              <a:gd name="f9560" fmla="val 48659"/>
              <a:gd name="f9561" fmla="val 2404990"/>
              <a:gd name="f9562" fmla="val 46074"/>
              <a:gd name="f9563" fmla="val 44781"/>
              <a:gd name="f9564" fmla="val 9062010"/>
              <a:gd name="f9565" fmla="val 9044565"/>
              <a:gd name="f9566" fmla="val 50244"/>
              <a:gd name="f9567" fmla="val 9031760"/>
              <a:gd name="f9568" fmla="val 61169"/>
              <a:gd name="f9569" fmla="val 9018956"/>
              <a:gd name="f9570" fmla="val 72094"/>
              <a:gd name="f9571" fmla="val 86837"/>
              <a:gd name="f9572" fmla="val 105398"/>
              <a:gd name="f9573" fmla="val 117381"/>
              <a:gd name="f9574" fmla="val 9015843"/>
              <a:gd name="f9575" fmla="val 128247"/>
              <a:gd name="f9576" fmla="val 9022421"/>
              <a:gd name="f9577" fmla="val 137998"/>
              <a:gd name="f9578" fmla="val 9029000"/>
              <a:gd name="f9579" fmla="val 147748"/>
              <a:gd name="f9580" fmla="val 157675"/>
              <a:gd name="f9581" fmla="val 9055549"/>
              <a:gd name="f9582" fmla="val 167778"/>
              <a:gd name="f9583" fmla="val 9075990"/>
              <a:gd name="f9584" fmla="val 181170"/>
              <a:gd name="f9585" fmla="val 9083273"/>
              <a:gd name="f9586" fmla="val 186104"/>
              <a:gd name="f9587" fmla="val 9089323"/>
              <a:gd name="f9588" fmla="val 9094140"/>
              <a:gd name="f9589" fmla="val 194738"/>
              <a:gd name="f9590" fmla="val 9098956"/>
              <a:gd name="f9591" fmla="val 198850"/>
              <a:gd name="f9592" fmla="val 9102833"/>
              <a:gd name="f9593" fmla="val 203020"/>
              <a:gd name="f9594" fmla="val 9105770"/>
              <a:gd name="f9595" fmla="val 207249"/>
              <a:gd name="f9596" fmla="val 9108707"/>
              <a:gd name="f9597" fmla="val 211478"/>
              <a:gd name="f9598" fmla="val 215766"/>
              <a:gd name="f9599" fmla="val 220113"/>
              <a:gd name="f9600" fmla="val 9113112"/>
              <a:gd name="f9601" fmla="val 9113699"/>
              <a:gd name="f9602" fmla="val 229217"/>
              <a:gd name="f9603" fmla="val 234386"/>
              <a:gd name="f9604" fmla="val 9016078"/>
              <a:gd name="f9605" fmla="val 267514"/>
              <a:gd name="f9606" fmla="val 9146827"/>
              <a:gd name="f9607" fmla="val 9147062"/>
              <a:gd name="f9608" fmla="val 265869"/>
              <a:gd name="f9609" fmla="val 262580"/>
              <a:gd name="f9610" fmla="val 254474"/>
              <a:gd name="f9611" fmla="val 231684"/>
              <a:gd name="f9612" fmla="val 199848"/>
              <a:gd name="f9613" fmla="val 9130381"/>
              <a:gd name="f9614" fmla="val 186221"/>
              <a:gd name="f9615" fmla="val 162491"/>
              <a:gd name="f9616" fmla="val 9077047"/>
              <a:gd name="f9617" fmla="val 145575"/>
              <a:gd name="f9618" fmla="val 9065065"/>
              <a:gd name="f9619" fmla="val 9056783"/>
              <a:gd name="f9620" fmla="val 130009"/>
              <a:gd name="f9621" fmla="val 9052201"/>
              <a:gd name="f9622" fmla="val 123548"/>
              <a:gd name="f9623" fmla="val 9047620"/>
              <a:gd name="f9624" fmla="val 117087"/>
              <a:gd name="f9625" fmla="val 101874"/>
              <a:gd name="f9626" fmla="val 97410"/>
              <a:gd name="f9627" fmla="val 9046269"/>
              <a:gd name="f9628" fmla="val 89363"/>
              <a:gd name="f9629" fmla="val 9050028"/>
              <a:gd name="f9630" fmla="val 9052612"/>
              <a:gd name="f9631" fmla="val 79319"/>
              <a:gd name="f9632" fmla="val 9059191"/>
              <a:gd name="f9633" fmla="val 9063126"/>
              <a:gd name="f9634" fmla="val 9067708"/>
              <a:gd name="f9635" fmla="val 72623"/>
              <a:gd name="f9636" fmla="val 9072289"/>
              <a:gd name="f9637" fmla="val 70978"/>
              <a:gd name="f9638" fmla="val 9077282"/>
              <a:gd name="f9639" fmla="val 70156"/>
              <a:gd name="f9640" fmla="val 9090439"/>
              <a:gd name="f9641" fmla="val 9099191"/>
              <a:gd name="f9642" fmla="val 72153"/>
              <a:gd name="f9643" fmla="val 76147"/>
              <a:gd name="f9644" fmla="val 9118692"/>
              <a:gd name="f9645" fmla="val 80141"/>
              <a:gd name="f9646" fmla="val 9130028"/>
              <a:gd name="f9647" fmla="val 86485"/>
              <a:gd name="f9648" fmla="val 9142950"/>
              <a:gd name="f9649" fmla="val 95178"/>
              <a:gd name="f9650" fmla="val 9125094"/>
              <a:gd name="f9651" fmla="val 9115461"/>
              <a:gd name="f9652" fmla="val 48658"/>
              <a:gd name="f9653" fmla="val 9105828"/>
              <a:gd name="f9654" fmla="*/ f0 1 12191998"/>
              <a:gd name="f9655" fmla="*/ f1 1 6829083"/>
              <a:gd name="f9656" fmla="+- f4 0 f2"/>
              <a:gd name="f9657" fmla="+- f3 0 f2"/>
              <a:gd name="f9658" fmla="*/ f9657 1 12191998"/>
              <a:gd name="f9659" fmla="*/ f9656 1 6829083"/>
              <a:gd name="f9660" fmla="*/ f2 1 f9658"/>
              <a:gd name="f9661" fmla="*/ f3 1 f9658"/>
              <a:gd name="f9662" fmla="*/ f2 1 f9659"/>
              <a:gd name="f9663" fmla="*/ f4 1 f9659"/>
              <a:gd name="f9664" fmla="*/ f9660 f9654 1"/>
              <a:gd name="f9665" fmla="*/ f9661 f9654 1"/>
              <a:gd name="f9666" fmla="*/ f9663 f9655 1"/>
              <a:gd name="f9667" fmla="*/ f9662 f9655 1"/>
            </a:gdLst>
            <a:ahLst/>
            <a:cxnLst>
              <a:cxn ang="3cd4">
                <a:pos x="hc" y="t"/>
              </a:cxn>
              <a:cxn ang="0">
                <a:pos x="r" y="vc"/>
              </a:cxn>
              <a:cxn ang="cd4">
                <a:pos x="hc" y="b"/>
              </a:cxn>
              <a:cxn ang="cd2">
                <a:pos x="l" y="vc"/>
              </a:cxn>
            </a:cxnLst>
            <a:rect l="f9664" t="f9667" r="f9665" b="f9666"/>
            <a:pathLst>
              <a:path w="12191998" h="6829083">
                <a:moveTo>
                  <a:pt x="f5" y="f6"/>
                </a:moveTo>
                <a:cubicBezTo>
                  <a:pt x="f7" y="f8"/>
                  <a:pt x="f9" y="f10"/>
                  <a:pt x="f11" y="f12"/>
                </a:cubicBezTo>
                <a:lnTo>
                  <a:pt x="f13" y="f14"/>
                </a:lnTo>
                <a:cubicBezTo>
                  <a:pt x="f15" y="f16"/>
                  <a:pt x="f17" y="f18"/>
                  <a:pt x="f19" y="f20"/>
                </a:cubicBezTo>
                <a:cubicBezTo>
                  <a:pt x="f21" y="f22"/>
                  <a:pt x="f23" y="f24"/>
                  <a:pt x="f25" y="f26"/>
                </a:cubicBezTo>
                <a:close/>
                <a:moveTo>
                  <a:pt x="f27" y="f28"/>
                </a:moveTo>
                <a:lnTo>
                  <a:pt x="f29" y="f30"/>
                </a:lnTo>
                <a:lnTo>
                  <a:pt x="f29" y="f31"/>
                </a:lnTo>
                <a:lnTo>
                  <a:pt x="f32" y="f31"/>
                </a:lnTo>
                <a:lnTo>
                  <a:pt x="f32" y="f33"/>
                </a:lnTo>
                <a:lnTo>
                  <a:pt x="f34" y="f33"/>
                </a:lnTo>
                <a:lnTo>
                  <a:pt x="f34" y="f35"/>
                </a:lnTo>
                <a:lnTo>
                  <a:pt x="f32" y="f35"/>
                </a:lnTo>
                <a:lnTo>
                  <a:pt x="f32" y="f36"/>
                </a:lnTo>
                <a:lnTo>
                  <a:pt x="f37" y="f36"/>
                </a:lnTo>
                <a:lnTo>
                  <a:pt x="f38" y="f28"/>
                </a:lnTo>
                <a:close/>
                <a:moveTo>
                  <a:pt x="f39" y="f40"/>
                </a:moveTo>
                <a:lnTo>
                  <a:pt x="f41" y="f42"/>
                </a:lnTo>
                <a:cubicBezTo>
                  <a:pt x="f43" y="f44"/>
                  <a:pt x="f45" y="f46"/>
                  <a:pt x="f47" y="f48"/>
                </a:cubicBezTo>
                <a:cubicBezTo>
                  <a:pt x="f49" y="f50"/>
                  <a:pt x="f51" y="f52"/>
                  <a:pt x="f53" y="f54"/>
                </a:cubicBezTo>
                <a:lnTo>
                  <a:pt x="f55" y="f56"/>
                </a:lnTo>
                <a:cubicBezTo>
                  <a:pt x="f57" y="f58"/>
                  <a:pt x="f59" y="f60"/>
                  <a:pt x="f61" y="f62"/>
                </a:cubicBezTo>
                <a:cubicBezTo>
                  <a:pt x="f63" y="f64"/>
                  <a:pt x="f65" y="f66"/>
                  <a:pt x="f39" y="f40"/>
                </a:cubicBezTo>
                <a:close/>
                <a:moveTo>
                  <a:pt x="f67" y="f68"/>
                </a:moveTo>
                <a:cubicBezTo>
                  <a:pt x="f69" y="f70"/>
                  <a:pt x="f71" y="f72"/>
                  <a:pt x="f73" y="f74"/>
                </a:cubicBezTo>
                <a:cubicBezTo>
                  <a:pt x="f75" y="f76"/>
                  <a:pt x="f77" y="f78"/>
                  <a:pt x="f53" y="f79"/>
                </a:cubicBezTo>
                <a:lnTo>
                  <a:pt x="f80" y="f81"/>
                </a:lnTo>
                <a:cubicBezTo>
                  <a:pt x="f82" y="f83"/>
                  <a:pt x="f84" y="f85"/>
                  <a:pt x="f86" y="f87"/>
                </a:cubicBezTo>
                <a:cubicBezTo>
                  <a:pt x="f88" y="f89"/>
                  <a:pt x="f90" y="f91"/>
                  <a:pt x="f92" y="f93"/>
                </a:cubicBezTo>
                <a:cubicBezTo>
                  <a:pt x="f94" y="f95"/>
                  <a:pt x="f96" y="f97"/>
                  <a:pt x="f98" y="f99"/>
                </a:cubicBezTo>
                <a:cubicBezTo>
                  <a:pt x="f100" y="f101"/>
                  <a:pt x="f102" y="f103"/>
                  <a:pt x="f104" y="f105"/>
                </a:cubicBezTo>
                <a:close/>
                <a:moveTo>
                  <a:pt x="f106" y="f107"/>
                </a:moveTo>
                <a:lnTo>
                  <a:pt x="f108" y="f109"/>
                </a:lnTo>
                <a:lnTo>
                  <a:pt x="f110" y="f111"/>
                </a:lnTo>
                <a:lnTo>
                  <a:pt x="f112" y="f113"/>
                </a:lnTo>
                <a:cubicBezTo>
                  <a:pt x="f114" y="f115"/>
                  <a:pt x="f116" y="f117"/>
                  <a:pt x="f118" y="f119"/>
                </a:cubicBezTo>
                <a:cubicBezTo>
                  <a:pt x="f120" y="f121"/>
                  <a:pt x="f122" y="f123"/>
                  <a:pt x="f124" y="f125"/>
                </a:cubicBezTo>
                <a:lnTo>
                  <a:pt x="f126" y="f127"/>
                </a:lnTo>
                <a:cubicBezTo>
                  <a:pt x="f128" y="f129"/>
                  <a:pt x="f130" y="f131"/>
                  <a:pt x="f132" y="f133"/>
                </a:cubicBezTo>
                <a:cubicBezTo>
                  <a:pt x="f134" y="f135"/>
                  <a:pt x="f136" y="f137"/>
                  <a:pt x="f138" y="f139"/>
                </a:cubicBezTo>
                <a:cubicBezTo>
                  <a:pt x="f140" y="f141"/>
                  <a:pt x="f142" y="f143"/>
                  <a:pt x="f144" y="f145"/>
                </a:cubicBezTo>
                <a:cubicBezTo>
                  <a:pt x="f146" y="f147"/>
                  <a:pt x="f148" y="f149"/>
                  <a:pt x="f150" y="f151"/>
                </a:cubicBezTo>
                <a:lnTo>
                  <a:pt x="f152" y="f153"/>
                </a:lnTo>
                <a:cubicBezTo>
                  <a:pt x="f154" y="f155"/>
                  <a:pt x="f156" y="f157"/>
                  <a:pt x="f158" y="f159"/>
                </a:cubicBezTo>
                <a:cubicBezTo>
                  <a:pt x="f160" y="f161"/>
                  <a:pt x="f162" y="f163"/>
                  <a:pt x="f164" y="f165"/>
                </a:cubicBezTo>
                <a:cubicBezTo>
                  <a:pt x="f166" y="f167"/>
                  <a:pt x="f168" y="f169"/>
                  <a:pt x="f170" y="f171"/>
                </a:cubicBezTo>
                <a:cubicBezTo>
                  <a:pt x="f172" y="f173"/>
                  <a:pt x="f174" y="f175"/>
                  <a:pt x="f176" y="f177"/>
                </a:cubicBezTo>
                <a:close/>
                <a:moveTo>
                  <a:pt x="f178" y="f179"/>
                </a:moveTo>
                <a:lnTo>
                  <a:pt x="f180" y="f181"/>
                </a:lnTo>
                <a:cubicBezTo>
                  <a:pt x="f182" y="f183"/>
                  <a:pt x="f184" y="f185"/>
                  <a:pt x="f186" y="f187"/>
                </a:cubicBezTo>
                <a:cubicBezTo>
                  <a:pt x="f188" y="f189"/>
                  <a:pt x="f190" y="f191"/>
                  <a:pt x="f192" y="f193"/>
                </a:cubicBezTo>
                <a:lnTo>
                  <a:pt x="f194" y="f195"/>
                </a:lnTo>
                <a:cubicBezTo>
                  <a:pt x="f196" y="f197"/>
                  <a:pt x="f198" y="f199"/>
                  <a:pt x="f200" y="f201"/>
                </a:cubicBezTo>
                <a:cubicBezTo>
                  <a:pt x="f202" y="f203"/>
                  <a:pt x="f204" y="f205"/>
                  <a:pt x="f178" y="f179"/>
                </a:cubicBezTo>
                <a:close/>
                <a:moveTo>
                  <a:pt x="f206" y="f207"/>
                </a:moveTo>
                <a:lnTo>
                  <a:pt x="f208" y="f209"/>
                </a:lnTo>
                <a:lnTo>
                  <a:pt x="f208" y="f210"/>
                </a:lnTo>
                <a:lnTo>
                  <a:pt x="f211" y="f210"/>
                </a:lnTo>
                <a:cubicBezTo>
                  <a:pt x="f212" y="f213"/>
                  <a:pt x="f214" y="f215"/>
                  <a:pt x="f214" y="f216"/>
                </a:cubicBezTo>
                <a:cubicBezTo>
                  <a:pt x="f214" y="f217"/>
                  <a:pt x="f214" y="f218"/>
                  <a:pt x="f214" y="f219"/>
                </a:cubicBezTo>
                <a:cubicBezTo>
                  <a:pt x="f214" y="f220"/>
                  <a:pt x="f212" y="f221"/>
                  <a:pt x="f211" y="f222"/>
                </a:cubicBezTo>
                <a:cubicBezTo>
                  <a:pt x="f223" y="f224"/>
                  <a:pt x="f225" y="f226"/>
                  <a:pt x="f227" y="f228"/>
                </a:cubicBezTo>
                <a:lnTo>
                  <a:pt x="f229" y="f228"/>
                </a:lnTo>
                <a:lnTo>
                  <a:pt x="f229" y="f230"/>
                </a:lnTo>
                <a:lnTo>
                  <a:pt x="f231" y="f230"/>
                </a:lnTo>
                <a:cubicBezTo>
                  <a:pt x="f232" y="f233"/>
                  <a:pt x="f234" y="f235"/>
                  <a:pt x="f236" y="f237"/>
                </a:cubicBezTo>
                <a:cubicBezTo>
                  <a:pt x="f238" y="f239"/>
                  <a:pt x="f240" y="f241"/>
                  <a:pt x="f242" y="f243"/>
                </a:cubicBezTo>
                <a:lnTo>
                  <a:pt x="f244" y="f245"/>
                </a:lnTo>
                <a:cubicBezTo>
                  <a:pt x="f246" y="f247"/>
                  <a:pt x="f248" y="f249"/>
                  <a:pt x="f250" y="f251"/>
                </a:cubicBezTo>
                <a:cubicBezTo>
                  <a:pt x="f252" y="f253"/>
                  <a:pt x="f254" y="f255"/>
                  <a:pt x="f256" y="f257"/>
                </a:cubicBezTo>
                <a:close/>
                <a:moveTo>
                  <a:pt x="f258" y="f259"/>
                </a:moveTo>
                <a:lnTo>
                  <a:pt x="f260" y="f261"/>
                </a:lnTo>
                <a:lnTo>
                  <a:pt x="f262" y="f263"/>
                </a:lnTo>
                <a:lnTo>
                  <a:pt x="f264" y="f265"/>
                </a:lnTo>
                <a:cubicBezTo>
                  <a:pt x="f266" y="f267"/>
                  <a:pt x="f268" y="f269"/>
                  <a:pt x="f270" y="f271"/>
                </a:cubicBezTo>
                <a:cubicBezTo>
                  <a:pt x="f272" y="f273"/>
                  <a:pt x="f274" y="f275"/>
                  <a:pt x="f276" y="f277"/>
                </a:cubicBezTo>
                <a:lnTo>
                  <a:pt x="f278" y="f279"/>
                </a:lnTo>
                <a:cubicBezTo>
                  <a:pt x="f280" y="f281"/>
                  <a:pt x="f282" y="f283"/>
                  <a:pt x="f284" y="f285"/>
                </a:cubicBezTo>
                <a:cubicBezTo>
                  <a:pt x="f286" y="f287"/>
                  <a:pt x="f288" y="f289"/>
                  <a:pt x="f290" y="f291"/>
                </a:cubicBezTo>
                <a:cubicBezTo>
                  <a:pt x="f292" y="f293"/>
                  <a:pt x="f294" y="f295"/>
                  <a:pt x="f296" y="f297"/>
                </a:cubicBezTo>
                <a:cubicBezTo>
                  <a:pt x="f298" y="f299"/>
                  <a:pt x="f300" y="f301"/>
                  <a:pt x="f302" y="f303"/>
                </a:cubicBezTo>
                <a:lnTo>
                  <a:pt x="f304" y="f305"/>
                </a:lnTo>
                <a:cubicBezTo>
                  <a:pt x="f306" y="f307"/>
                  <a:pt x="f308" y="f309"/>
                  <a:pt x="f310" y="f311"/>
                </a:cubicBezTo>
                <a:cubicBezTo>
                  <a:pt x="f312" y="f313"/>
                  <a:pt x="f314" y="f315"/>
                  <a:pt x="f316" y="f317"/>
                </a:cubicBezTo>
                <a:cubicBezTo>
                  <a:pt x="f318" y="f319"/>
                  <a:pt x="f320" y="f321"/>
                  <a:pt x="f322" y="f323"/>
                </a:cubicBezTo>
                <a:cubicBezTo>
                  <a:pt x="f324" y="f325"/>
                  <a:pt x="f326" y="f327"/>
                  <a:pt x="f328" y="f329"/>
                </a:cubicBezTo>
                <a:close/>
                <a:moveTo>
                  <a:pt x="f330" y="f331"/>
                </a:moveTo>
                <a:lnTo>
                  <a:pt x="f332" y="f333"/>
                </a:lnTo>
                <a:lnTo>
                  <a:pt x="f334" y="f335"/>
                </a:lnTo>
                <a:lnTo>
                  <a:pt x="f336" y="f337"/>
                </a:lnTo>
                <a:cubicBezTo>
                  <a:pt x="f338" y="f339"/>
                  <a:pt x="f340" y="f341"/>
                  <a:pt x="f342" y="f343"/>
                </a:cubicBezTo>
                <a:cubicBezTo>
                  <a:pt x="f344" y="f345"/>
                  <a:pt x="f346" y="f347"/>
                  <a:pt x="f348" y="f349"/>
                </a:cubicBezTo>
                <a:lnTo>
                  <a:pt x="f350" y="f351"/>
                </a:lnTo>
                <a:cubicBezTo>
                  <a:pt x="f352" y="f353"/>
                  <a:pt x="f354" y="f355"/>
                  <a:pt x="f356" y="f357"/>
                </a:cubicBezTo>
                <a:cubicBezTo>
                  <a:pt x="f358" y="f359"/>
                  <a:pt x="f360" y="f361"/>
                  <a:pt x="f362" y="f363"/>
                </a:cubicBezTo>
                <a:cubicBezTo>
                  <a:pt x="f364" y="f365"/>
                  <a:pt x="f366" y="f367"/>
                  <a:pt x="f368" y="f369"/>
                </a:cubicBezTo>
                <a:cubicBezTo>
                  <a:pt x="f370" y="f371"/>
                  <a:pt x="f372" y="f373"/>
                  <a:pt x="f374" y="f375"/>
                </a:cubicBezTo>
                <a:lnTo>
                  <a:pt x="f376" y="f377"/>
                </a:lnTo>
                <a:cubicBezTo>
                  <a:pt x="f378" y="f379"/>
                  <a:pt x="f380" y="f381"/>
                  <a:pt x="f382" y="f383"/>
                </a:cubicBezTo>
                <a:cubicBezTo>
                  <a:pt x="f384" y="f385"/>
                  <a:pt x="f386" y="f387"/>
                  <a:pt x="f388" y="f389"/>
                </a:cubicBezTo>
                <a:cubicBezTo>
                  <a:pt x="f390" y="f391"/>
                  <a:pt x="f392" y="f393"/>
                  <a:pt x="f394" y="f395"/>
                </a:cubicBezTo>
                <a:cubicBezTo>
                  <a:pt x="f396" y="f397"/>
                  <a:pt x="f398" y="f399"/>
                  <a:pt x="f400" y="f401"/>
                </a:cubicBezTo>
                <a:close/>
                <a:moveTo>
                  <a:pt x="f402" y="f331"/>
                </a:moveTo>
                <a:lnTo>
                  <a:pt x="f403" y="f333"/>
                </a:lnTo>
                <a:lnTo>
                  <a:pt x="f404" y="f335"/>
                </a:lnTo>
                <a:lnTo>
                  <a:pt x="f405" y="f337"/>
                </a:lnTo>
                <a:cubicBezTo>
                  <a:pt x="f406" y="f339"/>
                  <a:pt x="f407" y="f341"/>
                  <a:pt x="f408" y="f343"/>
                </a:cubicBezTo>
                <a:cubicBezTo>
                  <a:pt x="f409" y="f345"/>
                  <a:pt x="f410" y="f347"/>
                  <a:pt x="f411" y="f349"/>
                </a:cubicBezTo>
                <a:lnTo>
                  <a:pt x="f412" y="f351"/>
                </a:lnTo>
                <a:cubicBezTo>
                  <a:pt x="f413" y="f353"/>
                  <a:pt x="f414" y="f355"/>
                  <a:pt x="f415" y="f357"/>
                </a:cubicBezTo>
                <a:cubicBezTo>
                  <a:pt x="f416" y="f359"/>
                  <a:pt x="f417" y="f361"/>
                  <a:pt x="f418" y="f363"/>
                </a:cubicBezTo>
                <a:cubicBezTo>
                  <a:pt x="f419" y="f365"/>
                  <a:pt x="f420" y="f367"/>
                  <a:pt x="f421" y="f369"/>
                </a:cubicBezTo>
                <a:cubicBezTo>
                  <a:pt x="f422" y="f371"/>
                  <a:pt x="f423" y="f373"/>
                  <a:pt x="f424" y="f375"/>
                </a:cubicBezTo>
                <a:lnTo>
                  <a:pt x="f425" y="f377"/>
                </a:lnTo>
                <a:cubicBezTo>
                  <a:pt x="f426" y="f379"/>
                  <a:pt x="f427" y="f381"/>
                  <a:pt x="f428" y="f383"/>
                </a:cubicBezTo>
                <a:cubicBezTo>
                  <a:pt x="f429" y="f385"/>
                  <a:pt x="f430" y="f387"/>
                  <a:pt x="f431" y="f389"/>
                </a:cubicBezTo>
                <a:cubicBezTo>
                  <a:pt x="f432" y="f391"/>
                  <a:pt x="f433" y="f393"/>
                  <a:pt x="f434" y="f395"/>
                </a:cubicBezTo>
                <a:cubicBezTo>
                  <a:pt x="f435" y="f397"/>
                  <a:pt x="f436" y="f399"/>
                  <a:pt x="f437" y="f401"/>
                </a:cubicBezTo>
                <a:close/>
                <a:moveTo>
                  <a:pt x="f438" y="f439"/>
                </a:moveTo>
                <a:lnTo>
                  <a:pt x="f440" y="f441"/>
                </a:lnTo>
                <a:lnTo>
                  <a:pt x="f440" y="f442"/>
                </a:lnTo>
                <a:lnTo>
                  <a:pt x="f443" y="f442"/>
                </a:lnTo>
                <a:cubicBezTo>
                  <a:pt x="f444" y="f445"/>
                  <a:pt x="f446" y="f447"/>
                  <a:pt x="f446" y="f448"/>
                </a:cubicBezTo>
                <a:cubicBezTo>
                  <a:pt x="f446" y="f449"/>
                  <a:pt x="f446" y="f450"/>
                  <a:pt x="f446" y="f451"/>
                </a:cubicBezTo>
                <a:cubicBezTo>
                  <a:pt x="f446" y="f452"/>
                  <a:pt x="f444" y="f453"/>
                  <a:pt x="f443" y="f454"/>
                </a:cubicBezTo>
                <a:cubicBezTo>
                  <a:pt x="f455" y="f456"/>
                  <a:pt x="f457" y="f458"/>
                  <a:pt x="f459" y="f460"/>
                </a:cubicBezTo>
                <a:lnTo>
                  <a:pt x="f461" y="f460"/>
                </a:lnTo>
                <a:lnTo>
                  <a:pt x="f461" y="f462"/>
                </a:lnTo>
                <a:lnTo>
                  <a:pt x="f463" y="f462"/>
                </a:lnTo>
                <a:cubicBezTo>
                  <a:pt x="f464" y="f465"/>
                  <a:pt x="f466" y="f467"/>
                  <a:pt x="f468" y="f469"/>
                </a:cubicBezTo>
                <a:cubicBezTo>
                  <a:pt x="f470" y="f471"/>
                  <a:pt x="f472" y="f473"/>
                  <a:pt x="f474" y="f475"/>
                </a:cubicBezTo>
                <a:lnTo>
                  <a:pt x="f476" y="f477"/>
                </a:lnTo>
                <a:cubicBezTo>
                  <a:pt x="f478" y="f479"/>
                  <a:pt x="f480" y="f481"/>
                  <a:pt x="f482" y="f483"/>
                </a:cubicBezTo>
                <a:cubicBezTo>
                  <a:pt x="f484" y="f485"/>
                  <a:pt x="f486" y="f487"/>
                  <a:pt x="f488" y="f489"/>
                </a:cubicBezTo>
                <a:close/>
                <a:moveTo>
                  <a:pt x="f41" y="f490"/>
                </a:moveTo>
                <a:lnTo>
                  <a:pt x="f41" y="f491"/>
                </a:lnTo>
                <a:lnTo>
                  <a:pt x="f92" y="f491"/>
                </a:lnTo>
                <a:cubicBezTo>
                  <a:pt x="f92" y="f492"/>
                  <a:pt x="f493" y="f494"/>
                  <a:pt x="f495" y="f496"/>
                </a:cubicBezTo>
                <a:cubicBezTo>
                  <a:pt x="f497" y="f498"/>
                  <a:pt x="f499" y="f500"/>
                  <a:pt x="f501" y="f502"/>
                </a:cubicBezTo>
                <a:cubicBezTo>
                  <a:pt x="f503" y="f504"/>
                  <a:pt x="f505" y="f506"/>
                  <a:pt x="f507" y="f508"/>
                </a:cubicBezTo>
                <a:cubicBezTo>
                  <a:pt x="f509" y="f510"/>
                  <a:pt x="f511" y="f512"/>
                  <a:pt x="f513" y="f514"/>
                </a:cubicBezTo>
                <a:cubicBezTo>
                  <a:pt x="f515" y="f516"/>
                  <a:pt x="f517" y="f518"/>
                  <a:pt x="f519" y="f520"/>
                </a:cubicBezTo>
                <a:cubicBezTo>
                  <a:pt x="f521" y="f522"/>
                  <a:pt x="f523" y="f524"/>
                  <a:pt x="f523" y="f525"/>
                </a:cubicBezTo>
                <a:lnTo>
                  <a:pt x="f523" y="f526"/>
                </a:lnTo>
                <a:lnTo>
                  <a:pt x="f527" y="f526"/>
                </a:lnTo>
                <a:lnTo>
                  <a:pt x="f527" y="f528"/>
                </a:lnTo>
                <a:cubicBezTo>
                  <a:pt x="f527" y="f529"/>
                  <a:pt x="f530" y="f531"/>
                  <a:pt x="f532" y="f533"/>
                </a:cubicBezTo>
                <a:cubicBezTo>
                  <a:pt x="f534" y="f535"/>
                  <a:pt x="f536" y="f537"/>
                  <a:pt x="f538" y="f539"/>
                </a:cubicBezTo>
                <a:cubicBezTo>
                  <a:pt x="f540" y="f541"/>
                  <a:pt x="f542" y="f543"/>
                  <a:pt x="f544" y="f545"/>
                </a:cubicBezTo>
                <a:cubicBezTo>
                  <a:pt x="f546" y="f547"/>
                  <a:pt x="f548" y="f549"/>
                  <a:pt x="f550" y="f551"/>
                </a:cubicBezTo>
                <a:cubicBezTo>
                  <a:pt x="f552" y="f553"/>
                  <a:pt x="f554" y="f555"/>
                  <a:pt x="f556" y="f557"/>
                </a:cubicBezTo>
                <a:cubicBezTo>
                  <a:pt x="f558" y="f559"/>
                  <a:pt x="f560" y="f561"/>
                  <a:pt x="f562" y="f563"/>
                </a:cubicBezTo>
                <a:cubicBezTo>
                  <a:pt x="f104" y="f564"/>
                  <a:pt x="f565" y="f566"/>
                  <a:pt x="f565" y="f567"/>
                </a:cubicBezTo>
                <a:lnTo>
                  <a:pt x="f565" y="f490"/>
                </a:lnTo>
                <a:close/>
                <a:moveTo>
                  <a:pt x="f568" y="f569"/>
                </a:moveTo>
                <a:lnTo>
                  <a:pt x="f568" y="f570"/>
                </a:lnTo>
                <a:lnTo>
                  <a:pt x="f571" y="f570"/>
                </a:lnTo>
                <a:lnTo>
                  <a:pt x="f572" y="f573"/>
                </a:lnTo>
                <a:cubicBezTo>
                  <a:pt x="f574" y="f573"/>
                  <a:pt x="f575" y="f576"/>
                  <a:pt x="f577" y="f578"/>
                </a:cubicBezTo>
                <a:cubicBezTo>
                  <a:pt x="f579" y="f580"/>
                  <a:pt x="f581" y="f582"/>
                  <a:pt x="f583" y="f582"/>
                </a:cubicBezTo>
                <a:cubicBezTo>
                  <a:pt x="f584" y="f582"/>
                  <a:pt x="f585" y="f586"/>
                  <a:pt x="f587" y="f588"/>
                </a:cubicBezTo>
                <a:cubicBezTo>
                  <a:pt x="f589" y="f590"/>
                  <a:pt x="f180" y="f591"/>
                  <a:pt x="f180" y="f592"/>
                </a:cubicBezTo>
                <a:cubicBezTo>
                  <a:pt x="f180" y="f593"/>
                  <a:pt x="f594" y="f595"/>
                  <a:pt x="f596" y="f597"/>
                </a:cubicBezTo>
                <a:cubicBezTo>
                  <a:pt x="f598" y="f599"/>
                  <a:pt x="f600" y="f601"/>
                  <a:pt x="f602" y="f601"/>
                </a:cubicBezTo>
                <a:lnTo>
                  <a:pt x="f603" y="f601"/>
                </a:lnTo>
                <a:lnTo>
                  <a:pt x="f603" y="f604"/>
                </a:lnTo>
                <a:cubicBezTo>
                  <a:pt x="f605" y="f606"/>
                  <a:pt x="f607" y="f608"/>
                  <a:pt x="f609" y="f608"/>
                </a:cubicBezTo>
                <a:cubicBezTo>
                  <a:pt x="f610" y="f608"/>
                  <a:pt x="f611" y="f608"/>
                  <a:pt x="f612" y="f608"/>
                </a:cubicBezTo>
                <a:cubicBezTo>
                  <a:pt x="f613" y="f608"/>
                  <a:pt x="f614" y="f615"/>
                  <a:pt x="f616" y="f617"/>
                </a:cubicBezTo>
                <a:cubicBezTo>
                  <a:pt x="f618" y="f619"/>
                  <a:pt x="f620" y="f621"/>
                  <a:pt x="f620" y="f622"/>
                </a:cubicBezTo>
                <a:cubicBezTo>
                  <a:pt x="f620" y="f623"/>
                  <a:pt x="f624" y="f625"/>
                  <a:pt x="f626" y="f627"/>
                </a:cubicBezTo>
                <a:cubicBezTo>
                  <a:pt x="f628" y="f629"/>
                  <a:pt x="f630" y="f631"/>
                  <a:pt x="f632" y="f631"/>
                </a:cubicBezTo>
                <a:cubicBezTo>
                  <a:pt x="f633" y="f631"/>
                  <a:pt x="f634" y="f635"/>
                  <a:pt x="f636" y="f637"/>
                </a:cubicBezTo>
                <a:cubicBezTo>
                  <a:pt x="f638" y="f639"/>
                  <a:pt x="f640" y="f641"/>
                  <a:pt x="f642" y="f643"/>
                </a:cubicBezTo>
                <a:lnTo>
                  <a:pt x="f644" y="f569"/>
                </a:lnTo>
                <a:close/>
                <a:moveTo>
                  <a:pt x="f645" y="f646"/>
                </a:moveTo>
                <a:lnTo>
                  <a:pt x="f29" y="f647"/>
                </a:lnTo>
                <a:lnTo>
                  <a:pt x="f29" y="f648"/>
                </a:lnTo>
                <a:lnTo>
                  <a:pt x="f649" y="f648"/>
                </a:lnTo>
                <a:cubicBezTo>
                  <a:pt x="f650" y="f651"/>
                  <a:pt x="f652" y="f653"/>
                  <a:pt x="f652" y="f654"/>
                </a:cubicBezTo>
                <a:cubicBezTo>
                  <a:pt x="f652" y="f655"/>
                  <a:pt x="f652" y="f656"/>
                  <a:pt x="f652" y="f657"/>
                </a:cubicBezTo>
                <a:cubicBezTo>
                  <a:pt x="f652" y="f658"/>
                  <a:pt x="f650" y="f659"/>
                  <a:pt x="f649" y="f660"/>
                </a:cubicBezTo>
                <a:cubicBezTo>
                  <a:pt x="f661" y="f662"/>
                  <a:pt x="f663" y="f664"/>
                  <a:pt x="f665" y="f666"/>
                </a:cubicBezTo>
                <a:lnTo>
                  <a:pt x="f667" y="f666"/>
                </a:lnTo>
                <a:lnTo>
                  <a:pt x="f667" y="f668"/>
                </a:lnTo>
                <a:lnTo>
                  <a:pt x="f669" y="f668"/>
                </a:lnTo>
                <a:cubicBezTo>
                  <a:pt x="f670" y="f671"/>
                  <a:pt x="f672" y="f673"/>
                  <a:pt x="f674" y="f675"/>
                </a:cubicBezTo>
                <a:cubicBezTo>
                  <a:pt x="f676" y="f677"/>
                  <a:pt x="f678" y="f679"/>
                  <a:pt x="f680" y="f681"/>
                </a:cubicBezTo>
                <a:lnTo>
                  <a:pt x="f682" y="f683"/>
                </a:lnTo>
                <a:cubicBezTo>
                  <a:pt x="f684" y="f685"/>
                  <a:pt x="f686" y="f687"/>
                  <a:pt x="f688" y="f689"/>
                </a:cubicBezTo>
                <a:cubicBezTo>
                  <a:pt x="f690" y="f691"/>
                  <a:pt x="f692" y="f693"/>
                  <a:pt x="f694" y="f695"/>
                </a:cubicBezTo>
                <a:close/>
                <a:moveTo>
                  <a:pt x="f122" y="f696"/>
                </a:moveTo>
                <a:lnTo>
                  <a:pt x="f124" y="f697"/>
                </a:lnTo>
                <a:cubicBezTo>
                  <a:pt x="f698" y="f699"/>
                  <a:pt x="f700" y="f701"/>
                  <a:pt x="f702" y="f703"/>
                </a:cubicBezTo>
                <a:cubicBezTo>
                  <a:pt x="f704" y="f705"/>
                  <a:pt x="f706" y="f707"/>
                  <a:pt x="f708" y="f709"/>
                </a:cubicBezTo>
                <a:lnTo>
                  <a:pt x="f710" y="f711"/>
                </a:lnTo>
                <a:cubicBezTo>
                  <a:pt x="f712" y="f713"/>
                  <a:pt x="f714" y="f715"/>
                  <a:pt x="f716" y="f717"/>
                </a:cubicBezTo>
                <a:cubicBezTo>
                  <a:pt x="f718" y="f719"/>
                  <a:pt x="f720" y="f721"/>
                  <a:pt x="f122" y="f696"/>
                </a:cubicBezTo>
                <a:close/>
                <a:moveTo>
                  <a:pt x="f722" y="f723"/>
                </a:moveTo>
                <a:cubicBezTo>
                  <a:pt x="f724" y="f725"/>
                  <a:pt x="f726" y="f727"/>
                  <a:pt x="f728" y="f729"/>
                </a:cubicBezTo>
                <a:cubicBezTo>
                  <a:pt x="f730" y="f731"/>
                  <a:pt x="f732" y="f733"/>
                  <a:pt x="f708" y="f734"/>
                </a:cubicBezTo>
                <a:lnTo>
                  <a:pt x="f735" y="f736"/>
                </a:lnTo>
                <a:cubicBezTo>
                  <a:pt x="f737" y="f738"/>
                  <a:pt x="f739" y="f740"/>
                  <a:pt x="f741" y="f742"/>
                </a:cubicBezTo>
                <a:cubicBezTo>
                  <a:pt x="f743" y="f744"/>
                  <a:pt x="f745" y="f746"/>
                  <a:pt x="f747" y="f748"/>
                </a:cubicBezTo>
                <a:cubicBezTo>
                  <a:pt x="f749" y="f750"/>
                  <a:pt x="f751" y="f752"/>
                  <a:pt x="f753" y="f754"/>
                </a:cubicBezTo>
                <a:cubicBezTo>
                  <a:pt x="f755" y="f756"/>
                  <a:pt x="f757" y="f758"/>
                  <a:pt x="f759" y="f760"/>
                </a:cubicBezTo>
                <a:close/>
                <a:moveTo>
                  <a:pt x="f761" y="f762"/>
                </a:moveTo>
                <a:cubicBezTo>
                  <a:pt x="f763" y="f764"/>
                  <a:pt x="f765" y="f766"/>
                  <a:pt x="f767" y="f768"/>
                </a:cubicBezTo>
                <a:cubicBezTo>
                  <a:pt x="f769" y="f770"/>
                  <a:pt x="f771" y="f772"/>
                  <a:pt x="f208" y="f773"/>
                </a:cubicBezTo>
                <a:lnTo>
                  <a:pt x="f774" y="f775"/>
                </a:lnTo>
                <a:cubicBezTo>
                  <a:pt x="f776" y="f777"/>
                  <a:pt x="f778" y="f779"/>
                  <a:pt x="f780" y="f781"/>
                </a:cubicBezTo>
                <a:lnTo>
                  <a:pt x="f782" y="f781"/>
                </a:lnTo>
                <a:cubicBezTo>
                  <a:pt x="f783" y="f784"/>
                  <a:pt x="f785" y="f786"/>
                  <a:pt x="f787" y="f788"/>
                </a:cubicBezTo>
                <a:lnTo>
                  <a:pt x="f789" y="f790"/>
                </a:lnTo>
                <a:cubicBezTo>
                  <a:pt x="f791" y="f792"/>
                  <a:pt x="f793" y="f794"/>
                  <a:pt x="f795" y="f796"/>
                </a:cubicBezTo>
                <a:cubicBezTo>
                  <a:pt x="f797" y="f798"/>
                  <a:pt x="f799" y="f800"/>
                  <a:pt x="f801" y="f802"/>
                </a:cubicBezTo>
                <a:lnTo>
                  <a:pt x="f803" y="f804"/>
                </a:lnTo>
                <a:lnTo>
                  <a:pt x="f805" y="f806"/>
                </a:lnTo>
                <a:cubicBezTo>
                  <a:pt x="f807" y="f808"/>
                  <a:pt x="f809" y="f810"/>
                  <a:pt x="f811" y="f812"/>
                </a:cubicBezTo>
                <a:cubicBezTo>
                  <a:pt x="f813" y="f814"/>
                  <a:pt x="f815" y="f816"/>
                  <a:pt x="f817" y="f818"/>
                </a:cubicBezTo>
                <a:close/>
                <a:moveTo>
                  <a:pt x="f274" y="f819"/>
                </a:moveTo>
                <a:lnTo>
                  <a:pt x="f276" y="f820"/>
                </a:lnTo>
                <a:cubicBezTo>
                  <a:pt x="f821" y="f822"/>
                  <a:pt x="f823" y="f824"/>
                  <a:pt x="f825" y="f826"/>
                </a:cubicBezTo>
                <a:cubicBezTo>
                  <a:pt x="f827" y="f828"/>
                  <a:pt x="f829" y="f830"/>
                  <a:pt x="f831" y="f832"/>
                </a:cubicBezTo>
                <a:lnTo>
                  <a:pt x="f833" y="f834"/>
                </a:lnTo>
                <a:cubicBezTo>
                  <a:pt x="f835" y="f836"/>
                  <a:pt x="f837" y="f838"/>
                  <a:pt x="f839" y="f840"/>
                </a:cubicBezTo>
                <a:cubicBezTo>
                  <a:pt x="f841" y="f842"/>
                  <a:pt x="f843" y="f844"/>
                  <a:pt x="f274" y="f819"/>
                </a:cubicBezTo>
                <a:close/>
                <a:moveTo>
                  <a:pt x="f845" y="f846"/>
                </a:moveTo>
                <a:cubicBezTo>
                  <a:pt x="f847" y="f848"/>
                  <a:pt x="f849" y="f850"/>
                  <a:pt x="f851" y="f852"/>
                </a:cubicBezTo>
                <a:cubicBezTo>
                  <a:pt x="f853" y="f854"/>
                  <a:pt x="f855" y="f856"/>
                  <a:pt x="f831" y="f857"/>
                </a:cubicBezTo>
                <a:lnTo>
                  <a:pt x="f858" y="f859"/>
                </a:lnTo>
                <a:cubicBezTo>
                  <a:pt x="f860" y="f861"/>
                  <a:pt x="f862" y="f863"/>
                  <a:pt x="f864" y="f865"/>
                </a:cubicBezTo>
                <a:cubicBezTo>
                  <a:pt x="f866" y="f867"/>
                  <a:pt x="f868" y="f869"/>
                  <a:pt x="f870" y="f871"/>
                </a:cubicBezTo>
                <a:cubicBezTo>
                  <a:pt x="f872" y="f873"/>
                  <a:pt x="f874" y="f875"/>
                  <a:pt x="f876" y="f877"/>
                </a:cubicBezTo>
                <a:cubicBezTo>
                  <a:pt x="f878" y="f879"/>
                  <a:pt x="f880" y="f881"/>
                  <a:pt x="f882" y="f883"/>
                </a:cubicBezTo>
                <a:close/>
                <a:moveTo>
                  <a:pt x="f346" y="f884"/>
                </a:moveTo>
                <a:lnTo>
                  <a:pt x="f348" y="f885"/>
                </a:lnTo>
                <a:cubicBezTo>
                  <a:pt x="f886" y="f887"/>
                  <a:pt x="f888" y="f889"/>
                  <a:pt x="f890" y="f891"/>
                </a:cubicBezTo>
                <a:cubicBezTo>
                  <a:pt x="f892" y="f893"/>
                  <a:pt x="f894" y="f895"/>
                  <a:pt x="f896" y="f897"/>
                </a:cubicBezTo>
                <a:lnTo>
                  <a:pt x="f898" y="f899"/>
                </a:lnTo>
                <a:cubicBezTo>
                  <a:pt x="f900" y="f901"/>
                  <a:pt x="f902" y="f903"/>
                  <a:pt x="f904" y="f905"/>
                </a:cubicBezTo>
                <a:cubicBezTo>
                  <a:pt x="f906" y="f907"/>
                  <a:pt x="f908" y="f909"/>
                  <a:pt x="f346" y="f884"/>
                </a:cubicBezTo>
                <a:close/>
                <a:moveTo>
                  <a:pt x="f410" y="f884"/>
                </a:moveTo>
                <a:lnTo>
                  <a:pt x="f411" y="f885"/>
                </a:lnTo>
                <a:cubicBezTo>
                  <a:pt x="f910" y="f887"/>
                  <a:pt x="f911" y="f889"/>
                  <a:pt x="f912" y="f891"/>
                </a:cubicBezTo>
                <a:cubicBezTo>
                  <a:pt x="f913" y="f893"/>
                  <a:pt x="f914" y="f895"/>
                  <a:pt x="f915" y="f897"/>
                </a:cubicBezTo>
                <a:lnTo>
                  <a:pt x="f916" y="f899"/>
                </a:lnTo>
                <a:cubicBezTo>
                  <a:pt x="f917" y="f901"/>
                  <a:pt x="f918" y="f903"/>
                  <a:pt x="f919" y="f905"/>
                </a:cubicBezTo>
                <a:cubicBezTo>
                  <a:pt x="f920" y="f907"/>
                  <a:pt x="f921" y="f909"/>
                  <a:pt x="f410" y="f884"/>
                </a:cubicBezTo>
                <a:close/>
                <a:moveTo>
                  <a:pt x="f922" y="f923"/>
                </a:moveTo>
                <a:cubicBezTo>
                  <a:pt x="f924" y="f925"/>
                  <a:pt x="f926" y="f927"/>
                  <a:pt x="f928" y="f929"/>
                </a:cubicBezTo>
                <a:cubicBezTo>
                  <a:pt x="f930" y="f931"/>
                  <a:pt x="f932" y="f933"/>
                  <a:pt x="f896" y="f934"/>
                </a:cubicBezTo>
                <a:lnTo>
                  <a:pt x="f935" y="f936"/>
                </a:lnTo>
                <a:cubicBezTo>
                  <a:pt x="f937" y="f938"/>
                  <a:pt x="f939" y="f940"/>
                  <a:pt x="f941" y="f942"/>
                </a:cubicBezTo>
                <a:cubicBezTo>
                  <a:pt x="f943" y="f944"/>
                  <a:pt x="f945" y="f946"/>
                  <a:pt x="f947" y="f948"/>
                </a:cubicBezTo>
                <a:cubicBezTo>
                  <a:pt x="f949" y="f950"/>
                  <a:pt x="f951" y="f952"/>
                  <a:pt x="f953" y="f954"/>
                </a:cubicBezTo>
                <a:cubicBezTo>
                  <a:pt x="f955" y="f956"/>
                  <a:pt x="f957" y="f958"/>
                  <a:pt x="f959" y="f960"/>
                </a:cubicBezTo>
                <a:close/>
                <a:moveTo>
                  <a:pt x="f961" y="f923"/>
                </a:moveTo>
                <a:cubicBezTo>
                  <a:pt x="f962" y="f925"/>
                  <a:pt x="f963" y="f927"/>
                  <a:pt x="f964" y="f929"/>
                </a:cubicBezTo>
                <a:cubicBezTo>
                  <a:pt x="f965" y="f931"/>
                  <a:pt x="f966" y="f933"/>
                  <a:pt x="f915" y="f934"/>
                </a:cubicBezTo>
                <a:lnTo>
                  <a:pt x="f967" y="f936"/>
                </a:lnTo>
                <a:cubicBezTo>
                  <a:pt x="f968" y="f938"/>
                  <a:pt x="f969" y="f940"/>
                  <a:pt x="f970" y="f942"/>
                </a:cubicBezTo>
                <a:cubicBezTo>
                  <a:pt x="f971" y="f944"/>
                  <a:pt x="f972" y="f946"/>
                  <a:pt x="f973" y="f948"/>
                </a:cubicBezTo>
                <a:cubicBezTo>
                  <a:pt x="f974" y="f950"/>
                  <a:pt x="f975" y="f952"/>
                  <a:pt x="f976" y="f954"/>
                </a:cubicBezTo>
                <a:cubicBezTo>
                  <a:pt x="f977" y="f956"/>
                  <a:pt x="f978" y="f958"/>
                  <a:pt x="f979" y="f960"/>
                </a:cubicBezTo>
                <a:close/>
                <a:moveTo>
                  <a:pt x="f980" y="f981"/>
                </a:moveTo>
                <a:cubicBezTo>
                  <a:pt x="f982" y="f983"/>
                  <a:pt x="f984" y="f985"/>
                  <a:pt x="f986" y="f987"/>
                </a:cubicBezTo>
                <a:cubicBezTo>
                  <a:pt x="f988" y="f989"/>
                  <a:pt x="f990" y="f991"/>
                  <a:pt x="f440" y="f992"/>
                </a:cubicBezTo>
                <a:lnTo>
                  <a:pt x="f993" y="f994"/>
                </a:lnTo>
                <a:cubicBezTo>
                  <a:pt x="f995" y="f996"/>
                  <a:pt x="f997" y="f998"/>
                  <a:pt x="f999" y="f1000"/>
                </a:cubicBezTo>
                <a:lnTo>
                  <a:pt x="f1001" y="f1000"/>
                </a:lnTo>
                <a:cubicBezTo>
                  <a:pt x="f1002" y="f1003"/>
                  <a:pt x="f1004" y="f1005"/>
                  <a:pt x="f1006" y="f1007"/>
                </a:cubicBezTo>
                <a:lnTo>
                  <a:pt x="f1008" y="f1009"/>
                </a:lnTo>
                <a:cubicBezTo>
                  <a:pt x="f1010" y="f1011"/>
                  <a:pt x="f1012" y="f1013"/>
                  <a:pt x="f1014" y="f1015"/>
                </a:cubicBezTo>
                <a:cubicBezTo>
                  <a:pt x="f1016" y="f1017"/>
                  <a:pt x="f1018" y="f1019"/>
                  <a:pt x="f1020" y="f1021"/>
                </a:cubicBezTo>
                <a:lnTo>
                  <a:pt x="f1022" y="f1023"/>
                </a:lnTo>
                <a:lnTo>
                  <a:pt x="f1024" y="f1025"/>
                </a:lnTo>
                <a:cubicBezTo>
                  <a:pt x="f1026" y="f1027"/>
                  <a:pt x="f1028" y="f1029"/>
                  <a:pt x="f1030" y="f1031"/>
                </a:cubicBezTo>
                <a:cubicBezTo>
                  <a:pt x="f1032" y="f1033"/>
                  <a:pt x="f1034" y="f1035"/>
                  <a:pt x="f1036" y="f1037"/>
                </a:cubicBezTo>
                <a:close/>
                <a:moveTo>
                  <a:pt x="f1038" y="f1039"/>
                </a:moveTo>
                <a:lnTo>
                  <a:pt x="f41" y="f1040"/>
                </a:lnTo>
                <a:lnTo>
                  <a:pt x="f41" y="f1041"/>
                </a:lnTo>
                <a:lnTo>
                  <a:pt x="f1042" y="f1041"/>
                </a:lnTo>
                <a:lnTo>
                  <a:pt x="f1042" y="f1043"/>
                </a:lnTo>
                <a:lnTo>
                  <a:pt x="f1044" y="f1043"/>
                </a:lnTo>
                <a:lnTo>
                  <a:pt x="f1044" y="f1045"/>
                </a:lnTo>
                <a:lnTo>
                  <a:pt x="f1042" y="f1045"/>
                </a:lnTo>
                <a:lnTo>
                  <a:pt x="f1042" y="f1046"/>
                </a:lnTo>
                <a:lnTo>
                  <a:pt x="f1047" y="f1046"/>
                </a:lnTo>
                <a:lnTo>
                  <a:pt x="f1048" y="f1039"/>
                </a:lnTo>
                <a:close/>
                <a:moveTo>
                  <a:pt x="f124" y="f1049"/>
                </a:moveTo>
                <a:lnTo>
                  <a:pt x="f124" y="f1050"/>
                </a:lnTo>
                <a:lnTo>
                  <a:pt x="f747" y="f1050"/>
                </a:lnTo>
                <a:cubicBezTo>
                  <a:pt x="f747" y="f1051"/>
                  <a:pt x="f1052" y="f1053"/>
                  <a:pt x="f1054" y="f1055"/>
                </a:cubicBezTo>
                <a:cubicBezTo>
                  <a:pt x="f1056" y="f1057"/>
                  <a:pt x="f1058" y="f1059"/>
                  <a:pt x="f1060" y="f1061"/>
                </a:cubicBezTo>
                <a:cubicBezTo>
                  <a:pt x="f1062" y="f1063"/>
                  <a:pt x="f1064" y="f1065"/>
                  <a:pt x="f1066" y="f1067"/>
                </a:cubicBezTo>
                <a:cubicBezTo>
                  <a:pt x="f1068" y="f1069"/>
                  <a:pt x="f1070" y="f1071"/>
                  <a:pt x="f1072" y="f1073"/>
                </a:cubicBezTo>
                <a:cubicBezTo>
                  <a:pt x="f1074" y="f1075"/>
                  <a:pt x="f1076" y="f1077"/>
                  <a:pt x="f1078" y="f1079"/>
                </a:cubicBezTo>
                <a:cubicBezTo>
                  <a:pt x="f1080" y="f1081"/>
                  <a:pt x="f1082" y="f1083"/>
                  <a:pt x="f1082" y="f1084"/>
                </a:cubicBezTo>
                <a:lnTo>
                  <a:pt x="f1082" y="f1085"/>
                </a:lnTo>
                <a:lnTo>
                  <a:pt x="f1086" y="f1085"/>
                </a:lnTo>
                <a:lnTo>
                  <a:pt x="f1086" y="f1087"/>
                </a:lnTo>
                <a:cubicBezTo>
                  <a:pt x="f1086" y="f1088"/>
                  <a:pt x="f1089" y="f1090"/>
                  <a:pt x="f1091" y="f1092"/>
                </a:cubicBezTo>
                <a:cubicBezTo>
                  <a:pt x="f1093" y="f1094"/>
                  <a:pt x="f1095" y="f1096"/>
                  <a:pt x="f1097" y="f1098"/>
                </a:cubicBezTo>
                <a:cubicBezTo>
                  <a:pt x="f1099" y="f1100"/>
                  <a:pt x="f1101" y="f1102"/>
                  <a:pt x="f1103" y="f1104"/>
                </a:cubicBezTo>
                <a:cubicBezTo>
                  <a:pt x="f1105" y="f1106"/>
                  <a:pt x="f1107" y="f1108"/>
                  <a:pt x="f1109" y="f1110"/>
                </a:cubicBezTo>
                <a:cubicBezTo>
                  <a:pt x="f1111" y="f1112"/>
                  <a:pt x="f1113" y="f1114"/>
                  <a:pt x="f1115" y="f1116"/>
                </a:cubicBezTo>
                <a:cubicBezTo>
                  <a:pt x="f1117" y="f1118"/>
                  <a:pt x="f1119" y="f1120"/>
                  <a:pt x="f1121" y="f1122"/>
                </a:cubicBezTo>
                <a:cubicBezTo>
                  <a:pt x="f759" y="f1123"/>
                  <a:pt x="f1124" y="f1125"/>
                  <a:pt x="f1124" y="f1126"/>
                </a:cubicBezTo>
                <a:lnTo>
                  <a:pt x="f1124" y="f1049"/>
                </a:lnTo>
                <a:close/>
                <a:moveTo>
                  <a:pt x="f1127" y="f1128"/>
                </a:moveTo>
                <a:lnTo>
                  <a:pt x="f180" y="f1129"/>
                </a:lnTo>
                <a:lnTo>
                  <a:pt x="f180" y="f1130"/>
                </a:lnTo>
                <a:lnTo>
                  <a:pt x="f1131" y="f1130"/>
                </a:lnTo>
                <a:lnTo>
                  <a:pt x="f1131" y="f1085"/>
                </a:lnTo>
                <a:lnTo>
                  <a:pt x="f1132" y="f1085"/>
                </a:lnTo>
                <a:lnTo>
                  <a:pt x="f1132" y="f1133"/>
                </a:lnTo>
                <a:lnTo>
                  <a:pt x="f1131" y="f1133"/>
                </a:lnTo>
                <a:lnTo>
                  <a:pt x="f1131" y="f1134"/>
                </a:lnTo>
                <a:lnTo>
                  <a:pt x="f1135" y="f1134"/>
                </a:lnTo>
                <a:lnTo>
                  <a:pt x="f1136" y="f1128"/>
                </a:lnTo>
                <a:close/>
                <a:moveTo>
                  <a:pt x="f229" y="f1137"/>
                </a:moveTo>
                <a:lnTo>
                  <a:pt x="f229" y="f1138"/>
                </a:lnTo>
                <a:lnTo>
                  <a:pt x="f1139" y="f1138"/>
                </a:lnTo>
                <a:lnTo>
                  <a:pt x="f1140" y="f1141"/>
                </a:lnTo>
                <a:cubicBezTo>
                  <a:pt x="f1142" y="f1141"/>
                  <a:pt x="f1143" y="f1144"/>
                  <a:pt x="f1145" y="f1146"/>
                </a:cubicBezTo>
                <a:cubicBezTo>
                  <a:pt x="f1147" y="f1148"/>
                  <a:pt x="f1149" y="f1150"/>
                  <a:pt x="f1151" y="f1150"/>
                </a:cubicBezTo>
                <a:cubicBezTo>
                  <a:pt x="f1152" y="f1150"/>
                  <a:pt x="f1153" y="f1154"/>
                  <a:pt x="f1155" y="f1156"/>
                </a:cubicBezTo>
                <a:cubicBezTo>
                  <a:pt x="f1157" y="f1158"/>
                  <a:pt x="f208" y="f1159"/>
                  <a:pt x="f208" y="f1160"/>
                </a:cubicBezTo>
                <a:cubicBezTo>
                  <a:pt x="f208" y="f1161"/>
                  <a:pt x="f1162" y="f1163"/>
                  <a:pt x="f1164" y="f1165"/>
                </a:cubicBezTo>
                <a:cubicBezTo>
                  <a:pt x="f778" y="f1166"/>
                  <a:pt x="f1167" y="f1168"/>
                  <a:pt x="f1169" y="f1168"/>
                </a:cubicBezTo>
                <a:lnTo>
                  <a:pt x="f1170" y="f1168"/>
                </a:lnTo>
                <a:lnTo>
                  <a:pt x="f1170" y="f1171"/>
                </a:lnTo>
                <a:cubicBezTo>
                  <a:pt x="f1172" y="f1173"/>
                  <a:pt x="f1174" y="f1175"/>
                  <a:pt x="f1176" y="f1175"/>
                </a:cubicBezTo>
                <a:cubicBezTo>
                  <a:pt x="f1177" y="f1175"/>
                  <a:pt x="f1178" y="f1175"/>
                  <a:pt x="f1179" y="f1175"/>
                </a:cubicBezTo>
                <a:cubicBezTo>
                  <a:pt x="f1180" y="f1175"/>
                  <a:pt x="f1181" y="f1182"/>
                  <a:pt x="f1183" y="f1184"/>
                </a:cubicBezTo>
                <a:cubicBezTo>
                  <a:pt x="f1185" y="f1186"/>
                  <a:pt x="f244" y="f1187"/>
                  <a:pt x="f244" y="f1188"/>
                </a:cubicBezTo>
                <a:cubicBezTo>
                  <a:pt x="f244" y="f1189"/>
                  <a:pt x="f1190" y="f1191"/>
                  <a:pt x="f1192" y="f1193"/>
                </a:cubicBezTo>
                <a:cubicBezTo>
                  <a:pt x="f1194" y="f1195"/>
                  <a:pt x="f1196" y="f1197"/>
                  <a:pt x="f1198" y="f1197"/>
                </a:cubicBezTo>
                <a:cubicBezTo>
                  <a:pt x="f1199" y="f1197"/>
                  <a:pt x="f1200" y="f1201"/>
                  <a:pt x="f227" y="f1202"/>
                </a:cubicBezTo>
                <a:cubicBezTo>
                  <a:pt x="f1203" y="f1204"/>
                  <a:pt x="f1205" y="f1206"/>
                  <a:pt x="f1207" y="f1208"/>
                </a:cubicBezTo>
                <a:lnTo>
                  <a:pt x="f1209" y="f1137"/>
                </a:lnTo>
                <a:close/>
                <a:moveTo>
                  <a:pt x="f1210" y="f1211"/>
                </a:moveTo>
                <a:lnTo>
                  <a:pt x="f1212" y="f1213"/>
                </a:lnTo>
                <a:lnTo>
                  <a:pt x="f1214" y="f1215"/>
                </a:lnTo>
                <a:lnTo>
                  <a:pt x="f1216" y="f1217"/>
                </a:lnTo>
                <a:cubicBezTo>
                  <a:pt x="f1218" y="f1219"/>
                  <a:pt x="f1220" y="f1221"/>
                  <a:pt x="f1222" y="f1223"/>
                </a:cubicBezTo>
                <a:cubicBezTo>
                  <a:pt x="f1224" y="f1225"/>
                  <a:pt x="f1226" y="f1227"/>
                  <a:pt x="f1228" y="f1229"/>
                </a:cubicBezTo>
                <a:lnTo>
                  <a:pt x="f1230" y="f1231"/>
                </a:ln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1255"/>
                </a:cubicBezTo>
                <a:lnTo>
                  <a:pt x="f1256" y="f1257"/>
                </a:lnTo>
                <a:cubicBezTo>
                  <a:pt x="f1258" y="f1259"/>
                  <a:pt x="f1260" y="f1261"/>
                  <a:pt x="f1262" y="f1263"/>
                </a:cubicBezTo>
                <a:cubicBezTo>
                  <a:pt x="f1264" y="f1265"/>
                  <a:pt x="f1266" y="f1267"/>
                  <a:pt x="f1268" y="f1269"/>
                </a:cubicBezTo>
                <a:cubicBezTo>
                  <a:pt x="f1270" y="f1271"/>
                  <a:pt x="f1272" y="f1273"/>
                  <a:pt x="f1274" y="f1275"/>
                </a:cubicBezTo>
                <a:cubicBezTo>
                  <a:pt x="f1276" y="f1277"/>
                  <a:pt x="f1278" y="f1279"/>
                  <a:pt x="f1280" y="f1281"/>
                </a:cubicBezTo>
                <a:close/>
                <a:moveTo>
                  <a:pt x="f1282" y="f1211"/>
                </a:moveTo>
                <a:lnTo>
                  <a:pt x="f1283" y="f1213"/>
                </a:lnTo>
                <a:lnTo>
                  <a:pt x="f1284" y="f1215"/>
                </a:lnTo>
                <a:lnTo>
                  <a:pt x="f1285" y="f1217"/>
                </a:lnTo>
                <a:cubicBezTo>
                  <a:pt x="f1286" y="f1219"/>
                  <a:pt x="f1287" y="f1221"/>
                  <a:pt x="f1288" y="f1223"/>
                </a:cubicBezTo>
                <a:cubicBezTo>
                  <a:pt x="f1289" y="f1225"/>
                  <a:pt x="f1290" y="f1227"/>
                  <a:pt x="f1291" y="f1229"/>
                </a:cubicBezTo>
                <a:lnTo>
                  <a:pt x="f1292" y="f1231"/>
                </a:lnTo>
                <a:cubicBezTo>
                  <a:pt x="f1293" y="f1233"/>
                  <a:pt x="f1294" y="f1235"/>
                  <a:pt x="f1295" y="f1237"/>
                </a:cubicBezTo>
                <a:cubicBezTo>
                  <a:pt x="f1296" y="f1239"/>
                  <a:pt x="f1297" y="f1241"/>
                  <a:pt x="f1298" y="f1243"/>
                </a:cubicBezTo>
                <a:cubicBezTo>
                  <a:pt x="f1299" y="f1245"/>
                  <a:pt x="f1300" y="f1247"/>
                  <a:pt x="f1301" y="f1249"/>
                </a:cubicBezTo>
                <a:cubicBezTo>
                  <a:pt x="f1302" y="f1251"/>
                  <a:pt x="f1303" y="f1253"/>
                  <a:pt x="f1304" y="f1255"/>
                </a:cubicBezTo>
                <a:lnTo>
                  <a:pt x="f1305" y="f1257"/>
                </a:lnTo>
                <a:cubicBezTo>
                  <a:pt x="f1306" y="f1259"/>
                  <a:pt x="f1307" y="f1261"/>
                  <a:pt x="f1308" y="f1263"/>
                </a:cubicBezTo>
                <a:cubicBezTo>
                  <a:pt x="f1309" y="f1265"/>
                  <a:pt x="f1310" y="f1267"/>
                  <a:pt x="f1311" y="f1269"/>
                </a:cubicBezTo>
                <a:cubicBezTo>
                  <a:pt x="f1312" y="f1271"/>
                  <a:pt x="f1313" y="f1273"/>
                  <a:pt x="f1314" y="f1275"/>
                </a:cubicBezTo>
                <a:cubicBezTo>
                  <a:pt x="f1315" y="f1277"/>
                  <a:pt x="f1316" y="f1279"/>
                  <a:pt x="f1317" y="f1281"/>
                </a:cubicBezTo>
                <a:close/>
                <a:moveTo>
                  <a:pt x="f1318" y="f1211"/>
                </a:moveTo>
                <a:lnTo>
                  <a:pt x="f1319" y="f1213"/>
                </a:lnTo>
                <a:lnTo>
                  <a:pt x="f1320" y="f1215"/>
                </a:lnTo>
                <a:lnTo>
                  <a:pt x="f1321" y="f1217"/>
                </a:lnTo>
                <a:cubicBezTo>
                  <a:pt x="f1322" y="f1219"/>
                  <a:pt x="f1323" y="f1221"/>
                  <a:pt x="f1324" y="f1223"/>
                </a:cubicBezTo>
                <a:cubicBezTo>
                  <a:pt x="f1325" y="f1225"/>
                  <a:pt x="f1326" y="f1227"/>
                  <a:pt x="f1327" y="f1229"/>
                </a:cubicBezTo>
                <a:lnTo>
                  <a:pt x="f1328" y="f1231"/>
                </a:lnTo>
                <a:cubicBezTo>
                  <a:pt x="f1329" y="f1233"/>
                  <a:pt x="f1330" y="f1235"/>
                  <a:pt x="f1331" y="f1237"/>
                </a:cubicBezTo>
                <a:cubicBezTo>
                  <a:pt x="f1332" y="f1239"/>
                  <a:pt x="f1333" y="f1241"/>
                  <a:pt x="f1334" y="f1243"/>
                </a:cubicBezTo>
                <a:cubicBezTo>
                  <a:pt x="f1335" y="f1245"/>
                  <a:pt x="f1336" y="f1247"/>
                  <a:pt x="f1337" y="f1249"/>
                </a:cubicBezTo>
                <a:cubicBezTo>
                  <a:pt x="f1338" y="f1251"/>
                  <a:pt x="f1339" y="f1253"/>
                  <a:pt x="f1340" y="f1255"/>
                </a:cubicBezTo>
                <a:lnTo>
                  <a:pt x="f1341" y="f1257"/>
                </a:lnTo>
                <a:cubicBezTo>
                  <a:pt x="f1342" y="f1259"/>
                  <a:pt x="f1343" y="f1261"/>
                  <a:pt x="f1344" y="f1263"/>
                </a:cubicBezTo>
                <a:cubicBezTo>
                  <a:pt x="f1345" y="f1265"/>
                  <a:pt x="f1346" y="f1267"/>
                  <a:pt x="f1347" y="f1269"/>
                </a:cubicBezTo>
                <a:cubicBezTo>
                  <a:pt x="f1348" y="f1271"/>
                  <a:pt x="f1349" y="f1273"/>
                  <a:pt x="f1350" y="f1275"/>
                </a:cubicBezTo>
                <a:cubicBezTo>
                  <a:pt x="f1351" y="f1277"/>
                  <a:pt x="f1352" y="f1279"/>
                  <a:pt x="f1353" y="f1281"/>
                </a:cubicBezTo>
                <a:close/>
                <a:moveTo>
                  <a:pt x="f1354" y="f1355"/>
                </a:moveTo>
                <a:cubicBezTo>
                  <a:pt x="f1356" y="f1357"/>
                  <a:pt x="f1358" y="f1359"/>
                  <a:pt x="f1360" y="f1361"/>
                </a:cubicBezTo>
                <a:cubicBezTo>
                  <a:pt x="f1362" y="f1363"/>
                  <a:pt x="f1364" y="f1365"/>
                  <a:pt x="f29" y="f1366"/>
                </a:cubicBezTo>
                <a:lnTo>
                  <a:pt x="f1367" y="f1368"/>
                </a:lnTo>
                <a:cubicBezTo>
                  <a:pt x="f1369" y="f1370"/>
                  <a:pt x="f1371" y="f1372"/>
                  <a:pt x="f1373" y="f1374"/>
                </a:cubicBezTo>
                <a:lnTo>
                  <a:pt x="f1375" y="f1374"/>
                </a:lnTo>
                <a:cubicBezTo>
                  <a:pt x="f1376" y="f1377"/>
                  <a:pt x="f1378" y="f1379"/>
                  <a:pt x="f1380" y="f1381"/>
                </a:cubicBezTo>
                <a:lnTo>
                  <a:pt x="f1382" y="f1383"/>
                </a:lnTo>
                <a:cubicBezTo>
                  <a:pt x="f1384" y="f1385"/>
                  <a:pt x="f1386" y="f1387"/>
                  <a:pt x="f1388" y="f1389"/>
                </a:cubicBezTo>
                <a:cubicBezTo>
                  <a:pt x="f1390" y="f1391"/>
                  <a:pt x="f1392" y="f1393"/>
                  <a:pt x="f1394" y="f1395"/>
                </a:cubicBezTo>
                <a:lnTo>
                  <a:pt x="f1396" y="f1397"/>
                </a:lnTo>
                <a:lnTo>
                  <a:pt x="f27" y="f1398"/>
                </a:lnTo>
                <a:cubicBezTo>
                  <a:pt x="f1399" y="f1400"/>
                  <a:pt x="f1401" y="f1402"/>
                  <a:pt x="f1403" y="f1404"/>
                </a:cubicBezTo>
                <a:cubicBezTo>
                  <a:pt x="f1405" y="f1406"/>
                  <a:pt x="f1407" y="f1408"/>
                  <a:pt x="f1409" y="f1410"/>
                </a:cubicBezTo>
                <a:close/>
                <a:moveTo>
                  <a:pt x="f276" y="f1411"/>
                </a:moveTo>
                <a:lnTo>
                  <a:pt x="f276" y="f1412"/>
                </a:lnTo>
                <a:lnTo>
                  <a:pt x="f870" y="f1412"/>
                </a:lnTo>
                <a:cubicBezTo>
                  <a:pt x="f870"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4" y="f1446"/>
                </a:cubicBezTo>
                <a:lnTo>
                  <a:pt x="f1444" y="f1447"/>
                </a:lnTo>
                <a:lnTo>
                  <a:pt x="f1448" y="f1447"/>
                </a:lnTo>
                <a:lnTo>
                  <a:pt x="f1448" y="f1449"/>
                </a:lnTo>
                <a:cubicBezTo>
                  <a:pt x="f1448" y="f1450"/>
                  <a:pt x="f1451" y="f1452"/>
                  <a:pt x="f1453" y="f1454"/>
                </a:cubicBezTo>
                <a:cubicBezTo>
                  <a:pt x="f1455" y="f1456"/>
                  <a:pt x="f1457" y="f1458"/>
                  <a:pt x="f1459" y="f1460"/>
                </a:cubicBezTo>
                <a:cubicBezTo>
                  <a:pt x="f1461" y="f1462"/>
                  <a:pt x="f1463" y="f1464"/>
                  <a:pt x="f1465" y="f1466"/>
                </a:cubicBezTo>
                <a:cubicBezTo>
                  <a:pt x="f1467" y="f1468"/>
                  <a:pt x="f1469" y="f1470"/>
                  <a:pt x="f1471" y="f1472"/>
                </a:cubicBezTo>
                <a:cubicBezTo>
                  <a:pt x="f1473" y="f1474"/>
                  <a:pt x="f1475" y="f1476"/>
                  <a:pt x="f1477" y="f1478"/>
                </a:cubicBezTo>
                <a:cubicBezTo>
                  <a:pt x="f1479" y="f1480"/>
                  <a:pt x="f1481" y="f1482"/>
                  <a:pt x="f1483" y="f1484"/>
                </a:cubicBezTo>
                <a:cubicBezTo>
                  <a:pt x="f882" y="f1485"/>
                  <a:pt x="f1486" y="f1487"/>
                  <a:pt x="f1486" y="f1488"/>
                </a:cubicBezTo>
                <a:lnTo>
                  <a:pt x="f1486" y="f1411"/>
                </a:lnTo>
                <a:close/>
                <a:moveTo>
                  <a:pt x="f348" y="f1489"/>
                </a:moveTo>
                <a:lnTo>
                  <a:pt x="f348" y="f1490"/>
                </a:lnTo>
                <a:lnTo>
                  <a:pt x="f947" y="f1490"/>
                </a:lnTo>
                <a:cubicBezTo>
                  <a:pt x="f947"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2" y="f1524"/>
                </a:cubicBezTo>
                <a:lnTo>
                  <a:pt x="f1522" y="f1525"/>
                </a:lnTo>
                <a:lnTo>
                  <a:pt x="f1526" y="f1525"/>
                </a:lnTo>
                <a:lnTo>
                  <a:pt x="f1526" y="f1527"/>
                </a:lnTo>
                <a:cubicBezTo>
                  <a:pt x="f1526" y="f1528"/>
                  <a:pt x="f1529" y="f1530"/>
                  <a:pt x="f1531" y="f1532"/>
                </a:cubicBezTo>
                <a:cubicBezTo>
                  <a:pt x="f1533" y="f1534"/>
                  <a:pt x="f1535" y="f1536"/>
                  <a:pt x="f1537" y="f1538"/>
                </a:cubicBezTo>
                <a:cubicBezTo>
                  <a:pt x="f1539" y="f1540"/>
                  <a:pt x="f1541" y="f1542"/>
                  <a:pt x="f1543" y="f1544"/>
                </a:cubicBezTo>
                <a:cubicBezTo>
                  <a:pt x="f1545" y="f1546"/>
                  <a:pt x="f1547" y="f1548"/>
                  <a:pt x="f1549" y="f1550"/>
                </a:cubicBezTo>
                <a:cubicBezTo>
                  <a:pt x="f1551" y="f1552"/>
                  <a:pt x="f1553" y="f1554"/>
                  <a:pt x="f1555" y="f1556"/>
                </a:cubicBezTo>
                <a:cubicBezTo>
                  <a:pt x="f1557" y="f1558"/>
                  <a:pt x="f1559" y="f1560"/>
                  <a:pt x="f1561" y="f1562"/>
                </a:cubicBezTo>
                <a:cubicBezTo>
                  <a:pt x="f959" y="f1563"/>
                  <a:pt x="f1564" y="f1565"/>
                  <a:pt x="f1564" y="f1566"/>
                </a:cubicBezTo>
                <a:lnTo>
                  <a:pt x="f1564" y="f1489"/>
                </a:lnTo>
                <a:close/>
                <a:moveTo>
                  <a:pt x="f411" y="f1489"/>
                </a:moveTo>
                <a:lnTo>
                  <a:pt x="f411" y="f1490"/>
                </a:lnTo>
                <a:lnTo>
                  <a:pt x="f973" y="f1490"/>
                </a:lnTo>
                <a:cubicBezTo>
                  <a:pt x="f973" y="f1491"/>
                  <a:pt x="f1567" y="f1493"/>
                  <a:pt x="f1568" y="f1495"/>
                </a:cubicBezTo>
                <a:cubicBezTo>
                  <a:pt x="f1569" y="f1497"/>
                  <a:pt x="f1570" y="f1499"/>
                  <a:pt x="f1571" y="f1501"/>
                </a:cubicBezTo>
                <a:cubicBezTo>
                  <a:pt x="f1572" y="f1503"/>
                  <a:pt x="f1573" y="f1505"/>
                  <a:pt x="f1574" y="f1507"/>
                </a:cubicBezTo>
                <a:cubicBezTo>
                  <a:pt x="f1575" y="f1509"/>
                  <a:pt x="f1576" y="f1511"/>
                  <a:pt x="f1577" y="f1513"/>
                </a:cubicBezTo>
                <a:cubicBezTo>
                  <a:pt x="f1578" y="f1515"/>
                  <a:pt x="f1579" y="f1517"/>
                  <a:pt x="f1580" y="f1519"/>
                </a:cubicBezTo>
                <a:cubicBezTo>
                  <a:pt x="f1581" y="f1521"/>
                  <a:pt x="f1582" y="f1523"/>
                  <a:pt x="f1582" y="f1524"/>
                </a:cubicBezTo>
                <a:lnTo>
                  <a:pt x="f1582" y="f1525"/>
                </a:lnTo>
                <a:lnTo>
                  <a:pt x="f1583" y="f1525"/>
                </a:lnTo>
                <a:lnTo>
                  <a:pt x="f1583" y="f1527"/>
                </a:lnTo>
                <a:cubicBezTo>
                  <a:pt x="f1583" y="f1528"/>
                  <a:pt x="f1584" y="f1530"/>
                  <a:pt x="f1585" y="f1532"/>
                </a:cubicBezTo>
                <a:cubicBezTo>
                  <a:pt x="f1586" y="f1534"/>
                  <a:pt x="f1587" y="f1536"/>
                  <a:pt x="f1588" y="f1538"/>
                </a:cubicBezTo>
                <a:cubicBezTo>
                  <a:pt x="f1589" y="f1540"/>
                  <a:pt x="f1590" y="f1542"/>
                  <a:pt x="f1591" y="f1544"/>
                </a:cubicBezTo>
                <a:cubicBezTo>
                  <a:pt x="f1592" y="f1546"/>
                  <a:pt x="f1593" y="f1548"/>
                  <a:pt x="f1594" y="f1550"/>
                </a:cubicBezTo>
                <a:cubicBezTo>
                  <a:pt x="f1595" y="f1552"/>
                  <a:pt x="f1596" y="f1554"/>
                  <a:pt x="f1597" y="f1556"/>
                </a:cubicBezTo>
                <a:cubicBezTo>
                  <a:pt x="f1598" y="f1558"/>
                  <a:pt x="f1599" y="f1560"/>
                  <a:pt x="f1600" y="f1562"/>
                </a:cubicBezTo>
                <a:cubicBezTo>
                  <a:pt x="f979" y="f1563"/>
                  <a:pt x="f1601" y="f1565"/>
                  <a:pt x="f1601" y="f1566"/>
                </a:cubicBezTo>
                <a:lnTo>
                  <a:pt x="f1601" y="f1489"/>
                </a:lnTo>
                <a:close/>
                <a:moveTo>
                  <a:pt x="f461" y="f1602"/>
                </a:moveTo>
                <a:lnTo>
                  <a:pt x="f461" y="f1603"/>
                </a:lnTo>
                <a:lnTo>
                  <a:pt x="f1604" y="f1603"/>
                </a:lnTo>
                <a:lnTo>
                  <a:pt x="f1605" y="f1606"/>
                </a:lnTo>
                <a:cubicBezTo>
                  <a:pt x="f1607" y="f1606"/>
                  <a:pt x="f1608" y="f1609"/>
                  <a:pt x="f1610" y="f1611"/>
                </a:cubicBezTo>
                <a:cubicBezTo>
                  <a:pt x="f1612" y="f1613"/>
                  <a:pt x="f1614" y="f1615"/>
                  <a:pt x="f1616" y="f1615"/>
                </a:cubicBezTo>
                <a:cubicBezTo>
                  <a:pt x="f1617" y="f1615"/>
                  <a:pt x="f1618" y="f1619"/>
                  <a:pt x="f1620" y="f1621"/>
                </a:cubicBezTo>
                <a:cubicBezTo>
                  <a:pt x="f1622" y="f1623"/>
                  <a:pt x="f440" y="f1624"/>
                  <a:pt x="f440" y="f1625"/>
                </a:cubicBezTo>
                <a:cubicBezTo>
                  <a:pt x="f440" y="f1626"/>
                  <a:pt x="f1627" y="f1628"/>
                  <a:pt x="f1629" y="f1630"/>
                </a:cubicBezTo>
                <a:cubicBezTo>
                  <a:pt x="f997" y="f1631"/>
                  <a:pt x="f1632" y="f1633"/>
                  <a:pt x="f1634" y="f1633"/>
                </a:cubicBezTo>
                <a:lnTo>
                  <a:pt x="f1635" y="f1633"/>
                </a:lnTo>
                <a:lnTo>
                  <a:pt x="f1635" y="f1636"/>
                </a:lnTo>
                <a:cubicBezTo>
                  <a:pt x="f1637" y="f1638"/>
                  <a:pt x="f1639" y="f1640"/>
                  <a:pt x="f1641" y="f1640"/>
                </a:cubicBezTo>
                <a:cubicBezTo>
                  <a:pt x="f1642" y="f1640"/>
                  <a:pt x="f1643" y="f1640"/>
                  <a:pt x="f1644" y="f1640"/>
                </a:cubicBezTo>
                <a:cubicBezTo>
                  <a:pt x="f1645" y="f1640"/>
                  <a:pt x="f1646" y="f1647"/>
                  <a:pt x="f1648" y="f1649"/>
                </a:cubicBezTo>
                <a:cubicBezTo>
                  <a:pt x="f1650" y="f1651"/>
                  <a:pt x="f476" y="f1652"/>
                  <a:pt x="f476" y="f1653"/>
                </a:cubicBezTo>
                <a:cubicBezTo>
                  <a:pt x="f476" y="f1654"/>
                  <a:pt x="f1655" y="f1656"/>
                  <a:pt x="f1657" y="f1658"/>
                </a:cubicBezTo>
                <a:cubicBezTo>
                  <a:pt x="f1659" y="f1660"/>
                  <a:pt x="f1661" y="f1662"/>
                  <a:pt x="f1663" y="f1662"/>
                </a:cubicBezTo>
                <a:cubicBezTo>
                  <a:pt x="f1664" y="f1662"/>
                  <a:pt x="f1665" y="f1666"/>
                  <a:pt x="f459" y="f1667"/>
                </a:cubicBezTo>
                <a:cubicBezTo>
                  <a:pt x="f1668" y="f1669"/>
                  <a:pt x="f1670" y="f1671"/>
                  <a:pt x="f1672" y="f1673"/>
                </a:cubicBezTo>
                <a:lnTo>
                  <a:pt x="f1674" y="f1602"/>
                </a:lnTo>
                <a:close/>
                <a:moveTo>
                  <a:pt x="f1675" y="f1676"/>
                </a:moveTo>
                <a:lnTo>
                  <a:pt x="f180" y="f1677"/>
                </a:lnTo>
                <a:lnTo>
                  <a:pt x="f180" y="f1678"/>
                </a:lnTo>
                <a:lnTo>
                  <a:pt x="f1679" y="f1678"/>
                </a:lnTo>
                <a:cubicBezTo>
                  <a:pt x="f1680" y="f1681"/>
                  <a:pt x="f1682" y="f1683"/>
                  <a:pt x="f1684" y="f1685"/>
                </a:cubicBezTo>
                <a:lnTo>
                  <a:pt x="f1684" y="f1686"/>
                </a:lnTo>
                <a:lnTo>
                  <a:pt x="f1687" y="f1688"/>
                </a:lnTo>
                <a:lnTo>
                  <a:pt x="f1687" y="f1689"/>
                </a:lnTo>
                <a:cubicBezTo>
                  <a:pt x="f1687" y="f1690"/>
                  <a:pt x="f1691" y="f1692"/>
                  <a:pt x="f1693" y="f1694"/>
                </a:cubicBezTo>
                <a:lnTo>
                  <a:pt x="f1695" y="f1696"/>
                </a:lnTo>
                <a:cubicBezTo>
                  <a:pt x="f1697" y="f1698"/>
                  <a:pt x="f1684" y="f1699"/>
                  <a:pt x="f1684" y="f1689"/>
                </a:cubicBezTo>
                <a:lnTo>
                  <a:pt x="f1684" y="f1700"/>
                </a:lnTo>
                <a:lnTo>
                  <a:pt x="f1701" y="f1702"/>
                </a:lnTo>
                <a:cubicBezTo>
                  <a:pt x="f1703" y="f1704"/>
                  <a:pt x="f1705" y="f1706"/>
                  <a:pt x="f1707" y="f1708"/>
                </a:cubicBezTo>
                <a:cubicBezTo>
                  <a:pt x="f1709" y="f1710"/>
                  <a:pt x="f1711" y="f1712"/>
                  <a:pt x="f1713" y="f1714"/>
                </a:cubicBezTo>
                <a:close/>
                <a:moveTo>
                  <a:pt x="f1715" y="f1716"/>
                </a:moveTo>
                <a:cubicBezTo>
                  <a:pt x="f1717" y="f1718"/>
                  <a:pt x="f1719" y="f1720"/>
                  <a:pt x="f1721" y="f1722"/>
                </a:cubicBezTo>
                <a:lnTo>
                  <a:pt x="f1723" y="f1724"/>
                </a:lnTo>
                <a:cubicBezTo>
                  <a:pt x="f1725" y="f1726"/>
                  <a:pt x="f1727" y="f1728"/>
                  <a:pt x="f231" y="f1729"/>
                </a:cubicBezTo>
                <a:cubicBezTo>
                  <a:pt x="f1730" y="f1731"/>
                  <a:pt x="f1732" y="f1733"/>
                  <a:pt x="f1734" y="f1735"/>
                </a:cubicBezTo>
                <a:close/>
                <a:moveTo>
                  <a:pt x="f667" y="f1736"/>
                </a:moveTo>
                <a:lnTo>
                  <a:pt x="f667" y="f1737"/>
                </a:lnTo>
                <a:lnTo>
                  <a:pt x="f1738" y="f1737"/>
                </a:lnTo>
                <a:lnTo>
                  <a:pt x="f1739" y="f1740"/>
                </a:lnTo>
                <a:cubicBezTo>
                  <a:pt x="f1741" y="f1740"/>
                  <a:pt x="f1742" y="f1743"/>
                  <a:pt x="f1744" y="f1745"/>
                </a:cubicBezTo>
                <a:cubicBezTo>
                  <a:pt x="f1746" y="f1747"/>
                  <a:pt x="f1748" y="f1749"/>
                  <a:pt x="f1750" y="f1749"/>
                </a:cubicBezTo>
                <a:cubicBezTo>
                  <a:pt x="f1751" y="f1749"/>
                  <a:pt x="f1752" y="f1753"/>
                  <a:pt x="f1754" y="f1755"/>
                </a:cubicBezTo>
                <a:cubicBezTo>
                  <a:pt x="f1756" y="f1757"/>
                  <a:pt x="f29" y="f1758"/>
                  <a:pt x="f29" y="f1759"/>
                </a:cubicBezTo>
                <a:cubicBezTo>
                  <a:pt x="f29" y="f1760"/>
                  <a:pt x="f1761" y="f1762"/>
                  <a:pt x="f1763" y="f1764"/>
                </a:cubicBezTo>
                <a:cubicBezTo>
                  <a:pt x="f1371" y="f1765"/>
                  <a:pt x="f1766" y="f1767"/>
                  <a:pt x="f1768" y="f1767"/>
                </a:cubicBezTo>
                <a:lnTo>
                  <a:pt x="f1769" y="f1767"/>
                </a:lnTo>
                <a:lnTo>
                  <a:pt x="f1769" y="f1770"/>
                </a:lnTo>
                <a:cubicBezTo>
                  <a:pt x="f1771" y="f1772"/>
                  <a:pt x="f1773" y="f1774"/>
                  <a:pt x="f1775" y="f1774"/>
                </a:cubicBezTo>
                <a:cubicBezTo>
                  <a:pt x="f1776" y="f1774"/>
                  <a:pt x="f1777" y="f1774"/>
                  <a:pt x="f1778" y="f1774"/>
                </a:cubicBezTo>
                <a:cubicBezTo>
                  <a:pt x="f1779" y="f1774"/>
                  <a:pt x="f1780" y="f1781"/>
                  <a:pt x="f1782" y="f1783"/>
                </a:cubicBezTo>
                <a:cubicBezTo>
                  <a:pt x="f1784" y="f1785"/>
                  <a:pt x="f682" y="f1786"/>
                  <a:pt x="f682" y="f1787"/>
                </a:cubicBezTo>
                <a:cubicBezTo>
                  <a:pt x="f682" y="f1788"/>
                  <a:pt x="f1789" y="f1790"/>
                  <a:pt x="f1791" y="f1792"/>
                </a:cubicBezTo>
                <a:cubicBezTo>
                  <a:pt x="f1793" y="f1794"/>
                  <a:pt x="f1795" y="f1796"/>
                  <a:pt x="f1797" y="f1796"/>
                </a:cubicBezTo>
                <a:cubicBezTo>
                  <a:pt x="f1798" y="f1796"/>
                  <a:pt x="f1799" y="f1800"/>
                  <a:pt x="f665" y="f1801"/>
                </a:cubicBezTo>
                <a:cubicBezTo>
                  <a:pt x="f1802" y="f1803"/>
                  <a:pt x="f1804" y="f1805"/>
                  <a:pt x="f1806" y="f1807"/>
                </a:cubicBezTo>
                <a:lnTo>
                  <a:pt x="f1808" y="f1736"/>
                </a:lnTo>
                <a:close/>
                <a:moveTo>
                  <a:pt x="f1809" y="f1810"/>
                </a:moveTo>
                <a:lnTo>
                  <a:pt x="f124" y="f1811"/>
                </a:lnTo>
                <a:lnTo>
                  <a:pt x="f124" y="f1812"/>
                </a:lnTo>
                <a:lnTo>
                  <a:pt x="f1813" y="f1812"/>
                </a:lnTo>
                <a:lnTo>
                  <a:pt x="f1813" y="f1814"/>
                </a:lnTo>
                <a:lnTo>
                  <a:pt x="f1815" y="f1814"/>
                </a:lnTo>
                <a:lnTo>
                  <a:pt x="f1815" y="f1816"/>
                </a:lnTo>
                <a:lnTo>
                  <a:pt x="f1813" y="f1816"/>
                </a:lnTo>
                <a:lnTo>
                  <a:pt x="f1813" y="f1817"/>
                </a:lnTo>
                <a:lnTo>
                  <a:pt x="f1818" y="f1817"/>
                </a:lnTo>
                <a:lnTo>
                  <a:pt x="f1819" y="f1810"/>
                </a:lnTo>
                <a:close/>
                <a:moveTo>
                  <a:pt x="f1820" y="f1821"/>
                </a:moveTo>
                <a:lnTo>
                  <a:pt x="f41" y="f1822"/>
                </a:lnTo>
                <a:lnTo>
                  <a:pt x="f41" y="f1823"/>
                </a:lnTo>
                <a:lnTo>
                  <a:pt x="f1824" y="f1823"/>
                </a:lnTo>
                <a:cubicBezTo>
                  <a:pt x="f1825" y="f1826"/>
                  <a:pt x="f1827" y="f1828"/>
                  <a:pt x="f1827" y="f1829"/>
                </a:cubicBezTo>
                <a:cubicBezTo>
                  <a:pt x="f1827" y="f1830"/>
                  <a:pt x="f1827" y="f1831"/>
                  <a:pt x="f1827" y="f1832"/>
                </a:cubicBezTo>
                <a:cubicBezTo>
                  <a:pt x="f1827" y="f1833"/>
                  <a:pt x="f1825" y="f1834"/>
                  <a:pt x="f1824" y="f1835"/>
                </a:cubicBezTo>
                <a:cubicBezTo>
                  <a:pt x="f1836" y="f1837"/>
                  <a:pt x="f1838" y="f1839"/>
                  <a:pt x="f1840" y="f1841"/>
                </a:cubicBezTo>
                <a:lnTo>
                  <a:pt x="f1842" y="f1841"/>
                </a:lnTo>
                <a:lnTo>
                  <a:pt x="f1842" y="f1843"/>
                </a:lnTo>
                <a:lnTo>
                  <a:pt x="f1844" y="f1843"/>
                </a:lnTo>
                <a:cubicBezTo>
                  <a:pt x="f1845" y="f1846"/>
                  <a:pt x="f1847" y="f1848"/>
                  <a:pt x="f1849" y="f1850"/>
                </a:cubicBezTo>
                <a:cubicBezTo>
                  <a:pt x="f1851" y="f1852"/>
                  <a:pt x="f1853" y="f1854"/>
                  <a:pt x="f1855" y="f1856"/>
                </a:cubicBezTo>
                <a:lnTo>
                  <a:pt x="f1857" y="f1858"/>
                </a:lnTo>
                <a:cubicBezTo>
                  <a:pt x="f1859" y="f1860"/>
                  <a:pt x="f1861" y="f1862"/>
                  <a:pt x="f1863" y="f1864"/>
                </a:cubicBezTo>
                <a:cubicBezTo>
                  <a:pt x="f1865" y="f1866"/>
                  <a:pt x="f1867" y="f1868"/>
                  <a:pt x="f104" y="f1869"/>
                </a:cubicBezTo>
                <a:close/>
                <a:moveTo>
                  <a:pt x="f1226" y="f1870"/>
                </a:moveTo>
                <a:lnTo>
                  <a:pt x="f1228" y="f1871"/>
                </a:lnTo>
                <a:cubicBezTo>
                  <a:pt x="f1872" y="f1873"/>
                  <a:pt x="f1874" y="f1875"/>
                  <a:pt x="f1876" y="f1877"/>
                </a:cubicBezTo>
                <a:cubicBezTo>
                  <a:pt x="f1878" y="f1879"/>
                  <a:pt x="f1880" y="f1881"/>
                  <a:pt x="f1882" y="f1883"/>
                </a:cubicBezTo>
                <a:lnTo>
                  <a:pt x="f1884" y="f1885"/>
                </a:lnTo>
                <a:cubicBezTo>
                  <a:pt x="f1886" y="f1887"/>
                  <a:pt x="f1888" y="f1889"/>
                  <a:pt x="f1890" y="f1891"/>
                </a:cubicBezTo>
                <a:cubicBezTo>
                  <a:pt x="f1892" y="f1893"/>
                  <a:pt x="f1894" y="f1895"/>
                  <a:pt x="f1226" y="f1870"/>
                </a:cubicBezTo>
                <a:close/>
                <a:moveTo>
                  <a:pt x="f1290" y="f1870"/>
                </a:moveTo>
                <a:lnTo>
                  <a:pt x="f1291" y="f1871"/>
                </a:lnTo>
                <a:cubicBezTo>
                  <a:pt x="f1896" y="f1873"/>
                  <a:pt x="f1897" y="f1875"/>
                  <a:pt x="f1898" y="f1877"/>
                </a:cubicBezTo>
                <a:cubicBezTo>
                  <a:pt x="f1899" y="f1879"/>
                  <a:pt x="f1900" y="f1881"/>
                  <a:pt x="f1901" y="f1883"/>
                </a:cubicBezTo>
                <a:lnTo>
                  <a:pt x="f1902" y="f1885"/>
                </a:lnTo>
                <a:cubicBezTo>
                  <a:pt x="f1903" y="f1887"/>
                  <a:pt x="f1904" y="f1889"/>
                  <a:pt x="f1905" y="f1891"/>
                </a:cubicBezTo>
                <a:cubicBezTo>
                  <a:pt x="f1906" y="f1893"/>
                  <a:pt x="f1907" y="f1895"/>
                  <a:pt x="f1290" y="f1870"/>
                </a:cubicBezTo>
                <a:close/>
                <a:moveTo>
                  <a:pt x="f1326" y="f1870"/>
                </a:moveTo>
                <a:lnTo>
                  <a:pt x="f1327" y="f1871"/>
                </a:lnTo>
                <a:cubicBezTo>
                  <a:pt x="f1908" y="f1873"/>
                  <a:pt x="f1909" y="f1875"/>
                  <a:pt x="f1910" y="f1877"/>
                </a:cubicBezTo>
                <a:cubicBezTo>
                  <a:pt x="f1911" y="f1879"/>
                  <a:pt x="f1912" y="f1881"/>
                  <a:pt x="f1913" y="f1883"/>
                </a:cubicBezTo>
                <a:lnTo>
                  <a:pt x="f1914" y="f1885"/>
                </a:lnTo>
                <a:cubicBezTo>
                  <a:pt x="f1915" y="f1887"/>
                  <a:pt x="f1916" y="f1889"/>
                  <a:pt x="f1917" y="f1891"/>
                </a:cubicBezTo>
                <a:cubicBezTo>
                  <a:pt x="f1918" y="f1893"/>
                  <a:pt x="f1919" y="f1895"/>
                  <a:pt x="f1326" y="f1870"/>
                </a:cubicBezTo>
                <a:close/>
                <a:moveTo>
                  <a:pt x="f1920" y="f1921"/>
                </a:moveTo>
                <a:cubicBezTo>
                  <a:pt x="f1922" y="f1923"/>
                  <a:pt x="f1924" y="f1925"/>
                  <a:pt x="f1926" y="f1927"/>
                </a:cubicBezTo>
                <a:cubicBezTo>
                  <a:pt x="f1928" y="f1929"/>
                  <a:pt x="f1930" y="f1931"/>
                  <a:pt x="f1882" y="f1932"/>
                </a:cubicBezTo>
                <a:lnTo>
                  <a:pt x="f1933" y="f1934"/>
                </a:lnTo>
                <a:cubicBezTo>
                  <a:pt x="f1935" y="f1936"/>
                  <a:pt x="f1937" y="f1938"/>
                  <a:pt x="f1939" y="f1940"/>
                </a:cubicBezTo>
                <a:cubicBezTo>
                  <a:pt x="f1941" y="f1942"/>
                  <a:pt x="f1943" y="f1944"/>
                  <a:pt x="f1945" y="f1946"/>
                </a:cubicBezTo>
                <a:cubicBezTo>
                  <a:pt x="f1947" y="f1948"/>
                  <a:pt x="f1949" y="f1950"/>
                  <a:pt x="f1951" y="f1952"/>
                </a:cubicBezTo>
                <a:cubicBezTo>
                  <a:pt x="f1953" y="f1954"/>
                  <a:pt x="f1955" y="f1956"/>
                  <a:pt x="f1957" y="f1958"/>
                </a:cubicBezTo>
                <a:close/>
                <a:moveTo>
                  <a:pt x="f1959" y="f1921"/>
                </a:moveTo>
                <a:cubicBezTo>
                  <a:pt x="f1960" y="f1923"/>
                  <a:pt x="f1961" y="f1925"/>
                  <a:pt x="f1962" y="f1927"/>
                </a:cubicBezTo>
                <a:cubicBezTo>
                  <a:pt x="f1963" y="f1929"/>
                  <a:pt x="f1964" y="f1931"/>
                  <a:pt x="f1901" y="f1932"/>
                </a:cubicBezTo>
                <a:lnTo>
                  <a:pt x="f1965" y="f1934"/>
                </a:lnTo>
                <a:cubicBezTo>
                  <a:pt x="f1966" y="f1936"/>
                  <a:pt x="f1967" y="f1938"/>
                  <a:pt x="f1968" y="f1940"/>
                </a:cubicBezTo>
                <a:cubicBezTo>
                  <a:pt x="f1969" y="f1942"/>
                  <a:pt x="f1970" y="f1944"/>
                  <a:pt x="f1971" y="f1946"/>
                </a:cubicBezTo>
                <a:cubicBezTo>
                  <a:pt x="f1972" y="f1948"/>
                  <a:pt x="f1973" y="f1950"/>
                  <a:pt x="f1974" y="f1952"/>
                </a:cubicBezTo>
                <a:cubicBezTo>
                  <a:pt x="f1975" y="f1954"/>
                  <a:pt x="f1976" y="f1956"/>
                  <a:pt x="f1977" y="f1958"/>
                </a:cubicBezTo>
                <a:close/>
                <a:moveTo>
                  <a:pt x="f1978" y="f1921"/>
                </a:moveTo>
                <a:cubicBezTo>
                  <a:pt x="f1979" y="f1923"/>
                  <a:pt x="f1980" y="f1925"/>
                  <a:pt x="f1981" y="f1927"/>
                </a:cubicBezTo>
                <a:cubicBezTo>
                  <a:pt x="f1982" y="f1929"/>
                  <a:pt x="f1983" y="f1931"/>
                  <a:pt x="f1913" y="f1932"/>
                </a:cubicBezTo>
                <a:lnTo>
                  <a:pt x="f1984" y="f1934"/>
                </a:lnTo>
                <a:cubicBezTo>
                  <a:pt x="f1985" y="f1936"/>
                  <a:pt x="f1986" y="f1938"/>
                  <a:pt x="f1987" y="f1940"/>
                </a:cubicBezTo>
                <a:cubicBezTo>
                  <a:pt x="f1988" y="f1942"/>
                  <a:pt x="f1989" y="f1944"/>
                  <a:pt x="f1990" y="f1946"/>
                </a:cubicBezTo>
                <a:cubicBezTo>
                  <a:pt x="f1991" y="f1948"/>
                  <a:pt x="f1992" y="f1950"/>
                  <a:pt x="f1993" y="f1952"/>
                </a:cubicBezTo>
                <a:cubicBezTo>
                  <a:pt x="f1994" y="f1954"/>
                  <a:pt x="f1995" y="f1956"/>
                  <a:pt x="f1996" y="f1958"/>
                </a:cubicBezTo>
                <a:close/>
                <a:moveTo>
                  <a:pt x="f1997" y="f1998"/>
                </a:moveTo>
                <a:lnTo>
                  <a:pt x="f1999" y="f2000"/>
                </a:lnTo>
                <a:lnTo>
                  <a:pt x="f2001" y="f2002"/>
                </a:lnTo>
                <a:lnTo>
                  <a:pt x="f2003" y="f2004"/>
                </a:lnTo>
                <a:cubicBezTo>
                  <a:pt x="f2005" y="f2006"/>
                  <a:pt x="f2007" y="f2008"/>
                  <a:pt x="f2009" y="f2010"/>
                </a:cubicBezTo>
                <a:cubicBezTo>
                  <a:pt x="f2011" y="f2012"/>
                  <a:pt x="f2013" y="f2014"/>
                  <a:pt x="f2015" y="f2016"/>
                </a:cubicBezTo>
                <a:lnTo>
                  <a:pt x="f2017" y="f2018"/>
                </a:lnTo>
                <a:cubicBezTo>
                  <a:pt x="f2019" y="f2020"/>
                  <a:pt x="f2021" y="f2022"/>
                  <a:pt x="f2023" y="f2024"/>
                </a:cubicBezTo>
                <a:cubicBezTo>
                  <a:pt x="f2025" y="f2026"/>
                  <a:pt x="f2027" y="f2028"/>
                  <a:pt x="f2029" y="f2030"/>
                </a:cubicBezTo>
                <a:cubicBezTo>
                  <a:pt x="f2031" y="f2032"/>
                  <a:pt x="f2033" y="f2034"/>
                  <a:pt x="f2035" y="f2036"/>
                </a:cubicBezTo>
                <a:cubicBezTo>
                  <a:pt x="f2037" y="f2038"/>
                  <a:pt x="f2039" y="f2040"/>
                  <a:pt x="f2041" y="f2042"/>
                </a:cubicBezTo>
                <a:lnTo>
                  <a:pt x="f2043" y="f2044"/>
                </a:lnTo>
                <a:cubicBezTo>
                  <a:pt x="f2045" y="f2046"/>
                  <a:pt x="f2047" y="f2048"/>
                  <a:pt x="f2049" y="f2050"/>
                </a:cubicBezTo>
                <a:cubicBezTo>
                  <a:pt x="f2051" y="f2052"/>
                  <a:pt x="f2053" y="f2054"/>
                  <a:pt x="f2055" y="f2056"/>
                </a:cubicBezTo>
                <a:cubicBezTo>
                  <a:pt x="f2057" y="f2058"/>
                  <a:pt x="f2059" y="f2060"/>
                  <a:pt x="f2061" y="f2062"/>
                </a:cubicBezTo>
                <a:cubicBezTo>
                  <a:pt x="f2063" y="f2064"/>
                  <a:pt x="f2065" y="f2066"/>
                  <a:pt x="f2067" y="f2068"/>
                </a:cubicBezTo>
                <a:close/>
                <a:moveTo>
                  <a:pt x="f2069" y="f2070"/>
                </a:moveTo>
                <a:lnTo>
                  <a:pt x="f208" y="f2071"/>
                </a:lnTo>
                <a:cubicBezTo>
                  <a:pt x="f2072" y="f2073"/>
                  <a:pt x="f2074" y="f2075"/>
                  <a:pt x="f2076" y="f2077"/>
                </a:cubicBezTo>
                <a:cubicBezTo>
                  <a:pt x="f2078" y="f2079"/>
                  <a:pt x="f2080" y="f2081"/>
                  <a:pt x="f2082" y="f2083"/>
                </a:cubicBezTo>
                <a:lnTo>
                  <a:pt x="f780" y="f2084"/>
                </a:lnTo>
                <a:cubicBezTo>
                  <a:pt x="f2085" y="f2086"/>
                  <a:pt x="f2087" y="f2088"/>
                  <a:pt x="f2089" y="f2090"/>
                </a:cubicBezTo>
                <a:cubicBezTo>
                  <a:pt x="f2091" y="f2092"/>
                  <a:pt x="f2093" y="f2094"/>
                  <a:pt x="f2069" y="f2070"/>
                </a:cubicBezTo>
                <a:close/>
                <a:moveTo>
                  <a:pt x="f2095" y="f2096"/>
                </a:moveTo>
                <a:lnTo>
                  <a:pt x="f276" y="f2097"/>
                </a:lnTo>
                <a:lnTo>
                  <a:pt x="f276" y="f2098"/>
                </a:lnTo>
                <a:lnTo>
                  <a:pt x="f2099" y="f2098"/>
                </a:lnTo>
                <a:lnTo>
                  <a:pt x="f2099" y="f2100"/>
                </a:lnTo>
                <a:lnTo>
                  <a:pt x="f2101" y="f2100"/>
                </a:lnTo>
                <a:lnTo>
                  <a:pt x="f2101" y="f2102"/>
                </a:lnTo>
                <a:lnTo>
                  <a:pt x="f2099" y="f2102"/>
                </a:lnTo>
                <a:lnTo>
                  <a:pt x="f2099" y="f2103"/>
                </a:lnTo>
                <a:lnTo>
                  <a:pt x="f2104" y="f2103"/>
                </a:lnTo>
                <a:lnTo>
                  <a:pt x="f2105" y="f2096"/>
                </a:lnTo>
                <a:close/>
                <a:moveTo>
                  <a:pt x="f2106" y="f2107"/>
                </a:moveTo>
                <a:cubicBezTo>
                  <a:pt x="f2108" y="f2109"/>
                  <a:pt x="f2110" y="f2111"/>
                  <a:pt x="f2112" y="f2113"/>
                </a:cubicBezTo>
                <a:lnTo>
                  <a:pt x="f2114" y="f2115"/>
                </a:lnTo>
                <a:cubicBezTo>
                  <a:pt x="f2116" y="f2117"/>
                  <a:pt x="f2118" y="f2119"/>
                  <a:pt x="f463" y="f2120"/>
                </a:cubicBezTo>
                <a:cubicBezTo>
                  <a:pt x="f2121" y="f2122"/>
                  <a:pt x="f2123" y="f2124"/>
                  <a:pt x="f2125" y="f2126"/>
                </a:cubicBezTo>
                <a:close/>
                <a:moveTo>
                  <a:pt x="f2127" y="f2128"/>
                </a:moveTo>
                <a:lnTo>
                  <a:pt x="f348" y="f1952"/>
                </a:lnTo>
                <a:lnTo>
                  <a:pt x="f348" y="f2129"/>
                </a:lnTo>
                <a:lnTo>
                  <a:pt x="f2130" y="f2129"/>
                </a:lnTo>
                <a:lnTo>
                  <a:pt x="f2130" y="f2131"/>
                </a:lnTo>
                <a:lnTo>
                  <a:pt x="f2132" y="f2131"/>
                </a:lnTo>
                <a:lnTo>
                  <a:pt x="f2132" y="f2133"/>
                </a:lnTo>
                <a:lnTo>
                  <a:pt x="f2130" y="f2133"/>
                </a:lnTo>
                <a:lnTo>
                  <a:pt x="f2130" y="f2134"/>
                </a:lnTo>
                <a:lnTo>
                  <a:pt x="f2135" y="f2134"/>
                </a:lnTo>
                <a:lnTo>
                  <a:pt x="f2136" y="f2128"/>
                </a:lnTo>
                <a:close/>
                <a:moveTo>
                  <a:pt x="f2137" y="f2128"/>
                </a:moveTo>
                <a:lnTo>
                  <a:pt x="f411" y="f1952"/>
                </a:lnTo>
                <a:lnTo>
                  <a:pt x="f411" y="f2129"/>
                </a:lnTo>
                <a:lnTo>
                  <a:pt x="f2138" y="f2129"/>
                </a:lnTo>
                <a:lnTo>
                  <a:pt x="f2138" y="f2131"/>
                </a:lnTo>
                <a:lnTo>
                  <a:pt x="f2139" y="f2131"/>
                </a:lnTo>
                <a:lnTo>
                  <a:pt x="f2139" y="f2133"/>
                </a:lnTo>
                <a:lnTo>
                  <a:pt x="f2138" y="f2133"/>
                </a:lnTo>
                <a:lnTo>
                  <a:pt x="f2138" y="f2134"/>
                </a:lnTo>
                <a:lnTo>
                  <a:pt x="f2140" y="f2134"/>
                </a:lnTo>
                <a:lnTo>
                  <a:pt x="f2141" y="f2128"/>
                </a:lnTo>
                <a:close/>
                <a:moveTo>
                  <a:pt x="f2142" y="f2143"/>
                </a:moveTo>
                <a:lnTo>
                  <a:pt x="f440" y="f2144"/>
                </a:lnTo>
                <a:cubicBezTo>
                  <a:pt x="f2145" y="f2146"/>
                  <a:pt x="f2147" y="f2148"/>
                  <a:pt x="f2149" y="f2150"/>
                </a:cubicBezTo>
                <a:cubicBezTo>
                  <a:pt x="f2151" y="f2152"/>
                  <a:pt x="f2153" y="f2154"/>
                  <a:pt x="f2155" y="f2156"/>
                </a:cubicBezTo>
                <a:lnTo>
                  <a:pt x="f999" y="f2157"/>
                </a:lnTo>
                <a:cubicBezTo>
                  <a:pt x="f2158" y="f2159"/>
                  <a:pt x="f2160" y="f2161"/>
                  <a:pt x="f2162" y="f2163"/>
                </a:cubicBezTo>
                <a:cubicBezTo>
                  <a:pt x="f2164" y="f2165"/>
                  <a:pt x="f2166" y="f2167"/>
                  <a:pt x="f2142" y="f2143"/>
                </a:cubicBezTo>
                <a:close/>
                <a:moveTo>
                  <a:pt x="f2168" y="f2169"/>
                </a:moveTo>
                <a:lnTo>
                  <a:pt x="f2170" y="f2171"/>
                </a:lnTo>
                <a:lnTo>
                  <a:pt x="f2172" y="f2173"/>
                </a:lnTo>
                <a:lnTo>
                  <a:pt x="f2174" y="f2175"/>
                </a:lnTo>
                <a:cubicBezTo>
                  <a:pt x="f2176" y="f2177"/>
                  <a:pt x="f2178" y="f2179"/>
                  <a:pt x="f2180" y="f2181"/>
                </a:cubicBezTo>
                <a:cubicBezTo>
                  <a:pt x="f2182" y="f2183"/>
                  <a:pt x="f2184" y="f2185"/>
                  <a:pt x="f2186" y="f2187"/>
                </a:cubicBezTo>
                <a:lnTo>
                  <a:pt x="f2188" y="f2189"/>
                </a:lnTo>
                <a:cubicBezTo>
                  <a:pt x="f2190" y="f2191"/>
                  <a:pt x="f2192" y="f2193"/>
                  <a:pt x="f2194" y="f2195"/>
                </a:cubicBezTo>
                <a:cubicBezTo>
                  <a:pt x="f2196" y="f2197"/>
                  <a:pt x="f2198" y="f2199"/>
                  <a:pt x="f2200" y="f2201"/>
                </a:cubicBezTo>
                <a:cubicBezTo>
                  <a:pt x="f2202" y="f2203"/>
                  <a:pt x="f2204" y="f2205"/>
                  <a:pt x="f2206" y="f2207"/>
                </a:cubicBezTo>
                <a:cubicBezTo>
                  <a:pt x="f2208" y="f2209"/>
                  <a:pt x="f2210" y="f2211"/>
                  <a:pt x="f2212" y="f2213"/>
                </a:cubicBezTo>
                <a:lnTo>
                  <a:pt x="f2214" y="f2215"/>
                </a:lnTo>
                <a:cubicBezTo>
                  <a:pt x="f2216" y="f2217"/>
                  <a:pt x="f2218" y="f2219"/>
                  <a:pt x="f2220" y="f2221"/>
                </a:cubicBezTo>
                <a:cubicBezTo>
                  <a:pt x="f2222" y="f2223"/>
                  <a:pt x="f2224" y="f2225"/>
                  <a:pt x="f2226" y="f2227"/>
                </a:cubicBezTo>
                <a:cubicBezTo>
                  <a:pt x="f2228" y="f2229"/>
                  <a:pt x="f2230" y="f2231"/>
                  <a:pt x="f2232" y="f2233"/>
                </a:cubicBezTo>
                <a:cubicBezTo>
                  <a:pt x="f2234" y="f2235"/>
                  <a:pt x="f2236" y="f2237"/>
                  <a:pt x="f2238" y="f2239"/>
                </a:cubicBezTo>
                <a:close/>
                <a:moveTo>
                  <a:pt x="f2240" y="f2241"/>
                </a:moveTo>
                <a:cubicBezTo>
                  <a:pt x="f2242" y="f2243"/>
                  <a:pt x="f2244" y="f2245"/>
                  <a:pt x="f2246" y="f2247"/>
                </a:cubicBezTo>
                <a:lnTo>
                  <a:pt x="f2248" y="f2249"/>
                </a:lnTo>
                <a:cubicBezTo>
                  <a:pt x="f2250" y="f2251"/>
                  <a:pt x="f2252" y="f2253"/>
                  <a:pt x="f669" y="f2254"/>
                </a:cubicBezTo>
                <a:cubicBezTo>
                  <a:pt x="f2255" y="f2256"/>
                  <a:pt x="f2257" y="f2258"/>
                  <a:pt x="f2259" y="f2260"/>
                </a:cubicBezTo>
                <a:close/>
                <a:moveTo>
                  <a:pt x="f2261" y="f2262"/>
                </a:moveTo>
                <a:lnTo>
                  <a:pt x="f244" y="f2263"/>
                </a:lnTo>
                <a:lnTo>
                  <a:pt x="f2264" y="f2265"/>
                </a:lnTo>
                <a:lnTo>
                  <a:pt x="f208" y="f2266"/>
                </a:lnTo>
                <a:lnTo>
                  <a:pt x="f2267" y="f2268"/>
                </a:lnTo>
                <a:lnTo>
                  <a:pt x="f2269" y="f2270"/>
                </a:lnTo>
                <a:lnTo>
                  <a:pt x="f2271" y="f2272"/>
                </a:lnTo>
                <a:lnTo>
                  <a:pt x="f2273" y="f2274"/>
                </a:lnTo>
                <a:lnTo>
                  <a:pt x="f2275" y="f2276"/>
                </a:lnTo>
                <a:lnTo>
                  <a:pt x="f2277" y="f2278"/>
                </a:lnTo>
                <a:lnTo>
                  <a:pt x="f2279" y="f2280"/>
                </a:lnTo>
                <a:lnTo>
                  <a:pt x="f2281" y="f2282"/>
                </a:lnTo>
                <a:lnTo>
                  <a:pt x="f2283" y="f2284"/>
                </a:lnTo>
                <a:lnTo>
                  <a:pt x="f2285" y="f2286"/>
                </a:lnTo>
                <a:lnTo>
                  <a:pt x="f2287" y="f2288"/>
                </a:lnTo>
                <a:close/>
                <a:moveTo>
                  <a:pt x="f2289" y="f2290"/>
                </a:moveTo>
                <a:cubicBezTo>
                  <a:pt x="f2291" y="f2290"/>
                  <a:pt x="f2292" y="f2293"/>
                  <a:pt x="f2294" y="f2295"/>
                </a:cubicBezTo>
                <a:cubicBezTo>
                  <a:pt x="f2296" y="f2297"/>
                  <a:pt x="f180" y="f2298"/>
                  <a:pt x="f180" y="f2299"/>
                </a:cubicBezTo>
                <a:cubicBezTo>
                  <a:pt x="f180" y="f2300"/>
                  <a:pt x="f2301" y="f2302"/>
                  <a:pt x="f2303" y="f2304"/>
                </a:cubicBezTo>
                <a:cubicBezTo>
                  <a:pt x="f2305" y="f2306"/>
                  <a:pt x="f2307" y="f2308"/>
                  <a:pt x="f2309" y="f2310"/>
                </a:cubicBezTo>
                <a:lnTo>
                  <a:pt x="f2311" y="f2312"/>
                </a:lnTo>
                <a:cubicBezTo>
                  <a:pt x="f2313" y="f2314"/>
                  <a:pt x="f2315" y="f2316"/>
                  <a:pt x="f2317" y="f2318"/>
                </a:cubicBezTo>
                <a:cubicBezTo>
                  <a:pt x="f2319" y="f2320"/>
                  <a:pt x="f2321" y="f2322"/>
                  <a:pt x="f2323" y="f2324"/>
                </a:cubicBezTo>
                <a:cubicBezTo>
                  <a:pt x="f2325" y="f2326"/>
                  <a:pt x="f2327" y="f2328"/>
                  <a:pt x="f2329" y="f2330"/>
                </a:cubicBezTo>
                <a:cubicBezTo>
                  <a:pt x="f2331" y="f2332"/>
                  <a:pt x="f2333" y="f2334"/>
                  <a:pt x="f2333" y="f2335"/>
                </a:cubicBezTo>
                <a:lnTo>
                  <a:pt x="f2333" y="f2336"/>
                </a:lnTo>
                <a:lnTo>
                  <a:pt x="f2337" y="f2336"/>
                </a:lnTo>
                <a:lnTo>
                  <a:pt x="f2337" y="f2338"/>
                </a:lnTo>
                <a:lnTo>
                  <a:pt x="f2339" y="f2338"/>
                </a:lnTo>
                <a:cubicBezTo>
                  <a:pt x="f2340" y="f2341"/>
                  <a:pt x="f2342" y="f2343"/>
                  <a:pt x="f2342" y="f2344"/>
                </a:cubicBezTo>
                <a:cubicBezTo>
                  <a:pt x="f2342" y="f2345"/>
                  <a:pt x="f2342" y="f2346"/>
                  <a:pt x="f2342" y="f2347"/>
                </a:cubicBezTo>
                <a:cubicBezTo>
                  <a:pt x="f2342" y="f2348"/>
                  <a:pt x="f2349" y="f2350"/>
                  <a:pt x="f642" y="f2351"/>
                </a:cubicBezTo>
                <a:cubicBezTo>
                  <a:pt x="f2352" y="f2353"/>
                  <a:pt x="f2354" y="f2355"/>
                  <a:pt x="f2356" y="f2357"/>
                </a:cubicBezTo>
                <a:lnTo>
                  <a:pt x="f2358" y="f2359"/>
                </a:lnTo>
                <a:cubicBezTo>
                  <a:pt x="f2360" y="f2361"/>
                  <a:pt x="f2362" y="f2363"/>
                  <a:pt x="f2364" y="f2365"/>
                </a:cubicBezTo>
                <a:cubicBezTo>
                  <a:pt x="f2366" y="f2367"/>
                  <a:pt x="f2368" y="f2369"/>
                  <a:pt x="f2368" y="f2370"/>
                </a:cubicBezTo>
                <a:cubicBezTo>
                  <a:pt x="f2368" y="f2371"/>
                  <a:pt x="f2372" y="f2373"/>
                  <a:pt x="f2374" y="f2375"/>
                </a:cubicBezTo>
                <a:cubicBezTo>
                  <a:pt x="f2376" y="f2377"/>
                  <a:pt x="f2378" y="f2379"/>
                  <a:pt x="f2380" y="f2381"/>
                </a:cubicBezTo>
                <a:cubicBezTo>
                  <a:pt x="f2382" y="f2383"/>
                  <a:pt x="f2384" y="f2385"/>
                  <a:pt x="f2386" y="f2387"/>
                </a:cubicBezTo>
                <a:cubicBezTo>
                  <a:pt x="f2388" y="f2389"/>
                  <a:pt x="f2390" y="f2391"/>
                  <a:pt x="f2392" y="f2391"/>
                </a:cubicBezTo>
                <a:cubicBezTo>
                  <a:pt x="f2393" y="f2391"/>
                  <a:pt x="f2394" y="f2395"/>
                  <a:pt x="f2396" y="f2397"/>
                </a:cubicBezTo>
                <a:cubicBezTo>
                  <a:pt x="f2398" y="f2399"/>
                  <a:pt x="f2400" y="f2401"/>
                  <a:pt x="f2402" y="f2403"/>
                </a:cubicBezTo>
                <a:lnTo>
                  <a:pt x="f2402" y="f2404"/>
                </a:lnTo>
                <a:cubicBezTo>
                  <a:pt x="f1711" y="f2405"/>
                  <a:pt x="f2406" y="f2407"/>
                  <a:pt x="f2408" y="f2409"/>
                </a:cubicBezTo>
                <a:cubicBezTo>
                  <a:pt x="f2410" y="f2411"/>
                  <a:pt x="f2412" y="f2290"/>
                  <a:pt x="f2289" y="f2290"/>
                </a:cubicBezTo>
                <a:close/>
                <a:moveTo>
                  <a:pt x="f1228" y="f2413"/>
                </a:moveTo>
                <a:lnTo>
                  <a:pt x="f1228" y="f2414"/>
                </a:lnTo>
                <a:lnTo>
                  <a:pt x="f1945" y="f2414"/>
                </a:lnTo>
                <a:cubicBezTo>
                  <a:pt x="f1945" y="f2415"/>
                  <a:pt x="f2416" y="f2417"/>
                  <a:pt x="f2418" y="f2419"/>
                </a:cubicBezTo>
                <a:cubicBezTo>
                  <a:pt x="f2420" y="f2421"/>
                  <a:pt x="f2422" y="f2423"/>
                  <a:pt x="f2424" y="f2425"/>
                </a:cubicBezTo>
                <a:cubicBezTo>
                  <a:pt x="f2426" y="f2427"/>
                  <a:pt x="f2428" y="f2429"/>
                  <a:pt x="f2430" y="f2431"/>
                </a:cubicBezTo>
                <a:cubicBezTo>
                  <a:pt x="f2432" y="f2433"/>
                  <a:pt x="f2434" y="f2435"/>
                  <a:pt x="f2436" y="f2437"/>
                </a:cubicBezTo>
                <a:cubicBezTo>
                  <a:pt x="f2438" y="f2439"/>
                  <a:pt x="f2440" y="f2441"/>
                  <a:pt x="f2442" y="f2443"/>
                </a:cubicBezTo>
                <a:cubicBezTo>
                  <a:pt x="f2444" y="f2445"/>
                  <a:pt x="f2446" y="f2447"/>
                  <a:pt x="f2446" y="f2448"/>
                </a:cubicBezTo>
                <a:lnTo>
                  <a:pt x="f2446" y="f2449"/>
                </a:lnTo>
                <a:lnTo>
                  <a:pt x="f2450" y="f2449"/>
                </a:lnTo>
                <a:lnTo>
                  <a:pt x="f2450" y="f2451"/>
                </a:lnTo>
                <a:cubicBezTo>
                  <a:pt x="f2450" y="f2452"/>
                  <a:pt x="f2453" y="f2454"/>
                  <a:pt x="f2455" y="f2456"/>
                </a:cubicBezTo>
                <a:cubicBezTo>
                  <a:pt x="f2457" y="f2458"/>
                  <a:pt x="f2459" y="f2460"/>
                  <a:pt x="f2461" y="f2462"/>
                </a:cubicBezTo>
                <a:cubicBezTo>
                  <a:pt x="f2463" y="f2464"/>
                  <a:pt x="f2465" y="f2466"/>
                  <a:pt x="f2467" y="f2468"/>
                </a:cubicBezTo>
                <a:cubicBezTo>
                  <a:pt x="f2469" y="f2470"/>
                  <a:pt x="f2471" y="f2472"/>
                  <a:pt x="f2473" y="f2474"/>
                </a:cubicBezTo>
                <a:cubicBezTo>
                  <a:pt x="f2475" y="f2476"/>
                  <a:pt x="f2477" y="f2478"/>
                  <a:pt x="f2479" y="f2480"/>
                </a:cubicBezTo>
                <a:cubicBezTo>
                  <a:pt x="f2481" y="f2482"/>
                  <a:pt x="f2483" y="f2484"/>
                  <a:pt x="f2485" y="f2486"/>
                </a:cubicBezTo>
                <a:cubicBezTo>
                  <a:pt x="f1957" y="f2487"/>
                  <a:pt x="f2488" y="f2489"/>
                  <a:pt x="f2488" y="f2490"/>
                </a:cubicBezTo>
                <a:lnTo>
                  <a:pt x="f2488" y="f2413"/>
                </a:lnTo>
                <a:close/>
                <a:moveTo>
                  <a:pt x="f1291" y="f2413"/>
                </a:moveTo>
                <a:lnTo>
                  <a:pt x="f1291" y="f2414"/>
                </a:lnTo>
                <a:lnTo>
                  <a:pt x="f1971" y="f2414"/>
                </a:lnTo>
                <a:cubicBezTo>
                  <a:pt x="f1971" y="f2415"/>
                  <a:pt x="f2491" y="f2417"/>
                  <a:pt x="f2492" y="f2419"/>
                </a:cubicBezTo>
                <a:cubicBezTo>
                  <a:pt x="f2493" y="f2421"/>
                  <a:pt x="f2494" y="f2423"/>
                  <a:pt x="f2495" y="f2425"/>
                </a:cubicBezTo>
                <a:cubicBezTo>
                  <a:pt x="f2496" y="f2427"/>
                  <a:pt x="f2497" y="f2429"/>
                  <a:pt x="f2498" y="f2431"/>
                </a:cubicBezTo>
                <a:cubicBezTo>
                  <a:pt x="f2499" y="f2433"/>
                  <a:pt x="f2500" y="f2435"/>
                  <a:pt x="f2501" y="f2437"/>
                </a:cubicBezTo>
                <a:cubicBezTo>
                  <a:pt x="f2502" y="f2439"/>
                  <a:pt x="f2503" y="f2441"/>
                  <a:pt x="f2504" y="f2443"/>
                </a:cubicBezTo>
                <a:cubicBezTo>
                  <a:pt x="f2505" y="f2445"/>
                  <a:pt x="f2506" y="f2447"/>
                  <a:pt x="f2506" y="f2448"/>
                </a:cubicBezTo>
                <a:lnTo>
                  <a:pt x="f2506" y="f2449"/>
                </a:lnTo>
                <a:lnTo>
                  <a:pt x="f2507" y="f2449"/>
                </a:lnTo>
                <a:lnTo>
                  <a:pt x="f2507" y="f2451"/>
                </a:lnTo>
                <a:cubicBezTo>
                  <a:pt x="f2507" y="f2452"/>
                  <a:pt x="f2508" y="f2454"/>
                  <a:pt x="f2509" y="f2456"/>
                </a:cubicBezTo>
                <a:cubicBezTo>
                  <a:pt x="f2510" y="f2458"/>
                  <a:pt x="f2511" y="f2460"/>
                  <a:pt x="f2512" y="f2462"/>
                </a:cubicBezTo>
                <a:cubicBezTo>
                  <a:pt x="f2513" y="f2464"/>
                  <a:pt x="f2514" y="f2466"/>
                  <a:pt x="f2515" y="f2468"/>
                </a:cubicBezTo>
                <a:cubicBezTo>
                  <a:pt x="f2516" y="f2470"/>
                  <a:pt x="f2517" y="f2472"/>
                  <a:pt x="f2518" y="f2474"/>
                </a:cubicBezTo>
                <a:cubicBezTo>
                  <a:pt x="f2519" y="f2476"/>
                  <a:pt x="f2520" y="f2478"/>
                  <a:pt x="f2521" y="f2480"/>
                </a:cubicBezTo>
                <a:cubicBezTo>
                  <a:pt x="f2522" y="f2482"/>
                  <a:pt x="f2523" y="f2484"/>
                  <a:pt x="f2524" y="f2486"/>
                </a:cubicBezTo>
                <a:cubicBezTo>
                  <a:pt x="f1977" y="f2487"/>
                  <a:pt x="f2525" y="f2489"/>
                  <a:pt x="f2525" y="f2490"/>
                </a:cubicBezTo>
                <a:lnTo>
                  <a:pt x="f2525" y="f2413"/>
                </a:lnTo>
                <a:close/>
                <a:moveTo>
                  <a:pt x="f1327" y="f2413"/>
                </a:moveTo>
                <a:lnTo>
                  <a:pt x="f1327" y="f2414"/>
                </a:lnTo>
                <a:lnTo>
                  <a:pt x="f1990" y="f2414"/>
                </a:lnTo>
                <a:cubicBezTo>
                  <a:pt x="f1990" y="f2415"/>
                  <a:pt x="f2526" y="f2417"/>
                  <a:pt x="f2527" y="f2419"/>
                </a:cubicBezTo>
                <a:cubicBezTo>
                  <a:pt x="f2528" y="f2421"/>
                  <a:pt x="f2529" y="f2423"/>
                  <a:pt x="f2530" y="f2425"/>
                </a:cubicBezTo>
                <a:cubicBezTo>
                  <a:pt x="f2531" y="f2427"/>
                  <a:pt x="f2532" y="f2429"/>
                  <a:pt x="f2533" y="f2431"/>
                </a:cubicBezTo>
                <a:cubicBezTo>
                  <a:pt x="f2534" y="f2433"/>
                  <a:pt x="f2535" y="f2435"/>
                  <a:pt x="f2536" y="f2437"/>
                </a:cubicBezTo>
                <a:cubicBezTo>
                  <a:pt x="f2537" y="f2439"/>
                  <a:pt x="f2538" y="f2441"/>
                  <a:pt x="f2539" y="f2443"/>
                </a:cubicBezTo>
                <a:cubicBezTo>
                  <a:pt x="f2540" y="f2445"/>
                  <a:pt x="f2541" y="f2447"/>
                  <a:pt x="f2541" y="f2448"/>
                </a:cubicBezTo>
                <a:lnTo>
                  <a:pt x="f2541" y="f2449"/>
                </a:lnTo>
                <a:lnTo>
                  <a:pt x="f2542" y="f2449"/>
                </a:lnTo>
                <a:lnTo>
                  <a:pt x="f2542" y="f2451"/>
                </a:lnTo>
                <a:cubicBezTo>
                  <a:pt x="f2542" y="f2452"/>
                  <a:pt x="f2543" y="f2454"/>
                  <a:pt x="f2544" y="f2456"/>
                </a:cubicBezTo>
                <a:cubicBezTo>
                  <a:pt x="f2545" y="f2458"/>
                  <a:pt x="f2546" y="f2460"/>
                  <a:pt x="f2547" y="f2462"/>
                </a:cubicBezTo>
                <a:cubicBezTo>
                  <a:pt x="f2548" y="f2464"/>
                  <a:pt x="f2549" y="f2466"/>
                  <a:pt x="f2550" y="f2468"/>
                </a:cubicBezTo>
                <a:cubicBezTo>
                  <a:pt x="f2551" y="f2470"/>
                  <a:pt x="f2552" y="f2472"/>
                  <a:pt x="f2553" y="f2474"/>
                </a:cubicBezTo>
                <a:cubicBezTo>
                  <a:pt x="f2554" y="f2476"/>
                  <a:pt x="f2555" y="f2478"/>
                  <a:pt x="f2556" y="f2480"/>
                </a:cubicBezTo>
                <a:cubicBezTo>
                  <a:pt x="f2557" y="f2482"/>
                  <a:pt x="f2558" y="f2484"/>
                  <a:pt x="f2559" y="f2486"/>
                </a:cubicBezTo>
                <a:cubicBezTo>
                  <a:pt x="f1996" y="f2487"/>
                  <a:pt x="f2560" y="f2489"/>
                  <a:pt x="f2560" y="f2490"/>
                </a:cubicBezTo>
                <a:lnTo>
                  <a:pt x="f2560" y="f2413"/>
                </a:lnTo>
                <a:close/>
                <a:moveTo>
                  <a:pt x="f2561" y="f2562"/>
                </a:moveTo>
                <a:lnTo>
                  <a:pt x="f29" y="f2563"/>
                </a:lnTo>
                <a:cubicBezTo>
                  <a:pt x="f2564" y="f2565"/>
                  <a:pt x="f2566" y="f2567"/>
                  <a:pt x="f2568" y="f2569"/>
                </a:cubicBezTo>
                <a:cubicBezTo>
                  <a:pt x="f2570" y="f2571"/>
                  <a:pt x="f2572" y="f2573"/>
                  <a:pt x="f2574" y="f2575"/>
                </a:cubicBezTo>
                <a:lnTo>
                  <a:pt x="f1373" y="f2576"/>
                </a:lnTo>
                <a:cubicBezTo>
                  <a:pt x="f2577" y="f2578"/>
                  <a:pt x="f2579" y="f2580"/>
                  <a:pt x="f2581" y="f2582"/>
                </a:cubicBezTo>
                <a:cubicBezTo>
                  <a:pt x="f2583" y="f2584"/>
                  <a:pt x="f2585" y="f2586"/>
                  <a:pt x="f2561" y="f2562"/>
                </a:cubicBezTo>
                <a:close/>
                <a:moveTo>
                  <a:pt x="f2587" y="f2588"/>
                </a:moveTo>
                <a:lnTo>
                  <a:pt x="f124" y="f2589"/>
                </a:lnTo>
                <a:lnTo>
                  <a:pt x="f124" y="f2590"/>
                </a:lnTo>
                <a:lnTo>
                  <a:pt x="f2591" y="f2590"/>
                </a:lnTo>
                <a:cubicBezTo>
                  <a:pt x="f2592" y="f2593"/>
                  <a:pt x="f2594" y="f2595"/>
                  <a:pt x="f2594" y="f2596"/>
                </a:cubicBezTo>
                <a:cubicBezTo>
                  <a:pt x="f2594" y="f2597"/>
                  <a:pt x="f2594" y="f2598"/>
                  <a:pt x="f2594" y="f2599"/>
                </a:cubicBezTo>
                <a:cubicBezTo>
                  <a:pt x="f2594" y="f2600"/>
                  <a:pt x="f2592" y="f2601"/>
                  <a:pt x="f2591" y="f2602"/>
                </a:cubicBezTo>
                <a:cubicBezTo>
                  <a:pt x="f2603" y="f2604"/>
                  <a:pt x="f2605" y="f2606"/>
                  <a:pt x="f2607" y="f2608"/>
                </a:cubicBezTo>
                <a:lnTo>
                  <a:pt x="f2609" y="f2608"/>
                </a:lnTo>
                <a:lnTo>
                  <a:pt x="f2609" y="f2610"/>
                </a:lnTo>
                <a:lnTo>
                  <a:pt x="f2611" y="f2610"/>
                </a:lnTo>
                <a:cubicBezTo>
                  <a:pt x="f2612" y="f2613"/>
                  <a:pt x="f2614" y="f2615"/>
                  <a:pt x="f2616" y="f2617"/>
                </a:cubicBezTo>
                <a:cubicBezTo>
                  <a:pt x="f2618" y="f2619"/>
                  <a:pt x="f2620" y="f2621"/>
                  <a:pt x="f2622" y="f2623"/>
                </a:cubicBezTo>
                <a:lnTo>
                  <a:pt x="f2624" y="f2625"/>
                </a:lnTo>
                <a:cubicBezTo>
                  <a:pt x="f2626" y="f2627"/>
                  <a:pt x="f2628" y="f2629"/>
                  <a:pt x="f2630" y="f2631"/>
                </a:cubicBezTo>
                <a:cubicBezTo>
                  <a:pt x="f2632" y="f2633"/>
                  <a:pt x="f2634" y="f2635"/>
                  <a:pt x="f759" y="f2636"/>
                </a:cubicBezTo>
                <a:close/>
                <a:moveTo>
                  <a:pt x="f2013" y="f2637"/>
                </a:moveTo>
                <a:lnTo>
                  <a:pt x="f2015" y="f2638"/>
                </a:lnTo>
                <a:cubicBezTo>
                  <a:pt x="f2639" y="f2640"/>
                  <a:pt x="f2641" y="f2642"/>
                  <a:pt x="f2643" y="f2644"/>
                </a:cubicBezTo>
                <a:cubicBezTo>
                  <a:pt x="f2645" y="f2646"/>
                  <a:pt x="f2647" y="f2648"/>
                  <a:pt x="f2649" y="f2650"/>
                </a:cubicBezTo>
                <a:lnTo>
                  <a:pt x="f2651" y="f2652"/>
                </a:lnTo>
                <a:cubicBezTo>
                  <a:pt x="f2653" y="f2654"/>
                  <a:pt x="f2655" y="f2656"/>
                  <a:pt x="f2657" y="f2658"/>
                </a:cubicBezTo>
                <a:cubicBezTo>
                  <a:pt x="f2659" y="f2660"/>
                  <a:pt x="f2661" y="f2662"/>
                  <a:pt x="f2013" y="f2637"/>
                </a:cubicBezTo>
                <a:close/>
                <a:moveTo>
                  <a:pt x="f2663" y="f2664"/>
                </a:moveTo>
                <a:cubicBezTo>
                  <a:pt x="f2665" y="f2666"/>
                  <a:pt x="f2667" y="f2668"/>
                  <a:pt x="f2669" y="f2670"/>
                </a:cubicBezTo>
                <a:cubicBezTo>
                  <a:pt x="f2671" y="f2672"/>
                  <a:pt x="f2673" y="f2674"/>
                  <a:pt x="f2649" y="f2675"/>
                </a:cubicBezTo>
                <a:lnTo>
                  <a:pt x="f2676" y="f2677"/>
                </a:lnTo>
                <a:cubicBezTo>
                  <a:pt x="f2678" y="f2679"/>
                  <a:pt x="f2680" y="f2681"/>
                  <a:pt x="f2682" y="f2683"/>
                </a:cubicBezTo>
                <a:cubicBezTo>
                  <a:pt x="f2684" y="f2685"/>
                  <a:pt x="f2686" y="f2687"/>
                  <a:pt x="f2688" y="f2689"/>
                </a:cubicBezTo>
                <a:cubicBezTo>
                  <a:pt x="f2690" y="f2691"/>
                  <a:pt x="f2692" y="f2693"/>
                  <a:pt x="f2694" y="f2695"/>
                </a:cubicBezTo>
                <a:cubicBezTo>
                  <a:pt x="f2696" y="f2697"/>
                  <a:pt x="f2698" y="f2699"/>
                  <a:pt x="f2700" y="f2701"/>
                </a:cubicBezTo>
                <a:close/>
                <a:moveTo>
                  <a:pt x="f2702" y="f2703"/>
                </a:moveTo>
                <a:cubicBezTo>
                  <a:pt x="f2704" y="f2705"/>
                  <a:pt x="f2706" y="f2707"/>
                  <a:pt x="f2708" y="f2709"/>
                </a:cubicBezTo>
                <a:cubicBezTo>
                  <a:pt x="f2710" y="f2711"/>
                  <a:pt x="f2712" y="f2713"/>
                  <a:pt x="f41" y="f2714"/>
                </a:cubicBezTo>
                <a:lnTo>
                  <a:pt x="f2715" y="f2716"/>
                </a:lnTo>
                <a:cubicBezTo>
                  <a:pt x="f2717" y="f2718"/>
                  <a:pt x="f2719" y="f2720"/>
                  <a:pt x="f2721" y="f2722"/>
                </a:cubicBezTo>
                <a:lnTo>
                  <a:pt x="f2723" y="f2722"/>
                </a:lnTo>
                <a:cubicBezTo>
                  <a:pt x="f2724" y="f2725"/>
                  <a:pt x="f2726" y="f2727"/>
                  <a:pt x="f2728" y="f2729"/>
                </a:cubicBezTo>
                <a:lnTo>
                  <a:pt x="f2730" y="f2731"/>
                </a:lnTo>
                <a:cubicBezTo>
                  <a:pt x="f2732" y="f2733"/>
                  <a:pt x="f2734" y="f2735"/>
                  <a:pt x="f2736" y="f2737"/>
                </a:cubicBezTo>
                <a:cubicBezTo>
                  <a:pt x="f2738" y="f2739"/>
                  <a:pt x="f2740" y="f2741"/>
                  <a:pt x="f2742" y="f2743"/>
                </a:cubicBezTo>
                <a:lnTo>
                  <a:pt x="f2744" y="f2745"/>
                </a:lnTo>
                <a:lnTo>
                  <a:pt x="f1038" y="f2746"/>
                </a:lnTo>
                <a:cubicBezTo>
                  <a:pt x="f2747" y="f2748"/>
                  <a:pt x="f2749" y="f2750"/>
                  <a:pt x="f2751" y="f2752"/>
                </a:cubicBezTo>
                <a:cubicBezTo>
                  <a:pt x="f2753" y="f2754"/>
                  <a:pt x="f2755" y="f2756"/>
                  <a:pt x="f2757" y="f2758"/>
                </a:cubicBezTo>
                <a:close/>
                <a:moveTo>
                  <a:pt x="f2759" y="f2760"/>
                </a:moveTo>
                <a:lnTo>
                  <a:pt x="f276" y="f2761"/>
                </a:lnTo>
                <a:lnTo>
                  <a:pt x="f276" y="f2762"/>
                </a:lnTo>
                <a:lnTo>
                  <a:pt x="f2763" y="f2762"/>
                </a:lnTo>
                <a:cubicBezTo>
                  <a:pt x="f2764" y="f2765"/>
                  <a:pt x="f2766" y="f2767"/>
                  <a:pt x="f2766" y="f2768"/>
                </a:cubicBezTo>
                <a:cubicBezTo>
                  <a:pt x="f2766" y="f2769"/>
                  <a:pt x="f2766" y="f2770"/>
                  <a:pt x="f2766" y="f2771"/>
                </a:cubicBezTo>
                <a:cubicBezTo>
                  <a:pt x="f2766" y="f2772"/>
                  <a:pt x="f2764" y="f2773"/>
                  <a:pt x="f2763" y="f2774"/>
                </a:cubicBezTo>
                <a:cubicBezTo>
                  <a:pt x="f2775" y="f2776"/>
                  <a:pt x="f2777" y="f2778"/>
                  <a:pt x="f2779" y="f2780"/>
                </a:cubicBezTo>
                <a:lnTo>
                  <a:pt x="f2781" y="f2780"/>
                </a:lnTo>
                <a:lnTo>
                  <a:pt x="f2781" y="f2782"/>
                </a:lnTo>
                <a:lnTo>
                  <a:pt x="f2783" y="f2782"/>
                </a:lnTo>
                <a:cubicBezTo>
                  <a:pt x="f2784" y="f2785"/>
                  <a:pt x="f2786" y="f2787"/>
                  <a:pt x="f2788" y="f2789"/>
                </a:cubicBezTo>
                <a:cubicBezTo>
                  <a:pt x="f2790" y="f2791"/>
                  <a:pt x="f2792" y="f2793"/>
                  <a:pt x="f2794" y="f2795"/>
                </a:cubicBezTo>
                <a:lnTo>
                  <a:pt x="f2796" y="f2797"/>
                </a:lnTo>
                <a:cubicBezTo>
                  <a:pt x="f2798" y="f2799"/>
                  <a:pt x="f2800" y="f2801"/>
                  <a:pt x="f2802" y="f2803"/>
                </a:cubicBezTo>
                <a:cubicBezTo>
                  <a:pt x="f2804" y="f2805"/>
                  <a:pt x="f2806" y="f2807"/>
                  <a:pt x="f882" y="f2808"/>
                </a:cubicBezTo>
                <a:close/>
                <a:moveTo>
                  <a:pt x="f2809" y="f2810"/>
                </a:moveTo>
                <a:lnTo>
                  <a:pt x="f476" y="f2811"/>
                </a:lnTo>
                <a:lnTo>
                  <a:pt x="f2812" y="f2813"/>
                </a:lnTo>
                <a:lnTo>
                  <a:pt x="f440" y="f2814"/>
                </a:lnTo>
                <a:lnTo>
                  <a:pt x="f2815" y="f2816"/>
                </a:lnTo>
                <a:lnTo>
                  <a:pt x="f2817" y="f2818"/>
                </a:lnTo>
                <a:lnTo>
                  <a:pt x="f2819" y="f2820"/>
                </a:lnTo>
                <a:lnTo>
                  <a:pt x="f2821" y="f2822"/>
                </a:lnTo>
                <a:lnTo>
                  <a:pt x="f2823" y="f2824"/>
                </a:lnTo>
                <a:lnTo>
                  <a:pt x="f2825" y="f2826"/>
                </a:lnTo>
                <a:lnTo>
                  <a:pt x="f2827" y="f2828"/>
                </a:lnTo>
                <a:lnTo>
                  <a:pt x="f2829" y="f2830"/>
                </a:lnTo>
                <a:lnTo>
                  <a:pt x="f2831" y="f2832"/>
                </a:lnTo>
                <a:lnTo>
                  <a:pt x="f2833" y="f2834"/>
                </a:lnTo>
                <a:lnTo>
                  <a:pt x="f2835" y="f2836"/>
                </a:lnTo>
                <a:close/>
                <a:moveTo>
                  <a:pt x="f2837" y="f2838"/>
                </a:moveTo>
                <a:lnTo>
                  <a:pt x="f348" y="f2839"/>
                </a:lnTo>
                <a:lnTo>
                  <a:pt x="f348" y="f2840"/>
                </a:lnTo>
                <a:lnTo>
                  <a:pt x="f2841" y="f2840"/>
                </a:lnTo>
                <a:cubicBezTo>
                  <a:pt x="f2842" y="f2843"/>
                  <a:pt x="f2844" y="f2845"/>
                  <a:pt x="f2844" y="f2846"/>
                </a:cubicBezTo>
                <a:cubicBezTo>
                  <a:pt x="f2844" y="f2847"/>
                  <a:pt x="f2844" y="f2848"/>
                  <a:pt x="f2844" y="f2849"/>
                </a:cubicBezTo>
                <a:cubicBezTo>
                  <a:pt x="f2844" y="f2850"/>
                  <a:pt x="f2842" y="f2851"/>
                  <a:pt x="f2841" y="f2852"/>
                </a:cubicBezTo>
                <a:cubicBezTo>
                  <a:pt x="f2853" y="f2854"/>
                  <a:pt x="f2855" y="f2856"/>
                  <a:pt x="f2857" y="f2858"/>
                </a:cubicBezTo>
                <a:lnTo>
                  <a:pt x="f2859" y="f2858"/>
                </a:lnTo>
                <a:lnTo>
                  <a:pt x="f2859" y="f2860"/>
                </a:lnTo>
                <a:lnTo>
                  <a:pt x="f2861" y="f2860"/>
                </a:lnTo>
                <a:cubicBezTo>
                  <a:pt x="f2862" y="f2863"/>
                  <a:pt x="f2864" y="f2865"/>
                  <a:pt x="f2866" y="f2867"/>
                </a:cubicBezTo>
                <a:cubicBezTo>
                  <a:pt x="f2868" y="f2869"/>
                  <a:pt x="f2870" y="f2871"/>
                  <a:pt x="f2872" y="f2873"/>
                </a:cubicBezTo>
                <a:lnTo>
                  <a:pt x="f2874" y="f2875"/>
                </a:lnTo>
                <a:cubicBezTo>
                  <a:pt x="f2876" y="f2877"/>
                  <a:pt x="f2878" y="f2879"/>
                  <a:pt x="f2880" y="f2881"/>
                </a:cubicBezTo>
                <a:cubicBezTo>
                  <a:pt x="f2882" y="f2883"/>
                  <a:pt x="f2884" y="f2885"/>
                  <a:pt x="f959" y="f2886"/>
                </a:cubicBezTo>
                <a:close/>
                <a:moveTo>
                  <a:pt x="f2887" y="f2838"/>
                </a:moveTo>
                <a:lnTo>
                  <a:pt x="f411" y="f2839"/>
                </a:lnTo>
                <a:lnTo>
                  <a:pt x="f411" y="f2840"/>
                </a:lnTo>
                <a:lnTo>
                  <a:pt x="f2888" y="f2840"/>
                </a:lnTo>
                <a:cubicBezTo>
                  <a:pt x="f2889" y="f2843"/>
                  <a:pt x="f2890" y="f2845"/>
                  <a:pt x="f2890" y="f2846"/>
                </a:cubicBezTo>
                <a:cubicBezTo>
                  <a:pt x="f2890" y="f2847"/>
                  <a:pt x="f2890" y="f2848"/>
                  <a:pt x="f2890" y="f2849"/>
                </a:cubicBezTo>
                <a:cubicBezTo>
                  <a:pt x="f2890" y="f2850"/>
                  <a:pt x="f2889" y="f2851"/>
                  <a:pt x="f2888" y="f2852"/>
                </a:cubicBezTo>
                <a:cubicBezTo>
                  <a:pt x="f2891" y="f2854"/>
                  <a:pt x="f2892" y="f2856"/>
                  <a:pt x="f2893" y="f2858"/>
                </a:cubicBezTo>
                <a:lnTo>
                  <a:pt x="f2894" y="f2858"/>
                </a:lnTo>
                <a:lnTo>
                  <a:pt x="f2894" y="f2860"/>
                </a:lnTo>
                <a:lnTo>
                  <a:pt x="f2895" y="f2860"/>
                </a:lnTo>
                <a:cubicBezTo>
                  <a:pt x="f2896" y="f2863"/>
                  <a:pt x="f2897" y="f2865"/>
                  <a:pt x="f2898" y="f2867"/>
                </a:cubicBezTo>
                <a:cubicBezTo>
                  <a:pt x="f2899" y="f2869"/>
                  <a:pt x="f2900" y="f2871"/>
                  <a:pt x="f2901" y="f2873"/>
                </a:cubicBezTo>
                <a:lnTo>
                  <a:pt x="f2902" y="f2875"/>
                </a:lnTo>
                <a:cubicBezTo>
                  <a:pt x="f2903" y="f2877"/>
                  <a:pt x="f2904" y="f2879"/>
                  <a:pt x="f2905" y="f2881"/>
                </a:cubicBezTo>
                <a:cubicBezTo>
                  <a:pt x="f2906" y="f2883"/>
                  <a:pt x="f2907" y="f2885"/>
                  <a:pt x="f979" y="f2886"/>
                </a:cubicBezTo>
                <a:close/>
                <a:moveTo>
                  <a:pt x="f2184" y="f2908"/>
                </a:moveTo>
                <a:lnTo>
                  <a:pt x="f2186" y="f2909"/>
                </a:lnTo>
                <a:cubicBezTo>
                  <a:pt x="f2910" y="f2911"/>
                  <a:pt x="f2912" y="f2913"/>
                  <a:pt x="f2914" y="f2915"/>
                </a:cubicBezTo>
                <a:cubicBezTo>
                  <a:pt x="f2916" y="f2917"/>
                  <a:pt x="f2918" y="f2919"/>
                  <a:pt x="f2920" y="f2921"/>
                </a:cubicBezTo>
                <a:lnTo>
                  <a:pt x="f2922" y="f2923"/>
                </a:lnTo>
                <a:cubicBezTo>
                  <a:pt x="f2924" y="f2925"/>
                  <a:pt x="f2926" y="f2927"/>
                  <a:pt x="f2928" y="f2929"/>
                </a:cubicBezTo>
                <a:cubicBezTo>
                  <a:pt x="f2930" y="f2931"/>
                  <a:pt x="f2932" y="f2933"/>
                  <a:pt x="f2184" y="f2908"/>
                </a:cubicBezTo>
                <a:close/>
                <a:moveTo>
                  <a:pt x="f2934" y="f2935"/>
                </a:moveTo>
                <a:cubicBezTo>
                  <a:pt x="f2936" y="f2937"/>
                  <a:pt x="f2938" y="f2939"/>
                  <a:pt x="f2940" y="f2941"/>
                </a:cubicBezTo>
                <a:cubicBezTo>
                  <a:pt x="f2942" y="f2943"/>
                  <a:pt x="f2944" y="f2945"/>
                  <a:pt x="f2920" y="f2946"/>
                </a:cubicBezTo>
                <a:lnTo>
                  <a:pt x="f2947" y="f2948"/>
                </a:lnTo>
                <a:cubicBezTo>
                  <a:pt x="f2949" y="f2950"/>
                  <a:pt x="f2951" y="f2952"/>
                  <a:pt x="f2953" y="f2954"/>
                </a:cubicBezTo>
                <a:cubicBezTo>
                  <a:pt x="f2955" y="f2956"/>
                  <a:pt x="f2957" y="f2958"/>
                  <a:pt x="f2959" y="f2960"/>
                </a:cubicBezTo>
                <a:cubicBezTo>
                  <a:pt x="f2961" y="f2962"/>
                  <a:pt x="f2963" y="f2964"/>
                  <a:pt x="f2965" y="f2966"/>
                </a:cubicBezTo>
                <a:cubicBezTo>
                  <a:pt x="f2967" y="f2968"/>
                  <a:pt x="f2969" y="f2970"/>
                  <a:pt x="f2971" y="f2972"/>
                </a:cubicBezTo>
                <a:close/>
                <a:moveTo>
                  <a:pt x="f2973" y="f2974"/>
                </a:moveTo>
                <a:lnTo>
                  <a:pt x="f682" y="f2975"/>
                </a:lnTo>
                <a:lnTo>
                  <a:pt x="f2976" y="f2977"/>
                </a:lnTo>
                <a:lnTo>
                  <a:pt x="f29" y="f2978"/>
                </a:lnTo>
                <a:lnTo>
                  <a:pt x="f2979" y="f2980"/>
                </a:lnTo>
                <a:lnTo>
                  <a:pt x="f2981" y="f2982"/>
                </a:lnTo>
                <a:lnTo>
                  <a:pt x="f2983" y="f2984"/>
                </a:lnTo>
                <a:lnTo>
                  <a:pt x="f38" y="f2985"/>
                </a:lnTo>
                <a:lnTo>
                  <a:pt x="f2986" y="f2987"/>
                </a:lnTo>
                <a:lnTo>
                  <a:pt x="f2988" y="f2989"/>
                </a:lnTo>
                <a:lnTo>
                  <a:pt x="f2990" y="f2991"/>
                </a:lnTo>
                <a:lnTo>
                  <a:pt x="f2992" y="f2993"/>
                </a:lnTo>
                <a:lnTo>
                  <a:pt x="f2994" y="f2995"/>
                </a:lnTo>
                <a:lnTo>
                  <a:pt x="f2996" y="f2997"/>
                </a:lnTo>
                <a:lnTo>
                  <a:pt x="f2998" y="f2999"/>
                </a:lnTo>
                <a:close/>
                <a:moveTo>
                  <a:pt x="f2271" y="f3000"/>
                </a:moveTo>
                <a:cubicBezTo>
                  <a:pt x="f3001" y="f3000"/>
                  <a:pt x="f3002" y="f3003"/>
                  <a:pt x="f211" y="f3004"/>
                </a:cubicBezTo>
                <a:cubicBezTo>
                  <a:pt x="f3005" y="f3006"/>
                  <a:pt x="f3007" y="f3008"/>
                  <a:pt x="f3007" y="f3009"/>
                </a:cubicBezTo>
                <a:cubicBezTo>
                  <a:pt x="f3007" y="f3010"/>
                  <a:pt x="f3005" y="f3011"/>
                  <a:pt x="f211" y="f3012"/>
                </a:cubicBezTo>
                <a:cubicBezTo>
                  <a:pt x="f3002" y="f3013"/>
                  <a:pt x="f3001" y="f3014"/>
                  <a:pt x="f2271" y="f3014"/>
                </a:cubicBezTo>
                <a:cubicBezTo>
                  <a:pt x="f3015" y="f3014"/>
                  <a:pt x="f3016" y="f3017"/>
                  <a:pt x="f3018" y="f3019"/>
                </a:cubicBezTo>
                <a:cubicBezTo>
                  <a:pt x="f3020" y="f3021"/>
                  <a:pt x="f244" y="f3022"/>
                  <a:pt x="f244" y="f3023"/>
                </a:cubicBezTo>
                <a:cubicBezTo>
                  <a:pt x="f244" y="f3008"/>
                  <a:pt x="f3024" y="f3025"/>
                  <a:pt x="f3026" y="f3027"/>
                </a:cubicBezTo>
                <a:cubicBezTo>
                  <a:pt x="f3028" y="f3029"/>
                  <a:pt x="f3030" y="f3000"/>
                  <a:pt x="f2271" y="f3000"/>
                </a:cubicBezTo>
                <a:close/>
                <a:moveTo>
                  <a:pt x="f1842" y="f3031"/>
                </a:moveTo>
                <a:lnTo>
                  <a:pt x="f1842" y="f3032"/>
                </a:lnTo>
                <a:lnTo>
                  <a:pt x="f3033" y="f3032"/>
                </a:lnTo>
                <a:lnTo>
                  <a:pt x="f3034" y="f3035"/>
                </a:lnTo>
                <a:cubicBezTo>
                  <a:pt x="f3036" y="f3035"/>
                  <a:pt x="f3037" y="f3038"/>
                  <a:pt x="f3039" y="f3040"/>
                </a:cubicBezTo>
                <a:cubicBezTo>
                  <a:pt x="f3041" y="f3042"/>
                  <a:pt x="f3043" y="f3044"/>
                  <a:pt x="f3045" y="f3044"/>
                </a:cubicBezTo>
                <a:cubicBezTo>
                  <a:pt x="f3046" y="f3044"/>
                  <a:pt x="f3047" y="f3048"/>
                  <a:pt x="f3049" y="f3050"/>
                </a:cubicBezTo>
                <a:cubicBezTo>
                  <a:pt x="f3051" y="f3052"/>
                  <a:pt x="f41" y="f3053"/>
                  <a:pt x="f41" y="f3054"/>
                </a:cubicBezTo>
                <a:cubicBezTo>
                  <a:pt x="f41" y="f3055"/>
                  <a:pt x="f3056" y="f3057"/>
                  <a:pt x="f3058" y="f3059"/>
                </a:cubicBezTo>
                <a:cubicBezTo>
                  <a:pt x="f2719" y="f3060"/>
                  <a:pt x="f3061" y="f3062"/>
                  <a:pt x="f556" y="f3062"/>
                </a:cubicBezTo>
                <a:lnTo>
                  <a:pt x="f3063" y="f3062"/>
                </a:lnTo>
                <a:lnTo>
                  <a:pt x="f3063" y="f3064"/>
                </a:lnTo>
                <a:cubicBezTo>
                  <a:pt x="f3065" y="f3066"/>
                  <a:pt x="f3067" y="f3068"/>
                  <a:pt x="f3069" y="f3068"/>
                </a:cubicBezTo>
                <a:cubicBezTo>
                  <a:pt x="f3070" y="f3068"/>
                  <a:pt x="f3071" y="f3068"/>
                  <a:pt x="f3072" y="f3068"/>
                </a:cubicBezTo>
                <a:cubicBezTo>
                  <a:pt x="f3073" y="f3068"/>
                  <a:pt x="f3074" y="f3075"/>
                  <a:pt x="f3076" y="f3077"/>
                </a:cubicBezTo>
                <a:cubicBezTo>
                  <a:pt x="f3078" y="f3079"/>
                  <a:pt x="f1857" y="f3080"/>
                  <a:pt x="f1857" y="f3081"/>
                </a:cubicBezTo>
                <a:cubicBezTo>
                  <a:pt x="f1857" y="f3082"/>
                  <a:pt x="f3083" y="f3084"/>
                  <a:pt x="f3085" y="f3086"/>
                </a:cubicBezTo>
                <a:cubicBezTo>
                  <a:pt x="f3087" y="f3088"/>
                  <a:pt x="f3089" y="f3090"/>
                  <a:pt x="f3091" y="f3090"/>
                </a:cubicBezTo>
                <a:cubicBezTo>
                  <a:pt x="f3092" y="f3090"/>
                  <a:pt x="f505" y="f3093"/>
                  <a:pt x="f1840" y="f3094"/>
                </a:cubicBezTo>
                <a:cubicBezTo>
                  <a:pt x="f3095" y="f3096"/>
                  <a:pt x="f3097" y="f3098"/>
                  <a:pt x="f3099" y="f3100"/>
                </a:cubicBezTo>
                <a:lnTo>
                  <a:pt x="f558" y="f3031"/>
                </a:lnTo>
                <a:close/>
                <a:moveTo>
                  <a:pt x="f3101" y="f3102"/>
                </a:moveTo>
                <a:lnTo>
                  <a:pt x="f1228" y="f3103"/>
                </a:lnTo>
                <a:lnTo>
                  <a:pt x="f1228" y="f3104"/>
                </a:lnTo>
                <a:lnTo>
                  <a:pt x="f3105" y="f3104"/>
                </a:lnTo>
                <a:lnTo>
                  <a:pt x="f3105" y="f3106"/>
                </a:lnTo>
                <a:lnTo>
                  <a:pt x="f3107" y="f3106"/>
                </a:lnTo>
                <a:lnTo>
                  <a:pt x="f3107" y="f3108"/>
                </a:lnTo>
                <a:lnTo>
                  <a:pt x="f3105" y="f3108"/>
                </a:lnTo>
                <a:lnTo>
                  <a:pt x="f3105" y="f3109"/>
                </a:lnTo>
                <a:lnTo>
                  <a:pt x="f3110" y="f3109"/>
                </a:lnTo>
                <a:lnTo>
                  <a:pt x="f3111" y="f3102"/>
                </a:lnTo>
                <a:close/>
                <a:moveTo>
                  <a:pt x="f3112" y="f3102"/>
                </a:moveTo>
                <a:lnTo>
                  <a:pt x="f1291" y="f3103"/>
                </a:lnTo>
                <a:lnTo>
                  <a:pt x="f1291" y="f3104"/>
                </a:lnTo>
                <a:lnTo>
                  <a:pt x="f3113" y="f3104"/>
                </a:lnTo>
                <a:lnTo>
                  <a:pt x="f3113" y="f3106"/>
                </a:lnTo>
                <a:lnTo>
                  <a:pt x="f3114" y="f3106"/>
                </a:lnTo>
                <a:lnTo>
                  <a:pt x="f3114" y="f3108"/>
                </a:lnTo>
                <a:lnTo>
                  <a:pt x="f3113" y="f3108"/>
                </a:lnTo>
                <a:lnTo>
                  <a:pt x="f3113" y="f3109"/>
                </a:lnTo>
                <a:lnTo>
                  <a:pt x="f3115" y="f3109"/>
                </a:lnTo>
                <a:lnTo>
                  <a:pt x="f3116" y="f3102"/>
                </a:lnTo>
                <a:close/>
                <a:moveTo>
                  <a:pt x="f3117" y="f3102"/>
                </a:moveTo>
                <a:lnTo>
                  <a:pt x="f1327" y="f3103"/>
                </a:lnTo>
                <a:lnTo>
                  <a:pt x="f1327" y="f3104"/>
                </a:lnTo>
                <a:lnTo>
                  <a:pt x="f3118" y="f3104"/>
                </a:lnTo>
                <a:lnTo>
                  <a:pt x="f3118" y="f3106"/>
                </a:lnTo>
                <a:lnTo>
                  <a:pt x="f3119" y="f3106"/>
                </a:lnTo>
                <a:lnTo>
                  <a:pt x="f3119" y="f3108"/>
                </a:lnTo>
                <a:lnTo>
                  <a:pt x="f3118" y="f3108"/>
                </a:lnTo>
                <a:lnTo>
                  <a:pt x="f3118" y="f3109"/>
                </a:lnTo>
                <a:lnTo>
                  <a:pt x="f3120" y="f3109"/>
                </a:lnTo>
                <a:lnTo>
                  <a:pt x="f3121" y="f3102"/>
                </a:lnTo>
                <a:close/>
                <a:moveTo>
                  <a:pt x="f3122" y="f3123"/>
                </a:moveTo>
                <a:lnTo>
                  <a:pt x="f180" y="f3124"/>
                </a:lnTo>
                <a:lnTo>
                  <a:pt x="f180" y="f3125"/>
                </a:lnTo>
                <a:lnTo>
                  <a:pt x="f3126" y="f3127"/>
                </a:lnTo>
                <a:lnTo>
                  <a:pt x="f3126" y="f3128"/>
                </a:lnTo>
                <a:lnTo>
                  <a:pt x="f3129" y="f3128"/>
                </a:lnTo>
                <a:lnTo>
                  <a:pt x="f3129" y="f3123"/>
                </a:lnTo>
                <a:close/>
                <a:moveTo>
                  <a:pt x="f3130" y="f3131"/>
                </a:moveTo>
                <a:cubicBezTo>
                  <a:pt x="f3132" y="f3131"/>
                  <a:pt x="f3133" y="f3134"/>
                  <a:pt x="f3135" y="f3136"/>
                </a:cubicBezTo>
                <a:cubicBezTo>
                  <a:pt x="f3137" y="f3138"/>
                  <a:pt x="f208" y="f3139"/>
                  <a:pt x="f208" y="f3140"/>
                </a:cubicBezTo>
                <a:cubicBezTo>
                  <a:pt x="f208" y="f3141"/>
                  <a:pt x="f3142" y="f3143"/>
                  <a:pt x="f3144" y="f3145"/>
                </a:cubicBezTo>
                <a:cubicBezTo>
                  <a:pt x="f3146" y="f3147"/>
                  <a:pt x="f3148" y="f3149"/>
                  <a:pt x="f3150" y="f3151"/>
                </a:cubicBezTo>
                <a:cubicBezTo>
                  <a:pt x="f787" y="f3152"/>
                  <a:pt x="f3153" y="f3154"/>
                  <a:pt x="f3155" y="f3156"/>
                </a:cubicBezTo>
                <a:cubicBezTo>
                  <a:pt x="f3157" y="f3158"/>
                  <a:pt x="f3159" y="f3160"/>
                  <a:pt x="f3161" y="f3162"/>
                </a:cubicBezTo>
                <a:lnTo>
                  <a:pt x="f3163" y="f3162"/>
                </a:lnTo>
                <a:cubicBezTo>
                  <a:pt x="f3164" y="f3165"/>
                  <a:pt x="f3166" y="f3167"/>
                  <a:pt x="f3168" y="f3169"/>
                </a:cubicBezTo>
                <a:cubicBezTo>
                  <a:pt x="f3170" y="f3171"/>
                  <a:pt x="f3172" y="f3173"/>
                  <a:pt x="f1183" y="f3174"/>
                </a:cubicBezTo>
                <a:cubicBezTo>
                  <a:pt x="f3175" y="f3176"/>
                  <a:pt x="f2275" y="f3177"/>
                  <a:pt x="f3178" y="f3177"/>
                </a:cubicBezTo>
                <a:cubicBezTo>
                  <a:pt x="f3179" y="f3177"/>
                  <a:pt x="f3180" y="f3181"/>
                  <a:pt x="f3182" y="f3183"/>
                </a:cubicBezTo>
                <a:cubicBezTo>
                  <a:pt x="f3184" y="f3185"/>
                  <a:pt x="f797" y="f3186"/>
                  <a:pt x="f3187" y="f3188"/>
                </a:cubicBezTo>
                <a:cubicBezTo>
                  <a:pt x="f3189" y="f3190"/>
                  <a:pt x="f3191" y="f3192"/>
                  <a:pt x="f3193" y="f3194"/>
                </a:cubicBezTo>
                <a:cubicBezTo>
                  <a:pt x="f3195" y="f3196"/>
                  <a:pt x="f3197" y="f3198"/>
                  <a:pt x="f3197" y="f3199"/>
                </a:cubicBezTo>
                <a:cubicBezTo>
                  <a:pt x="f3197" y="f3200"/>
                  <a:pt x="f3201" y="f3202"/>
                  <a:pt x="f3203" y="f3204"/>
                </a:cubicBezTo>
                <a:cubicBezTo>
                  <a:pt x="f3205" y="f3206"/>
                  <a:pt x="f3207" y="f3000"/>
                  <a:pt x="f3208" y="f3209"/>
                </a:cubicBezTo>
                <a:cubicBezTo>
                  <a:pt x="f3210" y="f3211"/>
                  <a:pt x="f3212" y="f3213"/>
                  <a:pt x="f3214" y="f3215"/>
                </a:cubicBezTo>
                <a:cubicBezTo>
                  <a:pt x="f3216" y="f3217"/>
                  <a:pt x="f3218" y="f3131"/>
                  <a:pt x="f3130" y="f3131"/>
                </a:cubicBezTo>
                <a:close/>
                <a:moveTo>
                  <a:pt x="f2015" y="f3219"/>
                </a:moveTo>
                <a:lnTo>
                  <a:pt x="f2015" y="f3220"/>
                </a:lnTo>
                <a:lnTo>
                  <a:pt x="f2688" y="f3220"/>
                </a:lnTo>
                <a:cubicBezTo>
                  <a:pt x="f2688" y="f3221"/>
                  <a:pt x="f3222" y="f3223"/>
                  <a:pt x="f3224" y="f3225"/>
                </a:cubicBezTo>
                <a:cubicBezTo>
                  <a:pt x="f3226" y="f3227"/>
                  <a:pt x="f3228" y="f3229"/>
                  <a:pt x="f3230" y="f3231"/>
                </a:cubicBezTo>
                <a:cubicBezTo>
                  <a:pt x="f3232" y="f3233"/>
                  <a:pt x="f3234" y="f3235"/>
                  <a:pt x="f3236" y="f3237"/>
                </a:cubicBezTo>
                <a:cubicBezTo>
                  <a:pt x="f3238" y="f3239"/>
                  <a:pt x="f3240" y="f3241"/>
                  <a:pt x="f3242" y="f3243"/>
                </a:cubicBezTo>
                <a:cubicBezTo>
                  <a:pt x="f3244" y="f3245"/>
                  <a:pt x="f3246" y="f3247"/>
                  <a:pt x="f3248" y="f3249"/>
                </a:cubicBezTo>
                <a:cubicBezTo>
                  <a:pt x="f3250" y="f3251"/>
                  <a:pt x="f3252" y="f3253"/>
                  <a:pt x="f3252" y="f3254"/>
                </a:cubicBezTo>
                <a:lnTo>
                  <a:pt x="f3252" y="f3255"/>
                </a:lnTo>
                <a:lnTo>
                  <a:pt x="f3256" y="f3255"/>
                </a:lnTo>
                <a:lnTo>
                  <a:pt x="f3256" y="f3257"/>
                </a:lnTo>
                <a:cubicBezTo>
                  <a:pt x="f3256" y="f3258"/>
                  <a:pt x="f3259" y="f3260"/>
                  <a:pt x="f3261" y="f3262"/>
                </a:cubicBezTo>
                <a:cubicBezTo>
                  <a:pt x="f3263" y="f3264"/>
                  <a:pt x="f3265" y="f3266"/>
                  <a:pt x="f3267" y="f3268"/>
                </a:cubicBezTo>
                <a:cubicBezTo>
                  <a:pt x="f3269" y="f3270"/>
                  <a:pt x="f3271" y="f3272"/>
                  <a:pt x="f3273" y="f3274"/>
                </a:cubicBezTo>
                <a:cubicBezTo>
                  <a:pt x="f3275" y="f3276"/>
                  <a:pt x="f3277" y="f3278"/>
                  <a:pt x="f3279" y="f3280"/>
                </a:cubicBezTo>
                <a:cubicBezTo>
                  <a:pt x="f3281" y="f3282"/>
                  <a:pt x="f3283" y="f3284"/>
                  <a:pt x="f3285" y="f3286"/>
                </a:cubicBezTo>
                <a:cubicBezTo>
                  <a:pt x="f3287" y="f3288"/>
                  <a:pt x="f3289" y="f3290"/>
                  <a:pt x="f3291" y="f3292"/>
                </a:cubicBezTo>
                <a:cubicBezTo>
                  <a:pt x="f2700" y="f3293"/>
                  <a:pt x="f3294" y="f3295"/>
                  <a:pt x="f3294" y="f3296"/>
                </a:cubicBezTo>
                <a:lnTo>
                  <a:pt x="f3294" y="f3219"/>
                </a:lnTo>
                <a:close/>
                <a:moveTo>
                  <a:pt x="f3297" y="f3298"/>
                </a:moveTo>
                <a:cubicBezTo>
                  <a:pt x="f3299" y="f3300"/>
                  <a:pt x="f3301" y="f3302"/>
                  <a:pt x="f3303" y="f3304"/>
                </a:cubicBezTo>
                <a:cubicBezTo>
                  <a:pt x="f3305" y="f3306"/>
                  <a:pt x="f3307" y="f3308"/>
                  <a:pt x="f124" y="f3309"/>
                </a:cubicBezTo>
                <a:lnTo>
                  <a:pt x="f3310" y="f3311"/>
                </a:lnTo>
                <a:cubicBezTo>
                  <a:pt x="f3312" y="f3313"/>
                  <a:pt x="f3314" y="f3315"/>
                  <a:pt x="f3316" y="f3317"/>
                </a:cubicBezTo>
                <a:lnTo>
                  <a:pt x="f3318" y="f3317"/>
                </a:lnTo>
                <a:cubicBezTo>
                  <a:pt x="f3319" y="f3320"/>
                  <a:pt x="f3321" y="f3322"/>
                  <a:pt x="f3323" y="f3324"/>
                </a:cubicBezTo>
                <a:lnTo>
                  <a:pt x="f3325" y="f3326"/>
                </a:lnTo>
                <a:cubicBezTo>
                  <a:pt x="f3327" y="f3328"/>
                  <a:pt x="f3329" y="f3330"/>
                  <a:pt x="f3331" y="f3332"/>
                </a:cubicBezTo>
                <a:cubicBezTo>
                  <a:pt x="f3333" y="f3334"/>
                  <a:pt x="f3335" y="f3336"/>
                  <a:pt x="f3337" y="f3338"/>
                </a:cubicBezTo>
                <a:lnTo>
                  <a:pt x="f3339" y="f3340"/>
                </a:lnTo>
                <a:lnTo>
                  <a:pt x="f1809" y="f3341"/>
                </a:lnTo>
                <a:cubicBezTo>
                  <a:pt x="f3342" y="f3343"/>
                  <a:pt x="f3344" y="f3345"/>
                  <a:pt x="f3346" y="f3347"/>
                </a:cubicBezTo>
                <a:cubicBezTo>
                  <a:pt x="f3348" y="f3349"/>
                  <a:pt x="f3350" y="f3351"/>
                  <a:pt x="f3352" y="f3353"/>
                </a:cubicBezTo>
                <a:close/>
                <a:moveTo>
                  <a:pt x="f2819" y="f3354"/>
                </a:moveTo>
                <a:cubicBezTo>
                  <a:pt x="f3355" y="f3354"/>
                  <a:pt x="f3356" y="f3357"/>
                  <a:pt x="f443" y="f3358"/>
                </a:cubicBezTo>
                <a:cubicBezTo>
                  <a:pt x="f3359" y="f3360"/>
                  <a:pt x="f3361" y="f3362"/>
                  <a:pt x="f3361" y="f3363"/>
                </a:cubicBezTo>
                <a:cubicBezTo>
                  <a:pt x="f3361" y="f3364"/>
                  <a:pt x="f3359" y="f3365"/>
                  <a:pt x="f443" y="f3366"/>
                </a:cubicBezTo>
                <a:cubicBezTo>
                  <a:pt x="f3356" y="f3367"/>
                  <a:pt x="f3355" y="f3368"/>
                  <a:pt x="f2819" y="f3368"/>
                </a:cubicBezTo>
                <a:cubicBezTo>
                  <a:pt x="f3369" y="f3368"/>
                  <a:pt x="f3370" y="f3371"/>
                  <a:pt x="f3372" y="f3373"/>
                </a:cubicBezTo>
                <a:cubicBezTo>
                  <a:pt x="f3374" y="f3375"/>
                  <a:pt x="f476" y="f3376"/>
                  <a:pt x="f476" y="f3377"/>
                </a:cubicBezTo>
                <a:cubicBezTo>
                  <a:pt x="f476" y="f3362"/>
                  <a:pt x="f3378" y="f3379"/>
                  <a:pt x="f3380" y="f3381"/>
                </a:cubicBezTo>
                <a:cubicBezTo>
                  <a:pt x="f3382" y="f3383"/>
                  <a:pt x="f3384" y="f3354"/>
                  <a:pt x="f2819" y="f3354"/>
                </a:cubicBezTo>
                <a:close/>
                <a:moveTo>
                  <a:pt x="f3385" y="f3386"/>
                </a:moveTo>
                <a:cubicBezTo>
                  <a:pt x="f3387" y="f3386"/>
                  <a:pt x="f3388" y="f3389"/>
                  <a:pt x="f3390" y="f3391"/>
                </a:cubicBezTo>
                <a:cubicBezTo>
                  <a:pt x="f3392" y="f3393"/>
                  <a:pt x="f440" y="f3394"/>
                  <a:pt x="f440" y="f3395"/>
                </a:cubicBezTo>
                <a:cubicBezTo>
                  <a:pt x="f440" y="f3396"/>
                  <a:pt x="f3397" y="f3398"/>
                  <a:pt x="f3399" y="f3400"/>
                </a:cubicBezTo>
                <a:cubicBezTo>
                  <a:pt x="f3401" y="f3402"/>
                  <a:pt x="f3403" y="f3404"/>
                  <a:pt x="f3405" y="f3406"/>
                </a:cubicBezTo>
                <a:cubicBezTo>
                  <a:pt x="f1006" y="f3407"/>
                  <a:pt x="f3408" y="f3409"/>
                  <a:pt x="f3410" y="f3411"/>
                </a:cubicBezTo>
                <a:cubicBezTo>
                  <a:pt x="f3412" y="f3413"/>
                  <a:pt x="f3414" y="f3415"/>
                  <a:pt x="f3416" y="f3417"/>
                </a:cubicBezTo>
                <a:lnTo>
                  <a:pt x="f3418" y="f3417"/>
                </a:lnTo>
                <a:cubicBezTo>
                  <a:pt x="f3419" y="f3420"/>
                  <a:pt x="f3421" y="f3422"/>
                  <a:pt x="f3423" y="f3424"/>
                </a:cubicBezTo>
                <a:cubicBezTo>
                  <a:pt x="f3425" y="f3426"/>
                  <a:pt x="f3427" y="f3428"/>
                  <a:pt x="f1648" y="f3429"/>
                </a:cubicBezTo>
                <a:cubicBezTo>
                  <a:pt x="f3430" y="f3431"/>
                  <a:pt x="f2823" y="f3432"/>
                  <a:pt x="f3433" y="f3432"/>
                </a:cubicBezTo>
                <a:cubicBezTo>
                  <a:pt x="f3434" y="f3432"/>
                  <a:pt x="f3435" y="f3436"/>
                  <a:pt x="f3437" y="f3438"/>
                </a:cubicBezTo>
                <a:cubicBezTo>
                  <a:pt x="f3439" y="f3440"/>
                  <a:pt x="f1016" y="f3441"/>
                  <a:pt x="f3442" y="f3443"/>
                </a:cubicBezTo>
                <a:cubicBezTo>
                  <a:pt x="f3444" y="f3445"/>
                  <a:pt x="f3446" y="f3447"/>
                  <a:pt x="f3448" y="f3449"/>
                </a:cubicBezTo>
                <a:cubicBezTo>
                  <a:pt x="f3450" y="f3451"/>
                  <a:pt x="f3452" y="f3453"/>
                  <a:pt x="f3452" y="f3454"/>
                </a:cubicBezTo>
                <a:cubicBezTo>
                  <a:pt x="f3452" y="f3455"/>
                  <a:pt x="f3456" y="f3457"/>
                  <a:pt x="f3458" y="f3459"/>
                </a:cubicBezTo>
                <a:cubicBezTo>
                  <a:pt x="f3460" y="f3461"/>
                  <a:pt x="f3462" y="f3354"/>
                  <a:pt x="f3463" y="f3464"/>
                </a:cubicBezTo>
                <a:cubicBezTo>
                  <a:pt x="f3465" y="f3466"/>
                  <a:pt x="f3467" y="f3468"/>
                  <a:pt x="f3469" y="f3470"/>
                </a:cubicBezTo>
                <a:cubicBezTo>
                  <a:pt x="f3471" y="f3472"/>
                  <a:pt x="f3473" y="f3386"/>
                  <a:pt x="f3385" y="f3386"/>
                </a:cubicBezTo>
                <a:close/>
                <a:moveTo>
                  <a:pt x="f3474" y="f3475"/>
                </a:moveTo>
                <a:cubicBezTo>
                  <a:pt x="f3476" y="f3477"/>
                  <a:pt x="f3478" y="f3479"/>
                  <a:pt x="f3480" y="f3481"/>
                </a:cubicBezTo>
                <a:cubicBezTo>
                  <a:pt x="f3482" y="f3483"/>
                  <a:pt x="f3484" y="f3485"/>
                  <a:pt x="f276" y="f3486"/>
                </a:cubicBezTo>
                <a:lnTo>
                  <a:pt x="f3487" y="f3488"/>
                </a:lnTo>
                <a:cubicBezTo>
                  <a:pt x="f3489" y="f3490"/>
                  <a:pt x="f3491" y="f3492"/>
                  <a:pt x="f3493" y="f3494"/>
                </a:cubicBezTo>
                <a:lnTo>
                  <a:pt x="f3495" y="f3494"/>
                </a:lnTo>
                <a:cubicBezTo>
                  <a:pt x="f3496" y="f3497"/>
                  <a:pt x="f3498" y="f3499"/>
                  <a:pt x="f3500" y="f3501"/>
                </a:cubicBezTo>
                <a:lnTo>
                  <a:pt x="f3502" y="f3503"/>
                </a:lnTo>
                <a:cubicBezTo>
                  <a:pt x="f3504" y="f3505"/>
                  <a:pt x="f3506" y="f3507"/>
                  <a:pt x="f3508" y="f3509"/>
                </a:cubicBezTo>
                <a:cubicBezTo>
                  <a:pt x="f3510" y="f3511"/>
                  <a:pt x="f3512" y="f3513"/>
                  <a:pt x="f3514" y="f3515"/>
                </a:cubicBezTo>
                <a:lnTo>
                  <a:pt x="f3516" y="f3517"/>
                </a:lnTo>
                <a:lnTo>
                  <a:pt x="f2095" y="f3518"/>
                </a:lnTo>
                <a:cubicBezTo>
                  <a:pt x="f3519" y="f3520"/>
                  <a:pt x="f3521" y="f3522"/>
                  <a:pt x="f3523" y="f3524"/>
                </a:cubicBezTo>
                <a:cubicBezTo>
                  <a:pt x="f3525" y="f3526"/>
                  <a:pt x="f3527" y="f3528"/>
                  <a:pt x="f3529" y="f3530"/>
                </a:cubicBezTo>
                <a:close/>
                <a:moveTo>
                  <a:pt x="f3531" y="f3532"/>
                </a:moveTo>
                <a:cubicBezTo>
                  <a:pt x="f3533" y="f3534"/>
                  <a:pt x="f3535" y="f3536"/>
                  <a:pt x="f3537" y="f3538"/>
                </a:cubicBezTo>
                <a:cubicBezTo>
                  <a:pt x="f3539" y="f3540"/>
                  <a:pt x="f3541" y="f3542"/>
                  <a:pt x="f348" y="f3543"/>
                </a:cubicBezTo>
                <a:lnTo>
                  <a:pt x="f3544" y="f3545"/>
                </a:lnTo>
                <a:cubicBezTo>
                  <a:pt x="f3546" y="f3547"/>
                  <a:pt x="f3548" y="f3549"/>
                  <a:pt x="f3550" y="f3551"/>
                </a:cubicBezTo>
                <a:lnTo>
                  <a:pt x="f3552" y="f3551"/>
                </a:lnTo>
                <a:cubicBezTo>
                  <a:pt x="f3553" y="f3554"/>
                  <a:pt x="f3555" y="f3556"/>
                  <a:pt x="f3557" y="f3558"/>
                </a:cubicBezTo>
                <a:lnTo>
                  <a:pt x="f3559" y="f3560"/>
                </a:lnTo>
                <a:cubicBezTo>
                  <a:pt x="f3561" y="f3562"/>
                  <a:pt x="f3563" y="f3564"/>
                  <a:pt x="f3565" y="f3566"/>
                </a:cubicBezTo>
                <a:cubicBezTo>
                  <a:pt x="f3567" y="f3568"/>
                  <a:pt x="f3569" y="f3570"/>
                  <a:pt x="f3571" y="f3572"/>
                </a:cubicBezTo>
                <a:lnTo>
                  <a:pt x="f3573" y="f3574"/>
                </a:lnTo>
                <a:lnTo>
                  <a:pt x="f2127" y="f3575"/>
                </a:lnTo>
                <a:cubicBezTo>
                  <a:pt x="f3576" y="f3577"/>
                  <a:pt x="f3578" y="f3579"/>
                  <a:pt x="f3580" y="f3581"/>
                </a:cubicBezTo>
                <a:cubicBezTo>
                  <a:pt x="f3582" y="f3583"/>
                  <a:pt x="f3584" y="f3585"/>
                  <a:pt x="f3586" y="f3587"/>
                </a:cubicBezTo>
                <a:close/>
                <a:moveTo>
                  <a:pt x="f3588" y="f3532"/>
                </a:moveTo>
                <a:cubicBezTo>
                  <a:pt x="f3589" y="f3534"/>
                  <a:pt x="f3590" y="f3536"/>
                  <a:pt x="f3591" y="f3538"/>
                </a:cubicBezTo>
                <a:cubicBezTo>
                  <a:pt x="f3592" y="f3540"/>
                  <a:pt x="f3593" y="f3542"/>
                  <a:pt x="f411" y="f3543"/>
                </a:cubicBezTo>
                <a:lnTo>
                  <a:pt x="f3594" y="f3545"/>
                </a:lnTo>
                <a:cubicBezTo>
                  <a:pt x="f3595" y="f3547"/>
                  <a:pt x="f3596" y="f3549"/>
                  <a:pt x="f3597" y="f3551"/>
                </a:cubicBezTo>
                <a:lnTo>
                  <a:pt x="f3598" y="f3551"/>
                </a:lnTo>
                <a:cubicBezTo>
                  <a:pt x="f3599" y="f3554"/>
                  <a:pt x="f3600" y="f3556"/>
                  <a:pt x="f3601" y="f3558"/>
                </a:cubicBezTo>
                <a:lnTo>
                  <a:pt x="f3602" y="f3560"/>
                </a:lnTo>
                <a:cubicBezTo>
                  <a:pt x="f3603" y="f3562"/>
                  <a:pt x="f3604" y="f3564"/>
                  <a:pt x="f3605" y="f3566"/>
                </a:cubicBezTo>
                <a:cubicBezTo>
                  <a:pt x="f3606" y="f3568"/>
                  <a:pt x="f3607" y="f3570"/>
                  <a:pt x="f3608" y="f3572"/>
                </a:cubicBezTo>
                <a:lnTo>
                  <a:pt x="f3609" y="f3574"/>
                </a:lnTo>
                <a:lnTo>
                  <a:pt x="f2137" y="f3575"/>
                </a:lnTo>
                <a:cubicBezTo>
                  <a:pt x="f3610" y="f3577"/>
                  <a:pt x="f3611" y="f3579"/>
                  <a:pt x="f3612" y="f3581"/>
                </a:cubicBezTo>
                <a:cubicBezTo>
                  <a:pt x="f3613" y="f3583"/>
                  <a:pt x="f3614" y="f3585"/>
                  <a:pt x="f3615" y="f3587"/>
                </a:cubicBezTo>
                <a:close/>
                <a:moveTo>
                  <a:pt x="f2186" y="f3616"/>
                </a:moveTo>
                <a:lnTo>
                  <a:pt x="f2186" y="f3617"/>
                </a:lnTo>
                <a:lnTo>
                  <a:pt x="f2959" y="f3617"/>
                </a:lnTo>
                <a:cubicBezTo>
                  <a:pt x="f2959" y="f3618"/>
                  <a:pt x="f3619" y="f3620"/>
                  <a:pt x="f3621" y="f3622"/>
                </a:cubicBezTo>
                <a:cubicBezTo>
                  <a:pt x="f3623" y="f3624"/>
                  <a:pt x="f3625" y="f3626"/>
                  <a:pt x="f3627" y="f3628"/>
                </a:cubicBezTo>
                <a:cubicBezTo>
                  <a:pt x="f3629" y="f3630"/>
                  <a:pt x="f3631" y="f3632"/>
                  <a:pt x="f3633" y="f3634"/>
                </a:cubicBezTo>
                <a:cubicBezTo>
                  <a:pt x="f3635" y="f3636"/>
                  <a:pt x="f3637" y="f3638"/>
                  <a:pt x="f3639" y="f3640"/>
                </a:cubicBezTo>
                <a:cubicBezTo>
                  <a:pt x="f3641" y="f3642"/>
                  <a:pt x="f3643" y="f3644"/>
                  <a:pt x="f3645" y="f3646"/>
                </a:cubicBezTo>
                <a:cubicBezTo>
                  <a:pt x="f3647" y="f3648"/>
                  <a:pt x="f3649" y="f3650"/>
                  <a:pt x="f3649" y="f3651"/>
                </a:cubicBezTo>
                <a:lnTo>
                  <a:pt x="f3649" y="f3652"/>
                </a:lnTo>
                <a:lnTo>
                  <a:pt x="f3653" y="f3652"/>
                </a:lnTo>
                <a:lnTo>
                  <a:pt x="f3653" y="f3654"/>
                </a:lnTo>
                <a:cubicBezTo>
                  <a:pt x="f3653" y="f3655"/>
                  <a:pt x="f3656" y="f3657"/>
                  <a:pt x="f3658" y="f3659"/>
                </a:cubicBezTo>
                <a:cubicBezTo>
                  <a:pt x="f3660" y="f3661"/>
                  <a:pt x="f3662" y="f3663"/>
                  <a:pt x="f3664" y="f3665"/>
                </a:cubicBezTo>
                <a:cubicBezTo>
                  <a:pt x="f3666" y="f3667"/>
                  <a:pt x="f3668" y="f3669"/>
                  <a:pt x="f3670" y="f3671"/>
                </a:cubicBezTo>
                <a:cubicBezTo>
                  <a:pt x="f3672" y="f3673"/>
                  <a:pt x="f3674" y="f3675"/>
                  <a:pt x="f3676" y="f3677"/>
                </a:cubicBezTo>
                <a:cubicBezTo>
                  <a:pt x="f3678" y="f3679"/>
                  <a:pt x="f3680" y="f3681"/>
                  <a:pt x="f3682" y="f3683"/>
                </a:cubicBezTo>
                <a:cubicBezTo>
                  <a:pt x="f3684" y="f3685"/>
                  <a:pt x="f3686" y="f3687"/>
                  <a:pt x="f3688" y="f3689"/>
                </a:cubicBezTo>
                <a:cubicBezTo>
                  <a:pt x="f2971" y="f3690"/>
                  <a:pt x="f3691" y="f3692"/>
                  <a:pt x="f3691" y="f3693"/>
                </a:cubicBezTo>
                <a:lnTo>
                  <a:pt x="f3691" y="f3616"/>
                </a:lnTo>
                <a:close/>
                <a:moveTo>
                  <a:pt x="f3694" y="f3695"/>
                </a:moveTo>
                <a:cubicBezTo>
                  <a:pt x="f3696" y="f3697"/>
                  <a:pt x="f3698" y="f3699"/>
                  <a:pt x="f3700" y="f3701"/>
                </a:cubicBezTo>
                <a:lnTo>
                  <a:pt x="f3702" y="f3703"/>
                </a:lnTo>
                <a:cubicBezTo>
                  <a:pt x="f3704" y="f3705"/>
                  <a:pt x="f3706" y="f3707"/>
                  <a:pt x="f1844" y="f3708"/>
                </a:cubicBezTo>
                <a:cubicBezTo>
                  <a:pt x="f3709" y="f3710"/>
                  <a:pt x="f3711" y="f3712"/>
                  <a:pt x="f3713" y="f3714"/>
                </a:cubicBezTo>
                <a:close/>
                <a:moveTo>
                  <a:pt x="f2983" y="f3715"/>
                </a:moveTo>
                <a:cubicBezTo>
                  <a:pt x="f3716" y="f3715"/>
                  <a:pt x="f3717" y="f3718"/>
                  <a:pt x="f649" y="f3719"/>
                </a:cubicBezTo>
                <a:cubicBezTo>
                  <a:pt x="f3720" y="f3721"/>
                  <a:pt x="f3722" y="f3723"/>
                  <a:pt x="f3722" y="f3724"/>
                </a:cubicBezTo>
                <a:cubicBezTo>
                  <a:pt x="f3722" y="f3725"/>
                  <a:pt x="f3720" y="f3726"/>
                  <a:pt x="f649" y="f3727"/>
                </a:cubicBezTo>
                <a:cubicBezTo>
                  <a:pt x="f3717" y="f3728"/>
                  <a:pt x="f3716" y="f3729"/>
                  <a:pt x="f2983" y="f3729"/>
                </a:cubicBezTo>
                <a:cubicBezTo>
                  <a:pt x="f3730" y="f3729"/>
                  <a:pt x="f3731" y="f3732"/>
                  <a:pt x="f3733" y="f3734"/>
                </a:cubicBezTo>
                <a:cubicBezTo>
                  <a:pt x="f3735" y="f3736"/>
                  <a:pt x="f682" y="f3737"/>
                  <a:pt x="f682" y="f3738"/>
                </a:cubicBezTo>
                <a:cubicBezTo>
                  <a:pt x="f682" y="f3723"/>
                  <a:pt x="f3739" y="f3740"/>
                  <a:pt x="f3741" y="f3742"/>
                </a:cubicBezTo>
                <a:cubicBezTo>
                  <a:pt x="f3743" y="f3744"/>
                  <a:pt x="f3745" y="f3715"/>
                  <a:pt x="f2983" y="f3715"/>
                </a:cubicBezTo>
                <a:close/>
                <a:moveTo>
                  <a:pt x="f3746" y="f3747"/>
                </a:moveTo>
                <a:cubicBezTo>
                  <a:pt x="f3748" y="f3747"/>
                  <a:pt x="f3749" y="f3750"/>
                  <a:pt x="f3751" y="f3752"/>
                </a:cubicBezTo>
                <a:cubicBezTo>
                  <a:pt x="f3753" y="f3754"/>
                  <a:pt x="f29" y="f3755"/>
                  <a:pt x="f29" y="f3756"/>
                </a:cubicBezTo>
                <a:cubicBezTo>
                  <a:pt x="f29" y="f3757"/>
                  <a:pt x="f3758" y="f3759"/>
                  <a:pt x="f3760" y="f3761"/>
                </a:cubicBezTo>
                <a:cubicBezTo>
                  <a:pt x="f3762" y="f3763"/>
                  <a:pt x="f3764" y="f3765"/>
                  <a:pt x="f3766" y="f3767"/>
                </a:cubicBezTo>
                <a:cubicBezTo>
                  <a:pt x="f1380" y="f3768"/>
                  <a:pt x="f3769" y="f3770"/>
                  <a:pt x="f3771" y="f3772"/>
                </a:cubicBezTo>
                <a:cubicBezTo>
                  <a:pt x="f3773" y="f3774"/>
                  <a:pt x="f3775" y="f3776"/>
                  <a:pt x="f3777" y="f3778"/>
                </a:cubicBezTo>
                <a:lnTo>
                  <a:pt x="f3779" y="f3778"/>
                </a:lnTo>
                <a:cubicBezTo>
                  <a:pt x="f3780" y="f3781"/>
                  <a:pt x="f3782" y="f3783"/>
                  <a:pt x="f3784" y="f3785"/>
                </a:cubicBezTo>
                <a:cubicBezTo>
                  <a:pt x="f3786" y="f3787"/>
                  <a:pt x="f3788" y="f3789"/>
                  <a:pt x="f1782" y="f3790"/>
                </a:cubicBezTo>
                <a:cubicBezTo>
                  <a:pt x="f3791" y="f3792"/>
                  <a:pt x="f2986" y="f3793"/>
                  <a:pt x="f3794" y="f3793"/>
                </a:cubicBezTo>
                <a:cubicBezTo>
                  <a:pt x="f3795" y="f3793"/>
                  <a:pt x="f3796" y="f3797"/>
                  <a:pt x="f3798" y="f3799"/>
                </a:cubicBezTo>
                <a:cubicBezTo>
                  <a:pt x="f3800" y="f3801"/>
                  <a:pt x="f1390" y="f3802"/>
                  <a:pt x="f3803" y="f3804"/>
                </a:cubicBezTo>
                <a:cubicBezTo>
                  <a:pt x="f3805" y="f3806"/>
                  <a:pt x="f3807" y="f3808"/>
                  <a:pt x="f3809" y="f3810"/>
                </a:cubicBezTo>
                <a:cubicBezTo>
                  <a:pt x="f3811" y="f3812"/>
                  <a:pt x="f3813" y="f3814"/>
                  <a:pt x="f3813" y="f3815"/>
                </a:cubicBezTo>
                <a:cubicBezTo>
                  <a:pt x="f3813" y="f3816"/>
                  <a:pt x="f3817" y="f3818"/>
                  <a:pt x="f3819" y="f3820"/>
                </a:cubicBezTo>
                <a:cubicBezTo>
                  <a:pt x="f3821" y="f3822"/>
                  <a:pt x="f3823" y="f3715"/>
                  <a:pt x="f3824" y="f3825"/>
                </a:cubicBezTo>
                <a:cubicBezTo>
                  <a:pt x="f3826" y="f3827"/>
                  <a:pt x="f3828" y="f3829"/>
                  <a:pt x="f3830" y="f3831"/>
                </a:cubicBezTo>
                <a:cubicBezTo>
                  <a:pt x="f3832" y="f3833"/>
                  <a:pt x="f3834" y="f3747"/>
                  <a:pt x="f3746" y="f3747"/>
                </a:cubicBezTo>
                <a:close/>
                <a:moveTo>
                  <a:pt x="f2609" y="f3835"/>
                </a:moveTo>
                <a:lnTo>
                  <a:pt x="f2609" y="f3836"/>
                </a:lnTo>
                <a:lnTo>
                  <a:pt x="f3837" y="f3836"/>
                </a:lnTo>
                <a:lnTo>
                  <a:pt x="f3838" y="f3839"/>
                </a:lnTo>
                <a:cubicBezTo>
                  <a:pt x="f3840" y="f3839"/>
                  <a:pt x="f3841" y="f3842"/>
                  <a:pt x="f3843" y="f3844"/>
                </a:cubicBezTo>
                <a:cubicBezTo>
                  <a:pt x="f3845" y="f3846"/>
                  <a:pt x="f3847" y="f3848"/>
                  <a:pt x="f3849" y="f3848"/>
                </a:cubicBezTo>
                <a:cubicBezTo>
                  <a:pt x="f3850" y="f3848"/>
                  <a:pt x="f3851" y="f3852"/>
                  <a:pt x="f3853" y="f3854"/>
                </a:cubicBezTo>
                <a:cubicBezTo>
                  <a:pt x="f3855" y="f3856"/>
                  <a:pt x="f124" y="f3857"/>
                  <a:pt x="f124" y="f3858"/>
                </a:cubicBezTo>
                <a:cubicBezTo>
                  <a:pt x="f124" y="f3859"/>
                  <a:pt x="f3860" y="f3861"/>
                  <a:pt x="f3862" y="f3863"/>
                </a:cubicBezTo>
                <a:cubicBezTo>
                  <a:pt x="f3314" y="f3864"/>
                  <a:pt x="f3865" y="f3866"/>
                  <a:pt x="f1115" y="f3866"/>
                </a:cubicBezTo>
                <a:lnTo>
                  <a:pt x="f3867" y="f3866"/>
                </a:lnTo>
                <a:lnTo>
                  <a:pt x="f3867" y="f3868"/>
                </a:lnTo>
                <a:cubicBezTo>
                  <a:pt x="f3869" y="f3870"/>
                  <a:pt x="f3871" y="f3872"/>
                  <a:pt x="f3873" y="f3872"/>
                </a:cubicBezTo>
                <a:cubicBezTo>
                  <a:pt x="f3874" y="f3872"/>
                  <a:pt x="f3875" y="f3872"/>
                  <a:pt x="f3876" y="f3872"/>
                </a:cubicBezTo>
                <a:cubicBezTo>
                  <a:pt x="f3877" y="f3872"/>
                  <a:pt x="f3878" y="f3879"/>
                  <a:pt x="f3880" y="f3881"/>
                </a:cubicBezTo>
                <a:cubicBezTo>
                  <a:pt x="f3882" y="f3883"/>
                  <a:pt x="f2624" y="f3884"/>
                  <a:pt x="f2624" y="f3885"/>
                </a:cubicBezTo>
                <a:cubicBezTo>
                  <a:pt x="f2624" y="f3886"/>
                  <a:pt x="f3887" y="f3888"/>
                  <a:pt x="f3889" y="f3890"/>
                </a:cubicBezTo>
                <a:cubicBezTo>
                  <a:pt x="f3891" y="f3892"/>
                  <a:pt x="f3893" y="f3894"/>
                  <a:pt x="f3895" y="f3894"/>
                </a:cubicBezTo>
                <a:cubicBezTo>
                  <a:pt x="f3896" y="f3894"/>
                  <a:pt x="f1064" y="f3897"/>
                  <a:pt x="f2607" y="f3898"/>
                </a:cubicBezTo>
                <a:cubicBezTo>
                  <a:pt x="f3899" y="f3900"/>
                  <a:pt x="f3901" y="f3902"/>
                  <a:pt x="f3903" y="f3904"/>
                </a:cubicBezTo>
                <a:lnTo>
                  <a:pt x="f1117" y="f3835"/>
                </a:lnTo>
                <a:close/>
                <a:moveTo>
                  <a:pt x="f3905" y="f3906"/>
                </a:moveTo>
                <a:lnTo>
                  <a:pt x="f2015" y="f3907"/>
                </a:lnTo>
                <a:lnTo>
                  <a:pt x="f2015" y="f3908"/>
                </a:lnTo>
                <a:lnTo>
                  <a:pt x="f3909" y="f3908"/>
                </a:lnTo>
                <a:lnTo>
                  <a:pt x="f3909" y="f3910"/>
                </a:lnTo>
                <a:lnTo>
                  <a:pt x="f3911" y="f3910"/>
                </a:lnTo>
                <a:lnTo>
                  <a:pt x="f3911" y="f3912"/>
                </a:lnTo>
                <a:lnTo>
                  <a:pt x="f3909" y="f3912"/>
                </a:lnTo>
                <a:lnTo>
                  <a:pt x="f3909" y="f3913"/>
                </a:lnTo>
                <a:lnTo>
                  <a:pt x="f3914" y="f3913"/>
                </a:lnTo>
                <a:lnTo>
                  <a:pt x="f3915" y="f3906"/>
                </a:lnTo>
                <a:close/>
                <a:moveTo>
                  <a:pt x="f3916" y="f3917"/>
                </a:moveTo>
                <a:lnTo>
                  <a:pt x="f41" y="f3918"/>
                </a:lnTo>
                <a:cubicBezTo>
                  <a:pt x="f3919" y="f3920"/>
                  <a:pt x="f3921" y="f3922"/>
                  <a:pt x="f3923" y="f3924"/>
                </a:cubicBezTo>
                <a:cubicBezTo>
                  <a:pt x="f3925" y="f3926"/>
                  <a:pt x="f3927" y="f3928"/>
                  <a:pt x="f3929" y="f3930"/>
                </a:cubicBezTo>
                <a:lnTo>
                  <a:pt x="f2721" y="f3931"/>
                </a:lnTo>
                <a:cubicBezTo>
                  <a:pt x="f3932" y="f3933"/>
                  <a:pt x="f3934" y="f3935"/>
                  <a:pt x="f519" y="f3936"/>
                </a:cubicBezTo>
                <a:cubicBezTo>
                  <a:pt x="f3937" y="f3938"/>
                  <a:pt x="f3939" y="f3940"/>
                  <a:pt x="f3916" y="f3917"/>
                </a:cubicBezTo>
                <a:close/>
                <a:moveTo>
                  <a:pt x="f3941" y="f3942"/>
                </a:moveTo>
                <a:lnTo>
                  <a:pt x="f1228" y="f3943"/>
                </a:lnTo>
                <a:lnTo>
                  <a:pt x="f1228" y="f3944"/>
                </a:lnTo>
                <a:lnTo>
                  <a:pt x="f3945" y="f3944"/>
                </a:lnTo>
                <a:cubicBezTo>
                  <a:pt x="f3946" y="f3947"/>
                  <a:pt x="f3948" y="f3949"/>
                  <a:pt x="f3948" y="f3950"/>
                </a:cubicBezTo>
                <a:cubicBezTo>
                  <a:pt x="f3948" y="f3951"/>
                  <a:pt x="f3948" y="f3952"/>
                  <a:pt x="f3948" y="f3953"/>
                </a:cubicBezTo>
                <a:cubicBezTo>
                  <a:pt x="f3948" y="f3954"/>
                  <a:pt x="f3946" y="f3955"/>
                  <a:pt x="f3945" y="f3956"/>
                </a:cubicBezTo>
                <a:cubicBezTo>
                  <a:pt x="f3957" y="f3958"/>
                  <a:pt x="f3959" y="f3960"/>
                  <a:pt x="f3961" y="f3962"/>
                </a:cubicBezTo>
                <a:lnTo>
                  <a:pt x="f3963" y="f3962"/>
                </a:lnTo>
                <a:lnTo>
                  <a:pt x="f3963" y="f3964"/>
                </a:lnTo>
                <a:lnTo>
                  <a:pt x="f3965" y="f3964"/>
                </a:lnTo>
                <a:cubicBezTo>
                  <a:pt x="f3966" y="f3967"/>
                  <a:pt x="f3968" y="f3969"/>
                  <a:pt x="f3970" y="f3971"/>
                </a:cubicBezTo>
                <a:cubicBezTo>
                  <a:pt x="f3972" y="f3973"/>
                  <a:pt x="f3974" y="f3975"/>
                  <a:pt x="f3976" y="f3977"/>
                </a:cubicBezTo>
                <a:lnTo>
                  <a:pt x="f3978" y="f3979"/>
                </a:lnTo>
                <a:cubicBezTo>
                  <a:pt x="f3980" y="f3981"/>
                  <a:pt x="f3982" y="f3983"/>
                  <a:pt x="f3984" y="f3985"/>
                </a:cubicBezTo>
                <a:cubicBezTo>
                  <a:pt x="f3986" y="f3987"/>
                  <a:pt x="f3988" y="f3989"/>
                  <a:pt x="f1957" y="f3990"/>
                </a:cubicBezTo>
                <a:close/>
                <a:moveTo>
                  <a:pt x="f3991" y="f3942"/>
                </a:moveTo>
                <a:lnTo>
                  <a:pt x="f1291" y="f3943"/>
                </a:lnTo>
                <a:lnTo>
                  <a:pt x="f1291" y="f3944"/>
                </a:lnTo>
                <a:lnTo>
                  <a:pt x="f3992" y="f3944"/>
                </a:lnTo>
                <a:cubicBezTo>
                  <a:pt x="f3993" y="f3947"/>
                  <a:pt x="f3994" y="f3995"/>
                  <a:pt x="f3994" y="f3950"/>
                </a:cubicBezTo>
                <a:cubicBezTo>
                  <a:pt x="f3994" y="f3951"/>
                  <a:pt x="f3994" y="f3952"/>
                  <a:pt x="f3994" y="f3953"/>
                </a:cubicBezTo>
                <a:cubicBezTo>
                  <a:pt x="f3994" y="f3954"/>
                  <a:pt x="f3993" y="f3955"/>
                  <a:pt x="f3992" y="f3956"/>
                </a:cubicBezTo>
                <a:cubicBezTo>
                  <a:pt x="f3996" y="f3958"/>
                  <a:pt x="f3997" y="f3960"/>
                  <a:pt x="f3998" y="f3962"/>
                </a:cubicBezTo>
                <a:lnTo>
                  <a:pt x="f3999" y="f3962"/>
                </a:lnTo>
                <a:lnTo>
                  <a:pt x="f3999" y="f3964"/>
                </a:lnTo>
                <a:lnTo>
                  <a:pt x="f4000" y="f3964"/>
                </a:lnTo>
                <a:cubicBezTo>
                  <a:pt x="f4001" y="f3967"/>
                  <a:pt x="f4002" y="f4003"/>
                  <a:pt x="f4004" y="f3971"/>
                </a:cubicBezTo>
                <a:cubicBezTo>
                  <a:pt x="f4005" y="f3973"/>
                  <a:pt x="f4006" y="f3975"/>
                  <a:pt x="f4007" y="f3977"/>
                </a:cubicBezTo>
                <a:lnTo>
                  <a:pt x="f4008" y="f3979"/>
                </a:lnTo>
                <a:cubicBezTo>
                  <a:pt x="f4009" y="f3981"/>
                  <a:pt x="f4010" y="f4011"/>
                  <a:pt x="f4012" y="f3985"/>
                </a:cubicBezTo>
                <a:cubicBezTo>
                  <a:pt x="f4013" y="f3987"/>
                  <a:pt x="f4014" y="f3989"/>
                  <a:pt x="f1977" y="f3990"/>
                </a:cubicBezTo>
                <a:close/>
                <a:moveTo>
                  <a:pt x="f4015" y="f3942"/>
                </a:moveTo>
                <a:lnTo>
                  <a:pt x="f1327" y="f3943"/>
                </a:lnTo>
                <a:lnTo>
                  <a:pt x="f1327" y="f3944"/>
                </a:lnTo>
                <a:lnTo>
                  <a:pt x="f4016" y="f3944"/>
                </a:lnTo>
                <a:cubicBezTo>
                  <a:pt x="f4017" y="f3947"/>
                  <a:pt x="f4018" y="f3995"/>
                  <a:pt x="f4018" y="f3950"/>
                </a:cubicBezTo>
                <a:cubicBezTo>
                  <a:pt x="f4018" y="f3951"/>
                  <a:pt x="f4018" y="f3952"/>
                  <a:pt x="f4018" y="f3953"/>
                </a:cubicBezTo>
                <a:cubicBezTo>
                  <a:pt x="f4018" y="f3954"/>
                  <a:pt x="f4017" y="f3955"/>
                  <a:pt x="f4016" y="f3956"/>
                </a:cubicBezTo>
                <a:cubicBezTo>
                  <a:pt x="f4019" y="f3958"/>
                  <a:pt x="f4020" y="f3960"/>
                  <a:pt x="f4021" y="f3962"/>
                </a:cubicBezTo>
                <a:lnTo>
                  <a:pt x="f4022" y="f3962"/>
                </a:lnTo>
                <a:lnTo>
                  <a:pt x="f4022" y="f3964"/>
                </a:lnTo>
                <a:lnTo>
                  <a:pt x="f4023" y="f3964"/>
                </a:lnTo>
                <a:cubicBezTo>
                  <a:pt x="f4024" y="f3967"/>
                  <a:pt x="f4025" y="f4003"/>
                  <a:pt x="f4026" y="f3971"/>
                </a:cubicBezTo>
                <a:cubicBezTo>
                  <a:pt x="f4027" y="f3973"/>
                  <a:pt x="f4028" y="f3975"/>
                  <a:pt x="f4029" y="f3977"/>
                </a:cubicBezTo>
                <a:lnTo>
                  <a:pt x="f4030" y="f3979"/>
                </a:lnTo>
                <a:cubicBezTo>
                  <a:pt x="f4031" y="f3981"/>
                  <a:pt x="f4032" y="f4011"/>
                  <a:pt x="f4033" y="f3985"/>
                </a:cubicBezTo>
                <a:cubicBezTo>
                  <a:pt x="f4034" y="f3987"/>
                  <a:pt x="f4035" y="f3989"/>
                  <a:pt x="f1996" y="f3990"/>
                </a:cubicBezTo>
                <a:close/>
                <a:moveTo>
                  <a:pt x="f2264" y="f4036"/>
                </a:moveTo>
                <a:lnTo>
                  <a:pt x="f2264" y="f4037"/>
                </a:lnTo>
                <a:lnTo>
                  <a:pt x="f208" y="f4038"/>
                </a:lnTo>
                <a:lnTo>
                  <a:pt x="f4039" y="f4040"/>
                </a:lnTo>
                <a:lnTo>
                  <a:pt x="f2264" y="f4041"/>
                </a:lnTo>
                <a:lnTo>
                  <a:pt x="f2264" y="f4042"/>
                </a:lnTo>
                <a:cubicBezTo>
                  <a:pt x="f2264" y="f4043"/>
                  <a:pt x="f4044" y="f4045"/>
                  <a:pt x="f4046" y="f4045"/>
                </a:cubicBezTo>
                <a:lnTo>
                  <a:pt x="f4047" y="f4045"/>
                </a:lnTo>
                <a:lnTo>
                  <a:pt x="f4047" y="f4042"/>
                </a:lnTo>
                <a:lnTo>
                  <a:pt x="f4048" y="f4042"/>
                </a:lnTo>
                <a:cubicBezTo>
                  <a:pt x="f4049" y="f4042"/>
                  <a:pt x="f236" y="f4050"/>
                  <a:pt x="f236" y="f4051"/>
                </a:cubicBezTo>
                <a:lnTo>
                  <a:pt x="f236" y="f4052"/>
                </a:lnTo>
                <a:lnTo>
                  <a:pt x="f4053" y="f4054"/>
                </a:lnTo>
                <a:cubicBezTo>
                  <a:pt x="f4055" y="f4056"/>
                  <a:pt x="f4057" y="f4058"/>
                  <a:pt x="f4059" y="f4060"/>
                </a:cubicBezTo>
                <a:cubicBezTo>
                  <a:pt x="f4061" y="f4062"/>
                  <a:pt x="f4063" y="f4064"/>
                  <a:pt x="f2279" y="f4065"/>
                </a:cubicBezTo>
                <a:lnTo>
                  <a:pt x="f4066" y="f4067"/>
                </a:lnTo>
                <a:cubicBezTo>
                  <a:pt x="f4068" y="f4069"/>
                  <a:pt x="f4070" y="f4071"/>
                  <a:pt x="f4072" y="f4073"/>
                </a:cubicBezTo>
                <a:cubicBezTo>
                  <a:pt x="f4074" y="f4075"/>
                  <a:pt x="f4076" y="f4077"/>
                  <a:pt x="f4078" y="f4079"/>
                </a:cubicBezTo>
                <a:lnTo>
                  <a:pt x="f2283" y="f4080"/>
                </a:lnTo>
                <a:lnTo>
                  <a:pt x="f236" y="f4079"/>
                </a:lnTo>
                <a:lnTo>
                  <a:pt x="f236" y="f4036"/>
                </a:lnTo>
                <a:close/>
                <a:moveTo>
                  <a:pt x="f2781" y="f4081"/>
                </a:moveTo>
                <a:lnTo>
                  <a:pt x="f2781" y="f4082"/>
                </a:lnTo>
                <a:lnTo>
                  <a:pt x="f4083" y="f4082"/>
                </a:lnTo>
                <a:lnTo>
                  <a:pt x="f4084" y="f4085"/>
                </a:lnTo>
                <a:cubicBezTo>
                  <a:pt x="f4086" y="f4085"/>
                  <a:pt x="f4087" y="f4088"/>
                  <a:pt x="f4089" y="f4090"/>
                </a:cubicBezTo>
                <a:cubicBezTo>
                  <a:pt x="f4091" y="f4092"/>
                  <a:pt x="f4093" y="f4094"/>
                  <a:pt x="f4095" y="f4094"/>
                </a:cubicBezTo>
                <a:cubicBezTo>
                  <a:pt x="f4096" y="f4094"/>
                  <a:pt x="f4097" y="f4098"/>
                  <a:pt x="f4099" y="f4100"/>
                </a:cubicBezTo>
                <a:cubicBezTo>
                  <a:pt x="f4101" y="f4102"/>
                  <a:pt x="f276" y="f4103"/>
                  <a:pt x="f276" y="f4104"/>
                </a:cubicBezTo>
                <a:cubicBezTo>
                  <a:pt x="f276" y="f4105"/>
                  <a:pt x="f4106" y="f4107"/>
                  <a:pt x="f4108" y="f4109"/>
                </a:cubicBezTo>
                <a:cubicBezTo>
                  <a:pt x="f3491" y="f4110"/>
                  <a:pt x="f4111" y="f4112"/>
                  <a:pt x="f1477" y="f4112"/>
                </a:cubicBezTo>
                <a:lnTo>
                  <a:pt x="f4113" y="f4112"/>
                </a:lnTo>
                <a:lnTo>
                  <a:pt x="f4113" y="f4114"/>
                </a:lnTo>
                <a:cubicBezTo>
                  <a:pt x="f4115" y="f4116"/>
                  <a:pt x="f4117" y="f4118"/>
                  <a:pt x="f4119" y="f4118"/>
                </a:cubicBezTo>
                <a:cubicBezTo>
                  <a:pt x="f4120" y="f4118"/>
                  <a:pt x="f4121" y="f4118"/>
                  <a:pt x="f4122" y="f4118"/>
                </a:cubicBezTo>
                <a:cubicBezTo>
                  <a:pt x="f4123" y="f4118"/>
                  <a:pt x="f4124" y="f4125"/>
                  <a:pt x="f4126" y="f4127"/>
                </a:cubicBezTo>
                <a:cubicBezTo>
                  <a:pt x="f4128" y="f4129"/>
                  <a:pt x="f2796" y="f4130"/>
                  <a:pt x="f2796" y="f4131"/>
                </a:cubicBezTo>
                <a:cubicBezTo>
                  <a:pt x="f2796" y="f4132"/>
                  <a:pt x="f4133" y="f4134"/>
                  <a:pt x="f4135" y="f4136"/>
                </a:cubicBezTo>
                <a:cubicBezTo>
                  <a:pt x="f4137" y="f4138"/>
                  <a:pt x="f4139" y="f4140"/>
                  <a:pt x="f4141" y="f4140"/>
                </a:cubicBezTo>
                <a:cubicBezTo>
                  <a:pt x="f4142" y="f4140"/>
                  <a:pt x="f1426" y="f4143"/>
                  <a:pt x="f2779" y="f4144"/>
                </a:cubicBezTo>
                <a:cubicBezTo>
                  <a:pt x="f4145" y="f4146"/>
                  <a:pt x="f4147" y="f4148"/>
                  <a:pt x="f4149" y="f4150"/>
                </a:cubicBezTo>
                <a:lnTo>
                  <a:pt x="f1479" y="f4081"/>
                </a:lnTo>
                <a:close/>
                <a:moveTo>
                  <a:pt x="f4151" y="f4152"/>
                </a:moveTo>
                <a:lnTo>
                  <a:pt x="f4151" y="f4153"/>
                </a:lnTo>
                <a:lnTo>
                  <a:pt x="f4154" y="f4153"/>
                </a:lnTo>
                <a:lnTo>
                  <a:pt x="f4154" y="f4155"/>
                </a:lnTo>
                <a:lnTo>
                  <a:pt x="f2289" y="f4155"/>
                </a:lnTo>
                <a:cubicBezTo>
                  <a:pt x="f4156" y="f4157"/>
                  <a:pt x="f4158" y="f4159"/>
                  <a:pt x="f180" y="f4160"/>
                </a:cubicBezTo>
                <a:lnTo>
                  <a:pt x="f4161" y="f4162"/>
                </a:lnTo>
                <a:cubicBezTo>
                  <a:pt x="f620" y="f4163"/>
                  <a:pt x="f4164" y="f4165"/>
                  <a:pt x="f4166" y="f4167"/>
                </a:cubicBezTo>
                <a:cubicBezTo>
                  <a:pt x="f4168" y="f4169"/>
                  <a:pt x="f4170" y="f4171"/>
                  <a:pt x="f4151" y="f4172"/>
                </a:cubicBezTo>
                <a:lnTo>
                  <a:pt x="f4151" y="f4173"/>
                </a:lnTo>
                <a:cubicBezTo>
                  <a:pt x="f4151" y="f4174"/>
                  <a:pt x="f4175" y="f4176"/>
                  <a:pt x="f4177" y="f4178"/>
                </a:cubicBezTo>
                <a:cubicBezTo>
                  <a:pt x="f4179" y="f4180"/>
                  <a:pt x="f4181" y="f4182"/>
                  <a:pt x="f2289" y="f4182"/>
                </a:cubicBezTo>
                <a:lnTo>
                  <a:pt x="f4183" y="f4182"/>
                </a:lnTo>
                <a:lnTo>
                  <a:pt x="f194" y="f4184"/>
                </a:lnTo>
                <a:lnTo>
                  <a:pt x="f4185" y="f4184"/>
                </a:lnTo>
                <a:cubicBezTo>
                  <a:pt x="f4186" y="f4184"/>
                  <a:pt x="f4187" y="f4188"/>
                  <a:pt x="f4189" y="f4190"/>
                </a:cubicBezTo>
                <a:cubicBezTo>
                  <a:pt x="f4191" y="f4192"/>
                  <a:pt x="f4193" y="f4194"/>
                  <a:pt x="f4193" y="f4195"/>
                </a:cubicBezTo>
                <a:lnTo>
                  <a:pt x="f4193" y="f4155"/>
                </a:lnTo>
                <a:lnTo>
                  <a:pt x="f4196" y="f4155"/>
                </a:lnTo>
                <a:lnTo>
                  <a:pt x="f4196" y="f4153"/>
                </a:lnTo>
                <a:lnTo>
                  <a:pt x="f4193" y="f4153"/>
                </a:lnTo>
                <a:lnTo>
                  <a:pt x="f4193" y="f4152"/>
                </a:lnTo>
                <a:close/>
                <a:moveTo>
                  <a:pt x="f2859" y="f4197"/>
                </a:moveTo>
                <a:lnTo>
                  <a:pt x="f2859" y="f4198"/>
                </a:lnTo>
                <a:lnTo>
                  <a:pt x="f4199" y="f4198"/>
                </a:lnTo>
                <a:lnTo>
                  <a:pt x="f4200" y="f4201"/>
                </a:lnTo>
                <a:cubicBezTo>
                  <a:pt x="f4202" y="f4201"/>
                  <a:pt x="f4203" y="f4204"/>
                  <a:pt x="f4205" y="f4206"/>
                </a:cubicBezTo>
                <a:cubicBezTo>
                  <a:pt x="f4207" y="f4208"/>
                  <a:pt x="f4209" y="f4210"/>
                  <a:pt x="f4211" y="f4210"/>
                </a:cubicBezTo>
                <a:cubicBezTo>
                  <a:pt x="f4212" y="f4210"/>
                  <a:pt x="f4213" y="f4214"/>
                  <a:pt x="f4215" y="f4216"/>
                </a:cubicBezTo>
                <a:cubicBezTo>
                  <a:pt x="f4217" y="f4218"/>
                  <a:pt x="f348" y="f4219"/>
                  <a:pt x="f348" y="f4220"/>
                </a:cubicBezTo>
                <a:cubicBezTo>
                  <a:pt x="f348" y="f4221"/>
                  <a:pt x="f4222" y="f4223"/>
                  <a:pt x="f4224" y="f4225"/>
                </a:cubicBezTo>
                <a:cubicBezTo>
                  <a:pt x="f3548" y="f4226"/>
                  <a:pt x="f4227" y="f4228"/>
                  <a:pt x="f1555" y="f4228"/>
                </a:cubicBezTo>
                <a:lnTo>
                  <a:pt x="f4229" y="f4228"/>
                </a:lnTo>
                <a:lnTo>
                  <a:pt x="f4229" y="f4230"/>
                </a:lnTo>
                <a:cubicBezTo>
                  <a:pt x="f4231" y="f4232"/>
                  <a:pt x="f4233" y="f4234"/>
                  <a:pt x="f4235" y="f4234"/>
                </a:cubicBezTo>
                <a:cubicBezTo>
                  <a:pt x="f4236" y="f4234"/>
                  <a:pt x="f4237" y="f4234"/>
                  <a:pt x="f4238" y="f4234"/>
                </a:cubicBezTo>
                <a:cubicBezTo>
                  <a:pt x="f4239" y="f4234"/>
                  <a:pt x="f4240" y="f4241"/>
                  <a:pt x="f4242" y="f4243"/>
                </a:cubicBezTo>
                <a:cubicBezTo>
                  <a:pt x="f4244" y="f4245"/>
                  <a:pt x="f2874" y="f4246"/>
                  <a:pt x="f2874" y="f4247"/>
                </a:cubicBezTo>
                <a:cubicBezTo>
                  <a:pt x="f2874" y="f4248"/>
                  <a:pt x="f4249" y="f4250"/>
                  <a:pt x="f4251" y="f4252"/>
                </a:cubicBezTo>
                <a:cubicBezTo>
                  <a:pt x="f4253" y="f4254"/>
                  <a:pt x="f4255" y="f4256"/>
                  <a:pt x="f4257" y="f4256"/>
                </a:cubicBezTo>
                <a:cubicBezTo>
                  <a:pt x="f4258" y="f4256"/>
                  <a:pt x="f1504" y="f4259"/>
                  <a:pt x="f2857" y="f4260"/>
                </a:cubicBezTo>
                <a:cubicBezTo>
                  <a:pt x="f4261" y="f4262"/>
                  <a:pt x="f4263" y="f4264"/>
                  <a:pt x="f4265" y="f4266"/>
                </a:cubicBezTo>
                <a:lnTo>
                  <a:pt x="f1557" y="f4197"/>
                </a:lnTo>
                <a:close/>
                <a:moveTo>
                  <a:pt x="f2894" y="f4197"/>
                </a:moveTo>
                <a:lnTo>
                  <a:pt x="f2894" y="f4198"/>
                </a:lnTo>
                <a:lnTo>
                  <a:pt x="f4267" y="f4198"/>
                </a:lnTo>
                <a:lnTo>
                  <a:pt x="f4268" y="f4201"/>
                </a:lnTo>
                <a:cubicBezTo>
                  <a:pt x="f4269" y="f4201"/>
                  <a:pt x="f4270" y="f4271"/>
                  <a:pt x="f4272" y="f4206"/>
                </a:cubicBezTo>
                <a:cubicBezTo>
                  <a:pt x="f4273" y="f4208"/>
                  <a:pt x="f4274" y="f4210"/>
                  <a:pt x="f4275" y="f4210"/>
                </a:cubicBezTo>
                <a:cubicBezTo>
                  <a:pt x="f4276" y="f4210"/>
                  <a:pt x="f4277" y="f4214"/>
                  <a:pt x="f4278" y="f4279"/>
                </a:cubicBezTo>
                <a:cubicBezTo>
                  <a:pt x="f4280" y="f4281"/>
                  <a:pt x="f411" y="f4219"/>
                  <a:pt x="f411" y="f4220"/>
                </a:cubicBezTo>
                <a:cubicBezTo>
                  <a:pt x="f411" y="f4221"/>
                  <a:pt x="f4282" y="f4223"/>
                  <a:pt x="f4283" y="f4225"/>
                </a:cubicBezTo>
                <a:cubicBezTo>
                  <a:pt x="f3596" y="f4226"/>
                  <a:pt x="f4284" y="f4228"/>
                  <a:pt x="f1597" y="f4228"/>
                </a:cubicBezTo>
                <a:lnTo>
                  <a:pt x="f4285" y="f4228"/>
                </a:lnTo>
                <a:lnTo>
                  <a:pt x="f4285" y="f4230"/>
                </a:lnTo>
                <a:cubicBezTo>
                  <a:pt x="f4286" y="f4232"/>
                  <a:pt x="f4287" y="f4234"/>
                  <a:pt x="f4288" y="f4234"/>
                </a:cubicBezTo>
                <a:cubicBezTo>
                  <a:pt x="f4289" y="f4234"/>
                  <a:pt x="f4290" y="f4234"/>
                  <a:pt x="f4291" y="f4234"/>
                </a:cubicBezTo>
                <a:cubicBezTo>
                  <a:pt x="f4292" y="f4234"/>
                  <a:pt x="f4293" y="f4241"/>
                  <a:pt x="f4294" y="f4243"/>
                </a:cubicBezTo>
                <a:cubicBezTo>
                  <a:pt x="f4295" y="f4245"/>
                  <a:pt x="f2902" y="f4246"/>
                  <a:pt x="f2902" y="f4247"/>
                </a:cubicBezTo>
                <a:cubicBezTo>
                  <a:pt x="f2902" y="f4248"/>
                  <a:pt x="f4296" y="f4250"/>
                  <a:pt x="f4297" y="f4252"/>
                </a:cubicBezTo>
                <a:cubicBezTo>
                  <a:pt x="f4298" y="f4254"/>
                  <a:pt x="f4299" y="f4256"/>
                  <a:pt x="f4300" y="f4256"/>
                </a:cubicBezTo>
                <a:cubicBezTo>
                  <a:pt x="f4301" y="f4256"/>
                  <a:pt x="f1573" y="f4259"/>
                  <a:pt x="f2893" y="f4260"/>
                </a:cubicBezTo>
                <a:cubicBezTo>
                  <a:pt x="f4302" y="f4262"/>
                  <a:pt x="f4303" y="f4264"/>
                  <a:pt x="f4304" y="f4266"/>
                </a:cubicBezTo>
                <a:lnTo>
                  <a:pt x="f1598" y="f4197"/>
                </a:lnTo>
                <a:close/>
                <a:moveTo>
                  <a:pt x="f2812" y="f4305"/>
                </a:moveTo>
                <a:lnTo>
                  <a:pt x="f2812" y="f4306"/>
                </a:lnTo>
                <a:lnTo>
                  <a:pt x="f440" y="f4307"/>
                </a:lnTo>
                <a:lnTo>
                  <a:pt x="f4308" y="f4309"/>
                </a:lnTo>
                <a:lnTo>
                  <a:pt x="f2812" y="f4310"/>
                </a:lnTo>
                <a:lnTo>
                  <a:pt x="f2812" y="f4311"/>
                </a:lnTo>
                <a:cubicBezTo>
                  <a:pt x="f2812" y="f4312"/>
                  <a:pt x="f4313" y="f4314"/>
                  <a:pt x="f4315" y="f4314"/>
                </a:cubicBezTo>
                <a:lnTo>
                  <a:pt x="f4316" y="f4314"/>
                </a:lnTo>
                <a:lnTo>
                  <a:pt x="f4316" y="f4311"/>
                </a:lnTo>
                <a:lnTo>
                  <a:pt x="f4317" y="f4311"/>
                </a:lnTo>
                <a:cubicBezTo>
                  <a:pt x="f4318" y="f4311"/>
                  <a:pt x="f468" y="f4319"/>
                  <a:pt x="f468" y="f4320"/>
                </a:cubicBezTo>
                <a:lnTo>
                  <a:pt x="f468" y="f4321"/>
                </a:lnTo>
                <a:lnTo>
                  <a:pt x="f4322" y="f4323"/>
                </a:lnTo>
                <a:cubicBezTo>
                  <a:pt x="f4324" y="f4325"/>
                  <a:pt x="f4326" y="f4327"/>
                  <a:pt x="f4328" y="f4329"/>
                </a:cubicBezTo>
                <a:cubicBezTo>
                  <a:pt x="f4330" y="f4331"/>
                  <a:pt x="f4332" y="f4333"/>
                  <a:pt x="f2827" y="f4334"/>
                </a:cubicBezTo>
                <a:lnTo>
                  <a:pt x="f4335" y="f4336"/>
                </a:lnTo>
                <a:cubicBezTo>
                  <a:pt x="f4337" y="f4338"/>
                  <a:pt x="f4339" y="f4340"/>
                  <a:pt x="f4341" y="f4342"/>
                </a:cubicBezTo>
                <a:cubicBezTo>
                  <a:pt x="f4343" y="f4344"/>
                  <a:pt x="f4345" y="f4346"/>
                  <a:pt x="f4347" y="f4348"/>
                </a:cubicBezTo>
                <a:lnTo>
                  <a:pt x="f2831" y="f4349"/>
                </a:lnTo>
                <a:lnTo>
                  <a:pt x="f468" y="f4348"/>
                </a:lnTo>
                <a:lnTo>
                  <a:pt x="f468" y="f4305"/>
                </a:lnTo>
                <a:close/>
                <a:moveTo>
                  <a:pt x="f4350" y="f4351"/>
                </a:moveTo>
                <a:lnTo>
                  <a:pt x="f2186" y="f4352"/>
                </a:lnTo>
                <a:lnTo>
                  <a:pt x="f2186" y="f4353"/>
                </a:lnTo>
                <a:lnTo>
                  <a:pt x="f4354" y="f4353"/>
                </a:lnTo>
                <a:lnTo>
                  <a:pt x="f4354" y="f4355"/>
                </a:lnTo>
                <a:lnTo>
                  <a:pt x="f4356" y="f4355"/>
                </a:lnTo>
                <a:lnTo>
                  <a:pt x="f4356" y="f4357"/>
                </a:lnTo>
                <a:lnTo>
                  <a:pt x="f4354" y="f4357"/>
                </a:lnTo>
                <a:lnTo>
                  <a:pt x="f4354" y="f4358"/>
                </a:lnTo>
                <a:lnTo>
                  <a:pt x="f4359" y="f4358"/>
                </a:lnTo>
                <a:lnTo>
                  <a:pt x="f4360" y="f4351"/>
                </a:lnTo>
                <a:close/>
                <a:moveTo>
                  <a:pt x="f4361" y="f4362"/>
                </a:moveTo>
                <a:cubicBezTo>
                  <a:pt x="f4363" y="f4364"/>
                  <a:pt x="f4365" y="f4366"/>
                  <a:pt x="f4367" y="f4368"/>
                </a:cubicBezTo>
                <a:lnTo>
                  <a:pt x="f4369" y="f4370"/>
                </a:lnTo>
                <a:cubicBezTo>
                  <a:pt x="f4371" y="f4372"/>
                  <a:pt x="f4373" y="f4374"/>
                  <a:pt x="f2611" y="f4375"/>
                </a:cubicBezTo>
                <a:cubicBezTo>
                  <a:pt x="f4376" y="f4377"/>
                  <a:pt x="f4378" y="f4379"/>
                  <a:pt x="f4380" y="f4381"/>
                </a:cubicBezTo>
                <a:close/>
                <a:moveTo>
                  <a:pt x="f4382" y="f4383"/>
                </a:moveTo>
                <a:lnTo>
                  <a:pt x="f1857" y="f4384"/>
                </a:lnTo>
                <a:lnTo>
                  <a:pt x="f4385" y="f4386"/>
                </a:lnTo>
                <a:lnTo>
                  <a:pt x="f41" y="f4387"/>
                </a:lnTo>
                <a:lnTo>
                  <a:pt x="f4388" y="f4389"/>
                </a:lnTo>
                <a:lnTo>
                  <a:pt x="f4390" y="f4391"/>
                </a:lnTo>
                <a:lnTo>
                  <a:pt x="f4392" y="f4393"/>
                </a:lnTo>
                <a:lnTo>
                  <a:pt x="f1048" y="f4394"/>
                </a:lnTo>
                <a:lnTo>
                  <a:pt x="f4395" y="f4396"/>
                </a:lnTo>
                <a:lnTo>
                  <a:pt x="f4397" y="f4398"/>
                </a:lnTo>
                <a:lnTo>
                  <a:pt x="f4399" y="f4400"/>
                </a:lnTo>
                <a:lnTo>
                  <a:pt x="f4401" y="f4402"/>
                </a:lnTo>
                <a:lnTo>
                  <a:pt x="f4403" y="f4404"/>
                </a:lnTo>
                <a:lnTo>
                  <a:pt x="f4405" y="f4406"/>
                </a:lnTo>
                <a:lnTo>
                  <a:pt x="f4407" y="f4408"/>
                </a:lnTo>
                <a:close/>
                <a:moveTo>
                  <a:pt x="f4409" y="f4410"/>
                </a:moveTo>
                <a:lnTo>
                  <a:pt x="f4409" y="f4411"/>
                </a:lnTo>
                <a:lnTo>
                  <a:pt x="f4412" y="f4411"/>
                </a:lnTo>
                <a:lnTo>
                  <a:pt x="f4412" y="f4413"/>
                </a:lnTo>
                <a:lnTo>
                  <a:pt x="f180" y="f4413"/>
                </a:lnTo>
                <a:lnTo>
                  <a:pt x="f180" y="f4368"/>
                </a:lnTo>
                <a:lnTo>
                  <a:pt x="f4414" y="f4368"/>
                </a:lnTo>
                <a:lnTo>
                  <a:pt x="f4414" y="f4413"/>
                </a:lnTo>
                <a:lnTo>
                  <a:pt x="f2356" y="f4413"/>
                </a:lnTo>
                <a:lnTo>
                  <a:pt x="f2356" y="f4411"/>
                </a:lnTo>
                <a:lnTo>
                  <a:pt x="f4415" y="f4411"/>
                </a:lnTo>
                <a:lnTo>
                  <a:pt x="f4415" y="f4410"/>
                </a:lnTo>
                <a:close/>
                <a:moveTo>
                  <a:pt x="f4416" y="f4417"/>
                </a:moveTo>
                <a:cubicBezTo>
                  <a:pt x="f4418" y="f4419"/>
                  <a:pt x="f4420" y="f4421"/>
                  <a:pt x="f4422" y="f4423"/>
                </a:cubicBezTo>
                <a:lnTo>
                  <a:pt x="f4424" y="f4425"/>
                </a:lnTo>
                <a:cubicBezTo>
                  <a:pt x="f4426" y="f4427"/>
                  <a:pt x="f4428" y="f4429"/>
                  <a:pt x="f2783" y="f4430"/>
                </a:cubicBezTo>
                <a:cubicBezTo>
                  <a:pt x="f4431" y="f4432"/>
                  <a:pt x="f4433" y="f4434"/>
                  <a:pt x="f4435" y="f4436"/>
                </a:cubicBezTo>
                <a:close/>
                <a:moveTo>
                  <a:pt x="f108" y="f4437"/>
                </a:moveTo>
                <a:lnTo>
                  <a:pt x="f124" y="f4438"/>
                </a:lnTo>
                <a:cubicBezTo>
                  <a:pt x="f4439" y="f4440"/>
                  <a:pt x="f4441" y="f4442"/>
                  <a:pt x="f4443" y="f4444"/>
                </a:cubicBezTo>
                <a:cubicBezTo>
                  <a:pt x="f4445" y="f4446"/>
                  <a:pt x="f4447" y="f4448"/>
                  <a:pt x="f4449" y="f4450"/>
                </a:cubicBezTo>
                <a:lnTo>
                  <a:pt x="f3316" y="f4451"/>
                </a:lnTo>
                <a:cubicBezTo>
                  <a:pt x="f4452" y="f4453"/>
                  <a:pt x="f4454" y="f4455"/>
                  <a:pt x="f1078" y="f4456"/>
                </a:cubicBezTo>
                <a:cubicBezTo>
                  <a:pt x="f4457" y="f4458"/>
                  <a:pt x="f4459" y="f4460"/>
                  <a:pt x="f108" y="f4437"/>
                </a:cubicBezTo>
                <a:close/>
                <a:moveTo>
                  <a:pt x="f2976" y="f4461"/>
                </a:moveTo>
                <a:lnTo>
                  <a:pt x="f2976" y="f4462"/>
                </a:lnTo>
                <a:lnTo>
                  <a:pt x="f29" y="f4463"/>
                </a:lnTo>
                <a:lnTo>
                  <a:pt x="f4464" y="f4465"/>
                </a:lnTo>
                <a:lnTo>
                  <a:pt x="f2976" y="f4466"/>
                </a:lnTo>
                <a:lnTo>
                  <a:pt x="f2976" y="f4467"/>
                </a:lnTo>
                <a:cubicBezTo>
                  <a:pt x="f2976" y="f4468"/>
                  <a:pt x="f4469" y="f4470"/>
                  <a:pt x="f4471" y="f4470"/>
                </a:cubicBezTo>
                <a:lnTo>
                  <a:pt x="f4472" y="f4470"/>
                </a:lnTo>
                <a:lnTo>
                  <a:pt x="f4472" y="f4467"/>
                </a:lnTo>
                <a:lnTo>
                  <a:pt x="f4473" y="f4467"/>
                </a:lnTo>
                <a:cubicBezTo>
                  <a:pt x="f4474" y="f4467"/>
                  <a:pt x="f674" y="f4475"/>
                  <a:pt x="f674" y="f4476"/>
                </a:cubicBezTo>
                <a:lnTo>
                  <a:pt x="f674" y="f4477"/>
                </a:lnTo>
                <a:lnTo>
                  <a:pt x="f4478" y="f4479"/>
                </a:lnTo>
                <a:cubicBezTo>
                  <a:pt x="f4480" y="f4481"/>
                  <a:pt x="f4482" y="f4483"/>
                  <a:pt x="f4484" y="f4485"/>
                </a:cubicBezTo>
                <a:cubicBezTo>
                  <a:pt x="f4486" y="f4487"/>
                  <a:pt x="f4488" y="f4489"/>
                  <a:pt x="f2990" y="f4490"/>
                </a:cubicBezTo>
                <a:lnTo>
                  <a:pt x="f4491" y="f4492"/>
                </a:lnTo>
                <a:cubicBezTo>
                  <a:pt x="f4493" y="f4494"/>
                  <a:pt x="f4495" y="f4496"/>
                  <a:pt x="f4497" y="f4498"/>
                </a:cubicBezTo>
                <a:cubicBezTo>
                  <a:pt x="f4499" y="f4500"/>
                  <a:pt x="f4501" y="f4502"/>
                  <a:pt x="f4503" y="f4504"/>
                </a:cubicBezTo>
                <a:lnTo>
                  <a:pt x="f2994" y="f4505"/>
                </a:lnTo>
                <a:lnTo>
                  <a:pt x="f674" y="f4504"/>
                </a:lnTo>
                <a:lnTo>
                  <a:pt x="f674" y="f4461"/>
                </a:lnTo>
                <a:close/>
                <a:moveTo>
                  <a:pt x="f4506" y="f4507"/>
                </a:moveTo>
                <a:lnTo>
                  <a:pt x="f208" y="f4508"/>
                </a:lnTo>
                <a:lnTo>
                  <a:pt x="f1721" y="f4509"/>
                </a:lnTo>
                <a:lnTo>
                  <a:pt x="f4510" y="f4511"/>
                </a:lnTo>
                <a:cubicBezTo>
                  <a:pt x="f3007" y="f4512"/>
                  <a:pt x="f4513" y="f4514"/>
                  <a:pt x="f4515" y="f4516"/>
                </a:cubicBezTo>
                <a:cubicBezTo>
                  <a:pt x="f4517" y="f4518"/>
                  <a:pt x="f4519" y="f4520"/>
                  <a:pt x="f4521" y="f4522"/>
                </a:cubicBezTo>
                <a:lnTo>
                  <a:pt x="f4521" y="f4523"/>
                </a:lnTo>
                <a:lnTo>
                  <a:pt x="f4524" y="f4523"/>
                </a:lnTo>
                <a:lnTo>
                  <a:pt x="f4524" y="f4525"/>
                </a:lnTo>
                <a:cubicBezTo>
                  <a:pt x="f4524" y="f4526"/>
                  <a:pt x="f4527" y="f4528"/>
                  <a:pt x="f4529" y="f4530"/>
                </a:cubicBezTo>
                <a:cubicBezTo>
                  <a:pt x="f4531" y="f4532"/>
                  <a:pt x="f2080" y="f4533"/>
                  <a:pt x="f774" y="f4534"/>
                </a:cubicBezTo>
                <a:lnTo>
                  <a:pt x="f4535" y="f4536"/>
                </a:lnTo>
                <a:cubicBezTo>
                  <a:pt x="f4537" y="f4538"/>
                  <a:pt x="f4539" y="f4540"/>
                  <a:pt x="f4541" y="f4542"/>
                </a:cubicBezTo>
                <a:cubicBezTo>
                  <a:pt x="f4543" y="f4544"/>
                  <a:pt x="f4521" y="f4545"/>
                  <a:pt x="f4521" y="f4546"/>
                </a:cubicBezTo>
                <a:lnTo>
                  <a:pt x="f4547" y="f4548"/>
                </a:lnTo>
                <a:cubicBezTo>
                  <a:pt x="f4549" y="f4550"/>
                  <a:pt x="f4551" y="f4552"/>
                  <a:pt x="f4553" y="f4554"/>
                </a:cubicBezTo>
                <a:cubicBezTo>
                  <a:pt x="f4555" y="f4556"/>
                  <a:pt x="f4557" y="f4558"/>
                  <a:pt x="f4559" y="f4560"/>
                </a:cubicBezTo>
                <a:cubicBezTo>
                  <a:pt x="f4561" y="f4562"/>
                  <a:pt x="f4563" y="f4564"/>
                  <a:pt x="f4565" y="f4566"/>
                </a:cubicBezTo>
                <a:cubicBezTo>
                  <a:pt x="f4567" y="f4568"/>
                  <a:pt x="f4569" y="f4570"/>
                  <a:pt x="f4571" y="f4572"/>
                </a:cubicBezTo>
                <a:close/>
                <a:moveTo>
                  <a:pt x="f4573" y="f4574"/>
                </a:moveTo>
                <a:lnTo>
                  <a:pt x="f2015" y="f4575"/>
                </a:lnTo>
                <a:lnTo>
                  <a:pt x="f2015" y="f4511"/>
                </a:lnTo>
                <a:lnTo>
                  <a:pt x="f4576" y="f4511"/>
                </a:lnTo>
                <a:cubicBezTo>
                  <a:pt x="f4577" y="f4578"/>
                  <a:pt x="f4579" y="f4580"/>
                  <a:pt x="f4579" y="f4581"/>
                </a:cubicBezTo>
                <a:cubicBezTo>
                  <a:pt x="f4579" y="f4582"/>
                  <a:pt x="f4579" y="f4583"/>
                  <a:pt x="f4579" y="f4584"/>
                </a:cubicBezTo>
                <a:cubicBezTo>
                  <a:pt x="f4579" y="f4585"/>
                  <a:pt x="f4577" y="f4586"/>
                  <a:pt x="f4576" y="f4587"/>
                </a:cubicBezTo>
                <a:cubicBezTo>
                  <a:pt x="f4588" y="f4589"/>
                  <a:pt x="f4590" y="f4591"/>
                  <a:pt x="f4592" y="f4593"/>
                </a:cubicBezTo>
                <a:lnTo>
                  <a:pt x="f4594" y="f4593"/>
                </a:lnTo>
                <a:lnTo>
                  <a:pt x="f4594" y="f4554"/>
                </a:lnTo>
                <a:lnTo>
                  <a:pt x="f4595" y="f4554"/>
                </a:lnTo>
                <a:cubicBezTo>
                  <a:pt x="f4596" y="f4597"/>
                  <a:pt x="f4598" y="f4599"/>
                  <a:pt x="f4600" y="f4601"/>
                </a:cubicBezTo>
                <a:cubicBezTo>
                  <a:pt x="f4602" y="f4603"/>
                  <a:pt x="f4604" y="f4605"/>
                  <a:pt x="f4606" y="f4607"/>
                </a:cubicBezTo>
                <a:lnTo>
                  <a:pt x="f4608" y="f4609"/>
                </a:lnTo>
                <a:cubicBezTo>
                  <a:pt x="f4610" y="f4611"/>
                  <a:pt x="f4612" y="f4613"/>
                  <a:pt x="f4614" y="f4615"/>
                </a:cubicBezTo>
                <a:cubicBezTo>
                  <a:pt x="f4616" y="f4617"/>
                  <a:pt x="f4618" y="f4619"/>
                  <a:pt x="f2700" y="f4620"/>
                </a:cubicBezTo>
                <a:close/>
                <a:moveTo>
                  <a:pt x="f4621" y="f4622"/>
                </a:moveTo>
                <a:cubicBezTo>
                  <a:pt x="f4623" y="f4624"/>
                  <a:pt x="f4625" y="f4626"/>
                  <a:pt x="f4627" y="f4628"/>
                </a:cubicBezTo>
                <a:lnTo>
                  <a:pt x="f4629" y="f4630"/>
                </a:lnTo>
                <a:cubicBezTo>
                  <a:pt x="f4631" y="f4632"/>
                  <a:pt x="f4633" y="f4634"/>
                  <a:pt x="f2895" y="f4635"/>
                </a:cubicBezTo>
                <a:cubicBezTo>
                  <a:pt x="f4636" y="f4637"/>
                  <a:pt x="f4638" y="f4639"/>
                  <a:pt x="f4640" y="f4641"/>
                </a:cubicBezTo>
                <a:close/>
                <a:moveTo>
                  <a:pt x="f4642" y="f4622"/>
                </a:moveTo>
                <a:cubicBezTo>
                  <a:pt x="f4643" y="f4624"/>
                  <a:pt x="f4644" y="f4626"/>
                  <a:pt x="f4645" y="f4628"/>
                </a:cubicBezTo>
                <a:lnTo>
                  <a:pt x="f4646" y="f4630"/>
                </a:lnTo>
                <a:cubicBezTo>
                  <a:pt x="f4647" y="f4632"/>
                  <a:pt x="f4648" y="f4634"/>
                  <a:pt x="f2861" y="f4635"/>
                </a:cubicBezTo>
                <a:cubicBezTo>
                  <a:pt x="f4649" y="f4637"/>
                  <a:pt x="f4650" y="f4639"/>
                  <a:pt x="f4651" y="f4641"/>
                </a:cubicBezTo>
                <a:close/>
                <a:moveTo>
                  <a:pt x="f4652" y="f4653"/>
                </a:moveTo>
                <a:cubicBezTo>
                  <a:pt x="f4654" y="f4655"/>
                  <a:pt x="f4656" y="f4657"/>
                  <a:pt x="f4658" y="f4659"/>
                </a:cubicBezTo>
                <a:cubicBezTo>
                  <a:pt x="f4660" y="f4661"/>
                  <a:pt x="f4662" y="f4663"/>
                  <a:pt x="f1291" y="f4664"/>
                </a:cubicBezTo>
                <a:lnTo>
                  <a:pt x="f4665" y="f4666"/>
                </a:lnTo>
                <a:cubicBezTo>
                  <a:pt x="f4667" y="f4668"/>
                  <a:pt x="f4669" y="f4670"/>
                  <a:pt x="f4671" y="f4672"/>
                </a:cubicBezTo>
                <a:lnTo>
                  <a:pt x="f4673" y="f4672"/>
                </a:lnTo>
                <a:cubicBezTo>
                  <a:pt x="f4674" y="f4675"/>
                  <a:pt x="f4676" y="f4677"/>
                  <a:pt x="f4678" y="f4679"/>
                </a:cubicBezTo>
                <a:lnTo>
                  <a:pt x="f4680" y="f4681"/>
                </a:lnTo>
                <a:cubicBezTo>
                  <a:pt x="f4682" y="f4683"/>
                  <a:pt x="f4684" y="f4685"/>
                  <a:pt x="f4686" y="f4687"/>
                </a:cubicBezTo>
                <a:cubicBezTo>
                  <a:pt x="f4688" y="f4689"/>
                  <a:pt x="f4690" y="f4691"/>
                  <a:pt x="f4692" y="f4693"/>
                </a:cubicBezTo>
                <a:lnTo>
                  <a:pt x="f4694" y="f4695"/>
                </a:lnTo>
                <a:lnTo>
                  <a:pt x="f3112" y="f4696"/>
                </a:lnTo>
                <a:cubicBezTo>
                  <a:pt x="f4697" y="f4698"/>
                  <a:pt x="f4699" y="f4700"/>
                  <a:pt x="f4701" y="f4702"/>
                </a:cubicBezTo>
                <a:cubicBezTo>
                  <a:pt x="f4703" y="f4704"/>
                  <a:pt x="f4705" y="f4706"/>
                  <a:pt x="f4707" y="f4708"/>
                </a:cubicBezTo>
                <a:close/>
                <a:moveTo>
                  <a:pt x="f4709" y="f4653"/>
                </a:moveTo>
                <a:cubicBezTo>
                  <a:pt x="f4710" y="f4655"/>
                  <a:pt x="f4711" y="f4657"/>
                  <a:pt x="f4712" y="f4659"/>
                </a:cubicBezTo>
                <a:cubicBezTo>
                  <a:pt x="f4713" y="f4661"/>
                  <a:pt x="f4714" y="f4663"/>
                  <a:pt x="f1327" y="f4664"/>
                </a:cubicBezTo>
                <a:lnTo>
                  <a:pt x="f4715" y="f4666"/>
                </a:lnTo>
                <a:cubicBezTo>
                  <a:pt x="f4716" y="f4668"/>
                  <a:pt x="f4717" y="f4670"/>
                  <a:pt x="f4718" y="f4672"/>
                </a:cubicBezTo>
                <a:lnTo>
                  <a:pt x="f4719" y="f4672"/>
                </a:lnTo>
                <a:cubicBezTo>
                  <a:pt x="f4720" y="f4675"/>
                  <a:pt x="f4721" y="f4677"/>
                  <a:pt x="f4722" y="f4679"/>
                </a:cubicBezTo>
                <a:lnTo>
                  <a:pt x="f4723" y="f4681"/>
                </a:lnTo>
                <a:cubicBezTo>
                  <a:pt x="f4724" y="f4683"/>
                  <a:pt x="f4725" y="f4685"/>
                  <a:pt x="f4726" y="f4687"/>
                </a:cubicBezTo>
                <a:cubicBezTo>
                  <a:pt x="f4727" y="f4689"/>
                  <a:pt x="f4728" y="f4691"/>
                  <a:pt x="f4729" y="f4693"/>
                </a:cubicBezTo>
                <a:lnTo>
                  <a:pt x="f4730" y="f4695"/>
                </a:lnTo>
                <a:lnTo>
                  <a:pt x="f3117" y="f4696"/>
                </a:lnTo>
                <a:cubicBezTo>
                  <a:pt x="f4731" y="f4732"/>
                  <a:pt x="f4733" y="f4700"/>
                  <a:pt x="f4734" y="f4702"/>
                </a:cubicBezTo>
                <a:cubicBezTo>
                  <a:pt x="f4735" y="f4704"/>
                  <a:pt x="f4736" y="f4706"/>
                  <a:pt x="f4737" y="f4708"/>
                </a:cubicBezTo>
                <a:close/>
                <a:moveTo>
                  <a:pt x="f4738" y="f4653"/>
                </a:moveTo>
                <a:cubicBezTo>
                  <a:pt x="f4739" y="f4655"/>
                  <a:pt x="f4740" y="f4657"/>
                  <a:pt x="f4741" y="f4659"/>
                </a:cubicBezTo>
                <a:cubicBezTo>
                  <a:pt x="f4742" y="f4661"/>
                  <a:pt x="f4743" y="f4663"/>
                  <a:pt x="f1228" y="f4664"/>
                </a:cubicBezTo>
                <a:lnTo>
                  <a:pt x="f4744" y="f4666"/>
                </a:lnTo>
                <a:cubicBezTo>
                  <a:pt x="f4745" y="f4668"/>
                  <a:pt x="f4746" y="f4747"/>
                  <a:pt x="f4748" y="f4672"/>
                </a:cubicBezTo>
                <a:lnTo>
                  <a:pt x="f4749" y="f4672"/>
                </a:lnTo>
                <a:cubicBezTo>
                  <a:pt x="f4750" y="f4675"/>
                  <a:pt x="f4751" y="f4752"/>
                  <a:pt x="f4753" y="f4679"/>
                </a:cubicBezTo>
                <a:lnTo>
                  <a:pt x="f4754" y="f4681"/>
                </a:lnTo>
                <a:cubicBezTo>
                  <a:pt x="f4755" y="f4683"/>
                  <a:pt x="f4756" y="f4685"/>
                  <a:pt x="f4757" y="f4687"/>
                </a:cubicBezTo>
                <a:cubicBezTo>
                  <a:pt x="f4758" y="f4759"/>
                  <a:pt x="f4760" y="f4691"/>
                  <a:pt x="f4761" y="f4693"/>
                </a:cubicBezTo>
                <a:lnTo>
                  <a:pt x="f4762" y="f4763"/>
                </a:lnTo>
                <a:lnTo>
                  <a:pt x="f3101" y="f4764"/>
                </a:lnTo>
                <a:cubicBezTo>
                  <a:pt x="f4765" y="f4732"/>
                  <a:pt x="f4766" y="f4700"/>
                  <a:pt x="f4767" y="f4702"/>
                </a:cubicBezTo>
                <a:cubicBezTo>
                  <a:pt x="f4768" y="f4704"/>
                  <a:pt x="f4769" y="f4770"/>
                  <a:pt x="f4771" y="f4708"/>
                </a:cubicBezTo>
                <a:close/>
                <a:moveTo>
                  <a:pt x="f260" y="f4772"/>
                </a:moveTo>
                <a:lnTo>
                  <a:pt x="f276" y="f4773"/>
                </a:lnTo>
                <a:cubicBezTo>
                  <a:pt x="f4774" y="f4775"/>
                  <a:pt x="f4776" y="f4777"/>
                  <a:pt x="f4778" y="f4779"/>
                </a:cubicBezTo>
                <a:cubicBezTo>
                  <a:pt x="f4780" y="f4781"/>
                  <a:pt x="f4782" y="f4783"/>
                  <a:pt x="f4784" y="f4785"/>
                </a:cubicBezTo>
                <a:lnTo>
                  <a:pt x="f3493" y="f4786"/>
                </a:lnTo>
                <a:cubicBezTo>
                  <a:pt x="f4787" y="f4788"/>
                  <a:pt x="f4789" y="f4790"/>
                  <a:pt x="f1440" y="f4791"/>
                </a:cubicBezTo>
                <a:cubicBezTo>
                  <a:pt x="f4792" y="f4793"/>
                  <a:pt x="f4794" y="f4795"/>
                  <a:pt x="f260" y="f4772"/>
                </a:cubicBezTo>
                <a:close/>
                <a:moveTo>
                  <a:pt x="f332" y="f4796"/>
                </a:moveTo>
                <a:lnTo>
                  <a:pt x="f348" y="f4797"/>
                </a:lnTo>
                <a:cubicBezTo>
                  <a:pt x="f4798" y="f4799"/>
                  <a:pt x="f4800" y="f4801"/>
                  <a:pt x="f4802" y="f4803"/>
                </a:cubicBezTo>
                <a:cubicBezTo>
                  <a:pt x="f4804" y="f4805"/>
                  <a:pt x="f4806" y="f4807"/>
                  <a:pt x="f4808" y="f4809"/>
                </a:cubicBezTo>
                <a:lnTo>
                  <a:pt x="f3550" y="f4810"/>
                </a:lnTo>
                <a:cubicBezTo>
                  <a:pt x="f4811" y="f4812"/>
                  <a:pt x="f4813" y="f4814"/>
                  <a:pt x="f1518" y="f4815"/>
                </a:cubicBezTo>
                <a:cubicBezTo>
                  <a:pt x="f4816" y="f4817"/>
                  <a:pt x="f4818" y="f4819"/>
                  <a:pt x="f332" y="f4796"/>
                </a:cubicBezTo>
                <a:close/>
                <a:moveTo>
                  <a:pt x="f403" y="f4796"/>
                </a:moveTo>
                <a:lnTo>
                  <a:pt x="f411" y="f4820"/>
                </a:lnTo>
                <a:cubicBezTo>
                  <a:pt x="f4821" y="f4822"/>
                  <a:pt x="f4823" y="f4801"/>
                  <a:pt x="f4824" y="f4803"/>
                </a:cubicBezTo>
                <a:cubicBezTo>
                  <a:pt x="f4825" y="f4805"/>
                  <a:pt x="f4826" y="f4807"/>
                  <a:pt x="f4827" y="f4809"/>
                </a:cubicBezTo>
                <a:lnTo>
                  <a:pt x="f3597" y="f4810"/>
                </a:lnTo>
                <a:cubicBezTo>
                  <a:pt x="f4828" y="f4812"/>
                  <a:pt x="f4829" y="f4814"/>
                  <a:pt x="f1580" y="f4830"/>
                </a:cubicBezTo>
                <a:cubicBezTo>
                  <a:pt x="f4831" y="f4832"/>
                  <a:pt x="f4833" y="f4819"/>
                  <a:pt x="f403" y="f4796"/>
                </a:cubicBezTo>
                <a:close/>
                <a:moveTo>
                  <a:pt x="f4834" y="f4835"/>
                </a:moveTo>
                <a:lnTo>
                  <a:pt x="f440" y="f4836"/>
                </a:lnTo>
                <a:lnTo>
                  <a:pt x="f2112" y="f4837"/>
                </a:lnTo>
                <a:lnTo>
                  <a:pt x="f4838" y="f4839"/>
                </a:lnTo>
                <a:cubicBezTo>
                  <a:pt x="f3361" y="f4840"/>
                  <a:pt x="f4841" y="f4842"/>
                  <a:pt x="f4843" y="f4844"/>
                </a:cubicBezTo>
                <a:cubicBezTo>
                  <a:pt x="f4845" y="f4846"/>
                  <a:pt x="f4847" y="f4848"/>
                  <a:pt x="f4849" y="f4850"/>
                </a:cubicBezTo>
                <a:lnTo>
                  <a:pt x="f4849" y="f4851"/>
                </a:lnTo>
                <a:lnTo>
                  <a:pt x="f4852" y="f4851"/>
                </a:lnTo>
                <a:lnTo>
                  <a:pt x="f4852" y="f4853"/>
                </a:lnTo>
                <a:cubicBezTo>
                  <a:pt x="f4852" y="f4854"/>
                  <a:pt x="f4855" y="f4856"/>
                  <a:pt x="f4857" y="f4858"/>
                </a:cubicBezTo>
                <a:cubicBezTo>
                  <a:pt x="f4859" y="f4860"/>
                  <a:pt x="f2153" y="f4861"/>
                  <a:pt x="f993" y="f4862"/>
                </a:cubicBezTo>
                <a:lnTo>
                  <a:pt x="f4863" y="f4864"/>
                </a:lnTo>
                <a:cubicBezTo>
                  <a:pt x="f4865" y="f4866"/>
                  <a:pt x="f4867" y="f4868"/>
                  <a:pt x="f4869" y="f4870"/>
                </a:cubicBezTo>
                <a:cubicBezTo>
                  <a:pt x="f4871" y="f4872"/>
                  <a:pt x="f4849" y="f4873"/>
                  <a:pt x="f4849" y="f4874"/>
                </a:cubicBezTo>
                <a:lnTo>
                  <a:pt x="f4875" y="f4876"/>
                </a:lnTo>
                <a:cubicBezTo>
                  <a:pt x="f4877" y="f4878"/>
                  <a:pt x="f4879" y="f4880"/>
                  <a:pt x="f4881" y="f4882"/>
                </a:cubicBezTo>
                <a:cubicBezTo>
                  <a:pt x="f4883" y="f4884"/>
                  <a:pt x="f4885" y="f4886"/>
                  <a:pt x="f4887" y="f4888"/>
                </a:cubicBezTo>
                <a:cubicBezTo>
                  <a:pt x="f4889" y="f4890"/>
                  <a:pt x="f4891" y="f4892"/>
                  <a:pt x="f4893" y="f4894"/>
                </a:cubicBezTo>
                <a:cubicBezTo>
                  <a:pt x="f4895" y="f4896"/>
                  <a:pt x="f4897" y="f4898"/>
                  <a:pt x="f4899" y="f4900"/>
                </a:cubicBezTo>
                <a:close/>
                <a:moveTo>
                  <a:pt x="f4901" y="f4902"/>
                </a:moveTo>
                <a:lnTo>
                  <a:pt x="f2186" y="f4903"/>
                </a:lnTo>
                <a:lnTo>
                  <a:pt x="f2186" y="f4904"/>
                </a:lnTo>
                <a:lnTo>
                  <a:pt x="f4905" y="f4904"/>
                </a:lnTo>
                <a:cubicBezTo>
                  <a:pt x="f4906" y="f4907"/>
                  <a:pt x="f4908" y="f4909"/>
                  <a:pt x="f4908" y="f4910"/>
                </a:cubicBezTo>
                <a:cubicBezTo>
                  <a:pt x="f4908" y="f4911"/>
                  <a:pt x="f4908" y="f4912"/>
                  <a:pt x="f4908" y="f4913"/>
                </a:cubicBezTo>
                <a:cubicBezTo>
                  <a:pt x="f4908" y="f4914"/>
                  <a:pt x="f4906" y="f4915"/>
                  <a:pt x="f4905" y="f4916"/>
                </a:cubicBezTo>
                <a:cubicBezTo>
                  <a:pt x="f4917" y="f4918"/>
                  <a:pt x="f4919" y="f4920"/>
                  <a:pt x="f4921" y="f4922"/>
                </a:cubicBezTo>
                <a:lnTo>
                  <a:pt x="f4923" y="f4922"/>
                </a:lnTo>
                <a:lnTo>
                  <a:pt x="f4923" y="f4924"/>
                </a:lnTo>
                <a:lnTo>
                  <a:pt x="f4925" y="f4924"/>
                </a:lnTo>
                <a:cubicBezTo>
                  <a:pt x="f4926" y="f4927"/>
                  <a:pt x="f4928" y="f4929"/>
                  <a:pt x="f4930" y="f4931"/>
                </a:cubicBezTo>
                <a:cubicBezTo>
                  <a:pt x="f4932" y="f4933"/>
                  <a:pt x="f4934" y="f4935"/>
                  <a:pt x="f4936" y="f4937"/>
                </a:cubicBezTo>
                <a:lnTo>
                  <a:pt x="f4938" y="f4939"/>
                </a:lnTo>
                <a:cubicBezTo>
                  <a:pt x="f4940" y="f4941"/>
                  <a:pt x="f4942" y="f4943"/>
                  <a:pt x="f4944" y="f4945"/>
                </a:cubicBezTo>
                <a:cubicBezTo>
                  <a:pt x="f4946" y="f4947"/>
                  <a:pt x="f4948" y="f4949"/>
                  <a:pt x="f2971" y="f4950"/>
                </a:cubicBezTo>
                <a:close/>
                <a:moveTo>
                  <a:pt x="f4951" y="f4952"/>
                </a:moveTo>
                <a:lnTo>
                  <a:pt x="f4951" y="f4953"/>
                </a:lnTo>
                <a:lnTo>
                  <a:pt x="f4954" y="f4953"/>
                </a:lnTo>
                <a:lnTo>
                  <a:pt x="f4954" y="f4955"/>
                </a:lnTo>
                <a:lnTo>
                  <a:pt x="f208" y="f4955"/>
                </a:lnTo>
                <a:lnTo>
                  <a:pt x="f208" y="f4956"/>
                </a:lnTo>
                <a:lnTo>
                  <a:pt x="f4957" y="f4956"/>
                </a:lnTo>
                <a:lnTo>
                  <a:pt x="f4957" y="f4955"/>
                </a:lnTo>
                <a:lnTo>
                  <a:pt x="f4958" y="f4955"/>
                </a:lnTo>
                <a:lnTo>
                  <a:pt x="f4958" y="f4952"/>
                </a:lnTo>
                <a:close/>
                <a:moveTo>
                  <a:pt x="f4392" y="f4959"/>
                </a:moveTo>
                <a:cubicBezTo>
                  <a:pt x="f4960" y="f4959"/>
                  <a:pt x="f4961" y="f4962"/>
                  <a:pt x="f1824" y="f4963"/>
                </a:cubicBezTo>
                <a:cubicBezTo>
                  <a:pt x="f4964" y="f4965"/>
                  <a:pt x="f4966" y="f4967"/>
                  <a:pt x="f4966" y="f4968"/>
                </a:cubicBezTo>
                <a:cubicBezTo>
                  <a:pt x="f4966" y="f4969"/>
                  <a:pt x="f4964" y="f4970"/>
                  <a:pt x="f1824" y="f4971"/>
                </a:cubicBezTo>
                <a:cubicBezTo>
                  <a:pt x="f4961" y="f4972"/>
                  <a:pt x="f4960" y="f4973"/>
                  <a:pt x="f4392" y="f4973"/>
                </a:cubicBezTo>
                <a:cubicBezTo>
                  <a:pt x="f4974" y="f4973"/>
                  <a:pt x="f4975" y="f4976"/>
                  <a:pt x="f4977" y="f4978"/>
                </a:cubicBezTo>
                <a:cubicBezTo>
                  <a:pt x="f4979" y="f4980"/>
                  <a:pt x="f1857" y="f4981"/>
                  <a:pt x="f1857" y="f4982"/>
                </a:cubicBezTo>
                <a:cubicBezTo>
                  <a:pt x="f1857" y="f4967"/>
                  <a:pt x="f4983" y="f4984"/>
                  <a:pt x="f4985" y="f4986"/>
                </a:cubicBezTo>
                <a:cubicBezTo>
                  <a:pt x="f4987" y="f4988"/>
                  <a:pt x="f527" y="f4959"/>
                  <a:pt x="f4392" y="f4959"/>
                </a:cubicBezTo>
                <a:close/>
                <a:moveTo>
                  <a:pt x="f4989" y="f4990"/>
                </a:moveTo>
                <a:cubicBezTo>
                  <a:pt x="f4991" y="f4990"/>
                  <a:pt x="f4992" y="f4993"/>
                  <a:pt x="f4994" y="f4995"/>
                </a:cubicBezTo>
                <a:cubicBezTo>
                  <a:pt x="f4996" y="f4997"/>
                  <a:pt x="f41" y="f4998"/>
                  <a:pt x="f41" y="f4999"/>
                </a:cubicBezTo>
                <a:cubicBezTo>
                  <a:pt x="f41" y="f5000"/>
                  <a:pt x="f5001" y="f5002"/>
                  <a:pt x="f5003" y="f5004"/>
                </a:cubicBezTo>
                <a:cubicBezTo>
                  <a:pt x="f5005" y="f5006"/>
                  <a:pt x="f5007" y="f5008"/>
                  <a:pt x="f5009" y="f5010"/>
                </a:cubicBezTo>
                <a:cubicBezTo>
                  <a:pt x="f2728" y="f5011"/>
                  <a:pt x="f63" y="f5012"/>
                  <a:pt x="f5013" y="f5014"/>
                </a:cubicBezTo>
                <a:cubicBezTo>
                  <a:pt x="f5015" y="f5016"/>
                  <a:pt x="f5017" y="f5018"/>
                  <a:pt x="f5019" y="f5020"/>
                </a:cubicBezTo>
                <a:lnTo>
                  <a:pt x="f5021" y="f5020"/>
                </a:lnTo>
                <a:cubicBezTo>
                  <a:pt x="f5022" y="f5023"/>
                  <a:pt x="f5024" y="f5025"/>
                  <a:pt x="f5026" y="f5027"/>
                </a:cubicBezTo>
                <a:cubicBezTo>
                  <a:pt x="f5028" y="f5029"/>
                  <a:pt x="f5030" y="f5031"/>
                  <a:pt x="f3076" y="f5032"/>
                </a:cubicBezTo>
                <a:cubicBezTo>
                  <a:pt x="f5033" y="f5034"/>
                  <a:pt x="f4395" y="f5035"/>
                  <a:pt x="f5036" y="f5035"/>
                </a:cubicBezTo>
                <a:cubicBezTo>
                  <a:pt x="f5037" y="f5035"/>
                  <a:pt x="f5038" y="f5039"/>
                  <a:pt x="f92" y="f5040"/>
                </a:cubicBezTo>
                <a:cubicBezTo>
                  <a:pt x="f5041" y="f5042"/>
                  <a:pt x="f2738" y="f5043"/>
                  <a:pt x="f5044" y="f5045"/>
                </a:cubicBezTo>
                <a:cubicBezTo>
                  <a:pt x="f5046" y="f5047"/>
                  <a:pt x="f5048" y="f5049"/>
                  <a:pt x="f5050" y="f5051"/>
                </a:cubicBezTo>
                <a:cubicBezTo>
                  <a:pt x="f5052" y="f5053"/>
                  <a:pt x="f5054" y="f5055"/>
                  <a:pt x="f5054" y="f5056"/>
                </a:cubicBezTo>
                <a:cubicBezTo>
                  <a:pt x="f5054" y="f5057"/>
                  <a:pt x="f5058" y="f5059"/>
                  <a:pt x="f5060" y="f5061"/>
                </a:cubicBezTo>
                <a:cubicBezTo>
                  <a:pt x="f5062" y="f5063"/>
                  <a:pt x="f5064" y="f4959"/>
                  <a:pt x="f5065" y="f5066"/>
                </a:cubicBezTo>
                <a:cubicBezTo>
                  <a:pt x="f5067" y="f5068"/>
                  <a:pt x="f5069" y="f5070"/>
                  <a:pt x="f5071" y="f5072"/>
                </a:cubicBezTo>
                <a:cubicBezTo>
                  <a:pt x="f5073" y="f5074"/>
                  <a:pt x="f5075" y="f4990"/>
                  <a:pt x="f4989" y="f4990"/>
                </a:cubicBezTo>
                <a:close/>
                <a:moveTo>
                  <a:pt x="f5076" y="f5077"/>
                </a:moveTo>
                <a:lnTo>
                  <a:pt x="f2624" y="f5078"/>
                </a:lnTo>
                <a:lnTo>
                  <a:pt x="f5079" y="f5080"/>
                </a:lnTo>
                <a:lnTo>
                  <a:pt x="f124" y="f5081"/>
                </a:lnTo>
                <a:lnTo>
                  <a:pt x="f5082" y="f5083"/>
                </a:lnTo>
                <a:lnTo>
                  <a:pt x="f5084" y="f5085"/>
                </a:lnTo>
                <a:lnTo>
                  <a:pt x="f5086" y="f5087"/>
                </a:lnTo>
                <a:lnTo>
                  <a:pt x="f1819" y="f5088"/>
                </a:lnTo>
                <a:lnTo>
                  <a:pt x="f5089" y="f5090"/>
                </a:lnTo>
                <a:lnTo>
                  <a:pt x="f5091" y="f5092"/>
                </a:lnTo>
                <a:lnTo>
                  <a:pt x="f5093" y="f5094"/>
                </a:lnTo>
                <a:lnTo>
                  <a:pt x="f106" y="f5095"/>
                </a:lnTo>
                <a:lnTo>
                  <a:pt x="f5096" y="f5097"/>
                </a:lnTo>
                <a:lnTo>
                  <a:pt x="f5098" y="f5099"/>
                </a:lnTo>
                <a:lnTo>
                  <a:pt x="f5100" y="f5101"/>
                </a:lnTo>
                <a:close/>
                <a:moveTo>
                  <a:pt x="f4183" y="f5102"/>
                </a:moveTo>
                <a:cubicBezTo>
                  <a:pt x="f618" y="f5102"/>
                  <a:pt x="f5103" y="f5104"/>
                  <a:pt x="f180" y="f5105"/>
                </a:cubicBezTo>
                <a:lnTo>
                  <a:pt x="f180" y="f5106"/>
                </a:lnTo>
                <a:cubicBezTo>
                  <a:pt x="f2303" y="f5107"/>
                  <a:pt x="f1693" y="f5108"/>
                  <a:pt x="f5109" y="f5110"/>
                </a:cubicBezTo>
                <a:cubicBezTo>
                  <a:pt x="f5111" y="f5112"/>
                  <a:pt x="f5113" y="f5114"/>
                  <a:pt x="f5115" y="f5114"/>
                </a:cubicBezTo>
                <a:cubicBezTo>
                  <a:pt x="f5116" y="f5114"/>
                  <a:pt x="f5117" y="f5118"/>
                  <a:pt x="f5119" y="f5120"/>
                </a:cubicBezTo>
                <a:cubicBezTo>
                  <a:pt x="f5121" y="f5122"/>
                  <a:pt x="f1707" y="f5123"/>
                  <a:pt x="f1707" y="f5124"/>
                </a:cubicBezTo>
                <a:cubicBezTo>
                  <a:pt x="f1707" y="f5125"/>
                  <a:pt x="f5126" y="f5127"/>
                  <a:pt x="f2323" y="f5128"/>
                </a:cubicBezTo>
                <a:cubicBezTo>
                  <a:pt x="f5129" y="f5130"/>
                  <a:pt x="f5131" y="f5132"/>
                  <a:pt x="f5133" y="f5132"/>
                </a:cubicBezTo>
                <a:cubicBezTo>
                  <a:pt x="f5134" y="f5132"/>
                  <a:pt x="f5135" y="f5136"/>
                  <a:pt x="f5137" y="f5138"/>
                </a:cubicBezTo>
                <a:cubicBezTo>
                  <a:pt x="f2364" y="f5139"/>
                  <a:pt x="f5140" y="f5141"/>
                  <a:pt x="f5142" y="f5141"/>
                </a:cubicBezTo>
                <a:lnTo>
                  <a:pt x="f5142" y="f5143"/>
                </a:lnTo>
                <a:lnTo>
                  <a:pt x="f5144" y="f5145"/>
                </a:lnTo>
                <a:lnTo>
                  <a:pt x="f180" y="f5145"/>
                </a:lnTo>
                <a:lnTo>
                  <a:pt x="f180" y="f5146"/>
                </a:lnTo>
                <a:lnTo>
                  <a:pt x="f5147" y="f5146"/>
                </a:lnTo>
                <a:lnTo>
                  <a:pt x="f5147" y="f5148"/>
                </a:lnTo>
                <a:lnTo>
                  <a:pt x="f5149" y="f5150"/>
                </a:lnTo>
                <a:cubicBezTo>
                  <a:pt x="f5151" y="f5152"/>
                  <a:pt x="f5153" y="f5154"/>
                  <a:pt x="f5155" y="f5156"/>
                </a:cubicBezTo>
                <a:cubicBezTo>
                  <a:pt x="f5157" y="f5158"/>
                  <a:pt x="f5159" y="f5160"/>
                  <a:pt x="f5159" y="f5161"/>
                </a:cubicBezTo>
                <a:cubicBezTo>
                  <a:pt x="f5159" y="f5162"/>
                  <a:pt x="f5163" y="f5164"/>
                  <a:pt x="f5165" y="f5166"/>
                </a:cubicBezTo>
                <a:cubicBezTo>
                  <a:pt x="f5167" y="f5168"/>
                  <a:pt x="f5169" y="f5170"/>
                  <a:pt x="f5171" y="f5172"/>
                </a:cubicBezTo>
                <a:cubicBezTo>
                  <a:pt x="f5173" y="f5174"/>
                  <a:pt x="f5175" y="f5176"/>
                  <a:pt x="f5177" y="f5178"/>
                </a:cubicBezTo>
                <a:cubicBezTo>
                  <a:pt x="f5179" y="f5180"/>
                  <a:pt x="f5181" y="f5102"/>
                  <a:pt x="f4183" y="f5102"/>
                </a:cubicBezTo>
                <a:close/>
                <a:moveTo>
                  <a:pt x="f3999" y="f5182"/>
                </a:moveTo>
                <a:lnTo>
                  <a:pt x="f3999" y="f5183"/>
                </a:lnTo>
                <a:lnTo>
                  <a:pt x="f5184" y="f5183"/>
                </a:lnTo>
                <a:lnTo>
                  <a:pt x="f5185" y="f5186"/>
                </a:lnTo>
                <a:cubicBezTo>
                  <a:pt x="f5187" y="f5186"/>
                  <a:pt x="f5188" y="f5189"/>
                  <a:pt x="f5190" y="f5191"/>
                </a:cubicBezTo>
                <a:cubicBezTo>
                  <a:pt x="f5192" y="f5193"/>
                  <a:pt x="f5194" y="f5195"/>
                  <a:pt x="f5196" y="f5195"/>
                </a:cubicBezTo>
                <a:cubicBezTo>
                  <a:pt x="f5197" y="f5195"/>
                  <a:pt x="f5198" y="f5199"/>
                  <a:pt x="f5200" y="f5201"/>
                </a:cubicBezTo>
                <a:cubicBezTo>
                  <a:pt x="f5202" y="f5203"/>
                  <a:pt x="f1291" y="f5204"/>
                  <a:pt x="f1291" y="f5205"/>
                </a:cubicBezTo>
                <a:cubicBezTo>
                  <a:pt x="f1291" y="f5206"/>
                  <a:pt x="f5207" y="f5208"/>
                  <a:pt x="f5209" y="f5210"/>
                </a:cubicBezTo>
                <a:cubicBezTo>
                  <a:pt x="f4669" y="f5211"/>
                  <a:pt x="f5212" y="f5213"/>
                  <a:pt x="f2521" y="f5213"/>
                </a:cubicBezTo>
                <a:lnTo>
                  <a:pt x="f5214" y="f5213"/>
                </a:lnTo>
                <a:lnTo>
                  <a:pt x="f5214" y="f5215"/>
                </a:lnTo>
                <a:cubicBezTo>
                  <a:pt x="f5216" y="f5217"/>
                  <a:pt x="f5218" y="f5219"/>
                  <a:pt x="f5220" y="f5219"/>
                </a:cubicBezTo>
                <a:cubicBezTo>
                  <a:pt x="f5221" y="f5219"/>
                  <a:pt x="f5222" y="f5219"/>
                  <a:pt x="f5223" y="f5219"/>
                </a:cubicBezTo>
                <a:cubicBezTo>
                  <a:pt x="f5224" y="f5219"/>
                  <a:pt x="f5225" y="f5226"/>
                  <a:pt x="f5227" y="f5228"/>
                </a:cubicBezTo>
                <a:cubicBezTo>
                  <a:pt x="f5229" y="f5230"/>
                  <a:pt x="f4008" y="f5231"/>
                  <a:pt x="f4008" y="f5232"/>
                </a:cubicBezTo>
                <a:cubicBezTo>
                  <a:pt x="f4008" y="f5233"/>
                  <a:pt x="f5234" y="f5235"/>
                  <a:pt x="f5236" y="f5237"/>
                </a:cubicBezTo>
                <a:cubicBezTo>
                  <a:pt x="f5238" y="f5239"/>
                  <a:pt x="f5240" y="f5241"/>
                  <a:pt x="f5242" y="f5241"/>
                </a:cubicBezTo>
                <a:cubicBezTo>
                  <a:pt x="f5243" y="f5241"/>
                  <a:pt x="f2497" y="f5244"/>
                  <a:pt x="f3998" y="f5245"/>
                </a:cubicBezTo>
                <a:cubicBezTo>
                  <a:pt x="f5246" y="f5247"/>
                  <a:pt x="f5248" y="f5249"/>
                  <a:pt x="f5250" y="f5251"/>
                </a:cubicBezTo>
                <a:lnTo>
                  <a:pt x="f2522" y="f5182"/>
                </a:lnTo>
                <a:close/>
                <a:moveTo>
                  <a:pt x="f3963" y="f5252"/>
                </a:moveTo>
                <a:lnTo>
                  <a:pt x="f3963" y="f5183"/>
                </a:lnTo>
                <a:lnTo>
                  <a:pt x="f5253" y="f5183"/>
                </a:lnTo>
                <a:lnTo>
                  <a:pt x="f5254" y="f5255"/>
                </a:lnTo>
                <a:cubicBezTo>
                  <a:pt x="f5256" y="f5255"/>
                  <a:pt x="f5257" y="f5258"/>
                  <a:pt x="f5259" y="f5191"/>
                </a:cubicBezTo>
                <a:cubicBezTo>
                  <a:pt x="f5260" y="f5261"/>
                  <a:pt x="f5262" y="f5263"/>
                  <a:pt x="f5264" y="f5263"/>
                </a:cubicBezTo>
                <a:cubicBezTo>
                  <a:pt x="f5265" y="f5263"/>
                  <a:pt x="f5266" y="f5199"/>
                  <a:pt x="f5267" y="f5268"/>
                </a:cubicBezTo>
                <a:cubicBezTo>
                  <a:pt x="f5269" y="f5270"/>
                  <a:pt x="f1228" y="f5204"/>
                  <a:pt x="f1228" y="f5271"/>
                </a:cubicBezTo>
                <a:cubicBezTo>
                  <a:pt x="f1228" y="f5272"/>
                  <a:pt x="f5273" y="f5274"/>
                  <a:pt x="f5275" y="f5210"/>
                </a:cubicBezTo>
                <a:cubicBezTo>
                  <a:pt x="f4746" y="f5211"/>
                  <a:pt x="f5276" y="f5213"/>
                  <a:pt x="f2479" y="f5213"/>
                </a:cubicBezTo>
                <a:lnTo>
                  <a:pt x="f5277" y="f5213"/>
                </a:lnTo>
                <a:lnTo>
                  <a:pt x="f5277" y="f5278"/>
                </a:lnTo>
                <a:cubicBezTo>
                  <a:pt x="f5279" y="f5217"/>
                  <a:pt x="f5280" y="f5281"/>
                  <a:pt x="f5282" y="f5281"/>
                </a:cubicBezTo>
                <a:cubicBezTo>
                  <a:pt x="f5283" y="f5281"/>
                  <a:pt x="f5284" y="f5281"/>
                  <a:pt x="f5285" y="f5281"/>
                </a:cubicBezTo>
                <a:cubicBezTo>
                  <a:pt x="f5286" y="f5281"/>
                  <a:pt x="f5287" y="f5288"/>
                  <a:pt x="f5289" y="f5290"/>
                </a:cubicBezTo>
                <a:cubicBezTo>
                  <a:pt x="f5291" y="f5230"/>
                  <a:pt x="f3978" y="f5292"/>
                  <a:pt x="f3978" y="f5293"/>
                </a:cubicBezTo>
                <a:cubicBezTo>
                  <a:pt x="f3978" y="f5294"/>
                  <a:pt x="f5295" y="f5296"/>
                  <a:pt x="f5297" y="f5298"/>
                </a:cubicBezTo>
                <a:cubicBezTo>
                  <a:pt x="f5299" y="f5239"/>
                  <a:pt x="f5300" y="f5301"/>
                  <a:pt x="f5302" y="f5301"/>
                </a:cubicBezTo>
                <a:cubicBezTo>
                  <a:pt x="f5303" y="f5301"/>
                  <a:pt x="f2428" y="f5304"/>
                  <a:pt x="f3961" y="f5305"/>
                </a:cubicBezTo>
                <a:cubicBezTo>
                  <a:pt x="f5306" y="f5307"/>
                  <a:pt x="f5308" y="f5309"/>
                  <a:pt x="f5310" y="f5311"/>
                </a:cubicBezTo>
                <a:lnTo>
                  <a:pt x="f2481" y="f5252"/>
                </a:lnTo>
                <a:close/>
                <a:moveTo>
                  <a:pt x="f4022" y="f5252"/>
                </a:moveTo>
                <a:lnTo>
                  <a:pt x="f4022" y="f5183"/>
                </a:lnTo>
                <a:lnTo>
                  <a:pt x="f5312" y="f5183"/>
                </a:lnTo>
                <a:lnTo>
                  <a:pt x="f5313" y="f5186"/>
                </a:lnTo>
                <a:cubicBezTo>
                  <a:pt x="f5314" y="f5186"/>
                  <a:pt x="f5315" y="f5189"/>
                  <a:pt x="f5316" y="f5191"/>
                </a:cubicBezTo>
                <a:cubicBezTo>
                  <a:pt x="f5317" y="f5193"/>
                  <a:pt x="f5318" y="f5195"/>
                  <a:pt x="f5319" y="f5195"/>
                </a:cubicBezTo>
                <a:cubicBezTo>
                  <a:pt x="f5320" y="f5195"/>
                  <a:pt x="f5321" y="f5199"/>
                  <a:pt x="f5322" y="f5201"/>
                </a:cubicBezTo>
                <a:cubicBezTo>
                  <a:pt x="f5323" y="f5203"/>
                  <a:pt x="f1327" y="f5204"/>
                  <a:pt x="f1327" y="f5205"/>
                </a:cubicBezTo>
                <a:cubicBezTo>
                  <a:pt x="f1327" y="f5206"/>
                  <a:pt x="f5324" y="f5208"/>
                  <a:pt x="f5325" y="f5210"/>
                </a:cubicBezTo>
                <a:cubicBezTo>
                  <a:pt x="f4717" y="f5211"/>
                  <a:pt x="f5326" y="f5213"/>
                  <a:pt x="f2556" y="f5213"/>
                </a:cubicBezTo>
                <a:lnTo>
                  <a:pt x="f5327" y="f5213"/>
                </a:lnTo>
                <a:lnTo>
                  <a:pt x="f5327" y="f5215"/>
                </a:lnTo>
                <a:cubicBezTo>
                  <a:pt x="f5328" y="f5217"/>
                  <a:pt x="f5329" y="f5219"/>
                  <a:pt x="f5330" y="f5219"/>
                </a:cubicBezTo>
                <a:cubicBezTo>
                  <a:pt x="f5331" y="f5219"/>
                  <a:pt x="f5332" y="f5219"/>
                  <a:pt x="f5333" y="f5219"/>
                </a:cubicBezTo>
                <a:cubicBezTo>
                  <a:pt x="f5334" y="f5219"/>
                  <a:pt x="f5335" y="f5226"/>
                  <a:pt x="f5336" y="f5228"/>
                </a:cubicBezTo>
                <a:cubicBezTo>
                  <a:pt x="f5337" y="f5230"/>
                  <a:pt x="f4030" y="f5231"/>
                  <a:pt x="f4030" y="f5232"/>
                </a:cubicBezTo>
                <a:cubicBezTo>
                  <a:pt x="f4030" y="f5233"/>
                  <a:pt x="f5338" y="f5235"/>
                  <a:pt x="f5339" y="f5237"/>
                </a:cubicBezTo>
                <a:cubicBezTo>
                  <a:pt x="f5340" y="f5239"/>
                  <a:pt x="f5341" y="f5241"/>
                  <a:pt x="f5342" y="f5241"/>
                </a:cubicBezTo>
                <a:cubicBezTo>
                  <a:pt x="f5343" y="f5241"/>
                  <a:pt x="f2532" y="f5244"/>
                  <a:pt x="f4021" y="f5245"/>
                </a:cubicBezTo>
                <a:cubicBezTo>
                  <a:pt x="f5344" y="f5247"/>
                  <a:pt x="f5345" y="f5249"/>
                  <a:pt x="f5346" y="f5251"/>
                </a:cubicBezTo>
                <a:lnTo>
                  <a:pt x="f2557" y="f5252"/>
                </a:lnTo>
                <a:close/>
                <a:moveTo>
                  <a:pt x="f5347" y="f5348"/>
                </a:moveTo>
                <a:lnTo>
                  <a:pt x="f5349" y="f5350"/>
                </a:lnTo>
                <a:lnTo>
                  <a:pt x="f2246" y="f5351"/>
                </a:lnTo>
                <a:lnTo>
                  <a:pt x="f5352" y="f5353"/>
                </a:lnTo>
                <a:cubicBezTo>
                  <a:pt x="f3722" y="f5354"/>
                  <a:pt x="f5355" y="f5356"/>
                  <a:pt x="f5357" y="f5358"/>
                </a:cubicBezTo>
                <a:cubicBezTo>
                  <a:pt x="f5359" y="f5360"/>
                  <a:pt x="f5361" y="f5362"/>
                  <a:pt x="f5363" y="f5364"/>
                </a:cubicBezTo>
                <a:lnTo>
                  <a:pt x="f5363" y="f5365"/>
                </a:lnTo>
                <a:lnTo>
                  <a:pt x="f5366" y="f5365"/>
                </a:lnTo>
                <a:lnTo>
                  <a:pt x="f5366" y="f5367"/>
                </a:lnTo>
                <a:cubicBezTo>
                  <a:pt x="f5366" y="f5368"/>
                  <a:pt x="f5369" y="f5370"/>
                  <a:pt x="f5371" y="f5372"/>
                </a:cubicBezTo>
                <a:cubicBezTo>
                  <a:pt x="f5373" y="f5374"/>
                  <a:pt x="f2572" y="f5375"/>
                  <a:pt x="f1367" y="f5376"/>
                </a:cubicBezTo>
                <a:lnTo>
                  <a:pt x="f5377" y="f5378"/>
                </a:lnTo>
                <a:cubicBezTo>
                  <a:pt x="f5379" y="f5380"/>
                  <a:pt x="f5381" y="f5382"/>
                  <a:pt x="f5383" y="f5384"/>
                </a:cubicBezTo>
                <a:cubicBezTo>
                  <a:pt x="f5385" y="f5386"/>
                  <a:pt x="f5363" y="f5387"/>
                  <a:pt x="f5363" y="f5388"/>
                </a:cubicBezTo>
                <a:lnTo>
                  <a:pt x="f5389" y="f5390"/>
                </a:lnTo>
                <a:cubicBezTo>
                  <a:pt x="f5391" y="f5392"/>
                  <a:pt x="f5393" y="f5394"/>
                  <a:pt x="f5395" y="f5396"/>
                </a:cubicBezTo>
                <a:cubicBezTo>
                  <a:pt x="f5397" y="f5398"/>
                  <a:pt x="f5399" y="f5400"/>
                  <a:pt x="f5401" y="f5402"/>
                </a:cubicBezTo>
                <a:cubicBezTo>
                  <a:pt x="f5403" y="f5404"/>
                  <a:pt x="f5405" y="f5406"/>
                  <a:pt x="f5407" y="f5408"/>
                </a:cubicBezTo>
                <a:cubicBezTo>
                  <a:pt x="f5409" y="f5410"/>
                  <a:pt x="f5411" y="f5412"/>
                  <a:pt x="f5413" y="f5414"/>
                </a:cubicBezTo>
                <a:close/>
                <a:moveTo>
                  <a:pt x="f5415" y="f5416"/>
                </a:moveTo>
                <a:lnTo>
                  <a:pt x="f5415" y="f5417"/>
                </a:lnTo>
                <a:lnTo>
                  <a:pt x="f5418" y="f5417"/>
                </a:lnTo>
                <a:lnTo>
                  <a:pt x="f5418" y="f5419"/>
                </a:lnTo>
                <a:lnTo>
                  <a:pt x="f440" y="f5419"/>
                </a:lnTo>
                <a:lnTo>
                  <a:pt x="f440" y="f5420"/>
                </a:lnTo>
                <a:lnTo>
                  <a:pt x="f5421" y="f5420"/>
                </a:lnTo>
                <a:lnTo>
                  <a:pt x="f5421" y="f5419"/>
                </a:lnTo>
                <a:lnTo>
                  <a:pt x="f5422" y="f5419"/>
                </a:lnTo>
                <a:lnTo>
                  <a:pt x="f5422" y="f5416"/>
                </a:lnTo>
                <a:close/>
                <a:moveTo>
                  <a:pt x="f5423" y="f5424"/>
                </a:moveTo>
                <a:lnTo>
                  <a:pt x="f2796" y="f5425"/>
                </a:lnTo>
                <a:lnTo>
                  <a:pt x="f5426" y="f5427"/>
                </a:lnTo>
                <a:lnTo>
                  <a:pt x="f276" y="f5428"/>
                </a:lnTo>
                <a:lnTo>
                  <a:pt x="f5429" y="f5430"/>
                </a:lnTo>
                <a:lnTo>
                  <a:pt x="f5431" y="f5432"/>
                </a:lnTo>
                <a:lnTo>
                  <a:pt x="f5433" y="f5434"/>
                </a:lnTo>
                <a:lnTo>
                  <a:pt x="f2105" y="f5435"/>
                </a:lnTo>
                <a:lnTo>
                  <a:pt x="f5436" y="f5437"/>
                </a:lnTo>
                <a:lnTo>
                  <a:pt x="f5438" y="f5439"/>
                </a:lnTo>
                <a:lnTo>
                  <a:pt x="f5440" y="f5441"/>
                </a:lnTo>
                <a:lnTo>
                  <a:pt x="f258" y="f5442"/>
                </a:lnTo>
                <a:lnTo>
                  <a:pt x="f5443" y="f5444"/>
                </a:lnTo>
                <a:lnTo>
                  <a:pt x="f5445" y="f5446"/>
                </a:lnTo>
                <a:lnTo>
                  <a:pt x="f5447" y="f5448"/>
                </a:lnTo>
                <a:close/>
                <a:moveTo>
                  <a:pt x="f5449" y="f5450"/>
                </a:moveTo>
                <a:cubicBezTo>
                  <a:pt x="f5451" y="f5452"/>
                  <a:pt x="f5453" y="f5454"/>
                  <a:pt x="f5455" y="f5456"/>
                </a:cubicBezTo>
                <a:cubicBezTo>
                  <a:pt x="f5457" y="f5458"/>
                  <a:pt x="f5459" y="f5460"/>
                  <a:pt x="f2015" y="f5461"/>
                </a:cubicBezTo>
                <a:lnTo>
                  <a:pt x="f5462" y="f5463"/>
                </a:lnTo>
                <a:cubicBezTo>
                  <a:pt x="f5464" y="f5465"/>
                  <a:pt x="f5466" y="f5467"/>
                  <a:pt x="f5468" y="f5469"/>
                </a:cubicBezTo>
                <a:lnTo>
                  <a:pt x="f5470" y="f5469"/>
                </a:lnTo>
                <a:cubicBezTo>
                  <a:pt x="f5471" y="f5472"/>
                  <a:pt x="f5473" y="f5474"/>
                  <a:pt x="f5475" y="f5476"/>
                </a:cubicBezTo>
                <a:lnTo>
                  <a:pt x="f5477" y="f5478"/>
                </a:lnTo>
                <a:cubicBezTo>
                  <a:pt x="f5479" y="f5480"/>
                  <a:pt x="f5481" y="f5482"/>
                  <a:pt x="f5483" y="f5484"/>
                </a:cubicBezTo>
                <a:cubicBezTo>
                  <a:pt x="f5485" y="f5486"/>
                  <a:pt x="f5487" y="f5488"/>
                  <a:pt x="f5489" y="f5490"/>
                </a:cubicBezTo>
                <a:lnTo>
                  <a:pt x="f5491" y="f5492"/>
                </a:lnTo>
                <a:lnTo>
                  <a:pt x="f3905" y="f5493"/>
                </a:lnTo>
                <a:cubicBezTo>
                  <a:pt x="f5494" y="f5495"/>
                  <a:pt x="f5496" y="f5497"/>
                  <a:pt x="f5498" y="f5499"/>
                </a:cubicBezTo>
                <a:cubicBezTo>
                  <a:pt x="f5500" y="f5501"/>
                  <a:pt x="f5502" y="f5503"/>
                  <a:pt x="f5504" y="f5505"/>
                </a:cubicBezTo>
                <a:close/>
                <a:moveTo>
                  <a:pt x="f5506" y="f5507"/>
                </a:moveTo>
                <a:lnTo>
                  <a:pt x="f2874" y="f5508"/>
                </a:lnTo>
                <a:lnTo>
                  <a:pt x="f5509" y="f5510"/>
                </a:lnTo>
                <a:lnTo>
                  <a:pt x="f348" y="f5511"/>
                </a:lnTo>
                <a:lnTo>
                  <a:pt x="f5512" y="f5513"/>
                </a:lnTo>
                <a:lnTo>
                  <a:pt x="f5514" y="f5515"/>
                </a:lnTo>
                <a:lnTo>
                  <a:pt x="f5516" y="f5517"/>
                </a:lnTo>
                <a:lnTo>
                  <a:pt x="f2136" y="f5518"/>
                </a:lnTo>
                <a:lnTo>
                  <a:pt x="f5519" y="f5520"/>
                </a:lnTo>
                <a:lnTo>
                  <a:pt x="f5521" y="f5522"/>
                </a:lnTo>
                <a:lnTo>
                  <a:pt x="f5523" y="f5524"/>
                </a:lnTo>
                <a:lnTo>
                  <a:pt x="f330" y="f5525"/>
                </a:lnTo>
                <a:lnTo>
                  <a:pt x="f5526" y="f5527"/>
                </a:lnTo>
                <a:lnTo>
                  <a:pt x="f5528" y="f5529"/>
                </a:lnTo>
                <a:lnTo>
                  <a:pt x="f5530" y="f5531"/>
                </a:lnTo>
                <a:close/>
                <a:moveTo>
                  <a:pt x="f5532" y="f5507"/>
                </a:moveTo>
                <a:lnTo>
                  <a:pt x="f2902" y="f5508"/>
                </a:lnTo>
                <a:lnTo>
                  <a:pt x="f5533" y="f5510"/>
                </a:lnTo>
                <a:lnTo>
                  <a:pt x="f411" y="f5511"/>
                </a:lnTo>
                <a:lnTo>
                  <a:pt x="f5534" y="f5513"/>
                </a:lnTo>
                <a:lnTo>
                  <a:pt x="f5535" y="f5515"/>
                </a:lnTo>
                <a:lnTo>
                  <a:pt x="f5536" y="f5517"/>
                </a:lnTo>
                <a:lnTo>
                  <a:pt x="f2141" y="f5518"/>
                </a:lnTo>
                <a:lnTo>
                  <a:pt x="f5537" y="f5520"/>
                </a:lnTo>
                <a:lnTo>
                  <a:pt x="f5538" y="f5522"/>
                </a:lnTo>
                <a:lnTo>
                  <a:pt x="f5539" y="f5540"/>
                </a:lnTo>
                <a:lnTo>
                  <a:pt x="f402" y="f5541"/>
                </a:lnTo>
                <a:lnTo>
                  <a:pt x="f5542" y="f5543"/>
                </a:lnTo>
                <a:lnTo>
                  <a:pt x="f5544" y="f5545"/>
                </a:lnTo>
                <a:lnTo>
                  <a:pt x="f5546" y="f5531"/>
                </a:lnTo>
                <a:close/>
                <a:moveTo>
                  <a:pt x="f5547" y="f5548"/>
                </a:moveTo>
                <a:lnTo>
                  <a:pt x="f5547" y="f5549"/>
                </a:lnTo>
                <a:lnTo>
                  <a:pt x="f5550" y="f5549"/>
                </a:lnTo>
                <a:lnTo>
                  <a:pt x="f5550" y="f5551"/>
                </a:lnTo>
                <a:lnTo>
                  <a:pt x="f29" y="f5551"/>
                </a:lnTo>
                <a:lnTo>
                  <a:pt x="f29" y="f5552"/>
                </a:lnTo>
                <a:lnTo>
                  <a:pt x="f5553" y="f5552"/>
                </a:lnTo>
                <a:lnTo>
                  <a:pt x="f5553" y="f5551"/>
                </a:lnTo>
                <a:lnTo>
                  <a:pt x="f5554" y="f5551"/>
                </a:lnTo>
                <a:lnTo>
                  <a:pt x="f5554" y="f5548"/>
                </a:lnTo>
                <a:close/>
                <a:moveTo>
                  <a:pt x="f5555" y="f5556"/>
                </a:moveTo>
                <a:cubicBezTo>
                  <a:pt x="f5557" y="f5558"/>
                  <a:pt x="f5559" y="f5560"/>
                  <a:pt x="f5561" y="f5562"/>
                </a:cubicBezTo>
                <a:lnTo>
                  <a:pt x="f5563" y="f5564"/>
                </a:lnTo>
                <a:cubicBezTo>
                  <a:pt x="f5565" y="f5566"/>
                  <a:pt x="f5567" y="f5568"/>
                  <a:pt x="f4000" y="f5569"/>
                </a:cubicBezTo>
                <a:cubicBezTo>
                  <a:pt x="f5570" y="f5571"/>
                  <a:pt x="f5572" y="f5573"/>
                  <a:pt x="f5574" y="f5575"/>
                </a:cubicBezTo>
                <a:close/>
                <a:moveTo>
                  <a:pt x="f5576" y="f5556"/>
                </a:moveTo>
                <a:cubicBezTo>
                  <a:pt x="f5577" y="f5558"/>
                  <a:pt x="f5578" y="f5560"/>
                  <a:pt x="f5579" y="f5562"/>
                </a:cubicBezTo>
                <a:lnTo>
                  <a:pt x="f5580" y="f5564"/>
                </a:lnTo>
                <a:cubicBezTo>
                  <a:pt x="f5581" y="f5566"/>
                  <a:pt x="f5582" y="f5568"/>
                  <a:pt x="f4023" y="f5569"/>
                </a:cubicBezTo>
                <a:cubicBezTo>
                  <a:pt x="f5583" y="f5571"/>
                  <a:pt x="f5584" y="f5573"/>
                  <a:pt x="f5585" y="f5575"/>
                </a:cubicBezTo>
                <a:close/>
                <a:moveTo>
                  <a:pt x="f5586" y="f5587"/>
                </a:moveTo>
                <a:cubicBezTo>
                  <a:pt x="f5588" y="f5558"/>
                  <a:pt x="f5589" y="f5590"/>
                  <a:pt x="f5591" y="f5592"/>
                </a:cubicBezTo>
                <a:lnTo>
                  <a:pt x="f5593" y="f5594"/>
                </a:lnTo>
                <a:cubicBezTo>
                  <a:pt x="f5595" y="f5566"/>
                  <a:pt x="f5596" y="f5597"/>
                  <a:pt x="f3965" y="f5598"/>
                </a:cubicBezTo>
                <a:cubicBezTo>
                  <a:pt x="f5599" y="f5600"/>
                  <a:pt x="f5601" y="f5573"/>
                  <a:pt x="f5602" y="f5603"/>
                </a:cubicBezTo>
                <a:close/>
                <a:moveTo>
                  <a:pt x="f5604" y="f5605"/>
                </a:moveTo>
                <a:cubicBezTo>
                  <a:pt x="f5606" y="f5607"/>
                  <a:pt x="f5608" y="f5609"/>
                  <a:pt x="f5610" y="f5611"/>
                </a:cubicBezTo>
                <a:cubicBezTo>
                  <a:pt x="f5612" y="f5613"/>
                  <a:pt x="f5614" y="f5615"/>
                  <a:pt x="f2186" y="f5616"/>
                </a:cubicBezTo>
                <a:lnTo>
                  <a:pt x="f5617" y="f5618"/>
                </a:lnTo>
                <a:cubicBezTo>
                  <a:pt x="f5619" y="f5620"/>
                  <a:pt x="f5621" y="f5622"/>
                  <a:pt x="f5623" y="f5624"/>
                </a:cubicBezTo>
                <a:lnTo>
                  <a:pt x="f5625" y="f5624"/>
                </a:lnTo>
                <a:cubicBezTo>
                  <a:pt x="f5626" y="f5627"/>
                  <a:pt x="f5628" y="f5629"/>
                  <a:pt x="f5630" y="f5631"/>
                </a:cubicBezTo>
                <a:lnTo>
                  <a:pt x="f5632" y="f5633"/>
                </a:lnTo>
                <a:cubicBezTo>
                  <a:pt x="f5634" y="f5635"/>
                  <a:pt x="f5636" y="f5637"/>
                  <a:pt x="f5638" y="f5639"/>
                </a:cubicBezTo>
                <a:cubicBezTo>
                  <a:pt x="f5640" y="f5641"/>
                  <a:pt x="f5642" y="f5643"/>
                  <a:pt x="f5644" y="f5645"/>
                </a:cubicBezTo>
                <a:lnTo>
                  <a:pt x="f5646" y="f5647"/>
                </a:lnTo>
                <a:lnTo>
                  <a:pt x="f4350" y="f5648"/>
                </a:lnTo>
                <a:cubicBezTo>
                  <a:pt x="f5649" y="f5650"/>
                  <a:pt x="f5651" y="f5652"/>
                  <a:pt x="f5653" y="f5654"/>
                </a:cubicBezTo>
                <a:cubicBezTo>
                  <a:pt x="f5655" y="f5656"/>
                  <a:pt x="f5657" y="f5658"/>
                  <a:pt x="f5659" y="f5660"/>
                </a:cubicBezTo>
                <a:close/>
                <a:moveTo>
                  <a:pt x="f5086" y="f5661"/>
                </a:moveTo>
                <a:cubicBezTo>
                  <a:pt x="f5662" y="f5661"/>
                  <a:pt x="f5663" y="f5664"/>
                  <a:pt x="f2591" y="f5665"/>
                </a:cubicBezTo>
                <a:cubicBezTo>
                  <a:pt x="f5666" y="f5667"/>
                  <a:pt x="f5668" y="f5669"/>
                  <a:pt x="f5668" y="f5670"/>
                </a:cubicBezTo>
                <a:cubicBezTo>
                  <a:pt x="f5668" y="f5671"/>
                  <a:pt x="f5666" y="f5672"/>
                  <a:pt x="f2591" y="f5673"/>
                </a:cubicBezTo>
                <a:cubicBezTo>
                  <a:pt x="f5663" y="f5674"/>
                  <a:pt x="f5662" y="f5675"/>
                  <a:pt x="f5086" y="f5675"/>
                </a:cubicBezTo>
                <a:cubicBezTo>
                  <a:pt x="f5676" y="f5675"/>
                  <a:pt x="f5677" y="f5678"/>
                  <a:pt x="f5679" y="f5680"/>
                </a:cubicBezTo>
                <a:cubicBezTo>
                  <a:pt x="f5681" y="f5682"/>
                  <a:pt x="f2624" y="f5683"/>
                  <a:pt x="f2624" y="f5684"/>
                </a:cubicBezTo>
                <a:cubicBezTo>
                  <a:pt x="f2624" y="f5669"/>
                  <a:pt x="f5685" y="f5686"/>
                  <a:pt x="f5687" y="f5688"/>
                </a:cubicBezTo>
                <a:cubicBezTo>
                  <a:pt x="f5689" y="f5690"/>
                  <a:pt x="f1086" y="f5661"/>
                  <a:pt x="f5086" y="f5661"/>
                </a:cubicBezTo>
                <a:close/>
                <a:moveTo>
                  <a:pt x="f180" y="f5691"/>
                </a:moveTo>
                <a:lnTo>
                  <a:pt x="f180" y="f5692"/>
                </a:lnTo>
                <a:lnTo>
                  <a:pt x="f5693" y="f5692"/>
                </a:lnTo>
                <a:lnTo>
                  <a:pt x="f5693" y="f5694"/>
                </a:lnTo>
                <a:lnTo>
                  <a:pt x="f180" y="f5694"/>
                </a:lnTo>
                <a:lnTo>
                  <a:pt x="f180" y="f5695"/>
                </a:lnTo>
                <a:lnTo>
                  <a:pt x="f5693" y="f5695"/>
                </a:lnTo>
                <a:lnTo>
                  <a:pt x="f5693" y="f5696"/>
                </a:lnTo>
                <a:lnTo>
                  <a:pt x="f5697" y="f5696"/>
                </a:lnTo>
                <a:lnTo>
                  <a:pt x="f5697" y="f5691"/>
                </a:lnTo>
                <a:close/>
                <a:moveTo>
                  <a:pt x="f2261" y="f5698"/>
                </a:moveTo>
                <a:lnTo>
                  <a:pt x="f244" y="f5699"/>
                </a:lnTo>
                <a:lnTo>
                  <a:pt x="f2264" y="f5700"/>
                </a:lnTo>
                <a:lnTo>
                  <a:pt x="f208" y="f5701"/>
                </a:lnTo>
                <a:lnTo>
                  <a:pt x="f2267" y="f5702"/>
                </a:lnTo>
                <a:lnTo>
                  <a:pt x="f2269" y="f5703"/>
                </a:lnTo>
                <a:lnTo>
                  <a:pt x="f2271" y="f5704"/>
                </a:lnTo>
                <a:lnTo>
                  <a:pt x="f2273" y="f5705"/>
                </a:lnTo>
                <a:lnTo>
                  <a:pt x="f2275" y="f5706"/>
                </a:lnTo>
                <a:lnTo>
                  <a:pt x="f2277" y="f5707"/>
                </a:lnTo>
                <a:lnTo>
                  <a:pt x="f2279" y="f5708"/>
                </a:lnTo>
                <a:lnTo>
                  <a:pt x="f2281" y="f5709"/>
                </a:lnTo>
                <a:lnTo>
                  <a:pt x="f2283" y="f5710"/>
                </a:lnTo>
                <a:lnTo>
                  <a:pt x="f2285" y="f5711"/>
                </a:lnTo>
                <a:lnTo>
                  <a:pt x="f2287" y="f5712"/>
                </a:lnTo>
                <a:close/>
                <a:moveTo>
                  <a:pt x="f5713" y="f5714"/>
                </a:moveTo>
                <a:cubicBezTo>
                  <a:pt x="f5715" y="f5714"/>
                  <a:pt x="f5716" y="f5717"/>
                  <a:pt x="f5718" y="f5719"/>
                </a:cubicBezTo>
                <a:cubicBezTo>
                  <a:pt x="f5720" y="f5721"/>
                  <a:pt x="f124" y="f5722"/>
                  <a:pt x="f124" y="f5723"/>
                </a:cubicBezTo>
                <a:cubicBezTo>
                  <a:pt x="f124" y="f5724"/>
                  <a:pt x="f5725" y="f5726"/>
                  <a:pt x="f5727" y="f5728"/>
                </a:cubicBezTo>
                <a:cubicBezTo>
                  <a:pt x="f5729" y="f5730"/>
                  <a:pt x="f5731" y="f5732"/>
                  <a:pt x="f5733" y="f5734"/>
                </a:cubicBezTo>
                <a:cubicBezTo>
                  <a:pt x="f3323" y="f5735"/>
                  <a:pt x="f718" y="f5736"/>
                  <a:pt x="f5737" y="f5738"/>
                </a:cubicBezTo>
                <a:cubicBezTo>
                  <a:pt x="f5739" y="f5740"/>
                  <a:pt x="f5741" y="f5742"/>
                  <a:pt x="f5743" y="f5744"/>
                </a:cubicBezTo>
                <a:lnTo>
                  <a:pt x="f5745" y="f5744"/>
                </a:lnTo>
                <a:cubicBezTo>
                  <a:pt x="f5746" y="f5747"/>
                  <a:pt x="f5748" y="f5749"/>
                  <a:pt x="f5750" y="f5751"/>
                </a:cubicBezTo>
                <a:cubicBezTo>
                  <a:pt x="f5752" y="f5753"/>
                  <a:pt x="f5754" y="f5755"/>
                  <a:pt x="f3880" y="f5756"/>
                </a:cubicBezTo>
                <a:cubicBezTo>
                  <a:pt x="f5757" y="f5758"/>
                  <a:pt x="f5089" y="f5759"/>
                  <a:pt x="f5760" y="f5759"/>
                </a:cubicBezTo>
                <a:cubicBezTo>
                  <a:pt x="f140" y="f5759"/>
                  <a:pt x="f5761" y="f5762"/>
                  <a:pt x="f747" y="f5763"/>
                </a:cubicBezTo>
                <a:cubicBezTo>
                  <a:pt x="f5764" y="f5765"/>
                  <a:pt x="f3333" y="f5766"/>
                  <a:pt x="f5767" y="f5768"/>
                </a:cubicBezTo>
                <a:cubicBezTo>
                  <a:pt x="f5769" y="f5770"/>
                  <a:pt x="f5771" y="f5772"/>
                  <a:pt x="f5773" y="f5774"/>
                </a:cubicBezTo>
                <a:cubicBezTo>
                  <a:pt x="f5775" y="f5776"/>
                  <a:pt x="f5777" y="f5778"/>
                  <a:pt x="f5777" y="f5779"/>
                </a:cubicBezTo>
                <a:cubicBezTo>
                  <a:pt x="f5777" y="f5780"/>
                  <a:pt x="f5781" y="f5782"/>
                  <a:pt x="f5783" y="f5784"/>
                </a:cubicBezTo>
                <a:cubicBezTo>
                  <a:pt x="f5785" y="f5786"/>
                  <a:pt x="f5787" y="f5661"/>
                  <a:pt x="f5788" y="f5789"/>
                </a:cubicBezTo>
                <a:cubicBezTo>
                  <a:pt x="f5790" y="f5791"/>
                  <a:pt x="f5792" y="f5793"/>
                  <a:pt x="f5794" y="f5795"/>
                </a:cubicBezTo>
                <a:cubicBezTo>
                  <a:pt x="f5796" y="f5797"/>
                  <a:pt x="f5798" y="f5714"/>
                  <a:pt x="f5713" y="f5714"/>
                </a:cubicBezTo>
                <a:close/>
                <a:moveTo>
                  <a:pt x="f4594" y="f5799"/>
                </a:moveTo>
                <a:lnTo>
                  <a:pt x="f4594" y="f5800"/>
                </a:lnTo>
                <a:lnTo>
                  <a:pt x="f5801" y="f5800"/>
                </a:lnTo>
                <a:lnTo>
                  <a:pt x="f5802" y="f5803"/>
                </a:lnTo>
                <a:cubicBezTo>
                  <a:pt x="f5804" y="f5803"/>
                  <a:pt x="f5805" y="f5806"/>
                  <a:pt x="f5807" y="f5808"/>
                </a:cubicBezTo>
                <a:cubicBezTo>
                  <a:pt x="f5809" y="f5810"/>
                  <a:pt x="f5811" y="f5812"/>
                  <a:pt x="f5813" y="f5812"/>
                </a:cubicBezTo>
                <a:cubicBezTo>
                  <a:pt x="f5814" y="f5812"/>
                  <a:pt x="f5815" y="f5816"/>
                  <a:pt x="f5817" y="f5818"/>
                </a:cubicBezTo>
                <a:cubicBezTo>
                  <a:pt x="f5819" y="f5820"/>
                  <a:pt x="f2015" y="f5821"/>
                  <a:pt x="f2015" y="f5822"/>
                </a:cubicBezTo>
                <a:cubicBezTo>
                  <a:pt x="f2015" y="f5823"/>
                  <a:pt x="f5824" y="f5825"/>
                  <a:pt x="f5826" y="f5827"/>
                </a:cubicBezTo>
                <a:cubicBezTo>
                  <a:pt x="f5466" y="f5828"/>
                  <a:pt x="f5829" y="f5830"/>
                  <a:pt x="f3285" y="f5830"/>
                </a:cubicBezTo>
                <a:lnTo>
                  <a:pt x="f5831" y="f5830"/>
                </a:lnTo>
                <a:lnTo>
                  <a:pt x="f5831" y="f5832"/>
                </a:lnTo>
                <a:cubicBezTo>
                  <a:pt x="f5833" y="f5834"/>
                  <a:pt x="f5835" y="f5836"/>
                  <a:pt x="f5837" y="f5836"/>
                </a:cubicBezTo>
                <a:cubicBezTo>
                  <a:pt x="f5838" y="f5836"/>
                  <a:pt x="f5839" y="f5836"/>
                  <a:pt x="f5840" y="f5836"/>
                </a:cubicBezTo>
                <a:cubicBezTo>
                  <a:pt x="f5841" y="f5836"/>
                  <a:pt x="f5842" y="f5843"/>
                  <a:pt x="f5844" y="f5845"/>
                </a:cubicBezTo>
                <a:cubicBezTo>
                  <a:pt x="f5846" y="f5847"/>
                  <a:pt x="f4608" y="f5848"/>
                  <a:pt x="f4608" y="f5849"/>
                </a:cubicBezTo>
                <a:cubicBezTo>
                  <a:pt x="f4608" y="f5850"/>
                  <a:pt x="f5851" y="f5852"/>
                  <a:pt x="f5853" y="f5854"/>
                </a:cubicBezTo>
                <a:cubicBezTo>
                  <a:pt x="f5855" y="f5856"/>
                  <a:pt x="f5857" y="f5858"/>
                  <a:pt x="f5859" y="f5858"/>
                </a:cubicBezTo>
                <a:cubicBezTo>
                  <a:pt x="f5860" y="f5858"/>
                  <a:pt x="f3234" y="f5861"/>
                  <a:pt x="f4592" y="f5862"/>
                </a:cubicBezTo>
                <a:cubicBezTo>
                  <a:pt x="f5863" y="f5864"/>
                  <a:pt x="f5865" y="f5866"/>
                  <a:pt x="f5867" y="f5868"/>
                </a:cubicBezTo>
                <a:lnTo>
                  <a:pt x="f3287" y="f5799"/>
                </a:lnTo>
                <a:close/>
                <a:moveTo>
                  <a:pt x="f5433" y="f5869"/>
                </a:moveTo>
                <a:cubicBezTo>
                  <a:pt x="f5870" y="f5869"/>
                  <a:pt x="f5871" y="f5872"/>
                  <a:pt x="f2763" y="f5873"/>
                </a:cubicBezTo>
                <a:cubicBezTo>
                  <a:pt x="f5874" y="f5875"/>
                  <a:pt x="f5876" y="f5877"/>
                  <a:pt x="f5876" y="f5878"/>
                </a:cubicBezTo>
                <a:cubicBezTo>
                  <a:pt x="f5876" y="f5879"/>
                  <a:pt x="f5874" y="f5880"/>
                  <a:pt x="f2763" y="f5881"/>
                </a:cubicBezTo>
                <a:cubicBezTo>
                  <a:pt x="f5871" y="f5882"/>
                  <a:pt x="f5870" y="f5883"/>
                  <a:pt x="f5433" y="f5883"/>
                </a:cubicBezTo>
                <a:cubicBezTo>
                  <a:pt x="f5884" y="f5883"/>
                  <a:pt x="f5885" y="f5886"/>
                  <a:pt x="f5887" y="f5888"/>
                </a:cubicBezTo>
                <a:cubicBezTo>
                  <a:pt x="f5889" y="f5890"/>
                  <a:pt x="f2796" y="f5891"/>
                  <a:pt x="f2796" y="f5892"/>
                </a:cubicBezTo>
                <a:cubicBezTo>
                  <a:pt x="f2796" y="f5877"/>
                  <a:pt x="f5893" y="f5894"/>
                  <a:pt x="f5895" y="f5896"/>
                </a:cubicBezTo>
                <a:cubicBezTo>
                  <a:pt x="f5897" y="f5898"/>
                  <a:pt x="f1448" y="f5869"/>
                  <a:pt x="f5433" y="f5869"/>
                </a:cubicBezTo>
                <a:close/>
                <a:moveTo>
                  <a:pt x="f1283" y="f5899"/>
                </a:moveTo>
                <a:lnTo>
                  <a:pt x="f1291" y="f5900"/>
                </a:lnTo>
                <a:cubicBezTo>
                  <a:pt x="f5901" y="f5902"/>
                  <a:pt x="f5903" y="f5904"/>
                  <a:pt x="f5905" y="f5906"/>
                </a:cubicBezTo>
                <a:cubicBezTo>
                  <a:pt x="f5907" y="f5908"/>
                  <a:pt x="f5909" y="f5910"/>
                  <a:pt x="f5911" y="f5912"/>
                </a:cubicBezTo>
                <a:lnTo>
                  <a:pt x="f4671" y="f5913"/>
                </a:lnTo>
                <a:cubicBezTo>
                  <a:pt x="f5914" y="f5915"/>
                  <a:pt x="f5916" y="f5917"/>
                  <a:pt x="f2504" y="f5918"/>
                </a:cubicBezTo>
                <a:cubicBezTo>
                  <a:pt x="f5919" y="f5920"/>
                  <a:pt x="f5921" y="f5922"/>
                  <a:pt x="f1283" y="f5899"/>
                </a:cubicBezTo>
                <a:close/>
                <a:moveTo>
                  <a:pt x="f1319" y="f5899"/>
                </a:moveTo>
                <a:lnTo>
                  <a:pt x="f1327" y="f5900"/>
                </a:lnTo>
                <a:cubicBezTo>
                  <a:pt x="f5923" y="f5924"/>
                  <a:pt x="f5925" y="f5904"/>
                  <a:pt x="f5926" y="f5906"/>
                </a:cubicBezTo>
                <a:cubicBezTo>
                  <a:pt x="f5927" y="f5908"/>
                  <a:pt x="f5928" y="f5910"/>
                  <a:pt x="f5929" y="f5912"/>
                </a:cubicBezTo>
                <a:lnTo>
                  <a:pt x="f4718" y="f5913"/>
                </a:lnTo>
                <a:cubicBezTo>
                  <a:pt x="f5930" y="f5915"/>
                  <a:pt x="f5931" y="f5917"/>
                  <a:pt x="f2539" y="f5918"/>
                </a:cubicBezTo>
                <a:cubicBezTo>
                  <a:pt x="f5932" y="f5933"/>
                  <a:pt x="f5934" y="f5922"/>
                  <a:pt x="f1319" y="f5899"/>
                </a:cubicBezTo>
                <a:close/>
                <a:moveTo>
                  <a:pt x="f1212" y="f5935"/>
                </a:moveTo>
                <a:lnTo>
                  <a:pt x="f1228" y="f5936"/>
                </a:lnTo>
                <a:cubicBezTo>
                  <a:pt x="f5937" y="f5938"/>
                  <a:pt x="f5939" y="f5940"/>
                  <a:pt x="f5941" y="f5942"/>
                </a:cubicBezTo>
                <a:cubicBezTo>
                  <a:pt x="f5943" y="f5944"/>
                  <a:pt x="f5945" y="f5910"/>
                  <a:pt x="f5946" y="f5912"/>
                </a:cubicBezTo>
                <a:lnTo>
                  <a:pt x="f4748" y="f5947"/>
                </a:lnTo>
                <a:cubicBezTo>
                  <a:pt x="f5948" y="f5949"/>
                  <a:pt x="f5950" y="f5951"/>
                  <a:pt x="f2442" y="f5952"/>
                </a:cubicBezTo>
                <a:cubicBezTo>
                  <a:pt x="f5953" y="f5933"/>
                  <a:pt x="f5954" y="f5922"/>
                  <a:pt x="f1212" y="f5935"/>
                </a:cubicBezTo>
                <a:close/>
                <a:moveTo>
                  <a:pt x="f4385" y="f5955"/>
                </a:moveTo>
                <a:lnTo>
                  <a:pt x="f4385" y="f5956"/>
                </a:lnTo>
                <a:lnTo>
                  <a:pt x="f41" y="f5957"/>
                </a:lnTo>
                <a:lnTo>
                  <a:pt x="f5958" y="f5959"/>
                </a:lnTo>
                <a:lnTo>
                  <a:pt x="f4385" y="f5960"/>
                </a:lnTo>
                <a:lnTo>
                  <a:pt x="f4385" y="f5961"/>
                </a:lnTo>
                <a:cubicBezTo>
                  <a:pt x="f4385" y="f5962"/>
                  <a:pt x="f82" y="f5963"/>
                  <a:pt x="f5964" y="f5963"/>
                </a:cubicBezTo>
                <a:lnTo>
                  <a:pt x="f5965" y="f5963"/>
                </a:lnTo>
                <a:lnTo>
                  <a:pt x="f5965" y="f5961"/>
                </a:lnTo>
                <a:lnTo>
                  <a:pt x="f5966" y="f5961"/>
                </a:lnTo>
                <a:cubicBezTo>
                  <a:pt x="f5967" y="f5961"/>
                  <a:pt x="f1849" y="f5968"/>
                  <a:pt x="f1849" y="f5969"/>
                </a:cubicBezTo>
                <a:lnTo>
                  <a:pt x="f1849" y="f5970"/>
                </a:lnTo>
                <a:lnTo>
                  <a:pt x="f5971" y="f5972"/>
                </a:lnTo>
                <a:cubicBezTo>
                  <a:pt x="f5973" y="f5974"/>
                  <a:pt x="f5975" y="f5976"/>
                  <a:pt x="f5977" y="f5978"/>
                </a:cubicBezTo>
                <a:cubicBezTo>
                  <a:pt x="f5979" y="f5980"/>
                  <a:pt x="f5981" y="f5982"/>
                  <a:pt x="f4399" y="f5983"/>
                </a:cubicBezTo>
                <a:lnTo>
                  <a:pt x="f5984" y="f5985"/>
                </a:lnTo>
                <a:cubicBezTo>
                  <a:pt x="f5986" y="f5987"/>
                  <a:pt x="f5988" y="f5989"/>
                  <a:pt x="f5990" y="f5991"/>
                </a:cubicBezTo>
                <a:cubicBezTo>
                  <a:pt x="f5992" y="f5993"/>
                  <a:pt x="f5994" y="f5995"/>
                  <a:pt x="f5996" y="f5997"/>
                </a:cubicBezTo>
                <a:lnTo>
                  <a:pt x="f4403" y="f5998"/>
                </a:lnTo>
                <a:lnTo>
                  <a:pt x="f1849" y="f5997"/>
                </a:lnTo>
                <a:lnTo>
                  <a:pt x="f1849" y="f5955"/>
                </a:lnTo>
                <a:close/>
                <a:moveTo>
                  <a:pt x="f5999" y="f6000"/>
                </a:moveTo>
                <a:cubicBezTo>
                  <a:pt x="f6001" y="f6000"/>
                  <a:pt x="f6002" y="f6003"/>
                  <a:pt x="f6004" y="f6005"/>
                </a:cubicBezTo>
                <a:cubicBezTo>
                  <a:pt x="f6006" y="f6007"/>
                  <a:pt x="f276" y="f6008"/>
                  <a:pt x="f276" y="f6009"/>
                </a:cubicBezTo>
                <a:cubicBezTo>
                  <a:pt x="f276" y="f6010"/>
                  <a:pt x="f6011" y="f6012"/>
                  <a:pt x="f6013" y="f6014"/>
                </a:cubicBezTo>
                <a:cubicBezTo>
                  <a:pt x="f6015" y="f6016"/>
                  <a:pt x="f6017" y="f6018"/>
                  <a:pt x="f6019" y="f6020"/>
                </a:cubicBezTo>
                <a:cubicBezTo>
                  <a:pt x="f3500" y="f6021"/>
                  <a:pt x="f841" y="f6022"/>
                  <a:pt x="f6023" y="f6024"/>
                </a:cubicBezTo>
                <a:cubicBezTo>
                  <a:pt x="f6025" y="f6026"/>
                  <a:pt x="f6027" y="f6028"/>
                  <a:pt x="f6029" y="f6030"/>
                </a:cubicBezTo>
                <a:lnTo>
                  <a:pt x="f6031" y="f6030"/>
                </a:lnTo>
                <a:cubicBezTo>
                  <a:pt x="f6032" y="f6033"/>
                  <a:pt x="f6034" y="f6035"/>
                  <a:pt x="f6036" y="f6037"/>
                </a:cubicBezTo>
                <a:cubicBezTo>
                  <a:pt x="f6038" y="f6039"/>
                  <a:pt x="f6040" y="f6041"/>
                  <a:pt x="f4126" y="f6042"/>
                </a:cubicBezTo>
                <a:cubicBezTo>
                  <a:pt x="f6043" y="f6044"/>
                  <a:pt x="f5436" y="f6045"/>
                  <a:pt x="f6046" y="f6045"/>
                </a:cubicBezTo>
                <a:cubicBezTo>
                  <a:pt x="f292" y="f6045"/>
                  <a:pt x="f6047" y="f6048"/>
                  <a:pt x="f870" y="f6049"/>
                </a:cubicBezTo>
                <a:cubicBezTo>
                  <a:pt x="f6050" y="f6051"/>
                  <a:pt x="f3510" y="f6052"/>
                  <a:pt x="f6053" y="f6054"/>
                </a:cubicBezTo>
                <a:cubicBezTo>
                  <a:pt x="f6055" y="f6056"/>
                  <a:pt x="f6057" y="f6058"/>
                  <a:pt x="f6059" y="f6060"/>
                </a:cubicBezTo>
                <a:cubicBezTo>
                  <a:pt x="f6061" y="f6062"/>
                  <a:pt x="f6063" y="f6064"/>
                  <a:pt x="f6063" y="f6065"/>
                </a:cubicBezTo>
                <a:cubicBezTo>
                  <a:pt x="f6063" y="f6066"/>
                  <a:pt x="f6067" y="f6068"/>
                  <a:pt x="f6069" y="f6070"/>
                </a:cubicBezTo>
                <a:cubicBezTo>
                  <a:pt x="f6071" y="f6072"/>
                  <a:pt x="f6073" y="f5869"/>
                  <a:pt x="f6074" y="f6075"/>
                </a:cubicBezTo>
                <a:cubicBezTo>
                  <a:pt x="f6076" y="f6077"/>
                  <a:pt x="f6078" y="f6079"/>
                  <a:pt x="f6080" y="f6081"/>
                </a:cubicBezTo>
                <a:cubicBezTo>
                  <a:pt x="f6082" y="f6083"/>
                  <a:pt x="f6084" y="f6000"/>
                  <a:pt x="f5999" y="f6000"/>
                </a:cubicBezTo>
                <a:close/>
                <a:moveTo>
                  <a:pt x="f5536" y="f6085"/>
                </a:moveTo>
                <a:cubicBezTo>
                  <a:pt x="f6086" y="f6085"/>
                  <a:pt x="f6087" y="f6088"/>
                  <a:pt x="f2888" y="f6089"/>
                </a:cubicBezTo>
                <a:cubicBezTo>
                  <a:pt x="f6090" y="f6091"/>
                  <a:pt x="f6092" y="f6093"/>
                  <a:pt x="f6092" y="f6094"/>
                </a:cubicBezTo>
                <a:cubicBezTo>
                  <a:pt x="f6092" y="f6095"/>
                  <a:pt x="f6090" y="f6096"/>
                  <a:pt x="f2888" y="f6097"/>
                </a:cubicBezTo>
                <a:cubicBezTo>
                  <a:pt x="f6087" y="f6098"/>
                  <a:pt x="f6086" y="f6099"/>
                  <a:pt x="f5536" y="f6099"/>
                </a:cubicBezTo>
                <a:cubicBezTo>
                  <a:pt x="f6100" y="f6099"/>
                  <a:pt x="f6101" y="f6102"/>
                  <a:pt x="f6103" y="f6104"/>
                </a:cubicBezTo>
                <a:cubicBezTo>
                  <a:pt x="f6105" y="f6106"/>
                  <a:pt x="f2902" y="f6107"/>
                  <a:pt x="f2902" y="f6108"/>
                </a:cubicBezTo>
                <a:cubicBezTo>
                  <a:pt x="f2902" y="f6093"/>
                  <a:pt x="f6109" y="f6110"/>
                  <a:pt x="f6111" y="f6112"/>
                </a:cubicBezTo>
                <a:cubicBezTo>
                  <a:pt x="f6113" y="f6114"/>
                  <a:pt x="f1583" y="f6085"/>
                  <a:pt x="f5536" y="f6085"/>
                </a:cubicBezTo>
                <a:close/>
                <a:moveTo>
                  <a:pt x="f5516" y="f6115"/>
                </a:moveTo>
                <a:cubicBezTo>
                  <a:pt x="f6116" y="f6115"/>
                  <a:pt x="f6117" y="f6118"/>
                  <a:pt x="f2841" y="f6089"/>
                </a:cubicBezTo>
                <a:cubicBezTo>
                  <a:pt x="f6119" y="f6120"/>
                  <a:pt x="f6121" y="f6093"/>
                  <a:pt x="f6121" y="f6094"/>
                </a:cubicBezTo>
                <a:cubicBezTo>
                  <a:pt x="f6121" y="f6122"/>
                  <a:pt x="f6119" y="f6123"/>
                  <a:pt x="f2841" y="f6124"/>
                </a:cubicBezTo>
                <a:cubicBezTo>
                  <a:pt x="f6117" y="f6098"/>
                  <a:pt x="f6116" y="f6125"/>
                  <a:pt x="f5516" y="f6125"/>
                </a:cubicBezTo>
                <a:cubicBezTo>
                  <a:pt x="f6126" y="f6125"/>
                  <a:pt x="f6127" y="f6102"/>
                  <a:pt x="f6128" y="f6104"/>
                </a:cubicBezTo>
                <a:cubicBezTo>
                  <a:pt x="f6129" y="f6106"/>
                  <a:pt x="f2874" y="f6130"/>
                  <a:pt x="f2874" y="f6131"/>
                </a:cubicBezTo>
                <a:cubicBezTo>
                  <a:pt x="f2874" y="f6093"/>
                  <a:pt x="f6132" y="f6133"/>
                  <a:pt x="f6134" y="f6135"/>
                </a:cubicBezTo>
                <a:cubicBezTo>
                  <a:pt x="f6136" y="f6137"/>
                  <a:pt x="f1526" y="f6115"/>
                  <a:pt x="f5516" y="f6115"/>
                </a:cubicBezTo>
                <a:close/>
                <a:moveTo>
                  <a:pt x="f2809" y="f6138"/>
                </a:moveTo>
                <a:lnTo>
                  <a:pt x="f476" y="f6139"/>
                </a:lnTo>
                <a:lnTo>
                  <a:pt x="f2812" y="f6140"/>
                </a:lnTo>
                <a:lnTo>
                  <a:pt x="f440" y="f6141"/>
                </a:lnTo>
                <a:lnTo>
                  <a:pt x="f2815" y="f6142"/>
                </a:lnTo>
                <a:lnTo>
                  <a:pt x="f2817" y="f6143"/>
                </a:lnTo>
                <a:lnTo>
                  <a:pt x="f2819" y="f6144"/>
                </a:lnTo>
                <a:lnTo>
                  <a:pt x="f2821" y="f6145"/>
                </a:lnTo>
                <a:lnTo>
                  <a:pt x="f2823" y="f6146"/>
                </a:lnTo>
                <a:lnTo>
                  <a:pt x="f2825" y="f6147"/>
                </a:lnTo>
                <a:lnTo>
                  <a:pt x="f2827" y="f6148"/>
                </a:lnTo>
                <a:lnTo>
                  <a:pt x="f2829" y="f6149"/>
                </a:lnTo>
                <a:lnTo>
                  <a:pt x="f2831" y="f6150"/>
                </a:lnTo>
                <a:lnTo>
                  <a:pt x="f2833" y="f6151"/>
                </a:lnTo>
                <a:lnTo>
                  <a:pt x="f2835" y="f6152"/>
                </a:lnTo>
                <a:close/>
                <a:moveTo>
                  <a:pt x="f6153" y="f6154"/>
                </a:moveTo>
                <a:cubicBezTo>
                  <a:pt x="f6155" y="f6154"/>
                  <a:pt x="f6156" y="f6157"/>
                  <a:pt x="f6158" y="f6159"/>
                </a:cubicBezTo>
                <a:cubicBezTo>
                  <a:pt x="f6160" y="f6161"/>
                  <a:pt x="f411" y="f6162"/>
                  <a:pt x="f411" y="f6163"/>
                </a:cubicBezTo>
                <a:cubicBezTo>
                  <a:pt x="f411" y="f6164"/>
                  <a:pt x="f6165" y="f6166"/>
                  <a:pt x="f6167" y="f6168"/>
                </a:cubicBezTo>
                <a:cubicBezTo>
                  <a:pt x="f6169" y="f6170"/>
                  <a:pt x="f6171" y="f6172"/>
                  <a:pt x="f6173" y="f6174"/>
                </a:cubicBezTo>
                <a:cubicBezTo>
                  <a:pt x="f3601" y="f6175"/>
                  <a:pt x="f920" y="f6176"/>
                  <a:pt x="f6177" y="f6178"/>
                </a:cubicBezTo>
                <a:cubicBezTo>
                  <a:pt x="f6179" y="f6180"/>
                  <a:pt x="f6181" y="f6182"/>
                  <a:pt x="f6183" y="f6184"/>
                </a:cubicBezTo>
                <a:lnTo>
                  <a:pt x="f6185" y="f6184"/>
                </a:lnTo>
                <a:cubicBezTo>
                  <a:pt x="f6186" y="f6187"/>
                  <a:pt x="f6188" y="f6189"/>
                  <a:pt x="f6190" y="f6191"/>
                </a:cubicBezTo>
                <a:cubicBezTo>
                  <a:pt x="f6192" y="f6193"/>
                  <a:pt x="f6194" y="f6195"/>
                  <a:pt x="f4294" y="f6196"/>
                </a:cubicBezTo>
                <a:cubicBezTo>
                  <a:pt x="f6197" y="f6198"/>
                  <a:pt x="f5537" y="f6199"/>
                  <a:pt x="f6200" y="f6199"/>
                </a:cubicBezTo>
                <a:cubicBezTo>
                  <a:pt x="f419" y="f6199"/>
                  <a:pt x="f6201" y="f6202"/>
                  <a:pt x="f973" y="f6203"/>
                </a:cubicBezTo>
                <a:cubicBezTo>
                  <a:pt x="f6204" y="f6205"/>
                  <a:pt x="f3606" y="f6206"/>
                  <a:pt x="f6207" y="f6208"/>
                </a:cubicBezTo>
                <a:cubicBezTo>
                  <a:pt x="f6209" y="f6210"/>
                  <a:pt x="f6211" y="f6212"/>
                  <a:pt x="f6213" y="f6214"/>
                </a:cubicBezTo>
                <a:cubicBezTo>
                  <a:pt x="f6215" y="f6216"/>
                  <a:pt x="f6217" y="f6218"/>
                  <a:pt x="f6217" y="f6219"/>
                </a:cubicBezTo>
                <a:cubicBezTo>
                  <a:pt x="f6217" y="f6220"/>
                  <a:pt x="f6221" y="f6222"/>
                  <a:pt x="f6223" y="f6224"/>
                </a:cubicBezTo>
                <a:cubicBezTo>
                  <a:pt x="f6225" y="f6226"/>
                  <a:pt x="f6227" y="f6085"/>
                  <a:pt x="f6228" y="f6229"/>
                </a:cubicBezTo>
                <a:cubicBezTo>
                  <a:pt x="f6230" y="f6231"/>
                  <a:pt x="f6232" y="f6233"/>
                  <a:pt x="f6234" y="f6235"/>
                </a:cubicBezTo>
                <a:cubicBezTo>
                  <a:pt x="f6236" y="f6237"/>
                  <a:pt x="f6238" y="f6154"/>
                  <a:pt x="f6153" y="f6154"/>
                </a:cubicBezTo>
                <a:close/>
                <a:moveTo>
                  <a:pt x="f6239" y="f6154"/>
                </a:moveTo>
                <a:cubicBezTo>
                  <a:pt x="f6240" y="f6154"/>
                  <a:pt x="f6241" y="f6242"/>
                  <a:pt x="f6243" y="f6244"/>
                </a:cubicBezTo>
                <a:cubicBezTo>
                  <a:pt x="f6245" y="f6161"/>
                  <a:pt x="f348" y="f6162"/>
                  <a:pt x="f348" y="f6246"/>
                </a:cubicBezTo>
                <a:cubicBezTo>
                  <a:pt x="f348" y="f6247"/>
                  <a:pt x="f6248" y="f6166"/>
                  <a:pt x="f6249" y="f6168"/>
                </a:cubicBezTo>
                <a:cubicBezTo>
                  <a:pt x="f6250" y="f6251"/>
                  <a:pt x="f6252" y="f6253"/>
                  <a:pt x="f6254" y="f6174"/>
                </a:cubicBezTo>
                <a:cubicBezTo>
                  <a:pt x="f3557" y="f6255"/>
                  <a:pt x="f906" y="f6176"/>
                  <a:pt x="f6256" y="f6257"/>
                </a:cubicBezTo>
                <a:cubicBezTo>
                  <a:pt x="f6258" y="f6180"/>
                  <a:pt x="f6259" y="f6182"/>
                  <a:pt x="f6260" y="f6261"/>
                </a:cubicBezTo>
                <a:lnTo>
                  <a:pt x="f6262" y="f6261"/>
                </a:lnTo>
                <a:cubicBezTo>
                  <a:pt x="f6263" y="f6187"/>
                  <a:pt x="f6264" y="f6265"/>
                  <a:pt x="f6266" y="f6267"/>
                </a:cubicBezTo>
                <a:cubicBezTo>
                  <a:pt x="f6268" y="f6193"/>
                  <a:pt x="f6269" y="f6270"/>
                  <a:pt x="f4242" y="f6271"/>
                </a:cubicBezTo>
                <a:cubicBezTo>
                  <a:pt x="f6272" y="f6273"/>
                  <a:pt x="f5519" y="f6274"/>
                  <a:pt x="f6275" y="f6274"/>
                </a:cubicBezTo>
                <a:cubicBezTo>
                  <a:pt x="f364" y="f6274"/>
                  <a:pt x="f6276" y="f6277"/>
                  <a:pt x="f947" y="f6203"/>
                </a:cubicBezTo>
                <a:cubicBezTo>
                  <a:pt x="f6278" y="f6205"/>
                  <a:pt x="f3567" y="f6279"/>
                  <a:pt x="f6280" y="f6281"/>
                </a:cubicBezTo>
                <a:cubicBezTo>
                  <a:pt x="f6282" y="f6210"/>
                  <a:pt x="f6283" y="f6212"/>
                  <a:pt x="f6284" y="f6285"/>
                </a:cubicBezTo>
                <a:cubicBezTo>
                  <a:pt x="f6286" y="f6287"/>
                  <a:pt x="f6288" y="f6289"/>
                  <a:pt x="f6288" y="f6219"/>
                </a:cubicBezTo>
                <a:cubicBezTo>
                  <a:pt x="f6288" y="f6220"/>
                  <a:pt x="f6290" y="f6291"/>
                  <a:pt x="f6292" y="f6293"/>
                </a:cubicBezTo>
                <a:cubicBezTo>
                  <a:pt x="f6294" y="f6295"/>
                  <a:pt x="f6296" y="f6115"/>
                  <a:pt x="f6297" y="f6298"/>
                </a:cubicBezTo>
                <a:cubicBezTo>
                  <a:pt x="f6299" y="f6231"/>
                  <a:pt x="f6300" y="f6233"/>
                  <a:pt x="f6301" y="f6302"/>
                </a:cubicBezTo>
                <a:cubicBezTo>
                  <a:pt x="f6303" y="f6304"/>
                  <a:pt x="f6305" y="f6154"/>
                  <a:pt x="f6239" y="f6154"/>
                </a:cubicBezTo>
                <a:close/>
                <a:moveTo>
                  <a:pt x="f4923" y="f6306"/>
                </a:moveTo>
                <a:lnTo>
                  <a:pt x="f4923" y="f6307"/>
                </a:lnTo>
                <a:lnTo>
                  <a:pt x="f6308" y="f6307"/>
                </a:lnTo>
                <a:lnTo>
                  <a:pt x="f6309" y="f6310"/>
                </a:lnTo>
                <a:cubicBezTo>
                  <a:pt x="f6311" y="f6310"/>
                  <a:pt x="f6312" y="f6313"/>
                  <a:pt x="f6314" y="f6315"/>
                </a:cubicBezTo>
                <a:cubicBezTo>
                  <a:pt x="f6316" y="f6317"/>
                  <a:pt x="f6318" y="f6319"/>
                  <a:pt x="f6320" y="f6319"/>
                </a:cubicBezTo>
                <a:cubicBezTo>
                  <a:pt x="f6321" y="f6319"/>
                  <a:pt x="f6322" y="f6323"/>
                  <a:pt x="f6324" y="f6325"/>
                </a:cubicBezTo>
                <a:cubicBezTo>
                  <a:pt x="f6326" y="f6327"/>
                  <a:pt x="f2186" y="f6328"/>
                  <a:pt x="f2186" y="f6329"/>
                </a:cubicBezTo>
                <a:cubicBezTo>
                  <a:pt x="f2186" y="f6330"/>
                  <a:pt x="f6331" y="f6332"/>
                  <a:pt x="f6333" y="f6334"/>
                </a:cubicBezTo>
                <a:cubicBezTo>
                  <a:pt x="f5621" y="f6335"/>
                  <a:pt x="f6336" y="f6337"/>
                  <a:pt x="f3682" y="f6337"/>
                </a:cubicBezTo>
                <a:lnTo>
                  <a:pt x="f6338" y="f6337"/>
                </a:lnTo>
                <a:lnTo>
                  <a:pt x="f6338" y="f6339"/>
                </a:lnTo>
                <a:cubicBezTo>
                  <a:pt x="f6340" y="f6341"/>
                  <a:pt x="f6342" y="f6343"/>
                  <a:pt x="f6344" y="f6343"/>
                </a:cubicBezTo>
                <a:cubicBezTo>
                  <a:pt x="f6345" y="f6343"/>
                  <a:pt x="f6346" y="f6343"/>
                  <a:pt x="f6347" y="f6343"/>
                </a:cubicBezTo>
                <a:cubicBezTo>
                  <a:pt x="f6348" y="f6343"/>
                  <a:pt x="f6349" y="f6350"/>
                  <a:pt x="f6351" y="f6352"/>
                </a:cubicBezTo>
                <a:cubicBezTo>
                  <a:pt x="f6353" y="f6354"/>
                  <a:pt x="f4938" y="f6355"/>
                  <a:pt x="f4938" y="f6356"/>
                </a:cubicBezTo>
                <a:cubicBezTo>
                  <a:pt x="f4938" y="f6357"/>
                  <a:pt x="f6358" y="f6359"/>
                  <a:pt x="f6360" y="f6361"/>
                </a:cubicBezTo>
                <a:cubicBezTo>
                  <a:pt x="f6362" y="f6363"/>
                  <a:pt x="f6364" y="f6365"/>
                  <a:pt x="f6366" y="f6365"/>
                </a:cubicBezTo>
                <a:cubicBezTo>
                  <a:pt x="f6367" y="f6365"/>
                  <a:pt x="f3631" y="f6368"/>
                  <a:pt x="f4921" y="f6369"/>
                </a:cubicBezTo>
                <a:cubicBezTo>
                  <a:pt x="f6370" y="f6371"/>
                  <a:pt x="f6372" y="f6373"/>
                  <a:pt x="f6374" y="f6375"/>
                </a:cubicBezTo>
                <a:lnTo>
                  <a:pt x="f3684" y="f6306"/>
                </a:lnTo>
                <a:close/>
                <a:moveTo>
                  <a:pt x="f2973" y="f6376"/>
                </a:moveTo>
                <a:lnTo>
                  <a:pt x="f682" y="f6377"/>
                </a:lnTo>
                <a:lnTo>
                  <a:pt x="f2976" y="f6378"/>
                </a:lnTo>
                <a:lnTo>
                  <a:pt x="f29" y="f6379"/>
                </a:lnTo>
                <a:lnTo>
                  <a:pt x="f2979" y="f6380"/>
                </a:lnTo>
                <a:lnTo>
                  <a:pt x="f2981" y="f6381"/>
                </a:lnTo>
                <a:lnTo>
                  <a:pt x="f2983" y="f6382"/>
                </a:lnTo>
                <a:lnTo>
                  <a:pt x="f38" y="f6383"/>
                </a:lnTo>
                <a:lnTo>
                  <a:pt x="f2986" y="f6384"/>
                </a:lnTo>
                <a:lnTo>
                  <a:pt x="f2988" y="f6385"/>
                </a:lnTo>
                <a:lnTo>
                  <a:pt x="f2990" y="f6386"/>
                </a:lnTo>
                <a:lnTo>
                  <a:pt x="f2992" y="f6387"/>
                </a:lnTo>
                <a:lnTo>
                  <a:pt x="f2994" y="f6388"/>
                </a:lnTo>
                <a:lnTo>
                  <a:pt x="f2996" y="f6389"/>
                </a:lnTo>
                <a:lnTo>
                  <a:pt x="f2998" y="f6390"/>
                </a:lnTo>
                <a:close/>
                <a:moveTo>
                  <a:pt x="f6391" y="f6392"/>
                </a:moveTo>
                <a:cubicBezTo>
                  <a:pt x="f6393" y="f6394"/>
                  <a:pt x="f6395" y="f6396"/>
                  <a:pt x="f6397" y="f6398"/>
                </a:cubicBezTo>
                <a:lnTo>
                  <a:pt x="f6399" y="f6400"/>
                </a:lnTo>
                <a:cubicBezTo>
                  <a:pt x="f6401" y="f6402"/>
                  <a:pt x="f6403" y="f6404"/>
                  <a:pt x="f4595" y="f6405"/>
                </a:cubicBezTo>
                <a:cubicBezTo>
                  <a:pt x="f6406" y="f6407"/>
                  <a:pt x="f6408" y="f6409"/>
                  <a:pt x="f6410" y="f6411"/>
                </a:cubicBezTo>
                <a:close/>
                <a:moveTo>
                  <a:pt x="f6412" y="f6413"/>
                </a:moveTo>
                <a:lnTo>
                  <a:pt x="f4008" y="f6414"/>
                </a:lnTo>
                <a:lnTo>
                  <a:pt x="f6415" y="f6416"/>
                </a:lnTo>
                <a:lnTo>
                  <a:pt x="f1291" y="f6417"/>
                </a:lnTo>
                <a:lnTo>
                  <a:pt x="f6418" y="f6419"/>
                </a:lnTo>
                <a:lnTo>
                  <a:pt x="f6420" y="f6421"/>
                </a:lnTo>
                <a:lnTo>
                  <a:pt x="f6422" y="f6423"/>
                </a:lnTo>
                <a:lnTo>
                  <a:pt x="f3116" y="f6424"/>
                </a:lnTo>
                <a:lnTo>
                  <a:pt x="f6425" y="f6426"/>
                </a:lnTo>
                <a:lnTo>
                  <a:pt x="f6427" y="f6428"/>
                </a:lnTo>
                <a:lnTo>
                  <a:pt x="f6429" y="f6430"/>
                </a:lnTo>
                <a:lnTo>
                  <a:pt x="f1282" y="f6431"/>
                </a:lnTo>
                <a:lnTo>
                  <a:pt x="f6432" y="f6433"/>
                </a:lnTo>
                <a:lnTo>
                  <a:pt x="f6434" y="f6435"/>
                </a:lnTo>
                <a:lnTo>
                  <a:pt x="f6436" y="f6437"/>
                </a:lnTo>
                <a:close/>
                <a:moveTo>
                  <a:pt x="f6438" y="f6413"/>
                </a:moveTo>
                <a:lnTo>
                  <a:pt x="f4030" y="f6414"/>
                </a:lnTo>
                <a:lnTo>
                  <a:pt x="f6439" y="f6416"/>
                </a:lnTo>
                <a:lnTo>
                  <a:pt x="f1327" y="f6417"/>
                </a:lnTo>
                <a:lnTo>
                  <a:pt x="f6440" y="f6441"/>
                </a:lnTo>
                <a:lnTo>
                  <a:pt x="f6442" y="f6421"/>
                </a:lnTo>
                <a:lnTo>
                  <a:pt x="f6443" y="f6444"/>
                </a:lnTo>
                <a:lnTo>
                  <a:pt x="f3121" y="f6424"/>
                </a:lnTo>
                <a:lnTo>
                  <a:pt x="f6445" y="f6426"/>
                </a:lnTo>
                <a:lnTo>
                  <a:pt x="f6446" y="f6447"/>
                </a:lnTo>
                <a:lnTo>
                  <a:pt x="f6448" y="f6430"/>
                </a:lnTo>
                <a:lnTo>
                  <a:pt x="f1318" y="f6431"/>
                </a:lnTo>
                <a:lnTo>
                  <a:pt x="f6449" y="f6433"/>
                </a:lnTo>
                <a:lnTo>
                  <a:pt x="f6450" y="f6435"/>
                </a:lnTo>
                <a:lnTo>
                  <a:pt x="f6451" y="f6437"/>
                </a:lnTo>
                <a:close/>
                <a:moveTo>
                  <a:pt x="f6452" y="f6453"/>
                </a:moveTo>
                <a:lnTo>
                  <a:pt x="f3978" y="f6454"/>
                </a:lnTo>
                <a:lnTo>
                  <a:pt x="f6455" y="f6456"/>
                </a:lnTo>
                <a:lnTo>
                  <a:pt x="f1228" y="f6457"/>
                </a:lnTo>
                <a:lnTo>
                  <a:pt x="f6458" y="f6459"/>
                </a:lnTo>
                <a:lnTo>
                  <a:pt x="f6460" y="f6461"/>
                </a:lnTo>
                <a:lnTo>
                  <a:pt x="f6462" y="f6444"/>
                </a:lnTo>
                <a:lnTo>
                  <a:pt x="f3111" y="f6463"/>
                </a:lnTo>
                <a:lnTo>
                  <a:pt x="f6464" y="f6426"/>
                </a:lnTo>
                <a:lnTo>
                  <a:pt x="f6465" y="f6466"/>
                </a:lnTo>
                <a:lnTo>
                  <a:pt x="f6467" y="f6468"/>
                </a:lnTo>
                <a:lnTo>
                  <a:pt x="f1210" y="f6469"/>
                </a:lnTo>
                <a:lnTo>
                  <a:pt x="f6470" y="f6471"/>
                </a:lnTo>
                <a:lnTo>
                  <a:pt x="f6472" y="f6473"/>
                </a:lnTo>
                <a:lnTo>
                  <a:pt x="f6474" y="f6475"/>
                </a:lnTo>
                <a:close/>
                <a:moveTo>
                  <a:pt x="f6476" y="f6477"/>
                </a:moveTo>
                <a:lnTo>
                  <a:pt x="f41" y="f6478"/>
                </a:lnTo>
                <a:lnTo>
                  <a:pt x="f3700" y="f6479"/>
                </a:lnTo>
                <a:lnTo>
                  <a:pt x="f6480" y="f6481"/>
                </a:lnTo>
                <a:cubicBezTo>
                  <a:pt x="f4966" y="f6482"/>
                  <a:pt x="f6483" y="f6484"/>
                  <a:pt x="f544" y="f6485"/>
                </a:cubicBezTo>
                <a:cubicBezTo>
                  <a:pt x="f6486" y="f6487"/>
                  <a:pt x="f6488" y="f6489"/>
                  <a:pt x="f6490" y="f6491"/>
                </a:cubicBezTo>
                <a:lnTo>
                  <a:pt x="f6490" y="f6492"/>
                </a:lnTo>
                <a:lnTo>
                  <a:pt x="f6493" y="f6492"/>
                </a:lnTo>
                <a:lnTo>
                  <a:pt x="f6493" y="f6494"/>
                </a:lnTo>
                <a:cubicBezTo>
                  <a:pt x="f6493" y="f6495"/>
                  <a:pt x="f6496" y="f6497"/>
                  <a:pt x="f6498" y="f6499"/>
                </a:cubicBezTo>
                <a:cubicBezTo>
                  <a:pt x="f6500" y="f6501"/>
                  <a:pt x="f3927" y="f6502"/>
                  <a:pt x="f2715" y="f6503"/>
                </a:cubicBezTo>
                <a:lnTo>
                  <a:pt x="f6504" y="f6505"/>
                </a:lnTo>
                <a:cubicBezTo>
                  <a:pt x="f6506" y="f6507"/>
                  <a:pt x="f6508" y="f6509"/>
                  <a:pt x="f6510" y="f6511"/>
                </a:cubicBezTo>
                <a:cubicBezTo>
                  <a:pt x="f6512" y="f6513"/>
                  <a:pt x="f6490" y="f6514"/>
                  <a:pt x="f6490" y="f6515"/>
                </a:cubicBezTo>
                <a:lnTo>
                  <a:pt x="f6516" y="f6517"/>
                </a:lnTo>
                <a:cubicBezTo>
                  <a:pt x="f6518" y="f6519"/>
                  <a:pt x="f6520" y="f6521"/>
                  <a:pt x="f550" y="f6522"/>
                </a:cubicBezTo>
                <a:cubicBezTo>
                  <a:pt x="f6523" y="f6524"/>
                  <a:pt x="f6525" y="f6526"/>
                  <a:pt x="f6527" y="f6528"/>
                </a:cubicBezTo>
                <a:cubicBezTo>
                  <a:pt x="f6529" y="f6530"/>
                  <a:pt x="f6531" y="f6532"/>
                  <a:pt x="f6533" y="f6534"/>
                </a:cubicBezTo>
                <a:cubicBezTo>
                  <a:pt x="f6535" y="f6536"/>
                  <a:pt x="f6537" y="f6538"/>
                  <a:pt x="f6539" y="f6540"/>
                </a:cubicBezTo>
                <a:close/>
                <a:moveTo>
                  <a:pt x="f1999" y="f6541"/>
                </a:moveTo>
                <a:lnTo>
                  <a:pt x="f2015" y="f6542"/>
                </a:lnTo>
                <a:cubicBezTo>
                  <a:pt x="f6543" y="f6544"/>
                  <a:pt x="f6545" y="f6546"/>
                  <a:pt x="f6547" y="f6548"/>
                </a:cubicBezTo>
                <a:cubicBezTo>
                  <a:pt x="f6549" y="f6550"/>
                  <a:pt x="f6551" y="f6552"/>
                  <a:pt x="f6553" y="f6554"/>
                </a:cubicBezTo>
                <a:lnTo>
                  <a:pt x="f5468" y="f6555"/>
                </a:lnTo>
                <a:cubicBezTo>
                  <a:pt x="f6556" y="f6557"/>
                  <a:pt x="f6558" y="f6559"/>
                  <a:pt x="f3248" y="f6560"/>
                </a:cubicBezTo>
                <a:cubicBezTo>
                  <a:pt x="f6561" y="f6562"/>
                  <a:pt x="f6563" y="f6564"/>
                  <a:pt x="f1999" y="f6541"/>
                </a:cubicBezTo>
                <a:close/>
                <a:moveTo>
                  <a:pt x="f6565" y="f6566"/>
                </a:moveTo>
                <a:lnTo>
                  <a:pt x="f6565" y="f6567"/>
                </a:lnTo>
                <a:lnTo>
                  <a:pt x="f180" y="f6568"/>
                </a:lnTo>
                <a:lnTo>
                  <a:pt x="f6569" y="f6570"/>
                </a:lnTo>
                <a:lnTo>
                  <a:pt x="f6565" y="f6571"/>
                </a:lnTo>
                <a:lnTo>
                  <a:pt x="f6565" y="f6572"/>
                </a:lnTo>
                <a:cubicBezTo>
                  <a:pt x="f6565" y="f6573"/>
                  <a:pt x="f6574" y="f6575"/>
                  <a:pt x="f5149" y="f6575"/>
                </a:cubicBezTo>
                <a:lnTo>
                  <a:pt x="f6576" y="f6575"/>
                </a:lnTo>
                <a:lnTo>
                  <a:pt x="f6576" y="f6572"/>
                </a:lnTo>
                <a:lnTo>
                  <a:pt x="f2356" y="f6572"/>
                </a:lnTo>
                <a:cubicBezTo>
                  <a:pt x="f6577" y="f6572"/>
                  <a:pt x="f6578" y="f6579"/>
                  <a:pt x="f6578" y="f6580"/>
                </a:cubicBezTo>
                <a:lnTo>
                  <a:pt x="f6578" y="f6581"/>
                </a:lnTo>
                <a:lnTo>
                  <a:pt x="f6582" y="f6583"/>
                </a:lnTo>
                <a:cubicBezTo>
                  <a:pt x="f6584" y="f6585"/>
                  <a:pt x="f6586" y="f6587"/>
                  <a:pt x="f6588" y="f6589"/>
                </a:cubicBezTo>
                <a:cubicBezTo>
                  <a:pt x="f6590" y="f6591"/>
                  <a:pt x="f6592" y="f6593"/>
                  <a:pt x="f5177" y="f6594"/>
                </a:cubicBezTo>
                <a:lnTo>
                  <a:pt x="f6595" y="f6596"/>
                </a:lnTo>
                <a:cubicBezTo>
                  <a:pt x="f6597" y="f6598"/>
                  <a:pt x="f6599" y="f6600"/>
                  <a:pt x="f6601" y="f6602"/>
                </a:cubicBezTo>
                <a:cubicBezTo>
                  <a:pt x="f6603" y="f6604"/>
                  <a:pt x="f6605" y="f6606"/>
                  <a:pt x="f6607" y="f6608"/>
                </a:cubicBezTo>
                <a:lnTo>
                  <a:pt x="f6609" y="f6610"/>
                </a:lnTo>
                <a:lnTo>
                  <a:pt x="f6578" y="f6608"/>
                </a:lnTo>
                <a:lnTo>
                  <a:pt x="f6578" y="f6566"/>
                </a:lnTo>
                <a:close/>
                <a:moveTo>
                  <a:pt x="f5079" y="f6566"/>
                </a:moveTo>
                <a:lnTo>
                  <a:pt x="f5079" y="f6611"/>
                </a:lnTo>
                <a:lnTo>
                  <a:pt x="f124" y="f6612"/>
                </a:lnTo>
                <a:lnTo>
                  <a:pt x="f6613" y="f6614"/>
                </a:lnTo>
                <a:lnTo>
                  <a:pt x="f5079" y="f6615"/>
                </a:lnTo>
                <a:lnTo>
                  <a:pt x="f5079" y="f6616"/>
                </a:lnTo>
                <a:cubicBezTo>
                  <a:pt x="f5079" y="f6617"/>
                  <a:pt x="f737" y="f6618"/>
                  <a:pt x="f6619" y="f6618"/>
                </a:cubicBezTo>
                <a:lnTo>
                  <a:pt x="f6620" y="f6618"/>
                </a:lnTo>
                <a:lnTo>
                  <a:pt x="f6620" y="f6616"/>
                </a:lnTo>
                <a:lnTo>
                  <a:pt x="f6621" y="f6616"/>
                </a:lnTo>
                <a:cubicBezTo>
                  <a:pt x="f6622" y="f6616"/>
                  <a:pt x="f2616" y="f6623"/>
                  <a:pt x="f2616" y="f6624"/>
                </a:cubicBezTo>
                <a:lnTo>
                  <a:pt x="f2616" y="f6625"/>
                </a:lnTo>
                <a:lnTo>
                  <a:pt x="f6626" y="f6583"/>
                </a:lnTo>
                <a:cubicBezTo>
                  <a:pt x="f6627" y="f6585"/>
                  <a:pt x="f6628" y="f6587"/>
                  <a:pt x="f6629" y="f6589"/>
                </a:cubicBezTo>
                <a:cubicBezTo>
                  <a:pt x="f6630" y="f6631"/>
                  <a:pt x="f6632" y="f6593"/>
                  <a:pt x="f5093" y="f6633"/>
                </a:cubicBezTo>
                <a:lnTo>
                  <a:pt x="f6634" y="f6596"/>
                </a:lnTo>
                <a:cubicBezTo>
                  <a:pt x="f6635" y="f6598"/>
                  <a:pt x="f6636" y="f6600"/>
                  <a:pt x="f6637" y="f6602"/>
                </a:cubicBezTo>
                <a:cubicBezTo>
                  <a:pt x="f6638" y="f6604"/>
                  <a:pt x="f6639" y="f6640"/>
                  <a:pt x="f6641" y="f6608"/>
                </a:cubicBezTo>
                <a:lnTo>
                  <a:pt x="f5096" y="f6610"/>
                </a:lnTo>
                <a:lnTo>
                  <a:pt x="f2616" y="f6608"/>
                </a:lnTo>
                <a:lnTo>
                  <a:pt x="f2616" y="f6566"/>
                </a:lnTo>
                <a:close/>
                <a:moveTo>
                  <a:pt x="f231" y="f6642"/>
                </a:moveTo>
                <a:lnTo>
                  <a:pt x="f231" y="f6643"/>
                </a:lnTo>
                <a:lnTo>
                  <a:pt x="f6644" y="f6643"/>
                </a:lnTo>
                <a:lnTo>
                  <a:pt x="f6644" y="f6645"/>
                </a:lnTo>
                <a:lnTo>
                  <a:pt x="f6646" y="f6645"/>
                </a:lnTo>
                <a:lnTo>
                  <a:pt x="f6646" y="f6643"/>
                </a:lnTo>
                <a:lnTo>
                  <a:pt x="f208" y="f6643"/>
                </a:lnTo>
                <a:lnTo>
                  <a:pt x="f208" y="f6647"/>
                </a:lnTo>
                <a:lnTo>
                  <a:pt x="f6646" y="f6647"/>
                </a:lnTo>
                <a:lnTo>
                  <a:pt x="f6646" y="f6648"/>
                </a:lnTo>
                <a:lnTo>
                  <a:pt x="f6644" y="f6648"/>
                </a:lnTo>
                <a:lnTo>
                  <a:pt x="f6644" y="f6647"/>
                </a:lnTo>
                <a:lnTo>
                  <a:pt x="f231" y="f6647"/>
                </a:lnTo>
                <a:lnTo>
                  <a:pt x="f231" y="f6649"/>
                </a:lnTo>
                <a:cubicBezTo>
                  <a:pt x="f231" y="f6650"/>
                  <a:pt x="f6651" y="f6652"/>
                  <a:pt x="f3161" y="f6653"/>
                </a:cubicBezTo>
                <a:cubicBezTo>
                  <a:pt x="f4049" y="f6654"/>
                  <a:pt x="f6655" y="f6656"/>
                  <a:pt x="f6657" y="f6658"/>
                </a:cubicBezTo>
                <a:lnTo>
                  <a:pt x="f6659" y="f6660"/>
                </a:lnTo>
                <a:cubicBezTo>
                  <a:pt x="f3001" y="f6661"/>
                  <a:pt x="f6662" y="f6663"/>
                  <a:pt x="f6664" y="f6665"/>
                </a:cubicBezTo>
                <a:cubicBezTo>
                  <a:pt x="f6666" y="f6667"/>
                  <a:pt x="f6668" y="f6669"/>
                  <a:pt x="f6668" y="f6670"/>
                </a:cubicBezTo>
                <a:lnTo>
                  <a:pt x="f6668" y="f6647"/>
                </a:lnTo>
                <a:lnTo>
                  <a:pt x="f6671" y="f6647"/>
                </a:lnTo>
                <a:lnTo>
                  <a:pt x="f6671" y="f6643"/>
                </a:lnTo>
                <a:lnTo>
                  <a:pt x="f6668" y="f6643"/>
                </a:lnTo>
                <a:lnTo>
                  <a:pt x="f6668" y="f6642"/>
                </a:lnTo>
                <a:close/>
                <a:moveTo>
                  <a:pt x="f5426" y="f6672"/>
                </a:moveTo>
                <a:lnTo>
                  <a:pt x="f5426" y="f6673"/>
                </a:lnTo>
                <a:lnTo>
                  <a:pt x="f276" y="f6674"/>
                </a:lnTo>
                <a:lnTo>
                  <a:pt x="f6675" y="f6676"/>
                </a:lnTo>
                <a:lnTo>
                  <a:pt x="f5426" y="f6677"/>
                </a:lnTo>
                <a:lnTo>
                  <a:pt x="f5426" y="f6678"/>
                </a:lnTo>
                <a:cubicBezTo>
                  <a:pt x="f5426" y="f6679"/>
                  <a:pt x="f860" y="f6680"/>
                  <a:pt x="f6681" y="f6680"/>
                </a:cubicBezTo>
                <a:lnTo>
                  <a:pt x="f6682" y="f6680"/>
                </a:lnTo>
                <a:lnTo>
                  <a:pt x="f6682" y="f6678"/>
                </a:lnTo>
                <a:lnTo>
                  <a:pt x="f6683" y="f6678"/>
                </a:lnTo>
                <a:cubicBezTo>
                  <a:pt x="f6684" y="f6678"/>
                  <a:pt x="f2788" y="f6685"/>
                  <a:pt x="f2788" y="f6686"/>
                </a:cubicBezTo>
                <a:lnTo>
                  <a:pt x="f2788" y="f6687"/>
                </a:lnTo>
                <a:lnTo>
                  <a:pt x="f6688" y="f6689"/>
                </a:lnTo>
                <a:cubicBezTo>
                  <a:pt x="f6690" y="f6691"/>
                  <a:pt x="f6692" y="f6693"/>
                  <a:pt x="f6694" y="f6695"/>
                </a:cubicBezTo>
                <a:cubicBezTo>
                  <a:pt x="f6696" y="f6697"/>
                  <a:pt x="f6698" y="f6699"/>
                  <a:pt x="f5440" y="f6700"/>
                </a:cubicBezTo>
                <a:lnTo>
                  <a:pt x="f6701" y="f6702"/>
                </a:lnTo>
                <a:cubicBezTo>
                  <a:pt x="f6703" y="f6704"/>
                  <a:pt x="f6705" y="f6706"/>
                  <a:pt x="f6707" y="f6708"/>
                </a:cubicBezTo>
                <a:cubicBezTo>
                  <a:pt x="f6709" y="f6710"/>
                  <a:pt x="f6711" y="f6712"/>
                  <a:pt x="f6713" y="f6714"/>
                </a:cubicBezTo>
                <a:lnTo>
                  <a:pt x="f5443" y="f6715"/>
                </a:lnTo>
                <a:lnTo>
                  <a:pt x="f2788" y="f6714"/>
                </a:lnTo>
                <a:lnTo>
                  <a:pt x="f2788" y="f6672"/>
                </a:lnTo>
                <a:close/>
                <a:moveTo>
                  <a:pt x="f5509" y="f6716"/>
                </a:moveTo>
                <a:lnTo>
                  <a:pt x="f5509" y="f6717"/>
                </a:lnTo>
                <a:lnTo>
                  <a:pt x="f348" y="f6718"/>
                </a:lnTo>
                <a:lnTo>
                  <a:pt x="f6719" y="f6720"/>
                </a:lnTo>
                <a:lnTo>
                  <a:pt x="f5509" y="f6721"/>
                </a:lnTo>
                <a:lnTo>
                  <a:pt x="f5509" y="f6722"/>
                </a:lnTo>
                <a:cubicBezTo>
                  <a:pt x="f5509" y="f6723"/>
                  <a:pt x="f937" y="f6724"/>
                  <a:pt x="f6725" y="f6724"/>
                </a:cubicBezTo>
                <a:lnTo>
                  <a:pt x="f6726" y="f6724"/>
                </a:lnTo>
                <a:lnTo>
                  <a:pt x="f6726" y="f6722"/>
                </a:lnTo>
                <a:lnTo>
                  <a:pt x="f6727" y="f6722"/>
                </a:lnTo>
                <a:cubicBezTo>
                  <a:pt x="f6728" y="f6722"/>
                  <a:pt x="f2866" y="f6729"/>
                  <a:pt x="f2866" y="f6730"/>
                </a:cubicBezTo>
                <a:lnTo>
                  <a:pt x="f2866" y="f6731"/>
                </a:lnTo>
                <a:lnTo>
                  <a:pt x="f6732" y="f6733"/>
                </a:lnTo>
                <a:cubicBezTo>
                  <a:pt x="f6734" y="f6735"/>
                  <a:pt x="f6736" y="f6737"/>
                  <a:pt x="f6738" y="f6739"/>
                </a:cubicBezTo>
                <a:cubicBezTo>
                  <a:pt x="f6740" y="f6741"/>
                  <a:pt x="f6742" y="f6743"/>
                  <a:pt x="f5523" y="f6744"/>
                </a:cubicBezTo>
                <a:lnTo>
                  <a:pt x="f6745" y="f6746"/>
                </a:lnTo>
                <a:cubicBezTo>
                  <a:pt x="f6747" y="f6748"/>
                  <a:pt x="f6749" y="f6750"/>
                  <a:pt x="f6751" y="f6752"/>
                </a:cubicBezTo>
                <a:cubicBezTo>
                  <a:pt x="f6753" y="f6754"/>
                  <a:pt x="f6755" y="f6756"/>
                  <a:pt x="f6757" y="f6758"/>
                </a:cubicBezTo>
                <a:lnTo>
                  <a:pt x="f5526" y="f6759"/>
                </a:lnTo>
                <a:lnTo>
                  <a:pt x="f2866" y="f6758"/>
                </a:lnTo>
                <a:lnTo>
                  <a:pt x="f2866" y="f6716"/>
                </a:lnTo>
                <a:close/>
                <a:moveTo>
                  <a:pt x="f5533" y="f6716"/>
                </a:moveTo>
                <a:lnTo>
                  <a:pt x="f5533" y="f6760"/>
                </a:lnTo>
                <a:lnTo>
                  <a:pt x="f411" y="f6718"/>
                </a:lnTo>
                <a:lnTo>
                  <a:pt x="f6761" y="f6762"/>
                </a:lnTo>
                <a:lnTo>
                  <a:pt x="f5533" y="f6763"/>
                </a:lnTo>
                <a:lnTo>
                  <a:pt x="f5533" y="f6722"/>
                </a:lnTo>
                <a:cubicBezTo>
                  <a:pt x="f5533" y="f6764"/>
                  <a:pt x="f968" y="f6724"/>
                  <a:pt x="f6765" y="f6724"/>
                </a:cubicBezTo>
                <a:lnTo>
                  <a:pt x="f6766" y="f6724"/>
                </a:lnTo>
                <a:lnTo>
                  <a:pt x="f6766" y="f6722"/>
                </a:lnTo>
                <a:lnTo>
                  <a:pt x="f6767" y="f6722"/>
                </a:lnTo>
                <a:cubicBezTo>
                  <a:pt x="f6768" y="f6722"/>
                  <a:pt x="f2898" y="f6729"/>
                  <a:pt x="f2898" y="f6769"/>
                </a:cubicBezTo>
                <a:lnTo>
                  <a:pt x="f2898" y="f6731"/>
                </a:lnTo>
                <a:lnTo>
                  <a:pt x="f6770" y="f6771"/>
                </a:lnTo>
                <a:cubicBezTo>
                  <a:pt x="f6772" y="f6773"/>
                  <a:pt x="f6774" y="f6737"/>
                  <a:pt x="f6775" y="f6739"/>
                </a:cubicBezTo>
                <a:cubicBezTo>
                  <a:pt x="f6776" y="f6741"/>
                  <a:pt x="f6777" y="f6778"/>
                  <a:pt x="f5539" y="f6779"/>
                </a:cubicBezTo>
                <a:lnTo>
                  <a:pt x="f6780" y="f6781"/>
                </a:lnTo>
                <a:cubicBezTo>
                  <a:pt x="f6782" y="f6783"/>
                  <a:pt x="f6784" y="f6750"/>
                  <a:pt x="f6785" y="f6752"/>
                </a:cubicBezTo>
                <a:cubicBezTo>
                  <a:pt x="f6786" y="f6787"/>
                  <a:pt x="f6788" y="f6789"/>
                  <a:pt x="f6790" y="f6758"/>
                </a:cubicBezTo>
                <a:lnTo>
                  <a:pt x="f5542" y="f6759"/>
                </a:lnTo>
                <a:lnTo>
                  <a:pt x="f2898" y="f6758"/>
                </a:lnTo>
                <a:lnTo>
                  <a:pt x="f2898" y="f6716"/>
                </a:lnTo>
                <a:close/>
                <a:moveTo>
                  <a:pt x="f463" y="f6791"/>
                </a:moveTo>
                <a:lnTo>
                  <a:pt x="f463" y="f6792"/>
                </a:lnTo>
                <a:lnTo>
                  <a:pt x="f6793" y="f6792"/>
                </a:lnTo>
                <a:lnTo>
                  <a:pt x="f6793" y="f6794"/>
                </a:lnTo>
                <a:lnTo>
                  <a:pt x="f6795" y="f6794"/>
                </a:lnTo>
                <a:lnTo>
                  <a:pt x="f6795" y="f6792"/>
                </a:lnTo>
                <a:lnTo>
                  <a:pt x="f440" y="f6792"/>
                </a:lnTo>
                <a:lnTo>
                  <a:pt x="f440" y="f6796"/>
                </a:lnTo>
                <a:lnTo>
                  <a:pt x="f6795" y="f6796"/>
                </a:lnTo>
                <a:lnTo>
                  <a:pt x="f6795" y="f6797"/>
                </a:lnTo>
                <a:lnTo>
                  <a:pt x="f6793" y="f6797"/>
                </a:lnTo>
                <a:lnTo>
                  <a:pt x="f6793" y="f6796"/>
                </a:lnTo>
                <a:lnTo>
                  <a:pt x="f463" y="f6796"/>
                </a:lnTo>
                <a:lnTo>
                  <a:pt x="f463" y="f6798"/>
                </a:lnTo>
                <a:cubicBezTo>
                  <a:pt x="f463" y="f6799"/>
                  <a:pt x="f6800" y="f6801"/>
                  <a:pt x="f3416" y="f6802"/>
                </a:cubicBezTo>
                <a:cubicBezTo>
                  <a:pt x="f4318" y="f6803"/>
                  <a:pt x="f6804" y="f6805"/>
                  <a:pt x="f6806" y="f6807"/>
                </a:cubicBezTo>
                <a:lnTo>
                  <a:pt x="f6808" y="f6809"/>
                </a:lnTo>
                <a:cubicBezTo>
                  <a:pt x="f3355" y="f6810"/>
                  <a:pt x="f6811" y="f6812"/>
                  <a:pt x="f6813" y="f6814"/>
                </a:cubicBezTo>
                <a:cubicBezTo>
                  <a:pt x="f6815" y="f6816"/>
                  <a:pt x="f6817" y="f6818"/>
                  <a:pt x="f6817" y="f6819"/>
                </a:cubicBezTo>
                <a:lnTo>
                  <a:pt x="f6817" y="f6796"/>
                </a:lnTo>
                <a:lnTo>
                  <a:pt x="f6820" y="f6796"/>
                </a:lnTo>
                <a:lnTo>
                  <a:pt x="f6820" y="f6792"/>
                </a:lnTo>
                <a:lnTo>
                  <a:pt x="f6817" y="f6792"/>
                </a:lnTo>
                <a:lnTo>
                  <a:pt x="f6817" y="f6791"/>
                </a:lnTo>
                <a:close/>
                <a:moveTo>
                  <a:pt x="f6821" y="f6822"/>
                </a:moveTo>
                <a:cubicBezTo>
                  <a:pt x="f6823" y="f6824"/>
                  <a:pt x="f6825" y="f6826"/>
                  <a:pt x="f6827" y="f6828"/>
                </a:cubicBezTo>
                <a:lnTo>
                  <a:pt x="f6829" y="f6830"/>
                </a:lnTo>
                <a:cubicBezTo>
                  <a:pt x="f6831" y="f6832"/>
                  <a:pt x="f6833" y="f6834"/>
                  <a:pt x="f4925" y="f6835"/>
                </a:cubicBezTo>
                <a:cubicBezTo>
                  <a:pt x="f6836" y="f6837"/>
                  <a:pt x="f6838" y="f6839"/>
                  <a:pt x="f6840" y="f6841"/>
                </a:cubicBezTo>
                <a:close/>
                <a:moveTo>
                  <a:pt x="f6842" y="f6843"/>
                </a:moveTo>
                <a:lnTo>
                  <a:pt x="f6842" y="f6844"/>
                </a:lnTo>
                <a:lnTo>
                  <a:pt x="f6845" y="f6844"/>
                </a:lnTo>
                <a:lnTo>
                  <a:pt x="f6845" y="f6846"/>
                </a:lnTo>
                <a:lnTo>
                  <a:pt x="f41" y="f6846"/>
                </a:lnTo>
                <a:lnTo>
                  <a:pt x="f41" y="f6847"/>
                </a:lnTo>
                <a:lnTo>
                  <a:pt x="f6848" y="f6847"/>
                </a:lnTo>
                <a:lnTo>
                  <a:pt x="f6848" y="f6846"/>
                </a:lnTo>
                <a:lnTo>
                  <a:pt x="f6849" y="f6846"/>
                </a:lnTo>
                <a:lnTo>
                  <a:pt x="f6849" y="f6843"/>
                </a:lnTo>
                <a:close/>
                <a:moveTo>
                  <a:pt x="f2170" y="f6850"/>
                </a:moveTo>
                <a:lnTo>
                  <a:pt x="f2186" y="f6851"/>
                </a:lnTo>
                <a:cubicBezTo>
                  <a:pt x="f6852" y="f6853"/>
                  <a:pt x="f6854" y="f6855"/>
                  <a:pt x="f6856" y="f6857"/>
                </a:cubicBezTo>
                <a:cubicBezTo>
                  <a:pt x="f6858" y="f6859"/>
                  <a:pt x="f6860" y="f6861"/>
                  <a:pt x="f6862" y="f6863"/>
                </a:cubicBezTo>
                <a:lnTo>
                  <a:pt x="f5623" y="f6864"/>
                </a:lnTo>
                <a:cubicBezTo>
                  <a:pt x="f6865" y="f6866"/>
                  <a:pt x="f6867" y="f6868"/>
                  <a:pt x="f3645" y="f6869"/>
                </a:cubicBezTo>
                <a:cubicBezTo>
                  <a:pt x="f6870" y="f6871"/>
                  <a:pt x="f6872" y="f6873"/>
                  <a:pt x="f2170" y="f6850"/>
                </a:cubicBezTo>
                <a:close/>
                <a:moveTo>
                  <a:pt x="f6422" y="f6874"/>
                </a:moveTo>
                <a:cubicBezTo>
                  <a:pt x="f6875" y="f6874"/>
                  <a:pt x="f6876" y="f6877"/>
                  <a:pt x="f3992" y="f6878"/>
                </a:cubicBezTo>
                <a:cubicBezTo>
                  <a:pt x="f6879" y="f6880"/>
                  <a:pt x="f6881" y="f6882"/>
                  <a:pt x="f6881" y="f6883"/>
                </a:cubicBezTo>
                <a:cubicBezTo>
                  <a:pt x="f6881" y="f6884"/>
                  <a:pt x="f6879" y="f6885"/>
                  <a:pt x="f3992" y="f6886"/>
                </a:cubicBezTo>
                <a:cubicBezTo>
                  <a:pt x="f6876" y="f6887"/>
                  <a:pt x="f6875" y="f6888"/>
                  <a:pt x="f6422" y="f6888"/>
                </a:cubicBezTo>
                <a:cubicBezTo>
                  <a:pt x="f6889" y="f6888"/>
                  <a:pt x="f6890" y="f6891"/>
                  <a:pt x="f6892" y="f6893"/>
                </a:cubicBezTo>
                <a:cubicBezTo>
                  <a:pt x="f6894" y="f6895"/>
                  <a:pt x="f4008" y="f6896"/>
                  <a:pt x="f4008" y="f6897"/>
                </a:cubicBezTo>
                <a:cubicBezTo>
                  <a:pt x="f4008" y="f6882"/>
                  <a:pt x="f6898" y="f6899"/>
                  <a:pt x="f6900" y="f6901"/>
                </a:cubicBezTo>
                <a:cubicBezTo>
                  <a:pt x="f6902" y="f6903"/>
                  <a:pt x="f2507" y="f6874"/>
                  <a:pt x="f6422" y="f6874"/>
                </a:cubicBezTo>
                <a:close/>
                <a:moveTo>
                  <a:pt x="f6443" y="f6874"/>
                </a:moveTo>
                <a:cubicBezTo>
                  <a:pt x="f6904" y="f6874"/>
                  <a:pt x="f6905" y="f6877"/>
                  <a:pt x="f4016" y="f6878"/>
                </a:cubicBezTo>
                <a:cubicBezTo>
                  <a:pt x="f6906" y="f6907"/>
                  <a:pt x="f6908" y="f6882"/>
                  <a:pt x="f6908" y="f6883"/>
                </a:cubicBezTo>
                <a:cubicBezTo>
                  <a:pt x="f6908" y="f6909"/>
                  <a:pt x="f6906" y="f6885"/>
                  <a:pt x="f4016" y="f6886"/>
                </a:cubicBezTo>
                <a:cubicBezTo>
                  <a:pt x="f6905" y="f6910"/>
                  <a:pt x="f6904" y="f6888"/>
                  <a:pt x="f6443" y="f6888"/>
                </a:cubicBezTo>
                <a:cubicBezTo>
                  <a:pt x="f6911" y="f6888"/>
                  <a:pt x="f6912" y="f6891"/>
                  <a:pt x="f6913" y="f6893"/>
                </a:cubicBezTo>
                <a:cubicBezTo>
                  <a:pt x="f6914" y="f6895"/>
                  <a:pt x="f4030" y="f6896"/>
                  <a:pt x="f4030" y="f6897"/>
                </a:cubicBezTo>
                <a:cubicBezTo>
                  <a:pt x="f4030" y="f6882"/>
                  <a:pt x="f6915" y="f6916"/>
                  <a:pt x="f6917" y="f6901"/>
                </a:cubicBezTo>
                <a:cubicBezTo>
                  <a:pt x="f6918" y="f6903"/>
                  <a:pt x="f2542" y="f6874"/>
                  <a:pt x="f6443" y="f6874"/>
                </a:cubicBezTo>
                <a:close/>
                <a:moveTo>
                  <a:pt x="f6462" y="f6919"/>
                </a:moveTo>
                <a:cubicBezTo>
                  <a:pt x="f6920" y="f6919"/>
                  <a:pt x="f6921" y="f6922"/>
                  <a:pt x="f3945" y="f6923"/>
                </a:cubicBezTo>
                <a:cubicBezTo>
                  <a:pt x="f6924" y="f6925"/>
                  <a:pt x="f6926" y="f6927"/>
                  <a:pt x="f6926" y="f6883"/>
                </a:cubicBezTo>
                <a:cubicBezTo>
                  <a:pt x="f6926" y="f6909"/>
                  <a:pt x="f6924" y="f6928"/>
                  <a:pt x="f3945" y="f6886"/>
                </a:cubicBezTo>
                <a:cubicBezTo>
                  <a:pt x="f6921" y="f6910"/>
                  <a:pt x="f6920" y="f6929"/>
                  <a:pt x="f6462" y="f6929"/>
                </a:cubicBezTo>
                <a:cubicBezTo>
                  <a:pt x="f6930" y="f6929"/>
                  <a:pt x="f6931" y="f6932"/>
                  <a:pt x="f6933" y="f6934"/>
                </a:cubicBezTo>
                <a:cubicBezTo>
                  <a:pt x="f6935" y="f6936"/>
                  <a:pt x="f3978" y="f6937"/>
                  <a:pt x="f3978" y="f6938"/>
                </a:cubicBezTo>
                <a:cubicBezTo>
                  <a:pt x="f3978" y="f6927"/>
                  <a:pt x="f6939" y="f6916"/>
                  <a:pt x="f6940" y="f6941"/>
                </a:cubicBezTo>
                <a:cubicBezTo>
                  <a:pt x="f6942" y="f6943"/>
                  <a:pt x="f2450" y="f6919"/>
                  <a:pt x="f6462" y="f6919"/>
                </a:cubicBezTo>
                <a:close/>
                <a:moveTo>
                  <a:pt x="f6944" y="f6945"/>
                </a:moveTo>
                <a:cubicBezTo>
                  <a:pt x="f6946" y="f6945"/>
                  <a:pt x="f6947" y="f6948"/>
                  <a:pt x="f6949" y="f6950"/>
                </a:cubicBezTo>
                <a:cubicBezTo>
                  <a:pt x="f6951" y="f6952"/>
                  <a:pt x="f1291" y="f6953"/>
                  <a:pt x="f1291" y="f6954"/>
                </a:cubicBezTo>
                <a:cubicBezTo>
                  <a:pt x="f1291" y="f6955"/>
                  <a:pt x="f6956" y="f6957"/>
                  <a:pt x="f6958" y="f6959"/>
                </a:cubicBezTo>
                <a:cubicBezTo>
                  <a:pt x="f6960" y="f6961"/>
                  <a:pt x="f6962" y="f6963"/>
                  <a:pt x="f6964" y="f6965"/>
                </a:cubicBezTo>
                <a:cubicBezTo>
                  <a:pt x="f4678" y="f6966"/>
                  <a:pt x="f1906" y="f6967"/>
                  <a:pt x="f6968" y="f6969"/>
                </a:cubicBezTo>
                <a:cubicBezTo>
                  <a:pt x="f6970" y="f6971"/>
                  <a:pt x="f6972" y="f6973"/>
                  <a:pt x="f6974" y="f6975"/>
                </a:cubicBezTo>
                <a:lnTo>
                  <a:pt x="f6976" y="f6975"/>
                </a:lnTo>
                <a:cubicBezTo>
                  <a:pt x="f6977" y="f6978"/>
                  <a:pt x="f6979" y="f6980"/>
                  <a:pt x="f6981" y="f6982"/>
                </a:cubicBezTo>
                <a:cubicBezTo>
                  <a:pt x="f6983" y="f6984"/>
                  <a:pt x="f6985" y="f6986"/>
                  <a:pt x="f5227" y="f6987"/>
                </a:cubicBezTo>
                <a:cubicBezTo>
                  <a:pt x="f6988" y="f6989"/>
                  <a:pt x="f6425" y="f6990"/>
                  <a:pt x="f6991" y="f6990"/>
                </a:cubicBezTo>
                <a:cubicBezTo>
                  <a:pt x="f1299" y="f6990"/>
                  <a:pt x="f6992" y="f6993"/>
                  <a:pt x="f1971" y="f6994"/>
                </a:cubicBezTo>
                <a:cubicBezTo>
                  <a:pt x="f6995" y="f6996"/>
                  <a:pt x="f4688" y="f6997"/>
                  <a:pt x="f6998" y="f6999"/>
                </a:cubicBezTo>
                <a:cubicBezTo>
                  <a:pt x="f7000" y="f7001"/>
                  <a:pt x="f7002" y="f7003"/>
                  <a:pt x="f7004" y="f7005"/>
                </a:cubicBezTo>
                <a:cubicBezTo>
                  <a:pt x="f7006" y="f7007"/>
                  <a:pt x="f7008" y="f7009"/>
                  <a:pt x="f7008" y="f7010"/>
                </a:cubicBezTo>
                <a:cubicBezTo>
                  <a:pt x="f7008" y="f7011"/>
                  <a:pt x="f7012" y="f7013"/>
                  <a:pt x="f7014" y="f7015"/>
                </a:cubicBezTo>
                <a:cubicBezTo>
                  <a:pt x="f7016" y="f7017"/>
                  <a:pt x="f7018" y="f6874"/>
                  <a:pt x="f7019" y="f7020"/>
                </a:cubicBezTo>
                <a:cubicBezTo>
                  <a:pt x="f1437" y="f7021"/>
                  <a:pt x="f7022" y="f7023"/>
                  <a:pt x="f7024" y="f7025"/>
                </a:cubicBezTo>
                <a:cubicBezTo>
                  <a:pt x="f7026" y="f7027"/>
                  <a:pt x="f7028" y="f6945"/>
                  <a:pt x="f6944" y="f6945"/>
                </a:cubicBezTo>
                <a:close/>
                <a:moveTo>
                  <a:pt x="f7029" y="f6945"/>
                </a:moveTo>
                <a:cubicBezTo>
                  <a:pt x="f7030" y="f6945"/>
                  <a:pt x="f7031" y="f6948"/>
                  <a:pt x="f7032" y="f6950"/>
                </a:cubicBezTo>
                <a:cubicBezTo>
                  <a:pt x="f7033" y="f6952"/>
                  <a:pt x="f1327" y="f7034"/>
                  <a:pt x="f1327" y="f6954"/>
                </a:cubicBezTo>
                <a:cubicBezTo>
                  <a:pt x="f1327" y="f6955"/>
                  <a:pt x="f7035" y="f6957"/>
                  <a:pt x="f7036" y="f6959"/>
                </a:cubicBezTo>
                <a:cubicBezTo>
                  <a:pt x="f7037" y="f6961"/>
                  <a:pt x="f7038" y="f6963"/>
                  <a:pt x="f7039" y="f6965"/>
                </a:cubicBezTo>
                <a:cubicBezTo>
                  <a:pt x="f4722" y="f7040"/>
                  <a:pt x="f1918" y="f6967"/>
                  <a:pt x="f7041" y="f6969"/>
                </a:cubicBezTo>
                <a:cubicBezTo>
                  <a:pt x="f7042" y="f6971"/>
                  <a:pt x="f7043" y="f6973"/>
                  <a:pt x="f7044" y="f6975"/>
                </a:cubicBezTo>
                <a:lnTo>
                  <a:pt x="f7045" y="f6975"/>
                </a:lnTo>
                <a:cubicBezTo>
                  <a:pt x="f7046" y="f6978"/>
                  <a:pt x="f7047" y="f6980"/>
                  <a:pt x="f7048" y="f6982"/>
                </a:cubicBezTo>
                <a:cubicBezTo>
                  <a:pt x="f7049" y="f6984"/>
                  <a:pt x="f7050" y="f6986"/>
                  <a:pt x="f5336" y="f6987"/>
                </a:cubicBezTo>
                <a:cubicBezTo>
                  <a:pt x="f7051" y="f6989"/>
                  <a:pt x="f6445" y="f7052"/>
                  <a:pt x="f7053" y="f7052"/>
                </a:cubicBezTo>
                <a:cubicBezTo>
                  <a:pt x="f1335" y="f7052"/>
                  <a:pt x="f7054" y="f6993"/>
                  <a:pt x="f1990" y="f6994"/>
                </a:cubicBezTo>
                <a:cubicBezTo>
                  <a:pt x="f7055" y="f6996"/>
                  <a:pt x="f4727" y="f6997"/>
                  <a:pt x="f7056" y="f6999"/>
                </a:cubicBezTo>
                <a:cubicBezTo>
                  <a:pt x="f7057" y="f7001"/>
                  <a:pt x="f7058" y="f7003"/>
                  <a:pt x="f7059" y="f7005"/>
                </a:cubicBezTo>
                <a:cubicBezTo>
                  <a:pt x="f7060" y="f7007"/>
                  <a:pt x="f7061" y="f7009"/>
                  <a:pt x="f7061" y="f7062"/>
                </a:cubicBezTo>
                <a:cubicBezTo>
                  <a:pt x="f7061" y="f7011"/>
                  <a:pt x="f7063" y="f7013"/>
                  <a:pt x="f7064" y="f7015"/>
                </a:cubicBezTo>
                <a:cubicBezTo>
                  <a:pt x="f7065" y="f7017"/>
                  <a:pt x="f7066" y="f6874"/>
                  <a:pt x="f7067" y="f7020"/>
                </a:cubicBezTo>
                <a:cubicBezTo>
                  <a:pt x="f7068" y="f7021"/>
                  <a:pt x="f7069" y="f7023"/>
                  <a:pt x="f7070" y="f7025"/>
                </a:cubicBezTo>
                <a:cubicBezTo>
                  <a:pt x="f7071" y="f7072"/>
                  <a:pt x="f7073" y="f6945"/>
                  <a:pt x="f7029" y="f6945"/>
                </a:cubicBezTo>
                <a:close/>
                <a:moveTo>
                  <a:pt x="f7074" y="f7075"/>
                </a:moveTo>
                <a:cubicBezTo>
                  <a:pt x="f7076" y="f7075"/>
                  <a:pt x="f7077" y="f7078"/>
                  <a:pt x="f7079" y="f7080"/>
                </a:cubicBezTo>
                <a:cubicBezTo>
                  <a:pt x="f7081" y="f7082"/>
                  <a:pt x="f1228" y="f7034"/>
                  <a:pt x="f1228" y="f7083"/>
                </a:cubicBezTo>
                <a:cubicBezTo>
                  <a:pt x="f1228" y="f7084"/>
                  <a:pt x="f7085" y="f7086"/>
                  <a:pt x="f7087" y="f7088"/>
                </a:cubicBezTo>
                <a:cubicBezTo>
                  <a:pt x="f7089" y="f7090"/>
                  <a:pt x="f7091" y="f6963"/>
                  <a:pt x="f7092" y="f7093"/>
                </a:cubicBezTo>
                <a:cubicBezTo>
                  <a:pt x="f4753" y="f7040"/>
                  <a:pt x="f1892" y="f7094"/>
                  <a:pt x="f7095" y="f7096"/>
                </a:cubicBezTo>
                <a:cubicBezTo>
                  <a:pt x="f7097" y="f7098"/>
                  <a:pt x="f7099" y="f7100"/>
                  <a:pt x="f7101" y="f7102"/>
                </a:cubicBezTo>
                <a:lnTo>
                  <a:pt x="f7103" y="f7102"/>
                </a:lnTo>
                <a:cubicBezTo>
                  <a:pt x="f7104" y="f7105"/>
                  <a:pt x="f7106" y="f7107"/>
                  <a:pt x="f7108" y="f7109"/>
                </a:cubicBezTo>
                <a:cubicBezTo>
                  <a:pt x="f7110" y="f7111"/>
                  <a:pt x="f7112" y="f7113"/>
                  <a:pt x="f5289" y="f7114"/>
                </a:cubicBezTo>
                <a:cubicBezTo>
                  <a:pt x="f7115" y="f7116"/>
                  <a:pt x="f6464" y="f7052"/>
                  <a:pt x="f7117" y="f7052"/>
                </a:cubicBezTo>
                <a:cubicBezTo>
                  <a:pt x="f1244" y="f7052"/>
                  <a:pt x="f7118" y="f7119"/>
                  <a:pt x="f1945" y="f7120"/>
                </a:cubicBezTo>
                <a:cubicBezTo>
                  <a:pt x="f7121" y="f7122"/>
                  <a:pt x="f4758" y="f7123"/>
                  <a:pt x="f7124" y="f7125"/>
                </a:cubicBezTo>
                <a:cubicBezTo>
                  <a:pt x="f7126" y="f7127"/>
                  <a:pt x="f7128" y="f7129"/>
                  <a:pt x="f7130" y="f7131"/>
                </a:cubicBezTo>
                <a:cubicBezTo>
                  <a:pt x="f7132" y="f7133"/>
                  <a:pt x="f7134" y="f7135"/>
                  <a:pt x="f7134" y="f7062"/>
                </a:cubicBezTo>
                <a:cubicBezTo>
                  <a:pt x="f7134" y="f7136"/>
                  <a:pt x="f7137" y="f7138"/>
                  <a:pt x="f7139" y="f7140"/>
                </a:cubicBezTo>
                <a:cubicBezTo>
                  <a:pt x="f7141" y="f7142"/>
                  <a:pt x="f7143" y="f6919"/>
                  <a:pt x="f7144" y="f7145"/>
                </a:cubicBezTo>
                <a:cubicBezTo>
                  <a:pt x="f7146" y="f7147"/>
                  <a:pt x="f7148" y="f7149"/>
                  <a:pt x="f7150" y="f7151"/>
                </a:cubicBezTo>
                <a:cubicBezTo>
                  <a:pt x="f7152" y="f7153"/>
                  <a:pt x="f7154" y="f7075"/>
                  <a:pt x="f7074" y="f7075"/>
                </a:cubicBezTo>
                <a:close/>
                <a:moveTo>
                  <a:pt x="f7155" y="f7156"/>
                </a:moveTo>
                <a:lnTo>
                  <a:pt x="f4608" y="f7157"/>
                </a:lnTo>
                <a:lnTo>
                  <a:pt x="f7158" y="f7159"/>
                </a:lnTo>
                <a:lnTo>
                  <a:pt x="f2015" y="f7160"/>
                </a:lnTo>
                <a:lnTo>
                  <a:pt x="f7161" y="f7162"/>
                </a:lnTo>
                <a:lnTo>
                  <a:pt x="f7163" y="f7164"/>
                </a:lnTo>
                <a:lnTo>
                  <a:pt x="f7165" y="f7166"/>
                </a:lnTo>
                <a:lnTo>
                  <a:pt x="f3915" y="f7167"/>
                </a:lnTo>
                <a:lnTo>
                  <a:pt x="f7168" y="f7169"/>
                </a:lnTo>
                <a:lnTo>
                  <a:pt x="f7170" y="f7171"/>
                </a:lnTo>
                <a:lnTo>
                  <a:pt x="f7172" y="f7173"/>
                </a:lnTo>
                <a:lnTo>
                  <a:pt x="f1997" y="f7174"/>
                </a:lnTo>
                <a:lnTo>
                  <a:pt x="f7175" y="f7176"/>
                </a:lnTo>
                <a:lnTo>
                  <a:pt x="f7177" y="f7178"/>
                </a:lnTo>
                <a:lnTo>
                  <a:pt x="f7179" y="f7180"/>
                </a:lnTo>
                <a:close/>
                <a:moveTo>
                  <a:pt x="f4954" y="f7181"/>
                </a:moveTo>
                <a:cubicBezTo>
                  <a:pt x="f7182" y="f7181"/>
                  <a:pt x="f7183" y="f7184"/>
                  <a:pt x="f7185" y="f7186"/>
                </a:cubicBezTo>
                <a:cubicBezTo>
                  <a:pt x="f7187" y="f7188"/>
                  <a:pt x="f208" y="f7189"/>
                  <a:pt x="f208" y="f7190"/>
                </a:cubicBezTo>
                <a:cubicBezTo>
                  <a:pt x="f208" y="f7191"/>
                  <a:pt x="f7192" y="f7193"/>
                  <a:pt x="f7194" y="f7195"/>
                </a:cubicBezTo>
                <a:cubicBezTo>
                  <a:pt x="f7196" y="f7197"/>
                  <a:pt x="f787" y="f7198"/>
                  <a:pt x="f7199" y="f7200"/>
                </a:cubicBezTo>
                <a:lnTo>
                  <a:pt x="f7201" y="f7202"/>
                </a:lnTo>
                <a:cubicBezTo>
                  <a:pt x="f7203" y="f7204"/>
                  <a:pt x="f7205" y="f7206"/>
                  <a:pt x="f7207" y="f7208"/>
                </a:cubicBezTo>
                <a:cubicBezTo>
                  <a:pt x="f7209" y="f7210"/>
                  <a:pt x="f7211" y="f7212"/>
                  <a:pt x="f7213" y="f7214"/>
                </a:cubicBezTo>
                <a:cubicBezTo>
                  <a:pt x="f7215" y="f7216"/>
                  <a:pt x="f3002" y="f7217"/>
                  <a:pt x="f3180" y="f7218"/>
                </a:cubicBezTo>
                <a:cubicBezTo>
                  <a:pt x="f7219" y="f7220"/>
                  <a:pt x="f7221" y="f7222"/>
                  <a:pt x="f7221" y="f7223"/>
                </a:cubicBezTo>
                <a:lnTo>
                  <a:pt x="f7221" y="f7224"/>
                </a:lnTo>
                <a:lnTo>
                  <a:pt x="f7225" y="f7224"/>
                </a:lnTo>
                <a:lnTo>
                  <a:pt x="f7225" y="f7226"/>
                </a:lnTo>
                <a:lnTo>
                  <a:pt x="f7227" y="f7226"/>
                </a:lnTo>
                <a:cubicBezTo>
                  <a:pt x="f7228" y="f7229"/>
                  <a:pt x="f4957" y="f7230"/>
                  <a:pt x="f4957" y="f7231"/>
                </a:cubicBezTo>
                <a:cubicBezTo>
                  <a:pt x="f4957" y="f7232"/>
                  <a:pt x="f4957" y="f7233"/>
                  <a:pt x="f4957" y="f7234"/>
                </a:cubicBezTo>
                <a:cubicBezTo>
                  <a:pt x="f4957" y="f7235"/>
                  <a:pt x="f7236" y="f7237"/>
                  <a:pt x="f1207" y="f7238"/>
                </a:cubicBezTo>
                <a:cubicBezTo>
                  <a:pt x="f7239" y="f7240"/>
                  <a:pt x="f212" y="f7241"/>
                  <a:pt x="f4048" y="f7242"/>
                </a:cubicBezTo>
                <a:lnTo>
                  <a:pt x="f7243" y="f7244"/>
                </a:lnTo>
                <a:cubicBezTo>
                  <a:pt x="f7245" y="f7246"/>
                  <a:pt x="f7247" y="f7248"/>
                  <a:pt x="f7249" y="f7250"/>
                </a:cubicBezTo>
                <a:cubicBezTo>
                  <a:pt x="f7251" y="f7252"/>
                  <a:pt x="f6646" y="f7253"/>
                  <a:pt x="f6646" y="f7254"/>
                </a:cubicBezTo>
                <a:cubicBezTo>
                  <a:pt x="f6646" y="f7255"/>
                  <a:pt x="f7256" y="f7257"/>
                  <a:pt x="f3020" y="f7258"/>
                </a:cubicBezTo>
                <a:cubicBezTo>
                  <a:pt x="f7259" y="f7260"/>
                  <a:pt x="f7261" y="f7262"/>
                  <a:pt x="f3018" y="f7263"/>
                </a:cubicBezTo>
                <a:cubicBezTo>
                  <a:pt x="f7264" y="f7265"/>
                  <a:pt x="f7266" y="f7267"/>
                  <a:pt x="f7268" y="f7269"/>
                </a:cubicBezTo>
                <a:cubicBezTo>
                  <a:pt x="f7270" y="f7271"/>
                  <a:pt x="f7272" y="f7273"/>
                  <a:pt x="f2275" y="f7273"/>
                </a:cubicBezTo>
                <a:cubicBezTo>
                  <a:pt x="f7274" y="f7273"/>
                  <a:pt x="f7275" y="f7276"/>
                  <a:pt x="f7277" y="f7278"/>
                </a:cubicBezTo>
                <a:cubicBezTo>
                  <a:pt x="f7279" y="f7280"/>
                  <a:pt x="f7281" y="f7282"/>
                  <a:pt x="f7283" y="f7284"/>
                </a:cubicBezTo>
                <a:lnTo>
                  <a:pt x="f7283" y="f7285"/>
                </a:lnTo>
                <a:cubicBezTo>
                  <a:pt x="f3210" y="f7286"/>
                  <a:pt x="f7287" y="f7288"/>
                  <a:pt x="f7289" y="f7290"/>
                </a:cubicBezTo>
                <a:cubicBezTo>
                  <a:pt x="f7291" y="f7292"/>
                  <a:pt x="f7293" y="f7181"/>
                  <a:pt x="f4954" y="f7181"/>
                </a:cubicBezTo>
                <a:close/>
                <a:moveTo>
                  <a:pt x="f7294" y="f7295"/>
                </a:moveTo>
                <a:lnTo>
                  <a:pt x="f124" y="f7296"/>
                </a:lnTo>
                <a:lnTo>
                  <a:pt x="f4367" y="f7297"/>
                </a:lnTo>
                <a:lnTo>
                  <a:pt x="f7298" y="f7299"/>
                </a:lnTo>
                <a:cubicBezTo>
                  <a:pt x="f5668" y="f7300"/>
                  <a:pt x="f7301" y="f7302"/>
                  <a:pt x="f1103" y="f7303"/>
                </a:cubicBezTo>
                <a:cubicBezTo>
                  <a:pt x="f7304" y="f7305"/>
                  <a:pt x="f7306" y="f7307"/>
                  <a:pt x="f7308" y="f7309"/>
                </a:cubicBezTo>
                <a:lnTo>
                  <a:pt x="f7308" y="f7310"/>
                </a:lnTo>
                <a:lnTo>
                  <a:pt x="f7311" y="f7310"/>
                </a:lnTo>
                <a:lnTo>
                  <a:pt x="f7311" y="f7312"/>
                </a:lnTo>
                <a:cubicBezTo>
                  <a:pt x="f7311" y="f7313"/>
                  <a:pt x="f7314" y="f7315"/>
                  <a:pt x="f7316" y="f7317"/>
                </a:cubicBezTo>
                <a:cubicBezTo>
                  <a:pt x="f7318" y="f7319"/>
                  <a:pt x="f4447" y="f7320"/>
                  <a:pt x="f3310" y="f7321"/>
                </a:cubicBezTo>
                <a:lnTo>
                  <a:pt x="f7322" y="f7323"/>
                </a:lnTo>
                <a:cubicBezTo>
                  <a:pt x="f7324" y="f7325"/>
                  <a:pt x="f7326" y="f7327"/>
                  <a:pt x="f7328" y="f7329"/>
                </a:cubicBezTo>
                <a:cubicBezTo>
                  <a:pt x="f7330" y="f7331"/>
                  <a:pt x="f7308" y="f7332"/>
                  <a:pt x="f7308" y="f7333"/>
                </a:cubicBezTo>
                <a:lnTo>
                  <a:pt x="f7334" y="f7335"/>
                </a:lnTo>
                <a:cubicBezTo>
                  <a:pt x="f7336" y="f7337"/>
                  <a:pt x="f7338" y="f7339"/>
                  <a:pt x="f1109" y="f7340"/>
                </a:cubicBezTo>
                <a:cubicBezTo>
                  <a:pt x="f7341" y="f7342"/>
                  <a:pt x="f7343" y="f7344"/>
                  <a:pt x="f7345" y="f7346"/>
                </a:cubicBezTo>
                <a:cubicBezTo>
                  <a:pt x="f7347" y="f7348"/>
                  <a:pt x="f7349" y="f7350"/>
                  <a:pt x="f7351" y="f7352"/>
                </a:cubicBezTo>
                <a:cubicBezTo>
                  <a:pt x="f7353" y="f7354"/>
                  <a:pt x="f7355" y="f7356"/>
                  <a:pt x="f7357" y="f7358"/>
                </a:cubicBezTo>
                <a:close/>
                <a:moveTo>
                  <a:pt x="f669" y="f7359"/>
                </a:moveTo>
                <a:lnTo>
                  <a:pt x="f669" y="f7360"/>
                </a:lnTo>
                <a:lnTo>
                  <a:pt x="f7361" y="f7360"/>
                </a:lnTo>
                <a:lnTo>
                  <a:pt x="f7361" y="f7362"/>
                </a:lnTo>
                <a:lnTo>
                  <a:pt x="f7363" y="f7362"/>
                </a:lnTo>
                <a:lnTo>
                  <a:pt x="f7363" y="f7360"/>
                </a:lnTo>
                <a:lnTo>
                  <a:pt x="f29" y="f7360"/>
                </a:lnTo>
                <a:lnTo>
                  <a:pt x="f29" y="f7364"/>
                </a:lnTo>
                <a:lnTo>
                  <a:pt x="f7363" y="f7364"/>
                </a:lnTo>
                <a:lnTo>
                  <a:pt x="f7363" y="f7365"/>
                </a:lnTo>
                <a:lnTo>
                  <a:pt x="f7361" y="f7365"/>
                </a:lnTo>
                <a:lnTo>
                  <a:pt x="f7361" y="f7364"/>
                </a:lnTo>
                <a:lnTo>
                  <a:pt x="f669" y="f7364"/>
                </a:lnTo>
                <a:lnTo>
                  <a:pt x="f669" y="f7366"/>
                </a:lnTo>
                <a:cubicBezTo>
                  <a:pt x="f669" y="f7367"/>
                  <a:pt x="f7368" y="f7369"/>
                  <a:pt x="f3777" y="f7370"/>
                </a:cubicBezTo>
                <a:cubicBezTo>
                  <a:pt x="f4474" y="f7371"/>
                  <a:pt x="f7372" y="f7373"/>
                  <a:pt x="f7374" y="f7375"/>
                </a:cubicBezTo>
                <a:lnTo>
                  <a:pt x="f7376" y="f7377"/>
                </a:lnTo>
                <a:cubicBezTo>
                  <a:pt x="f3716" y="f7378"/>
                  <a:pt x="f7379" y="f7380"/>
                  <a:pt x="f7381" y="f7382"/>
                </a:cubicBezTo>
                <a:cubicBezTo>
                  <a:pt x="f7383" y="f7384"/>
                  <a:pt x="f7385" y="f7386"/>
                  <a:pt x="f7385" y="f7387"/>
                </a:cubicBezTo>
                <a:lnTo>
                  <a:pt x="f7385" y="f7364"/>
                </a:lnTo>
                <a:lnTo>
                  <a:pt x="f7388" y="f7364"/>
                </a:lnTo>
                <a:lnTo>
                  <a:pt x="f7388" y="f7360"/>
                </a:lnTo>
                <a:lnTo>
                  <a:pt x="f7385" y="f7360"/>
                </a:lnTo>
                <a:lnTo>
                  <a:pt x="f7385" y="f7359"/>
                </a:lnTo>
                <a:close/>
                <a:moveTo>
                  <a:pt x="f7389" y="f7390"/>
                </a:moveTo>
                <a:cubicBezTo>
                  <a:pt x="f7391" y="f7392"/>
                  <a:pt x="f7393" y="f7394"/>
                  <a:pt x="f7395" y="f7396"/>
                </a:cubicBezTo>
                <a:cubicBezTo>
                  <a:pt x="f7397" y="f7398"/>
                  <a:pt x="f7399" y="f7400"/>
                  <a:pt x="f180" y="f7401"/>
                </a:cubicBezTo>
                <a:lnTo>
                  <a:pt x="f7402" y="f7403"/>
                </a:lnTo>
                <a:cubicBezTo>
                  <a:pt x="f204" y="f7404"/>
                  <a:pt x="f7405" y="f7406"/>
                  <a:pt x="f7407" y="f7408"/>
                </a:cubicBezTo>
                <a:cubicBezTo>
                  <a:pt x="f7409" y="f7410"/>
                  <a:pt x="f6565" y="f7411"/>
                  <a:pt x="f7412" y="f7413"/>
                </a:cubicBezTo>
                <a:lnTo>
                  <a:pt x="f7414" y="f7413"/>
                </a:lnTo>
                <a:cubicBezTo>
                  <a:pt x="f5177" y="f7415"/>
                  <a:pt x="f7416" y="f7417"/>
                  <a:pt x="f7418" y="f7419"/>
                </a:cubicBezTo>
                <a:cubicBezTo>
                  <a:pt x="f7420" y="f7421"/>
                  <a:pt x="f7422" y="f7423"/>
                  <a:pt x="f7424" y="f7425"/>
                </a:cubicBezTo>
                <a:lnTo>
                  <a:pt x="f4412" y="f7426"/>
                </a:lnTo>
                <a:cubicBezTo>
                  <a:pt x="f6577" y="f7427"/>
                  <a:pt x="f7428" y="f7429"/>
                  <a:pt x="f2333" y="f7430"/>
                </a:cubicBezTo>
                <a:cubicBezTo>
                  <a:pt x="f7431" y="f7432"/>
                  <a:pt x="f7433" y="f7434"/>
                  <a:pt x="f7435" y="f7413"/>
                </a:cubicBezTo>
                <a:lnTo>
                  <a:pt x="f7436" y="f7413"/>
                </a:lnTo>
                <a:lnTo>
                  <a:pt x="f7436" y="f7437"/>
                </a:lnTo>
                <a:lnTo>
                  <a:pt x="f7438" y="f7437"/>
                </a:lnTo>
                <a:cubicBezTo>
                  <a:pt x="f7439" y="f7440"/>
                  <a:pt x="f7441" y="f7442"/>
                  <a:pt x="f2358" y="f7443"/>
                </a:cubicBezTo>
                <a:cubicBezTo>
                  <a:pt x="f7444" y="f7445"/>
                  <a:pt x="f7446" y="f7447"/>
                  <a:pt x="f7448" y="f7449"/>
                </a:cubicBezTo>
                <a:close/>
                <a:moveTo>
                  <a:pt x="f7450" y="f7451"/>
                </a:moveTo>
                <a:lnTo>
                  <a:pt x="f276" y="f7452"/>
                </a:lnTo>
                <a:lnTo>
                  <a:pt x="f4422" y="f7453"/>
                </a:lnTo>
                <a:lnTo>
                  <a:pt x="f7454" y="f7455"/>
                </a:lnTo>
                <a:cubicBezTo>
                  <a:pt x="f5876" y="f7456"/>
                  <a:pt x="f7457" y="f7458"/>
                  <a:pt x="f1465" y="f7459"/>
                </a:cubicBezTo>
                <a:cubicBezTo>
                  <a:pt x="f7460" y="f7461"/>
                  <a:pt x="f7462" y="f7463"/>
                  <a:pt x="f7464" y="f7465"/>
                </a:cubicBezTo>
                <a:lnTo>
                  <a:pt x="f7464" y="f7466"/>
                </a:lnTo>
                <a:lnTo>
                  <a:pt x="f7467" y="f7466"/>
                </a:lnTo>
                <a:lnTo>
                  <a:pt x="f7467" y="f7468"/>
                </a:lnTo>
                <a:cubicBezTo>
                  <a:pt x="f7467" y="f7469"/>
                  <a:pt x="f7470" y="f7471"/>
                  <a:pt x="f7472" y="f7473"/>
                </a:cubicBezTo>
                <a:cubicBezTo>
                  <a:pt x="f7474" y="f7475"/>
                  <a:pt x="f4782" y="f7476"/>
                  <a:pt x="f3487" y="f7477"/>
                </a:cubicBezTo>
                <a:lnTo>
                  <a:pt x="f7478" y="f7479"/>
                </a:lnTo>
                <a:cubicBezTo>
                  <a:pt x="f7480" y="f7481"/>
                  <a:pt x="f7482" y="f7483"/>
                  <a:pt x="f7484" y="f7485"/>
                </a:cubicBezTo>
                <a:cubicBezTo>
                  <a:pt x="f7486" y="f7487"/>
                  <a:pt x="f7464" y="f7488"/>
                  <a:pt x="f7464" y="f7489"/>
                </a:cubicBezTo>
                <a:lnTo>
                  <a:pt x="f7490" y="f7491"/>
                </a:lnTo>
                <a:cubicBezTo>
                  <a:pt x="f7492" y="f7493"/>
                  <a:pt x="f7494" y="f7495"/>
                  <a:pt x="f1471" y="f7496"/>
                </a:cubicBezTo>
                <a:cubicBezTo>
                  <a:pt x="f7497" y="f7498"/>
                  <a:pt x="f7499" y="f7500"/>
                  <a:pt x="f7501" y="f7502"/>
                </a:cubicBezTo>
                <a:cubicBezTo>
                  <a:pt x="f7503" y="f7504"/>
                  <a:pt x="f7505" y="f7506"/>
                  <a:pt x="f7507" y="f7508"/>
                </a:cubicBezTo>
                <a:cubicBezTo>
                  <a:pt x="f7509" y="f7510"/>
                  <a:pt x="f7511" y="f7512"/>
                  <a:pt x="f7513" y="f7514"/>
                </a:cubicBezTo>
                <a:close/>
                <a:moveTo>
                  <a:pt x="f5418" y="f7515"/>
                </a:moveTo>
                <a:cubicBezTo>
                  <a:pt x="f7516" y="f7515"/>
                  <a:pt x="f7517" y="f7518"/>
                  <a:pt x="f7519" y="f7520"/>
                </a:cubicBezTo>
                <a:cubicBezTo>
                  <a:pt x="f7521" y="f7522"/>
                  <a:pt x="f440" y="f7523"/>
                  <a:pt x="f440" y="f7524"/>
                </a:cubicBezTo>
                <a:cubicBezTo>
                  <a:pt x="f440" y="f7525"/>
                  <a:pt x="f7526" y="f7527"/>
                  <a:pt x="f7528" y="f7529"/>
                </a:cubicBezTo>
                <a:cubicBezTo>
                  <a:pt x="f7530" y="f7531"/>
                  <a:pt x="f1006" y="f7532"/>
                  <a:pt x="f7533" y="f7534"/>
                </a:cubicBezTo>
                <a:lnTo>
                  <a:pt x="f7535" y="f7536"/>
                </a:lnTo>
                <a:cubicBezTo>
                  <a:pt x="f7537" y="f7538"/>
                  <a:pt x="f7539" y="f7540"/>
                  <a:pt x="f7541" y="f7542"/>
                </a:cubicBezTo>
                <a:cubicBezTo>
                  <a:pt x="f7543" y="f7544"/>
                  <a:pt x="f7545" y="f7546"/>
                  <a:pt x="f7547" y="f7548"/>
                </a:cubicBezTo>
                <a:cubicBezTo>
                  <a:pt x="f7549" y="f7550"/>
                  <a:pt x="f3356" y="f7551"/>
                  <a:pt x="f3435" y="f7552"/>
                </a:cubicBezTo>
                <a:cubicBezTo>
                  <a:pt x="f7553" y="f7554"/>
                  <a:pt x="f7555" y="f7556"/>
                  <a:pt x="f7555" y="f7557"/>
                </a:cubicBezTo>
                <a:lnTo>
                  <a:pt x="f7555" y="f7558"/>
                </a:lnTo>
                <a:lnTo>
                  <a:pt x="f7559" y="f7558"/>
                </a:lnTo>
                <a:lnTo>
                  <a:pt x="f7559" y="f7560"/>
                </a:lnTo>
                <a:lnTo>
                  <a:pt x="f7561" y="f7560"/>
                </a:lnTo>
                <a:cubicBezTo>
                  <a:pt x="f7562" y="f7563"/>
                  <a:pt x="f5421" y="f7564"/>
                  <a:pt x="f5421" y="f7565"/>
                </a:cubicBezTo>
                <a:cubicBezTo>
                  <a:pt x="f5421" y="f7566"/>
                  <a:pt x="f5421" y="f7567"/>
                  <a:pt x="f5421" y="f7568"/>
                </a:cubicBezTo>
                <a:cubicBezTo>
                  <a:pt x="f5421" y="f7569"/>
                  <a:pt x="f7570" y="f7571"/>
                  <a:pt x="f1672" y="f7572"/>
                </a:cubicBezTo>
                <a:cubicBezTo>
                  <a:pt x="f7573" y="f7574"/>
                  <a:pt x="f444" y="f7575"/>
                  <a:pt x="f4317" y="f7576"/>
                </a:cubicBezTo>
                <a:lnTo>
                  <a:pt x="f7577" y="f7578"/>
                </a:lnTo>
                <a:cubicBezTo>
                  <a:pt x="f7579" y="f7580"/>
                  <a:pt x="f7581" y="f7582"/>
                  <a:pt x="f7583" y="f7584"/>
                </a:cubicBezTo>
                <a:cubicBezTo>
                  <a:pt x="f7585" y="f7586"/>
                  <a:pt x="f6795" y="f7587"/>
                  <a:pt x="f6795" y="f7588"/>
                </a:cubicBezTo>
                <a:cubicBezTo>
                  <a:pt x="f6795" y="f7589"/>
                  <a:pt x="f7590" y="f7591"/>
                  <a:pt x="f3374" y="f7592"/>
                </a:cubicBezTo>
                <a:cubicBezTo>
                  <a:pt x="f7593" y="f7594"/>
                  <a:pt x="f7595" y="f7596"/>
                  <a:pt x="f3372" y="f7597"/>
                </a:cubicBezTo>
                <a:cubicBezTo>
                  <a:pt x="f7598" y="f7599"/>
                  <a:pt x="f7600" y="f7601"/>
                  <a:pt x="f7602" y="f7603"/>
                </a:cubicBezTo>
                <a:cubicBezTo>
                  <a:pt x="f7604" y="f7605"/>
                  <a:pt x="f7606" y="f7607"/>
                  <a:pt x="f2823" y="f7607"/>
                </a:cubicBezTo>
                <a:cubicBezTo>
                  <a:pt x="f7608" y="f7607"/>
                  <a:pt x="f7609" y="f7610"/>
                  <a:pt x="f7611" y="f7612"/>
                </a:cubicBezTo>
                <a:cubicBezTo>
                  <a:pt x="f2660" y="f7613"/>
                  <a:pt x="f7614" y="f7615"/>
                  <a:pt x="f7616" y="f7617"/>
                </a:cubicBezTo>
                <a:lnTo>
                  <a:pt x="f7616" y="f7618"/>
                </a:lnTo>
                <a:cubicBezTo>
                  <a:pt x="f3465" y="f7619"/>
                  <a:pt x="f7620" y="f7621"/>
                  <a:pt x="f7622" y="f7623"/>
                </a:cubicBezTo>
                <a:cubicBezTo>
                  <a:pt x="f7624" y="f7625"/>
                  <a:pt x="f7626" y="f7515"/>
                  <a:pt x="f5418" y="f7515"/>
                </a:cubicBezTo>
                <a:close/>
                <a:moveTo>
                  <a:pt x="f7627" y="f7628"/>
                </a:moveTo>
                <a:lnTo>
                  <a:pt x="f411" y="f7629"/>
                </a:lnTo>
                <a:lnTo>
                  <a:pt x="f4627" y="f7630"/>
                </a:lnTo>
                <a:lnTo>
                  <a:pt x="f7631" y="f7632"/>
                </a:lnTo>
                <a:cubicBezTo>
                  <a:pt x="f6092" y="f7633"/>
                  <a:pt x="f7634" y="f7635"/>
                  <a:pt x="f1591" y="f7636"/>
                </a:cubicBezTo>
                <a:cubicBezTo>
                  <a:pt x="f7637" y="f7638"/>
                  <a:pt x="f7639" y="f7640"/>
                  <a:pt x="f7641" y="f7642"/>
                </a:cubicBezTo>
                <a:lnTo>
                  <a:pt x="f7641" y="f7643"/>
                </a:lnTo>
                <a:lnTo>
                  <a:pt x="f7644" y="f7643"/>
                </a:lnTo>
                <a:lnTo>
                  <a:pt x="f7644" y="f7645"/>
                </a:lnTo>
                <a:cubicBezTo>
                  <a:pt x="f7644" y="f7646"/>
                  <a:pt x="f7647" y="f7648"/>
                  <a:pt x="f7649" y="f7650"/>
                </a:cubicBezTo>
                <a:cubicBezTo>
                  <a:pt x="f7651" y="f7652"/>
                  <a:pt x="f4826" y="f7653"/>
                  <a:pt x="f3594" y="f7654"/>
                </a:cubicBezTo>
                <a:lnTo>
                  <a:pt x="f7655" y="f7656"/>
                </a:lnTo>
                <a:cubicBezTo>
                  <a:pt x="f7657" y="f7658"/>
                  <a:pt x="f7659" y="f7660"/>
                  <a:pt x="f7661" y="f7662"/>
                </a:cubicBezTo>
                <a:cubicBezTo>
                  <a:pt x="f7663" y="f7664"/>
                  <a:pt x="f7641" y="f7665"/>
                  <a:pt x="f7641" y="f7666"/>
                </a:cubicBezTo>
                <a:lnTo>
                  <a:pt x="f7667" y="f7668"/>
                </a:lnTo>
                <a:cubicBezTo>
                  <a:pt x="f7669" y="f7670"/>
                  <a:pt x="f7671" y="f7672"/>
                  <a:pt x="f1594" y="f7673"/>
                </a:cubicBezTo>
                <a:cubicBezTo>
                  <a:pt x="f7674" y="f7675"/>
                  <a:pt x="f7676" y="f7677"/>
                  <a:pt x="f7678" y="f7679"/>
                </a:cubicBezTo>
                <a:cubicBezTo>
                  <a:pt x="f7680" y="f7681"/>
                  <a:pt x="f7682" y="f7683"/>
                  <a:pt x="f7684" y="f7685"/>
                </a:cubicBezTo>
                <a:cubicBezTo>
                  <a:pt x="f7686" y="f7687"/>
                  <a:pt x="f7688" y="f7689"/>
                  <a:pt x="f7690" y="f7691"/>
                </a:cubicBezTo>
                <a:close/>
                <a:moveTo>
                  <a:pt x="f7692" y="f7693"/>
                </a:moveTo>
                <a:lnTo>
                  <a:pt x="f348" y="f7629"/>
                </a:lnTo>
                <a:lnTo>
                  <a:pt x="f4645" y="f7630"/>
                </a:lnTo>
                <a:lnTo>
                  <a:pt x="f7694" y="f7632"/>
                </a:lnTo>
                <a:cubicBezTo>
                  <a:pt x="f6121" y="f7633"/>
                  <a:pt x="f7695" y="f7635"/>
                  <a:pt x="f1543" y="f7696"/>
                </a:cubicBezTo>
                <a:cubicBezTo>
                  <a:pt x="f7697" y="f7638"/>
                  <a:pt x="f7698" y="f7699"/>
                  <a:pt x="f7700" y="f7701"/>
                </a:cubicBezTo>
                <a:lnTo>
                  <a:pt x="f7700" y="f7702"/>
                </a:lnTo>
                <a:lnTo>
                  <a:pt x="f7703" y="f7702"/>
                </a:lnTo>
                <a:lnTo>
                  <a:pt x="f7703" y="f7645"/>
                </a:lnTo>
                <a:cubicBezTo>
                  <a:pt x="f7703" y="f7704"/>
                  <a:pt x="f7705" y="f7706"/>
                  <a:pt x="f7707" y="f7708"/>
                </a:cubicBezTo>
                <a:cubicBezTo>
                  <a:pt x="f7709" y="f7710"/>
                  <a:pt x="f4806" y="f7653"/>
                  <a:pt x="f3544" y="f7654"/>
                </a:cubicBezTo>
                <a:lnTo>
                  <a:pt x="f7711" y="f7712"/>
                </a:lnTo>
                <a:cubicBezTo>
                  <a:pt x="f7713" y="f7658"/>
                  <a:pt x="f7714" y="f7715"/>
                  <a:pt x="f7716" y="f7717"/>
                </a:cubicBezTo>
                <a:cubicBezTo>
                  <a:pt x="f7718" y="f7719"/>
                  <a:pt x="f7700" y="f7720"/>
                  <a:pt x="f7700" y="f7721"/>
                </a:cubicBezTo>
                <a:lnTo>
                  <a:pt x="f7722" y="f7723"/>
                </a:lnTo>
                <a:cubicBezTo>
                  <a:pt x="f7724" y="f7725"/>
                  <a:pt x="f7726" y="f7727"/>
                  <a:pt x="f1549" y="f7673"/>
                </a:cubicBezTo>
                <a:cubicBezTo>
                  <a:pt x="f7728" y="f7729"/>
                  <a:pt x="f7730" y="f7731"/>
                  <a:pt x="f7732" y="f7733"/>
                </a:cubicBezTo>
                <a:cubicBezTo>
                  <a:pt x="f7734" y="f7735"/>
                  <a:pt x="f7736" y="f7737"/>
                  <a:pt x="f7738" y="f7685"/>
                </a:cubicBezTo>
                <a:cubicBezTo>
                  <a:pt x="f7739" y="f7740"/>
                  <a:pt x="f7741" y="f7742"/>
                  <a:pt x="f7743" y="f7744"/>
                </a:cubicBezTo>
                <a:close/>
                <a:moveTo>
                  <a:pt x="f7745" y="f7746"/>
                </a:moveTo>
                <a:lnTo>
                  <a:pt x="f4938" y="f7747"/>
                </a:lnTo>
                <a:lnTo>
                  <a:pt x="f7748" y="f7749"/>
                </a:lnTo>
                <a:lnTo>
                  <a:pt x="f2186" y="f7750"/>
                </a:lnTo>
                <a:lnTo>
                  <a:pt x="f7751" y="f7752"/>
                </a:lnTo>
                <a:lnTo>
                  <a:pt x="f7753" y="f7754"/>
                </a:lnTo>
                <a:lnTo>
                  <a:pt x="f7755" y="f7756"/>
                </a:lnTo>
                <a:lnTo>
                  <a:pt x="f4360" y="f7757"/>
                </a:lnTo>
                <a:lnTo>
                  <a:pt x="f7758" y="f7759"/>
                </a:lnTo>
                <a:lnTo>
                  <a:pt x="f7760" y="f7761"/>
                </a:lnTo>
                <a:lnTo>
                  <a:pt x="f7762" y="f7763"/>
                </a:lnTo>
                <a:lnTo>
                  <a:pt x="f2168" y="f7764"/>
                </a:lnTo>
                <a:lnTo>
                  <a:pt x="f7765" y="f7766"/>
                </a:lnTo>
                <a:lnTo>
                  <a:pt x="f7767" y="f7768"/>
                </a:lnTo>
                <a:lnTo>
                  <a:pt x="f7769" y="f7770"/>
                </a:lnTo>
                <a:close/>
                <a:moveTo>
                  <a:pt x="f7771" y="f7772"/>
                </a:moveTo>
                <a:lnTo>
                  <a:pt x="f7771" y="f7773"/>
                </a:lnTo>
                <a:lnTo>
                  <a:pt x="f7774" y="f7773"/>
                </a:lnTo>
                <a:lnTo>
                  <a:pt x="f7774" y="f7775"/>
                </a:lnTo>
                <a:lnTo>
                  <a:pt x="f124" y="f7775"/>
                </a:lnTo>
                <a:lnTo>
                  <a:pt x="f124" y="f7776"/>
                </a:lnTo>
                <a:lnTo>
                  <a:pt x="f7777" y="f7776"/>
                </a:lnTo>
                <a:lnTo>
                  <a:pt x="f7777" y="f7775"/>
                </a:lnTo>
                <a:lnTo>
                  <a:pt x="f7778" y="f7775"/>
                </a:lnTo>
                <a:lnTo>
                  <a:pt x="f7778" y="f7772"/>
                </a:lnTo>
                <a:close/>
                <a:moveTo>
                  <a:pt x="f4382" y="f7779"/>
                </a:moveTo>
                <a:lnTo>
                  <a:pt x="f1857" y="f7780"/>
                </a:lnTo>
                <a:lnTo>
                  <a:pt x="f4385" y="f7781"/>
                </a:lnTo>
                <a:lnTo>
                  <a:pt x="f41" y="f7782"/>
                </a:lnTo>
                <a:lnTo>
                  <a:pt x="f4388" y="f7783"/>
                </a:lnTo>
                <a:lnTo>
                  <a:pt x="f4390" y="f7784"/>
                </a:lnTo>
                <a:lnTo>
                  <a:pt x="f4392" y="f7785"/>
                </a:lnTo>
                <a:lnTo>
                  <a:pt x="f1048" y="f7786"/>
                </a:lnTo>
                <a:lnTo>
                  <a:pt x="f4395" y="f7787"/>
                </a:lnTo>
                <a:lnTo>
                  <a:pt x="f4397" y="f7788"/>
                </a:lnTo>
                <a:lnTo>
                  <a:pt x="f4399" y="f7789"/>
                </a:lnTo>
                <a:lnTo>
                  <a:pt x="f4401" y="f7790"/>
                </a:lnTo>
                <a:lnTo>
                  <a:pt x="f4403" y="f7791"/>
                </a:lnTo>
                <a:lnTo>
                  <a:pt x="f4405" y="f7792"/>
                </a:lnTo>
                <a:lnTo>
                  <a:pt x="f4407" y="f7793"/>
                </a:lnTo>
                <a:close/>
                <a:moveTo>
                  <a:pt x="f7165" y="f7794"/>
                </a:moveTo>
                <a:cubicBezTo>
                  <a:pt x="f7795" y="f7794"/>
                  <a:pt x="f7796" y="f7797"/>
                  <a:pt x="f4576" y="f7798"/>
                </a:cubicBezTo>
                <a:cubicBezTo>
                  <a:pt x="f7799" y="f7800"/>
                  <a:pt x="f7801" y="f7802"/>
                  <a:pt x="f7801" y="f7803"/>
                </a:cubicBezTo>
                <a:cubicBezTo>
                  <a:pt x="f7801" y="f7804"/>
                  <a:pt x="f7799" y="f7805"/>
                  <a:pt x="f4576" y="f7806"/>
                </a:cubicBezTo>
                <a:cubicBezTo>
                  <a:pt x="f7796" y="f7807"/>
                  <a:pt x="f7795" y="f7808"/>
                  <a:pt x="f7165" y="f7808"/>
                </a:cubicBezTo>
                <a:cubicBezTo>
                  <a:pt x="f7809" y="f7808"/>
                  <a:pt x="f7810" y="f7811"/>
                  <a:pt x="f7812" y="f7813"/>
                </a:cubicBezTo>
                <a:cubicBezTo>
                  <a:pt x="f7814" y="f7815"/>
                  <a:pt x="f4608" y="f7816"/>
                  <a:pt x="f4608" y="f7817"/>
                </a:cubicBezTo>
                <a:cubicBezTo>
                  <a:pt x="f4608" y="f7802"/>
                  <a:pt x="f7818" y="f7819"/>
                  <a:pt x="f7820" y="f7821"/>
                </a:cubicBezTo>
                <a:cubicBezTo>
                  <a:pt x="f7822" y="f7823"/>
                  <a:pt x="f3256" y="f7794"/>
                  <a:pt x="f7165" y="f7794"/>
                </a:cubicBezTo>
                <a:close/>
                <a:moveTo>
                  <a:pt x="f5550" y="f7824"/>
                </a:moveTo>
                <a:cubicBezTo>
                  <a:pt x="f7825" y="f7824"/>
                  <a:pt x="f7826" y="f7827"/>
                  <a:pt x="f7828" y="f7829"/>
                </a:cubicBezTo>
                <a:cubicBezTo>
                  <a:pt x="f7830" y="f7831"/>
                  <a:pt x="f29" y="f7832"/>
                  <a:pt x="f29" y="f7833"/>
                </a:cubicBezTo>
                <a:cubicBezTo>
                  <a:pt x="f29" y="f7834"/>
                  <a:pt x="f7835" y="f7836"/>
                  <a:pt x="f7837" y="f7838"/>
                </a:cubicBezTo>
                <a:cubicBezTo>
                  <a:pt x="f7839" y="f7840"/>
                  <a:pt x="f1380" y="f7841"/>
                  <a:pt x="f7842" y="f7843"/>
                </a:cubicBezTo>
                <a:lnTo>
                  <a:pt x="f7844" y="f7845"/>
                </a:lnTo>
                <a:cubicBezTo>
                  <a:pt x="f7846" y="f7847"/>
                  <a:pt x="f7848" y="f7849"/>
                  <a:pt x="f7850" y="f7851"/>
                </a:cubicBezTo>
                <a:cubicBezTo>
                  <a:pt x="f7852" y="f7853"/>
                  <a:pt x="f7854" y="f7855"/>
                  <a:pt x="f7856" y="f7857"/>
                </a:cubicBezTo>
                <a:cubicBezTo>
                  <a:pt x="f7858" y="f7859"/>
                  <a:pt x="f3717" y="f7860"/>
                  <a:pt x="f3796" y="f7861"/>
                </a:cubicBezTo>
                <a:cubicBezTo>
                  <a:pt x="f7862" y="f7863"/>
                  <a:pt x="f7864" y="f7865"/>
                  <a:pt x="f7864" y="f7866"/>
                </a:cubicBezTo>
                <a:lnTo>
                  <a:pt x="f7864" y="f7867"/>
                </a:lnTo>
                <a:lnTo>
                  <a:pt x="f7868" y="f7867"/>
                </a:lnTo>
                <a:lnTo>
                  <a:pt x="f7868" y="f7869"/>
                </a:lnTo>
                <a:lnTo>
                  <a:pt x="f7870" y="f7869"/>
                </a:lnTo>
                <a:cubicBezTo>
                  <a:pt x="f7871" y="f7872"/>
                  <a:pt x="f5553" y="f7873"/>
                  <a:pt x="f5553" y="f7874"/>
                </a:cubicBezTo>
                <a:cubicBezTo>
                  <a:pt x="f5553" y="f7875"/>
                  <a:pt x="f5553" y="f7876"/>
                  <a:pt x="f5553" y="f7877"/>
                </a:cubicBezTo>
                <a:cubicBezTo>
                  <a:pt x="f5553" y="f7878"/>
                  <a:pt x="f7879" y="f7880"/>
                  <a:pt x="f1806" y="f7881"/>
                </a:cubicBezTo>
                <a:cubicBezTo>
                  <a:pt x="f7882" y="f7883"/>
                  <a:pt x="f650" y="f7884"/>
                  <a:pt x="f4473" y="f7885"/>
                </a:cubicBezTo>
                <a:lnTo>
                  <a:pt x="f7886" y="f7887"/>
                </a:lnTo>
                <a:cubicBezTo>
                  <a:pt x="f7888" y="f7889"/>
                  <a:pt x="f7890" y="f7891"/>
                  <a:pt x="f7892" y="f7893"/>
                </a:cubicBezTo>
                <a:cubicBezTo>
                  <a:pt x="f7894" y="f7895"/>
                  <a:pt x="f7363" y="f7896"/>
                  <a:pt x="f7363" y="f7897"/>
                </a:cubicBezTo>
                <a:cubicBezTo>
                  <a:pt x="f7363" y="f7898"/>
                  <a:pt x="f7899" y="f7900"/>
                  <a:pt x="f3735" y="f7901"/>
                </a:cubicBezTo>
                <a:cubicBezTo>
                  <a:pt x="f7902" y="f7903"/>
                  <a:pt x="f7904" y="f7905"/>
                  <a:pt x="f3733" y="f7906"/>
                </a:cubicBezTo>
                <a:cubicBezTo>
                  <a:pt x="f7907" y="f7908"/>
                  <a:pt x="f7909" y="f7910"/>
                  <a:pt x="f7911" y="f7912"/>
                </a:cubicBezTo>
                <a:cubicBezTo>
                  <a:pt x="f7913" y="f7914"/>
                  <a:pt x="f7915" y="f7916"/>
                  <a:pt x="f2986" y="f7916"/>
                </a:cubicBezTo>
                <a:cubicBezTo>
                  <a:pt x="f7917" y="f7916"/>
                  <a:pt x="f7918" y="f7919"/>
                  <a:pt x="f7920" y="f7921"/>
                </a:cubicBezTo>
                <a:cubicBezTo>
                  <a:pt x="f7922" y="f7923"/>
                  <a:pt x="f7924" y="f7925"/>
                  <a:pt x="f7926" y="f7927"/>
                </a:cubicBezTo>
                <a:lnTo>
                  <a:pt x="f7926" y="f7928"/>
                </a:lnTo>
                <a:cubicBezTo>
                  <a:pt x="f3826" y="f7929"/>
                  <a:pt x="f7930" y="f7931"/>
                  <a:pt x="f7932" y="f7933"/>
                </a:cubicBezTo>
                <a:cubicBezTo>
                  <a:pt x="f7934" y="f7935"/>
                  <a:pt x="f7936" y="f7824"/>
                  <a:pt x="f5550" y="f7824"/>
                </a:cubicBezTo>
                <a:close/>
                <a:moveTo>
                  <a:pt x="f7937" y="f7938"/>
                </a:moveTo>
                <a:lnTo>
                  <a:pt x="f7937" y="f7939"/>
                </a:lnTo>
                <a:lnTo>
                  <a:pt x="f7940" y="f7939"/>
                </a:lnTo>
                <a:lnTo>
                  <a:pt x="f7940" y="f7941"/>
                </a:lnTo>
                <a:lnTo>
                  <a:pt x="f276" y="f7941"/>
                </a:lnTo>
                <a:lnTo>
                  <a:pt x="f276" y="f7942"/>
                </a:lnTo>
                <a:lnTo>
                  <a:pt x="f7943" y="f7942"/>
                </a:lnTo>
                <a:lnTo>
                  <a:pt x="f7943" y="f7941"/>
                </a:lnTo>
                <a:lnTo>
                  <a:pt x="f7944" y="f7941"/>
                </a:lnTo>
                <a:lnTo>
                  <a:pt x="f7944" y="f7938"/>
                </a:lnTo>
                <a:close/>
                <a:moveTo>
                  <a:pt x="f7945" y="f7946"/>
                </a:moveTo>
                <a:cubicBezTo>
                  <a:pt x="f7947" y="f7946"/>
                  <a:pt x="f7948" y="f7949"/>
                  <a:pt x="f7950" y="f7951"/>
                </a:cubicBezTo>
                <a:cubicBezTo>
                  <a:pt x="f7952" y="f7953"/>
                  <a:pt x="f2015" y="f7954"/>
                  <a:pt x="f2015" y="f7955"/>
                </a:cubicBezTo>
                <a:cubicBezTo>
                  <a:pt x="f2015" y="f7956"/>
                  <a:pt x="f7957" y="f7958"/>
                  <a:pt x="f7959" y="f7960"/>
                </a:cubicBezTo>
                <a:cubicBezTo>
                  <a:pt x="f7961" y="f7962"/>
                  <a:pt x="f7963" y="f7964"/>
                  <a:pt x="f7965" y="f7966"/>
                </a:cubicBezTo>
                <a:cubicBezTo>
                  <a:pt x="f5475" y="f7967"/>
                  <a:pt x="f2659" y="f7968"/>
                  <a:pt x="f7969" y="f7970"/>
                </a:cubicBezTo>
                <a:cubicBezTo>
                  <a:pt x="f7971" y="f7972"/>
                  <a:pt x="f7973" y="f7974"/>
                  <a:pt x="f7975" y="f7976"/>
                </a:cubicBezTo>
                <a:lnTo>
                  <a:pt x="f7977" y="f7976"/>
                </a:lnTo>
                <a:cubicBezTo>
                  <a:pt x="f7978" y="f7979"/>
                  <a:pt x="f7980" y="f7981"/>
                  <a:pt x="f7982" y="f7983"/>
                </a:cubicBezTo>
                <a:cubicBezTo>
                  <a:pt x="f7984" y="f7985"/>
                  <a:pt x="f7986" y="f7987"/>
                  <a:pt x="f5844" y="f7988"/>
                </a:cubicBezTo>
                <a:cubicBezTo>
                  <a:pt x="f7989" y="f7990"/>
                  <a:pt x="f7168" y="f7991"/>
                  <a:pt x="f7992" y="f7991"/>
                </a:cubicBezTo>
                <a:cubicBezTo>
                  <a:pt x="f2031" y="f7991"/>
                  <a:pt x="f7993" y="f7994"/>
                  <a:pt x="f2688" y="f7995"/>
                </a:cubicBezTo>
                <a:cubicBezTo>
                  <a:pt x="f7996" y="f7997"/>
                  <a:pt x="f5485" y="f7998"/>
                  <a:pt x="f7999" y="f8000"/>
                </a:cubicBezTo>
                <a:cubicBezTo>
                  <a:pt x="f8001" y="f8002"/>
                  <a:pt x="f8003" y="f8004"/>
                  <a:pt x="f8005" y="f8006"/>
                </a:cubicBezTo>
                <a:cubicBezTo>
                  <a:pt x="f8007" y="f8008"/>
                  <a:pt x="f8009" y="f8010"/>
                  <a:pt x="f8009" y="f8011"/>
                </a:cubicBezTo>
                <a:cubicBezTo>
                  <a:pt x="f8009" y="f8012"/>
                  <a:pt x="f8013" y="f8014"/>
                  <a:pt x="f8015" y="f8016"/>
                </a:cubicBezTo>
                <a:cubicBezTo>
                  <a:pt x="f8017" y="f8018"/>
                  <a:pt x="f8019" y="f7794"/>
                  <a:pt x="f8020" y="f8021"/>
                </a:cubicBezTo>
                <a:cubicBezTo>
                  <a:pt x="f8022" y="f8023"/>
                  <a:pt x="f8024" y="f8025"/>
                  <a:pt x="f8026" y="f8027"/>
                </a:cubicBezTo>
                <a:cubicBezTo>
                  <a:pt x="f8028" y="f8029"/>
                  <a:pt x="f8030" y="f7946"/>
                  <a:pt x="f7945" y="f7946"/>
                </a:cubicBezTo>
                <a:close/>
                <a:moveTo>
                  <a:pt x="f8031" y="f8032"/>
                </a:moveTo>
                <a:lnTo>
                  <a:pt x="f8031" y="f8033"/>
                </a:lnTo>
                <a:lnTo>
                  <a:pt x="f8034" y="f8033"/>
                </a:lnTo>
                <a:lnTo>
                  <a:pt x="f8034" y="f8035"/>
                </a:lnTo>
                <a:lnTo>
                  <a:pt x="f411" y="f8035"/>
                </a:lnTo>
                <a:lnTo>
                  <a:pt x="f411" y="f8036"/>
                </a:lnTo>
                <a:lnTo>
                  <a:pt x="f8037" y="f8036"/>
                </a:lnTo>
                <a:lnTo>
                  <a:pt x="f8037" y="f8035"/>
                </a:lnTo>
                <a:lnTo>
                  <a:pt x="f8038" y="f8035"/>
                </a:lnTo>
                <a:lnTo>
                  <a:pt x="f8038" y="f8032"/>
                </a:lnTo>
                <a:close/>
                <a:moveTo>
                  <a:pt x="f8039" y="f8032"/>
                </a:moveTo>
                <a:lnTo>
                  <a:pt x="f8039" y="f8040"/>
                </a:lnTo>
                <a:lnTo>
                  <a:pt x="f8041" y="f8040"/>
                </a:lnTo>
                <a:lnTo>
                  <a:pt x="f8041" y="f8042"/>
                </a:lnTo>
                <a:lnTo>
                  <a:pt x="f348" y="f8042"/>
                </a:lnTo>
                <a:lnTo>
                  <a:pt x="f348" y="f8036"/>
                </a:lnTo>
                <a:lnTo>
                  <a:pt x="f8043" y="f8036"/>
                </a:lnTo>
                <a:lnTo>
                  <a:pt x="f8043" y="f8042"/>
                </a:lnTo>
                <a:lnTo>
                  <a:pt x="f8044" y="f8042"/>
                </a:lnTo>
                <a:lnTo>
                  <a:pt x="f8044" y="f8032"/>
                </a:lnTo>
                <a:close/>
                <a:moveTo>
                  <a:pt x="f6415" y="f8045"/>
                </a:moveTo>
                <a:lnTo>
                  <a:pt x="f6415" y="f8046"/>
                </a:lnTo>
                <a:lnTo>
                  <a:pt x="f1291" y="f8047"/>
                </a:lnTo>
                <a:lnTo>
                  <a:pt x="f8048" y="f8049"/>
                </a:lnTo>
                <a:lnTo>
                  <a:pt x="f6415" y="f8050"/>
                </a:lnTo>
                <a:lnTo>
                  <a:pt x="f6415" y="f8051"/>
                </a:lnTo>
                <a:cubicBezTo>
                  <a:pt x="f6415" y="f8052"/>
                  <a:pt x="f1966" y="f8053"/>
                  <a:pt x="f8054" y="f8053"/>
                </a:cubicBezTo>
                <a:lnTo>
                  <a:pt x="f8055" y="f8053"/>
                </a:lnTo>
                <a:lnTo>
                  <a:pt x="f8055" y="f8051"/>
                </a:lnTo>
                <a:lnTo>
                  <a:pt x="f8056" y="f8051"/>
                </a:lnTo>
                <a:cubicBezTo>
                  <a:pt x="f8057" y="f8051"/>
                  <a:pt x="f4004" y="f8058"/>
                  <a:pt x="f4004" y="f8059"/>
                </a:cubicBezTo>
                <a:lnTo>
                  <a:pt x="f4004" y="f8060"/>
                </a:lnTo>
                <a:lnTo>
                  <a:pt x="f8061" y="f8062"/>
                </a:lnTo>
                <a:cubicBezTo>
                  <a:pt x="f8063" y="f8064"/>
                  <a:pt x="f8065" y="f8066"/>
                  <a:pt x="f8067" y="f8068"/>
                </a:cubicBezTo>
                <a:cubicBezTo>
                  <a:pt x="f8069" y="f8070"/>
                  <a:pt x="f1478" y="f8071"/>
                  <a:pt x="f6429" y="f8072"/>
                </a:cubicBezTo>
                <a:lnTo>
                  <a:pt x="f8073" y="f8074"/>
                </a:lnTo>
                <a:cubicBezTo>
                  <a:pt x="f8075" y="f8076"/>
                  <a:pt x="f8077" y="f8078"/>
                  <a:pt x="f8079" y="f8080"/>
                </a:cubicBezTo>
                <a:cubicBezTo>
                  <a:pt x="f8081" y="f8082"/>
                  <a:pt x="f8083" y="f8084"/>
                  <a:pt x="f8085" y="f8086"/>
                </a:cubicBezTo>
                <a:lnTo>
                  <a:pt x="f6432" y="f8087"/>
                </a:lnTo>
                <a:lnTo>
                  <a:pt x="f4004" y="f8086"/>
                </a:lnTo>
                <a:lnTo>
                  <a:pt x="f4004" y="f8045"/>
                </a:lnTo>
                <a:close/>
                <a:moveTo>
                  <a:pt x="f6439" y="f8045"/>
                </a:moveTo>
                <a:lnTo>
                  <a:pt x="f6439" y="f8046"/>
                </a:lnTo>
                <a:lnTo>
                  <a:pt x="f1327" y="f8088"/>
                </a:lnTo>
                <a:lnTo>
                  <a:pt x="f8089" y="f8049"/>
                </a:lnTo>
                <a:lnTo>
                  <a:pt x="f6439" y="f8050"/>
                </a:lnTo>
                <a:lnTo>
                  <a:pt x="f6439" y="f8051"/>
                </a:lnTo>
                <a:cubicBezTo>
                  <a:pt x="f6439" y="f8052"/>
                  <a:pt x="f1985" y="f8053"/>
                  <a:pt x="f8090" y="f8053"/>
                </a:cubicBezTo>
                <a:lnTo>
                  <a:pt x="f8091" y="f8053"/>
                </a:lnTo>
                <a:lnTo>
                  <a:pt x="f8091" y="f8051"/>
                </a:lnTo>
                <a:lnTo>
                  <a:pt x="f8092" y="f8051"/>
                </a:lnTo>
                <a:cubicBezTo>
                  <a:pt x="f8093" y="f8051"/>
                  <a:pt x="f4026" y="f8058"/>
                  <a:pt x="f4026" y="f8059"/>
                </a:cubicBezTo>
                <a:lnTo>
                  <a:pt x="f4026" y="f8060"/>
                </a:lnTo>
                <a:lnTo>
                  <a:pt x="f8094" y="f8062"/>
                </a:lnTo>
                <a:cubicBezTo>
                  <a:pt x="f8095" y="f8064"/>
                  <a:pt x="f8096" y="f8066"/>
                  <a:pt x="f8097" y="f8068"/>
                </a:cubicBezTo>
                <a:cubicBezTo>
                  <a:pt x="f8098" y="f8099"/>
                  <a:pt x="f8100" y="f8071"/>
                  <a:pt x="f6448" y="f8072"/>
                </a:cubicBezTo>
                <a:lnTo>
                  <a:pt x="f8101" y="f8074"/>
                </a:lnTo>
                <a:cubicBezTo>
                  <a:pt x="f8102" y="f8103"/>
                  <a:pt x="f8104" y="f8105"/>
                  <a:pt x="f8106" y="f8107"/>
                </a:cubicBezTo>
                <a:cubicBezTo>
                  <a:pt x="f8108" y="f8082"/>
                  <a:pt x="f8109" y="f8084"/>
                  <a:pt x="f8110" y="f8111"/>
                </a:cubicBezTo>
                <a:lnTo>
                  <a:pt x="f6449" y="f8087"/>
                </a:lnTo>
                <a:lnTo>
                  <a:pt x="f4026" y="f8111"/>
                </a:lnTo>
                <a:lnTo>
                  <a:pt x="f4026" y="f8045"/>
                </a:lnTo>
                <a:close/>
                <a:moveTo>
                  <a:pt x="f6455" y="f8112"/>
                </a:moveTo>
                <a:lnTo>
                  <a:pt x="f6455" y="f8113"/>
                </a:lnTo>
                <a:lnTo>
                  <a:pt x="f1228" y="f8088"/>
                </a:lnTo>
                <a:lnTo>
                  <a:pt x="f8114" y="f8115"/>
                </a:lnTo>
                <a:lnTo>
                  <a:pt x="f6455" y="f8116"/>
                </a:lnTo>
                <a:lnTo>
                  <a:pt x="f6455" y="f8117"/>
                </a:lnTo>
                <a:cubicBezTo>
                  <a:pt x="f6455" y="f8118"/>
                  <a:pt x="f1935" y="f8119"/>
                  <a:pt x="f8120" y="f8119"/>
                </a:cubicBezTo>
                <a:lnTo>
                  <a:pt x="f8121" y="f8119"/>
                </a:lnTo>
                <a:lnTo>
                  <a:pt x="f8121" y="f8117"/>
                </a:lnTo>
                <a:lnTo>
                  <a:pt x="f8122" y="f8117"/>
                </a:lnTo>
                <a:cubicBezTo>
                  <a:pt x="f8123" y="f8117"/>
                  <a:pt x="f3970" y="f8124"/>
                  <a:pt x="f3970" y="f8125"/>
                </a:cubicBezTo>
                <a:lnTo>
                  <a:pt x="f3970" y="f8126"/>
                </a:lnTo>
                <a:lnTo>
                  <a:pt x="f8127" y="f8128"/>
                </a:lnTo>
                <a:cubicBezTo>
                  <a:pt x="f8129" y="f8064"/>
                  <a:pt x="f8130" y="f8131"/>
                  <a:pt x="f8132" y="f8133"/>
                </a:cubicBezTo>
                <a:cubicBezTo>
                  <a:pt x="f8134" y="f8099"/>
                  <a:pt x="f8135" y="f8136"/>
                  <a:pt x="f6467" y="f8137"/>
                </a:cubicBezTo>
                <a:lnTo>
                  <a:pt x="f8138" y="f8139"/>
                </a:lnTo>
                <a:cubicBezTo>
                  <a:pt x="f8140" y="f8141"/>
                  <a:pt x="f8142" y="f8105"/>
                  <a:pt x="f8143" y="f8107"/>
                </a:cubicBezTo>
                <a:cubicBezTo>
                  <a:pt x="f8144" y="f8145"/>
                  <a:pt x="f8146" y="f8147"/>
                  <a:pt x="f8148" y="f8111"/>
                </a:cubicBezTo>
                <a:lnTo>
                  <a:pt x="f6470" y="f8149"/>
                </a:lnTo>
                <a:lnTo>
                  <a:pt x="f3970" y="f8111"/>
                </a:lnTo>
                <a:lnTo>
                  <a:pt x="f3970" y="f8112"/>
                </a:lnTo>
                <a:close/>
                <a:moveTo>
                  <a:pt x="f8150" y="f8151"/>
                </a:moveTo>
                <a:lnTo>
                  <a:pt x="f3122" y="f8152"/>
                </a:lnTo>
                <a:lnTo>
                  <a:pt x="f8153" y="f8154"/>
                </a:lnTo>
                <a:lnTo>
                  <a:pt x="f8155" y="f8156"/>
                </a:lnTo>
                <a:lnTo>
                  <a:pt x="f8157" y="f7772"/>
                </a:lnTo>
                <a:lnTo>
                  <a:pt x="f8158" y="f8159"/>
                </a:lnTo>
                <a:lnTo>
                  <a:pt x="f2392" y="f8160"/>
                </a:lnTo>
                <a:lnTo>
                  <a:pt x="f180" y="f8161"/>
                </a:lnTo>
                <a:lnTo>
                  <a:pt x="f8162" y="f8163"/>
                </a:lnTo>
                <a:lnTo>
                  <a:pt x="f2289" y="f8164"/>
                </a:lnTo>
                <a:lnTo>
                  <a:pt x="f8165" y="f8166"/>
                </a:lnTo>
                <a:lnTo>
                  <a:pt x="f8167" y="f8168"/>
                </a:lnTo>
                <a:lnTo>
                  <a:pt x="f1136" y="f8169"/>
                </a:lnTo>
                <a:lnTo>
                  <a:pt x="f8170" y="f8171"/>
                </a:lnTo>
                <a:lnTo>
                  <a:pt x="f7436" y="f8172"/>
                </a:lnTo>
                <a:lnTo>
                  <a:pt x="f8173" y="f8174"/>
                </a:lnTo>
                <a:lnTo>
                  <a:pt x="f8175" y="f8176"/>
                </a:lnTo>
                <a:lnTo>
                  <a:pt x="f8177" y="f8178"/>
                </a:lnTo>
                <a:lnTo>
                  <a:pt x="f2342" y="f8179"/>
                </a:lnTo>
                <a:lnTo>
                  <a:pt x="f8165" y="f8180"/>
                </a:lnTo>
                <a:close/>
                <a:moveTo>
                  <a:pt x="f4181" y="f8181"/>
                </a:moveTo>
                <a:cubicBezTo>
                  <a:pt x="f571" y="f8182"/>
                  <a:pt x="f8183" y="f8184"/>
                  <a:pt x="f8185" y="f8186"/>
                </a:cubicBezTo>
                <a:cubicBezTo>
                  <a:pt x="f8187" y="f8188"/>
                  <a:pt x="f7433" y="f8189"/>
                  <a:pt x="f7433" y="f8190"/>
                </a:cubicBezTo>
                <a:cubicBezTo>
                  <a:pt x="f7433" y="f8191"/>
                  <a:pt x="f8192" y="f8193"/>
                  <a:pt x="f8194" y="f8195"/>
                </a:cubicBezTo>
                <a:cubicBezTo>
                  <a:pt x="f2327" y="f8196"/>
                  <a:pt x="f8197" y="f8198"/>
                  <a:pt x="f4181" y="f8198"/>
                </a:cubicBezTo>
                <a:cubicBezTo>
                  <a:pt x="f8199" y="f8198"/>
                  <a:pt x="f8200" y="f8196"/>
                  <a:pt x="f2309" y="f8195"/>
                </a:cubicBezTo>
                <a:cubicBezTo>
                  <a:pt x="f8201" y="f8193"/>
                  <a:pt x="f620" y="f8191"/>
                  <a:pt x="f620" y="f8190"/>
                </a:cubicBezTo>
                <a:cubicBezTo>
                  <a:pt x="f620" y="f8189"/>
                  <a:pt x="f8202" y="f8188"/>
                  <a:pt x="f8203" y="f8186"/>
                </a:cubicBezTo>
                <a:cubicBezTo>
                  <a:pt x="f8204" y="f8184"/>
                  <a:pt x="f8205" y="f8182"/>
                  <a:pt x="f4181" y="f8181"/>
                </a:cubicBezTo>
                <a:close/>
                <a:moveTo>
                  <a:pt x="f7755" y="f8206"/>
                </a:moveTo>
                <a:cubicBezTo>
                  <a:pt x="f8207" y="f8206"/>
                  <a:pt x="f8208" y="f8209"/>
                  <a:pt x="f4905" y="f8210"/>
                </a:cubicBezTo>
                <a:cubicBezTo>
                  <a:pt x="f8211" y="f8212"/>
                  <a:pt x="f8213" y="f8214"/>
                  <a:pt x="f8213" y="f8215"/>
                </a:cubicBezTo>
                <a:cubicBezTo>
                  <a:pt x="f8213" y="f8216"/>
                  <a:pt x="f8211" y="f8217"/>
                  <a:pt x="f4905" y="f8218"/>
                </a:cubicBezTo>
                <a:cubicBezTo>
                  <a:pt x="f8208" y="f8219"/>
                  <a:pt x="f8207" y="f8220"/>
                  <a:pt x="f7755" y="f8220"/>
                </a:cubicBezTo>
                <a:cubicBezTo>
                  <a:pt x="f8221" y="f8220"/>
                  <a:pt x="f8222" y="f8223"/>
                  <a:pt x="f8224" y="f8225"/>
                </a:cubicBezTo>
                <a:cubicBezTo>
                  <a:pt x="f8226" y="f8227"/>
                  <a:pt x="f4938" y="f8228"/>
                  <a:pt x="f4938" y="f8229"/>
                </a:cubicBezTo>
                <a:cubicBezTo>
                  <a:pt x="f4938" y="f8214"/>
                  <a:pt x="f8230" y="f8231"/>
                  <a:pt x="f8232" y="f8233"/>
                </a:cubicBezTo>
                <a:cubicBezTo>
                  <a:pt x="f8234" y="f8235"/>
                  <a:pt x="f3653" y="f8206"/>
                  <a:pt x="f7755" y="f8206"/>
                </a:cubicBezTo>
                <a:close/>
                <a:moveTo>
                  <a:pt x="f8236" y="f8237"/>
                </a:moveTo>
                <a:cubicBezTo>
                  <a:pt x="f8238" y="f8237"/>
                  <a:pt x="f8239" y="f8240"/>
                  <a:pt x="f8241" y="f8242"/>
                </a:cubicBezTo>
                <a:cubicBezTo>
                  <a:pt x="f8243" y="f8244"/>
                  <a:pt x="f2186" y="f8245"/>
                  <a:pt x="f2186" y="f8246"/>
                </a:cubicBezTo>
                <a:cubicBezTo>
                  <a:pt x="f2186" y="f8247"/>
                  <a:pt x="f8248" y="f8249"/>
                  <a:pt x="f8250" y="f8251"/>
                </a:cubicBezTo>
                <a:cubicBezTo>
                  <a:pt x="f8252" y="f8253"/>
                  <a:pt x="f8254" y="f8255"/>
                  <a:pt x="f8256" y="f8257"/>
                </a:cubicBezTo>
                <a:cubicBezTo>
                  <a:pt x="f5630" y="f8258"/>
                  <a:pt x="f2930" y="f8259"/>
                  <a:pt x="f8260" y="f8261"/>
                </a:cubicBezTo>
                <a:cubicBezTo>
                  <a:pt x="f8262" y="f8263"/>
                  <a:pt x="f8264" y="f8265"/>
                  <a:pt x="f8266" y="f8267"/>
                </a:cubicBezTo>
                <a:lnTo>
                  <a:pt x="f8268" y="f8267"/>
                </a:lnTo>
                <a:cubicBezTo>
                  <a:pt x="f8269" y="f8270"/>
                  <a:pt x="f8271" y="f8272"/>
                  <a:pt x="f8273" y="f8274"/>
                </a:cubicBezTo>
                <a:cubicBezTo>
                  <a:pt x="f8275" y="f8276"/>
                  <a:pt x="f8277" y="f8278"/>
                  <a:pt x="f6351" y="f8279"/>
                </a:cubicBezTo>
                <a:cubicBezTo>
                  <a:pt x="f8280" y="f8281"/>
                  <a:pt x="f7758" y="f8282"/>
                  <a:pt x="f8283" y="f8282"/>
                </a:cubicBezTo>
                <a:cubicBezTo>
                  <a:pt x="f2202" y="f8282"/>
                  <a:pt x="f8284" y="f8285"/>
                  <a:pt x="f2959" y="f8286"/>
                </a:cubicBezTo>
                <a:cubicBezTo>
                  <a:pt x="f8287" y="f8288"/>
                  <a:pt x="f5640" y="f8289"/>
                  <a:pt x="f8290" y="f8291"/>
                </a:cubicBezTo>
                <a:cubicBezTo>
                  <a:pt x="f8292" y="f8293"/>
                  <a:pt x="f8294" y="f8295"/>
                  <a:pt x="f8296" y="f8297"/>
                </a:cubicBezTo>
                <a:cubicBezTo>
                  <a:pt x="f8298" y="f8299"/>
                  <a:pt x="f8300" y="f8301"/>
                  <a:pt x="f8300" y="f8302"/>
                </a:cubicBezTo>
                <a:cubicBezTo>
                  <a:pt x="f8300" y="f8303"/>
                  <a:pt x="f8304" y="f8305"/>
                  <a:pt x="f8306" y="f8307"/>
                </a:cubicBezTo>
                <a:cubicBezTo>
                  <a:pt x="f8308" y="f8309"/>
                  <a:pt x="f8310" y="f8206"/>
                  <a:pt x="f8311" y="f8312"/>
                </a:cubicBezTo>
                <a:cubicBezTo>
                  <a:pt x="f8313" y="f8314"/>
                  <a:pt x="f8315" y="f8316"/>
                  <a:pt x="f8317" y="f8318"/>
                </a:cubicBezTo>
                <a:cubicBezTo>
                  <a:pt x="f8319" y="f8320"/>
                  <a:pt x="f8321" y="f8237"/>
                  <a:pt x="f8236" y="f8237"/>
                </a:cubicBezTo>
                <a:close/>
                <a:moveTo>
                  <a:pt x="f4181" y="f8322"/>
                </a:moveTo>
                <a:cubicBezTo>
                  <a:pt x="f1131" y="f8322"/>
                  <a:pt x="f8323" y="f8324"/>
                  <a:pt x="f19" y="f8325"/>
                </a:cubicBezTo>
                <a:cubicBezTo>
                  <a:pt x="f8326" y="f8327"/>
                  <a:pt x="f8328" y="f8329"/>
                  <a:pt x="f8328" y="f8330"/>
                </a:cubicBezTo>
                <a:cubicBezTo>
                  <a:pt x="f8328" y="f8331"/>
                  <a:pt x="f8332" y="f8333"/>
                  <a:pt x="f8334" y="f8335"/>
                </a:cubicBezTo>
                <a:cubicBezTo>
                  <a:pt x="f8336" y="f8337"/>
                  <a:pt x="f7416" y="f8338"/>
                  <a:pt x="f4181" y="f8339"/>
                </a:cubicBezTo>
                <a:cubicBezTo>
                  <a:pt x="f8340" y="f8338"/>
                  <a:pt x="f8341" y="f8337"/>
                  <a:pt x="f8342" y="f8335"/>
                </a:cubicBezTo>
                <a:cubicBezTo>
                  <a:pt x="f4164" y="f8333"/>
                  <a:pt x="f8343" y="f8344"/>
                  <a:pt x="f8343" y="f8345"/>
                </a:cubicBezTo>
                <a:cubicBezTo>
                  <a:pt x="f8343" y="f8346"/>
                  <a:pt x="f8347" y="f8327"/>
                  <a:pt x="f1687" y="f8325"/>
                </a:cubicBezTo>
                <a:cubicBezTo>
                  <a:pt x="f6574" y="f8324"/>
                  <a:pt x="f8348" y="f8322"/>
                  <a:pt x="f4181" y="f8322"/>
                </a:cubicBezTo>
                <a:close/>
                <a:moveTo>
                  <a:pt x="f5076" y="f8349"/>
                </a:moveTo>
                <a:lnTo>
                  <a:pt x="f2624" y="f8350"/>
                </a:lnTo>
                <a:lnTo>
                  <a:pt x="f5079" y="f8351"/>
                </a:lnTo>
                <a:lnTo>
                  <a:pt x="f124" y="f8352"/>
                </a:lnTo>
                <a:lnTo>
                  <a:pt x="f5082" y="f8353"/>
                </a:lnTo>
                <a:lnTo>
                  <a:pt x="f5084" y="f8354"/>
                </a:lnTo>
                <a:lnTo>
                  <a:pt x="f5086" y="f8355"/>
                </a:lnTo>
                <a:lnTo>
                  <a:pt x="f1819" y="f8356"/>
                </a:lnTo>
                <a:lnTo>
                  <a:pt x="f5089" y="f8357"/>
                </a:lnTo>
                <a:lnTo>
                  <a:pt x="f5091" y="f8358"/>
                </a:lnTo>
                <a:lnTo>
                  <a:pt x="f5093" y="f8359"/>
                </a:lnTo>
                <a:lnTo>
                  <a:pt x="f106" y="f8360"/>
                </a:lnTo>
                <a:lnTo>
                  <a:pt x="f5096" y="f8361"/>
                </a:lnTo>
                <a:lnTo>
                  <a:pt x="f5098" y="f8362"/>
                </a:lnTo>
                <a:lnTo>
                  <a:pt x="f5100" y="f8363"/>
                </a:lnTo>
                <a:close/>
                <a:moveTo>
                  <a:pt x="f4181" y="f8364"/>
                </a:moveTo>
                <a:cubicBezTo>
                  <a:pt x="f584" y="f8364"/>
                  <a:pt x="f8365" y="f8366"/>
                  <a:pt x="f8367" y="f8368"/>
                </a:cubicBezTo>
                <a:cubicBezTo>
                  <a:pt x="f8369" y="f8370"/>
                  <a:pt x="f8371" y="f8372"/>
                  <a:pt x="f8371" y="f8373"/>
                </a:cubicBezTo>
                <a:cubicBezTo>
                  <a:pt x="f8371" y="f8374"/>
                  <a:pt x="f8375" y="f8376"/>
                  <a:pt x="f5133" y="f8377"/>
                </a:cubicBezTo>
                <a:cubicBezTo>
                  <a:pt x="f8378" y="f8379"/>
                  <a:pt x="f8380" y="f8381"/>
                  <a:pt x="f8382" y="f8383"/>
                </a:cubicBezTo>
                <a:cubicBezTo>
                  <a:pt x="f8384" y="f8385"/>
                  <a:pt x="f180" y="f8386"/>
                  <a:pt x="f180" y="f8387"/>
                </a:cubicBezTo>
                <a:cubicBezTo>
                  <a:pt x="f180" y="f8388"/>
                  <a:pt x="f2296" y="f8389"/>
                  <a:pt x="f2294" y="f8390"/>
                </a:cubicBezTo>
                <a:cubicBezTo>
                  <a:pt x="f2292" y="f8391"/>
                  <a:pt x="f8392" y="f8393"/>
                  <a:pt x="f4181" y="f8393"/>
                </a:cubicBezTo>
                <a:cubicBezTo>
                  <a:pt x="f8394" y="f8393"/>
                  <a:pt x="f8395" y="f8396"/>
                  <a:pt x="f8397" y="f8398"/>
                </a:cubicBezTo>
                <a:cubicBezTo>
                  <a:pt x="f8399" y="f8400"/>
                  <a:pt x="f4414" y="f8401"/>
                  <a:pt x="f4414" y="f8402"/>
                </a:cubicBezTo>
                <a:cubicBezTo>
                  <a:pt x="f4414" y="f8403"/>
                  <a:pt x="f8404" y="f8405"/>
                  <a:pt x="f8406" y="f8407"/>
                </a:cubicBezTo>
                <a:cubicBezTo>
                  <a:pt x="f8408" y="f8409"/>
                  <a:pt x="f8410" y="f8379"/>
                  <a:pt x="f8411" y="f8377"/>
                </a:cubicBezTo>
                <a:cubicBezTo>
                  <a:pt x="f8412" y="f8376"/>
                  <a:pt x="f8406" y="f8413"/>
                  <a:pt x="f8406" y="f8414"/>
                </a:cubicBezTo>
                <a:cubicBezTo>
                  <a:pt x="f8406" y="f8415"/>
                  <a:pt x="f8416" y="f8417"/>
                  <a:pt x="f8418" y="f8419"/>
                </a:cubicBezTo>
                <a:cubicBezTo>
                  <a:pt x="f8420" y="f8421"/>
                  <a:pt x="f5144" y="f8364"/>
                  <a:pt x="f4181" y="f8364"/>
                </a:cubicBezTo>
                <a:close/>
                <a:moveTo>
                  <a:pt x="f8422" y="f8423"/>
                </a:moveTo>
                <a:lnTo>
                  <a:pt x="f8424" y="f8425"/>
                </a:lnTo>
                <a:lnTo>
                  <a:pt x="f5561" y="f8426"/>
                </a:lnTo>
                <a:lnTo>
                  <a:pt x="f8427" y="f8428"/>
                </a:lnTo>
                <a:cubicBezTo>
                  <a:pt x="f6881" y="f8429"/>
                  <a:pt x="f8430" y="f8431"/>
                  <a:pt x="f2515" y="f8432"/>
                </a:cubicBezTo>
                <a:cubicBezTo>
                  <a:pt x="f8433" y="f8434"/>
                  <a:pt x="f8435" y="f8436"/>
                  <a:pt x="f8437" y="f8438"/>
                </a:cubicBezTo>
                <a:lnTo>
                  <a:pt x="f8437" y="f8439"/>
                </a:lnTo>
                <a:lnTo>
                  <a:pt x="f8440" y="f8439"/>
                </a:lnTo>
                <a:lnTo>
                  <a:pt x="f8440" y="f8441"/>
                </a:lnTo>
                <a:cubicBezTo>
                  <a:pt x="f8440" y="f8442"/>
                  <a:pt x="f8443" y="f8444"/>
                  <a:pt x="f8445" y="f8446"/>
                </a:cubicBezTo>
                <a:cubicBezTo>
                  <a:pt x="f8447" y="f8448"/>
                  <a:pt x="f5909" y="f8449"/>
                  <a:pt x="f4665" y="f8450"/>
                </a:cubicBezTo>
                <a:lnTo>
                  <a:pt x="f8451" y="f8452"/>
                </a:lnTo>
                <a:cubicBezTo>
                  <a:pt x="f8453" y="f8454"/>
                  <a:pt x="f8455" y="f8456"/>
                  <a:pt x="f8457" y="f8458"/>
                </a:cubicBezTo>
                <a:cubicBezTo>
                  <a:pt x="f8459" y="f8460"/>
                  <a:pt x="f8437" y="f8461"/>
                  <a:pt x="f8437" y="f8462"/>
                </a:cubicBezTo>
                <a:lnTo>
                  <a:pt x="f8463" y="f8464"/>
                </a:lnTo>
                <a:cubicBezTo>
                  <a:pt x="f8465" y="f8466"/>
                  <a:pt x="f8467" y="f8468"/>
                  <a:pt x="f2518" y="f8469"/>
                </a:cubicBezTo>
                <a:cubicBezTo>
                  <a:pt x="f8470" y="f8471"/>
                  <a:pt x="f8472" y="f8473"/>
                  <a:pt x="f8474" y="f8475"/>
                </a:cubicBezTo>
                <a:cubicBezTo>
                  <a:pt x="f8476" y="f8477"/>
                  <a:pt x="f8478" y="f8479"/>
                  <a:pt x="f8480" y="f8481"/>
                </a:cubicBezTo>
                <a:cubicBezTo>
                  <a:pt x="f8482" y="f8483"/>
                  <a:pt x="f8484" y="f8485"/>
                  <a:pt x="f8486" y="f8487"/>
                </a:cubicBezTo>
                <a:close/>
                <a:moveTo>
                  <a:pt x="f8488" y="f8423"/>
                </a:moveTo>
                <a:lnTo>
                  <a:pt x="f1327" y="f8425"/>
                </a:lnTo>
                <a:lnTo>
                  <a:pt x="f5579" y="f8426"/>
                </a:lnTo>
                <a:lnTo>
                  <a:pt x="f8489" y="f8428"/>
                </a:lnTo>
                <a:cubicBezTo>
                  <a:pt x="f6908" y="f8490"/>
                  <a:pt x="f8491" y="f8431"/>
                  <a:pt x="f2550" y="f8432"/>
                </a:cubicBezTo>
                <a:cubicBezTo>
                  <a:pt x="f8492" y="f8434"/>
                  <a:pt x="f8493" y="f8494"/>
                  <a:pt x="f8495" y="f8438"/>
                </a:cubicBezTo>
                <a:lnTo>
                  <a:pt x="f8495" y="f8439"/>
                </a:lnTo>
                <a:lnTo>
                  <a:pt x="f8496" y="f8439"/>
                </a:lnTo>
                <a:lnTo>
                  <a:pt x="f8496" y="f8497"/>
                </a:lnTo>
                <a:cubicBezTo>
                  <a:pt x="f8496" y="f8442"/>
                  <a:pt x="f8498" y="f8444"/>
                  <a:pt x="f8499" y="f8500"/>
                </a:cubicBezTo>
                <a:cubicBezTo>
                  <a:pt x="f8501" y="f8448"/>
                  <a:pt x="f5928" y="f8449"/>
                  <a:pt x="f4715" y="f8450"/>
                </a:cubicBezTo>
                <a:lnTo>
                  <a:pt x="f8502" y="f8503"/>
                </a:lnTo>
                <a:cubicBezTo>
                  <a:pt x="f8504" y="f8454"/>
                  <a:pt x="f8505" y="f8456"/>
                  <a:pt x="f8506" y="f8507"/>
                </a:cubicBezTo>
                <a:cubicBezTo>
                  <a:pt x="f8508" y="f8509"/>
                  <a:pt x="f8495" y="f8461"/>
                  <a:pt x="f8495" y="f8462"/>
                </a:cubicBezTo>
                <a:lnTo>
                  <a:pt x="f8510" y="f8464"/>
                </a:lnTo>
                <a:cubicBezTo>
                  <a:pt x="f8511" y="f8512"/>
                  <a:pt x="f8513" y="f8468"/>
                  <a:pt x="f2553" y="f8469"/>
                </a:cubicBezTo>
                <a:cubicBezTo>
                  <a:pt x="f8514" y="f8471"/>
                  <a:pt x="f8515" y="f8516"/>
                  <a:pt x="f8517" y="f8475"/>
                </a:cubicBezTo>
                <a:cubicBezTo>
                  <a:pt x="f8518" y="f8477"/>
                  <a:pt x="f8519" y="f8479"/>
                  <a:pt x="f8520" y="f8521"/>
                </a:cubicBezTo>
                <a:cubicBezTo>
                  <a:pt x="f8522" y="f8483"/>
                  <a:pt x="f8523" y="f8485"/>
                  <a:pt x="f8524" y="f8525"/>
                </a:cubicBezTo>
                <a:close/>
                <a:moveTo>
                  <a:pt x="f8526" y="f8527"/>
                </a:moveTo>
                <a:lnTo>
                  <a:pt x="f1228" y="f8528"/>
                </a:lnTo>
                <a:lnTo>
                  <a:pt x="f5591" y="f8529"/>
                </a:lnTo>
                <a:lnTo>
                  <a:pt x="f8530" y="f8531"/>
                </a:lnTo>
                <a:cubicBezTo>
                  <a:pt x="f6926" y="f8490"/>
                  <a:pt x="f8532" y="f8533"/>
                  <a:pt x="f2467" y="f8534"/>
                </a:cubicBezTo>
                <a:cubicBezTo>
                  <a:pt x="f8535" y="f8536"/>
                  <a:pt x="f8537" y="f8538"/>
                  <a:pt x="f8539" y="f8540"/>
                </a:cubicBezTo>
                <a:lnTo>
                  <a:pt x="f8539" y="f8541"/>
                </a:lnTo>
                <a:lnTo>
                  <a:pt x="f8542" y="f8541"/>
                </a:lnTo>
                <a:lnTo>
                  <a:pt x="f8542" y="f8497"/>
                </a:lnTo>
                <a:cubicBezTo>
                  <a:pt x="f8542" y="f8543"/>
                  <a:pt x="f8544" y="f8545"/>
                  <a:pt x="f8546" y="f8500"/>
                </a:cubicBezTo>
                <a:cubicBezTo>
                  <a:pt x="f8547" y="f8548"/>
                  <a:pt x="f5945" y="f8549"/>
                  <a:pt x="f4744" y="f8550"/>
                </a:cubicBezTo>
                <a:lnTo>
                  <a:pt x="f8551" y="f8503"/>
                </a:lnTo>
                <a:cubicBezTo>
                  <a:pt x="f8552" y="f8553"/>
                  <a:pt x="f8554" y="f8555"/>
                  <a:pt x="f8556" y="f8557"/>
                </a:cubicBezTo>
                <a:cubicBezTo>
                  <a:pt x="f8558" y="f8509"/>
                  <a:pt x="f8539" y="f8559"/>
                  <a:pt x="f8539" y="f8560"/>
                </a:cubicBezTo>
                <a:lnTo>
                  <a:pt x="f8561" y="f8562"/>
                </a:lnTo>
                <a:cubicBezTo>
                  <a:pt x="f8563" y="f8512"/>
                  <a:pt x="f8564" y="f8565"/>
                  <a:pt x="f2473" y="f8566"/>
                </a:cubicBezTo>
                <a:cubicBezTo>
                  <a:pt x="f8567" y="f8568"/>
                  <a:pt x="f8569" y="f8570"/>
                  <a:pt x="f8571" y="f8572"/>
                </a:cubicBezTo>
                <a:cubicBezTo>
                  <a:pt x="f8573" y="f8574"/>
                  <a:pt x="f8575" y="f8576"/>
                  <a:pt x="f8577" y="f8521"/>
                </a:cubicBezTo>
                <a:cubicBezTo>
                  <a:pt x="f8578" y="f8579"/>
                  <a:pt x="f8580" y="f8581"/>
                  <a:pt x="f8582" y="f8525"/>
                </a:cubicBezTo>
                <a:close/>
                <a:moveTo>
                  <a:pt x="f1844" y="f8583"/>
                </a:moveTo>
                <a:lnTo>
                  <a:pt x="f1844" y="f8584"/>
                </a:lnTo>
                <a:lnTo>
                  <a:pt x="f8585" y="f8584"/>
                </a:lnTo>
                <a:lnTo>
                  <a:pt x="f8585" y="f8586"/>
                </a:lnTo>
                <a:lnTo>
                  <a:pt x="f8587" y="f8586"/>
                </a:lnTo>
                <a:lnTo>
                  <a:pt x="f8587" y="f8584"/>
                </a:lnTo>
                <a:lnTo>
                  <a:pt x="f41" y="f8584"/>
                </a:lnTo>
                <a:lnTo>
                  <a:pt x="f41" y="f8588"/>
                </a:lnTo>
                <a:lnTo>
                  <a:pt x="f8587" y="f8588"/>
                </a:lnTo>
                <a:lnTo>
                  <a:pt x="f8587" y="f8589"/>
                </a:lnTo>
                <a:lnTo>
                  <a:pt x="f8585" y="f8589"/>
                </a:lnTo>
                <a:lnTo>
                  <a:pt x="f8585" y="f8588"/>
                </a:lnTo>
                <a:lnTo>
                  <a:pt x="f1844" y="f8588"/>
                </a:lnTo>
                <a:lnTo>
                  <a:pt x="f1844" y="f8590"/>
                </a:lnTo>
                <a:cubicBezTo>
                  <a:pt x="f1844" y="f8591"/>
                  <a:pt x="f8592" y="f8593"/>
                  <a:pt x="f5019" y="f8594"/>
                </a:cubicBezTo>
                <a:cubicBezTo>
                  <a:pt x="f5967" y="f8595"/>
                  <a:pt x="f8596" y="f8597"/>
                  <a:pt x="f8598" y="f8599"/>
                </a:cubicBezTo>
                <a:lnTo>
                  <a:pt x="f8600" y="f8601"/>
                </a:lnTo>
                <a:cubicBezTo>
                  <a:pt x="f4960" y="f8602"/>
                  <a:pt x="f501" y="f8603"/>
                  <a:pt x="f8604" y="f8605"/>
                </a:cubicBezTo>
                <a:cubicBezTo>
                  <a:pt x="f8606" y="f8607"/>
                  <a:pt x="f98" y="f8608"/>
                  <a:pt x="f98" y="f8609"/>
                </a:cubicBezTo>
                <a:lnTo>
                  <a:pt x="f98" y="f8588"/>
                </a:lnTo>
                <a:lnTo>
                  <a:pt x="f8610" y="f8588"/>
                </a:lnTo>
                <a:lnTo>
                  <a:pt x="f8610" y="f8584"/>
                </a:lnTo>
                <a:lnTo>
                  <a:pt x="f98" y="f8584"/>
                </a:lnTo>
                <a:lnTo>
                  <a:pt x="f98" y="f8583"/>
                </a:lnTo>
                <a:close/>
                <a:moveTo>
                  <a:pt x="f5423" y="f8611"/>
                </a:moveTo>
                <a:lnTo>
                  <a:pt x="f2796" y="f8612"/>
                </a:lnTo>
                <a:lnTo>
                  <a:pt x="f5426" y="f8613"/>
                </a:lnTo>
                <a:lnTo>
                  <a:pt x="f276" y="f8614"/>
                </a:lnTo>
                <a:lnTo>
                  <a:pt x="f5429" y="f8615"/>
                </a:lnTo>
                <a:lnTo>
                  <a:pt x="f5431" y="f8616"/>
                </a:lnTo>
                <a:lnTo>
                  <a:pt x="f5433" y="f8617"/>
                </a:lnTo>
                <a:lnTo>
                  <a:pt x="f2105" y="f8618"/>
                </a:lnTo>
                <a:lnTo>
                  <a:pt x="f5436" y="f8619"/>
                </a:lnTo>
                <a:lnTo>
                  <a:pt x="f5438" y="f8620"/>
                </a:lnTo>
                <a:lnTo>
                  <a:pt x="f5440" y="f8621"/>
                </a:lnTo>
                <a:lnTo>
                  <a:pt x="f258" y="f8622"/>
                </a:lnTo>
                <a:lnTo>
                  <a:pt x="f5443" y="f8623"/>
                </a:lnTo>
                <a:lnTo>
                  <a:pt x="f5445" y="f8624"/>
                </a:lnTo>
                <a:lnTo>
                  <a:pt x="f5447" y="f8625"/>
                </a:lnTo>
                <a:close/>
                <a:moveTo>
                  <a:pt x="f7158" y="f8626"/>
                </a:moveTo>
                <a:lnTo>
                  <a:pt x="f7158" y="f8627"/>
                </a:lnTo>
                <a:lnTo>
                  <a:pt x="f2015" y="f8628"/>
                </a:lnTo>
                <a:lnTo>
                  <a:pt x="f8629" y="f8630"/>
                </a:lnTo>
                <a:lnTo>
                  <a:pt x="f7158" y="f8631"/>
                </a:lnTo>
                <a:lnTo>
                  <a:pt x="f7158" y="f8632"/>
                </a:lnTo>
                <a:cubicBezTo>
                  <a:pt x="f7158" y="f8633"/>
                  <a:pt x="f2678" y="f8634"/>
                  <a:pt x="f8635" y="f8634"/>
                </a:cubicBezTo>
                <a:lnTo>
                  <a:pt x="f8636" y="f8634"/>
                </a:lnTo>
                <a:lnTo>
                  <a:pt x="f8636" y="f8632"/>
                </a:lnTo>
                <a:lnTo>
                  <a:pt x="f8637" y="f8632"/>
                </a:lnTo>
                <a:cubicBezTo>
                  <a:pt x="f8638" y="f8632"/>
                  <a:pt x="f4600" y="f8639"/>
                  <a:pt x="f4600" y="f8640"/>
                </a:cubicBezTo>
                <a:lnTo>
                  <a:pt x="f4600" y="f8641"/>
                </a:lnTo>
                <a:lnTo>
                  <a:pt x="f8642" y="f8643"/>
                </a:lnTo>
                <a:cubicBezTo>
                  <a:pt x="f8644" y="f8645"/>
                  <a:pt x="f8646" y="f8647"/>
                  <a:pt x="f8648" y="f8649"/>
                </a:cubicBezTo>
                <a:cubicBezTo>
                  <a:pt x="f8650" y="f8651"/>
                  <a:pt x="f8652" y="f8653"/>
                  <a:pt x="f7172" y="f8654"/>
                </a:cubicBezTo>
                <a:lnTo>
                  <a:pt x="f8655" y="f8656"/>
                </a:lnTo>
                <a:cubicBezTo>
                  <a:pt x="f8657" y="f8658"/>
                  <a:pt x="f8659" y="f8660"/>
                  <a:pt x="f8661" y="f8662"/>
                </a:cubicBezTo>
                <a:cubicBezTo>
                  <a:pt x="f8663" y="f8664"/>
                  <a:pt x="f8665" y="f8666"/>
                  <a:pt x="f8667" y="f8668"/>
                </a:cubicBezTo>
                <a:lnTo>
                  <a:pt x="f7175" y="f8669"/>
                </a:lnTo>
                <a:lnTo>
                  <a:pt x="f4600" y="f8668"/>
                </a:lnTo>
                <a:lnTo>
                  <a:pt x="f4600" y="f8626"/>
                </a:lnTo>
                <a:close/>
                <a:moveTo>
                  <a:pt x="f5532" y="f8670"/>
                </a:moveTo>
                <a:lnTo>
                  <a:pt x="f2902" y="f8671"/>
                </a:lnTo>
                <a:lnTo>
                  <a:pt x="f5533" y="f8672"/>
                </a:lnTo>
                <a:lnTo>
                  <a:pt x="f411" y="f8673"/>
                </a:lnTo>
                <a:lnTo>
                  <a:pt x="f5534" y="f8674"/>
                </a:lnTo>
                <a:lnTo>
                  <a:pt x="f5535" y="f8675"/>
                </a:lnTo>
                <a:lnTo>
                  <a:pt x="f5536" y="f8676"/>
                </a:lnTo>
                <a:lnTo>
                  <a:pt x="f2141" y="f8677"/>
                </a:lnTo>
                <a:lnTo>
                  <a:pt x="f5537" y="f8678"/>
                </a:lnTo>
                <a:lnTo>
                  <a:pt x="f5538" y="f8679"/>
                </a:lnTo>
                <a:lnTo>
                  <a:pt x="f5539" y="f8680"/>
                </a:lnTo>
                <a:lnTo>
                  <a:pt x="f402" y="f8681"/>
                </a:lnTo>
                <a:lnTo>
                  <a:pt x="f5542" y="f8682"/>
                </a:lnTo>
                <a:lnTo>
                  <a:pt x="f5544" y="f8683"/>
                </a:lnTo>
                <a:lnTo>
                  <a:pt x="f5546" y="f8684"/>
                </a:lnTo>
                <a:close/>
                <a:moveTo>
                  <a:pt x="f5506" y="f8670"/>
                </a:moveTo>
                <a:lnTo>
                  <a:pt x="f2874" y="f8685"/>
                </a:lnTo>
                <a:lnTo>
                  <a:pt x="f5509" y="f8686"/>
                </a:lnTo>
                <a:lnTo>
                  <a:pt x="f348" y="f8687"/>
                </a:lnTo>
                <a:lnTo>
                  <a:pt x="f5512" y="f8688"/>
                </a:lnTo>
                <a:lnTo>
                  <a:pt x="f5514" y="f8689"/>
                </a:lnTo>
                <a:lnTo>
                  <a:pt x="f5516" y="f8690"/>
                </a:lnTo>
                <a:lnTo>
                  <a:pt x="f2136" y="f8691"/>
                </a:lnTo>
                <a:lnTo>
                  <a:pt x="f5519" y="f8692"/>
                </a:lnTo>
                <a:lnTo>
                  <a:pt x="f5521" y="f8693"/>
                </a:lnTo>
                <a:lnTo>
                  <a:pt x="f5523" y="f8694"/>
                </a:lnTo>
                <a:lnTo>
                  <a:pt x="f330" y="f8695"/>
                </a:lnTo>
                <a:lnTo>
                  <a:pt x="f5526" y="f8696"/>
                </a:lnTo>
                <a:lnTo>
                  <a:pt x="f5528" y="f8697"/>
                </a:lnTo>
                <a:lnTo>
                  <a:pt x="f5530" y="f8698"/>
                </a:lnTo>
                <a:close/>
                <a:moveTo>
                  <a:pt x="f8699" y="f8700"/>
                </a:moveTo>
                <a:lnTo>
                  <a:pt x="f8699" y="f8701"/>
                </a:lnTo>
                <a:lnTo>
                  <a:pt x="f8702" y="f8701"/>
                </a:lnTo>
                <a:lnTo>
                  <a:pt x="f8702" y="f8703"/>
                </a:lnTo>
                <a:lnTo>
                  <a:pt x="f1291" y="f8703"/>
                </a:lnTo>
                <a:lnTo>
                  <a:pt x="f1291" y="f8704"/>
                </a:lnTo>
                <a:lnTo>
                  <a:pt x="f8705" y="f8704"/>
                </a:lnTo>
                <a:lnTo>
                  <a:pt x="f8705" y="f8703"/>
                </a:lnTo>
                <a:lnTo>
                  <a:pt x="f8706" y="f8703"/>
                </a:lnTo>
                <a:lnTo>
                  <a:pt x="f8706" y="f8700"/>
                </a:lnTo>
                <a:close/>
                <a:moveTo>
                  <a:pt x="f8707" y="f8700"/>
                </a:moveTo>
                <a:lnTo>
                  <a:pt x="f8707" y="f8701"/>
                </a:lnTo>
                <a:lnTo>
                  <a:pt x="f8708" y="f8701"/>
                </a:lnTo>
                <a:lnTo>
                  <a:pt x="f8708" y="f8703"/>
                </a:lnTo>
                <a:lnTo>
                  <a:pt x="f1327" y="f8703"/>
                </a:lnTo>
                <a:lnTo>
                  <a:pt x="f1327" y="f8704"/>
                </a:lnTo>
                <a:lnTo>
                  <a:pt x="f8709" y="f8704"/>
                </a:lnTo>
                <a:lnTo>
                  <a:pt x="f8709" y="f8703"/>
                </a:lnTo>
                <a:lnTo>
                  <a:pt x="f8710" y="f8703"/>
                </a:lnTo>
                <a:lnTo>
                  <a:pt x="f8710" y="f8700"/>
                </a:lnTo>
                <a:close/>
                <a:moveTo>
                  <a:pt x="f8711" y="f8712"/>
                </a:moveTo>
                <a:lnTo>
                  <a:pt x="f8711" y="f8713"/>
                </a:lnTo>
                <a:lnTo>
                  <a:pt x="f8714" y="f8713"/>
                </a:lnTo>
                <a:lnTo>
                  <a:pt x="f8714" y="f8715"/>
                </a:lnTo>
                <a:lnTo>
                  <a:pt x="f1228" y="f8715"/>
                </a:lnTo>
                <a:lnTo>
                  <a:pt x="f1228" y="f8716"/>
                </a:lnTo>
                <a:lnTo>
                  <a:pt x="f8717" y="f8716"/>
                </a:lnTo>
                <a:lnTo>
                  <a:pt x="f8717" y="f8715"/>
                </a:lnTo>
                <a:lnTo>
                  <a:pt x="f8718" y="f8715"/>
                </a:lnTo>
                <a:lnTo>
                  <a:pt x="f8718" y="f8712"/>
                </a:lnTo>
                <a:close/>
                <a:moveTo>
                  <a:pt x="f8719" y="f8720"/>
                </a:moveTo>
                <a:lnTo>
                  <a:pt x="f8719" y="f8721"/>
                </a:lnTo>
                <a:lnTo>
                  <a:pt x="f7412" y="f8721"/>
                </a:lnTo>
                <a:lnTo>
                  <a:pt x="f7412" y="f8722"/>
                </a:lnTo>
                <a:lnTo>
                  <a:pt x="f180" y="f8722"/>
                </a:lnTo>
                <a:lnTo>
                  <a:pt x="f180" y="f8723"/>
                </a:lnTo>
                <a:lnTo>
                  <a:pt x="f6582" y="f8723"/>
                </a:lnTo>
                <a:lnTo>
                  <a:pt x="f6582" y="f8722"/>
                </a:lnTo>
                <a:lnTo>
                  <a:pt x="f2289" y="f8722"/>
                </a:lnTo>
                <a:lnTo>
                  <a:pt x="f2289" y="f8721"/>
                </a:lnTo>
                <a:lnTo>
                  <a:pt x="f8724" y="f8721"/>
                </a:lnTo>
                <a:lnTo>
                  <a:pt x="f8724" y="f8720"/>
                </a:lnTo>
                <a:close/>
                <a:moveTo>
                  <a:pt x="f7748" y="f8725"/>
                </a:moveTo>
                <a:lnTo>
                  <a:pt x="f7748" y="f8726"/>
                </a:lnTo>
                <a:lnTo>
                  <a:pt x="f2186" y="f8727"/>
                </a:lnTo>
                <a:lnTo>
                  <a:pt x="f8728" y="f8729"/>
                </a:lnTo>
                <a:lnTo>
                  <a:pt x="f7748" y="f8730"/>
                </a:lnTo>
                <a:lnTo>
                  <a:pt x="f7748" y="f8731"/>
                </a:lnTo>
                <a:cubicBezTo>
                  <a:pt x="f7748" y="f8732"/>
                  <a:pt x="f2949" y="f8733"/>
                  <a:pt x="f8734" y="f8733"/>
                </a:cubicBezTo>
                <a:lnTo>
                  <a:pt x="f8735" y="f8733"/>
                </a:lnTo>
                <a:lnTo>
                  <a:pt x="f8735" y="f8731"/>
                </a:lnTo>
                <a:lnTo>
                  <a:pt x="f8736" y="f8731"/>
                </a:lnTo>
                <a:cubicBezTo>
                  <a:pt x="f8737" y="f8731"/>
                  <a:pt x="f4930" y="f8738"/>
                  <a:pt x="f4930" y="f8739"/>
                </a:cubicBezTo>
                <a:lnTo>
                  <a:pt x="f4930" y="f8740"/>
                </a:lnTo>
                <a:lnTo>
                  <a:pt x="f8741" y="f8742"/>
                </a:lnTo>
                <a:cubicBezTo>
                  <a:pt x="f8743" y="f8744"/>
                  <a:pt x="f8745" y="f8746"/>
                  <a:pt x="f8747" y="f8748"/>
                </a:cubicBezTo>
                <a:cubicBezTo>
                  <a:pt x="f8749" y="f8750"/>
                  <a:pt x="f8751" y="f8752"/>
                  <a:pt x="f7762" y="f8753"/>
                </a:cubicBezTo>
                <a:lnTo>
                  <a:pt x="f8754" y="f8755"/>
                </a:lnTo>
                <a:cubicBezTo>
                  <a:pt x="f8756" y="f8757"/>
                  <a:pt x="f8758" y="f8759"/>
                  <a:pt x="f8760" y="f8761"/>
                </a:cubicBezTo>
                <a:cubicBezTo>
                  <a:pt x="f8762" y="f8763"/>
                  <a:pt x="f8764" y="f8765"/>
                  <a:pt x="f8766" y="f8767"/>
                </a:cubicBezTo>
                <a:lnTo>
                  <a:pt x="f7765" y="f8768"/>
                </a:lnTo>
                <a:lnTo>
                  <a:pt x="f4930" y="f8767"/>
                </a:lnTo>
                <a:lnTo>
                  <a:pt x="f4930" y="f8725"/>
                </a:lnTo>
                <a:close/>
                <a:moveTo>
                  <a:pt x="f6845" y="f8769"/>
                </a:moveTo>
                <a:cubicBezTo>
                  <a:pt x="f8770" y="f8769"/>
                  <a:pt x="f8771" y="f8772"/>
                  <a:pt x="f8773" y="f8774"/>
                </a:cubicBezTo>
                <a:cubicBezTo>
                  <a:pt x="f8775" y="f8776"/>
                  <a:pt x="f41" y="f8777"/>
                  <a:pt x="f41" y="f8778"/>
                </a:cubicBezTo>
                <a:cubicBezTo>
                  <a:pt x="f41" y="f8779"/>
                  <a:pt x="f8780" y="f8781"/>
                  <a:pt x="f8782" y="f8783"/>
                </a:cubicBezTo>
                <a:cubicBezTo>
                  <a:pt x="f8784" y="f8785"/>
                  <a:pt x="f2728" y="f8786"/>
                  <a:pt x="f8787" y="f8788"/>
                </a:cubicBezTo>
                <a:lnTo>
                  <a:pt x="f8789" y="f8790"/>
                </a:lnTo>
                <a:cubicBezTo>
                  <a:pt x="f8791" y="f8792"/>
                  <a:pt x="f8793" y="f8794"/>
                  <a:pt x="f8795" y="f8796"/>
                </a:cubicBezTo>
                <a:cubicBezTo>
                  <a:pt x="f8797" y="f8798"/>
                  <a:pt x="f8799" y="f8800"/>
                  <a:pt x="f8801" y="f8802"/>
                </a:cubicBezTo>
                <a:cubicBezTo>
                  <a:pt x="f8803" y="f8804"/>
                  <a:pt x="f4961" y="f8805"/>
                  <a:pt x="f5038" y="f8806"/>
                </a:cubicBezTo>
                <a:cubicBezTo>
                  <a:pt x="f8807" y="f8808"/>
                  <a:pt x="f8809" y="f8810"/>
                  <a:pt x="f8809" y="f8811"/>
                </a:cubicBezTo>
                <a:lnTo>
                  <a:pt x="f8809" y="f8812"/>
                </a:lnTo>
                <a:lnTo>
                  <a:pt x="f8813" y="f8812"/>
                </a:lnTo>
                <a:lnTo>
                  <a:pt x="f8813" y="f8814"/>
                </a:lnTo>
                <a:lnTo>
                  <a:pt x="f8815" y="f8814"/>
                </a:lnTo>
                <a:cubicBezTo>
                  <a:pt x="f8816" y="f8817"/>
                  <a:pt x="f6848" y="f8818"/>
                  <a:pt x="f6848" y="f8819"/>
                </a:cubicBezTo>
                <a:cubicBezTo>
                  <a:pt x="f6848" y="f8820"/>
                  <a:pt x="f6848" y="f8821"/>
                  <a:pt x="f6848" y="f8822"/>
                </a:cubicBezTo>
                <a:cubicBezTo>
                  <a:pt x="f6848" y="f8823"/>
                  <a:pt x="f100" y="f8824"/>
                  <a:pt x="f3099" y="f8825"/>
                </a:cubicBezTo>
                <a:cubicBezTo>
                  <a:pt x="f8826" y="f8827"/>
                  <a:pt x="f1825" y="f8828"/>
                  <a:pt x="f5966" y="f8829"/>
                </a:cubicBezTo>
                <a:lnTo>
                  <a:pt x="f8830" y="f8831"/>
                </a:lnTo>
                <a:cubicBezTo>
                  <a:pt x="f8832" y="f8833"/>
                  <a:pt x="f8834" y="f8835"/>
                  <a:pt x="f8836" y="f8837"/>
                </a:cubicBezTo>
                <a:cubicBezTo>
                  <a:pt x="f8838" y="f8839"/>
                  <a:pt x="f8587" y="f8840"/>
                  <a:pt x="f8587" y="f8841"/>
                </a:cubicBezTo>
                <a:cubicBezTo>
                  <a:pt x="f8587" y="f8842"/>
                  <a:pt x="f8843" y="f8844"/>
                  <a:pt x="f4979" y="f8845"/>
                </a:cubicBezTo>
                <a:cubicBezTo>
                  <a:pt x="f8846" y="f8847"/>
                  <a:pt x="f8848" y="f8849"/>
                  <a:pt x="f4977" y="f8850"/>
                </a:cubicBezTo>
                <a:cubicBezTo>
                  <a:pt x="f8851" y="f8852"/>
                  <a:pt x="f8853" y="f8854"/>
                  <a:pt x="f8855" y="f8856"/>
                </a:cubicBezTo>
                <a:cubicBezTo>
                  <a:pt x="f8857" y="f8858"/>
                  <a:pt x="f8859" y="f8860"/>
                  <a:pt x="f4395" y="f8860"/>
                </a:cubicBezTo>
                <a:cubicBezTo>
                  <a:pt x="f8861" y="f8860"/>
                  <a:pt x="f8862" y="f8863"/>
                  <a:pt x="f71" y="f8864"/>
                </a:cubicBezTo>
                <a:cubicBezTo>
                  <a:pt x="f8865" y="f8866"/>
                  <a:pt x="f8867" y="f8868"/>
                  <a:pt x="f8869" y="f8870"/>
                </a:cubicBezTo>
                <a:lnTo>
                  <a:pt x="f8869" y="f8871"/>
                </a:lnTo>
                <a:cubicBezTo>
                  <a:pt x="f5067" y="f8872"/>
                  <a:pt x="f8873" y="f8874"/>
                  <a:pt x="f8875" y="f8876"/>
                </a:cubicBezTo>
                <a:cubicBezTo>
                  <a:pt x="f8877" y="f8878"/>
                  <a:pt x="f8879" y="f8769"/>
                  <a:pt x="f6845" y="f8769"/>
                </a:cubicBezTo>
                <a:close/>
                <a:moveTo>
                  <a:pt x="f8880" y="f8881"/>
                </a:moveTo>
                <a:lnTo>
                  <a:pt x="f2015" y="f8882"/>
                </a:lnTo>
                <a:lnTo>
                  <a:pt x="f6397" y="f8883"/>
                </a:lnTo>
                <a:lnTo>
                  <a:pt x="f8884" y="f8885"/>
                </a:lnTo>
                <a:cubicBezTo>
                  <a:pt x="f7801" y="f8886"/>
                  <a:pt x="f8887" y="f8888"/>
                  <a:pt x="f3273" y="f8889"/>
                </a:cubicBezTo>
                <a:cubicBezTo>
                  <a:pt x="f8890" y="f8891"/>
                  <a:pt x="f8892" y="f8893"/>
                  <a:pt x="f8894" y="f8895"/>
                </a:cubicBezTo>
                <a:lnTo>
                  <a:pt x="f8894" y="f8896"/>
                </a:lnTo>
                <a:lnTo>
                  <a:pt x="f8897" y="f8896"/>
                </a:lnTo>
                <a:lnTo>
                  <a:pt x="f8897" y="f8898"/>
                </a:lnTo>
                <a:cubicBezTo>
                  <a:pt x="f8897" y="f8899"/>
                  <a:pt x="f8900" y="f8901"/>
                  <a:pt x="f8902" y="f8903"/>
                </a:cubicBezTo>
                <a:cubicBezTo>
                  <a:pt x="f8904" y="f8905"/>
                  <a:pt x="f6551" y="f8906"/>
                  <a:pt x="f5462" y="f8907"/>
                </a:cubicBezTo>
                <a:lnTo>
                  <a:pt x="f8908" y="f8909"/>
                </a:lnTo>
                <a:cubicBezTo>
                  <a:pt x="f8910" y="f8911"/>
                  <a:pt x="f8912" y="f8913"/>
                  <a:pt x="f8914" y="f8915"/>
                </a:cubicBezTo>
                <a:cubicBezTo>
                  <a:pt x="f8916" y="f8917"/>
                  <a:pt x="f8894" y="f8918"/>
                  <a:pt x="f8894" y="f8919"/>
                </a:cubicBezTo>
                <a:lnTo>
                  <a:pt x="f8920" y="f8921"/>
                </a:lnTo>
                <a:cubicBezTo>
                  <a:pt x="f8922" y="f8923"/>
                  <a:pt x="f8924" y="f8925"/>
                  <a:pt x="f3279" y="f8926"/>
                </a:cubicBezTo>
                <a:cubicBezTo>
                  <a:pt x="f8927" y="f8928"/>
                  <a:pt x="f8929" y="f8930"/>
                  <a:pt x="f8931" y="f8932"/>
                </a:cubicBezTo>
                <a:cubicBezTo>
                  <a:pt x="f8933" y="f8934"/>
                  <a:pt x="f8935" y="f8936"/>
                  <a:pt x="f8937" y="f8938"/>
                </a:cubicBezTo>
                <a:cubicBezTo>
                  <a:pt x="f8939" y="f8940"/>
                  <a:pt x="f8941" y="f8942"/>
                  <a:pt x="f8943" y="f8944"/>
                </a:cubicBezTo>
                <a:close/>
                <a:moveTo>
                  <a:pt x="f2611" y="f8945"/>
                </a:moveTo>
                <a:lnTo>
                  <a:pt x="f2611" y="f8946"/>
                </a:lnTo>
                <a:lnTo>
                  <a:pt x="f8947" y="f8946"/>
                </a:lnTo>
                <a:lnTo>
                  <a:pt x="f8947" y="f8948"/>
                </a:lnTo>
                <a:lnTo>
                  <a:pt x="f8949" y="f8948"/>
                </a:lnTo>
                <a:lnTo>
                  <a:pt x="f8949" y="f8946"/>
                </a:lnTo>
                <a:lnTo>
                  <a:pt x="f124" y="f8946"/>
                </a:lnTo>
                <a:lnTo>
                  <a:pt x="f124" y="f8950"/>
                </a:lnTo>
                <a:lnTo>
                  <a:pt x="f8949" y="f8950"/>
                </a:lnTo>
                <a:lnTo>
                  <a:pt x="f8949" y="f8951"/>
                </a:lnTo>
                <a:lnTo>
                  <a:pt x="f8947" y="f8951"/>
                </a:lnTo>
                <a:lnTo>
                  <a:pt x="f8947" y="f8950"/>
                </a:lnTo>
                <a:lnTo>
                  <a:pt x="f2611" y="f8950"/>
                </a:lnTo>
                <a:lnTo>
                  <a:pt x="f2611" y="f8952"/>
                </a:lnTo>
                <a:cubicBezTo>
                  <a:pt x="f2611" y="f8953"/>
                  <a:pt x="f8954" y="f8955"/>
                  <a:pt x="f5743" y="f8956"/>
                </a:cubicBezTo>
                <a:cubicBezTo>
                  <a:pt x="f6622" y="f8957"/>
                  <a:pt x="f8958" y="f8959"/>
                  <a:pt x="f8960" y="f8961"/>
                </a:cubicBezTo>
                <a:lnTo>
                  <a:pt x="f8962" y="f8963"/>
                </a:lnTo>
                <a:cubicBezTo>
                  <a:pt x="f5662" y="f8964"/>
                  <a:pt x="f1060" y="f8965"/>
                  <a:pt x="f8966" y="f8967"/>
                </a:cubicBezTo>
                <a:cubicBezTo>
                  <a:pt x="f8968" y="f8969"/>
                  <a:pt x="f753" y="f8970"/>
                  <a:pt x="f753" y="f8971"/>
                </a:cubicBezTo>
                <a:lnTo>
                  <a:pt x="f753" y="f8950"/>
                </a:lnTo>
                <a:lnTo>
                  <a:pt x="f8972" y="f8950"/>
                </a:lnTo>
                <a:lnTo>
                  <a:pt x="f8972" y="f8946"/>
                </a:lnTo>
                <a:lnTo>
                  <a:pt x="f753" y="f8946"/>
                </a:lnTo>
                <a:lnTo>
                  <a:pt x="f753" y="f8945"/>
                </a:lnTo>
                <a:close/>
                <a:moveTo>
                  <a:pt x="f2783" y="f8973"/>
                </a:moveTo>
                <a:lnTo>
                  <a:pt x="f2783" y="f8974"/>
                </a:lnTo>
                <a:lnTo>
                  <a:pt x="f8975" y="f8974"/>
                </a:lnTo>
                <a:lnTo>
                  <a:pt x="f8975" y="f8976"/>
                </a:lnTo>
                <a:lnTo>
                  <a:pt x="f8977" y="f8976"/>
                </a:lnTo>
                <a:lnTo>
                  <a:pt x="f8977" y="f8974"/>
                </a:lnTo>
                <a:lnTo>
                  <a:pt x="f276" y="f8974"/>
                </a:lnTo>
                <a:lnTo>
                  <a:pt x="f276" y="f8978"/>
                </a:lnTo>
                <a:lnTo>
                  <a:pt x="f8977" y="f8978"/>
                </a:lnTo>
                <a:lnTo>
                  <a:pt x="f8977" y="f8979"/>
                </a:lnTo>
                <a:lnTo>
                  <a:pt x="f8975" y="f8979"/>
                </a:lnTo>
                <a:lnTo>
                  <a:pt x="f8975" y="f8978"/>
                </a:lnTo>
                <a:lnTo>
                  <a:pt x="f2783" y="f8978"/>
                </a:lnTo>
                <a:lnTo>
                  <a:pt x="f2783" y="f8980"/>
                </a:lnTo>
                <a:cubicBezTo>
                  <a:pt x="f2783" y="f8981"/>
                  <a:pt x="f8982" y="f8983"/>
                  <a:pt x="f6029" y="f8984"/>
                </a:cubicBezTo>
                <a:cubicBezTo>
                  <a:pt x="f6684" y="f8985"/>
                  <a:pt x="f8986" y="f8987"/>
                  <a:pt x="f8988" y="f8989"/>
                </a:cubicBezTo>
                <a:lnTo>
                  <a:pt x="f8990" y="f8991"/>
                </a:lnTo>
                <a:cubicBezTo>
                  <a:pt x="f5870" y="f8992"/>
                  <a:pt x="f1422" y="f8993"/>
                  <a:pt x="f8994" y="f8995"/>
                </a:cubicBezTo>
                <a:cubicBezTo>
                  <a:pt x="f8996" y="f8997"/>
                  <a:pt x="f876" y="f8998"/>
                  <a:pt x="f876" y="f8999"/>
                </a:cubicBezTo>
                <a:lnTo>
                  <a:pt x="f876" y="f8978"/>
                </a:lnTo>
                <a:lnTo>
                  <a:pt x="f9000" y="f8978"/>
                </a:lnTo>
                <a:lnTo>
                  <a:pt x="f9000" y="f8974"/>
                </a:lnTo>
                <a:lnTo>
                  <a:pt x="f876" y="f8974"/>
                </a:lnTo>
                <a:lnTo>
                  <a:pt x="f876" y="f8973"/>
                </a:lnTo>
                <a:close/>
                <a:moveTo>
                  <a:pt x="f2895" y="f9001"/>
                </a:moveTo>
                <a:lnTo>
                  <a:pt x="f2895" y="f9002"/>
                </a:lnTo>
                <a:lnTo>
                  <a:pt x="f9003" y="f9002"/>
                </a:lnTo>
                <a:lnTo>
                  <a:pt x="f9003" y="f9004"/>
                </a:lnTo>
                <a:lnTo>
                  <a:pt x="f9005" y="f9004"/>
                </a:lnTo>
                <a:lnTo>
                  <a:pt x="f9005" y="f9002"/>
                </a:lnTo>
                <a:lnTo>
                  <a:pt x="f411" y="f9002"/>
                </a:lnTo>
                <a:lnTo>
                  <a:pt x="f411" y="f9006"/>
                </a:lnTo>
                <a:lnTo>
                  <a:pt x="f9005" y="f9006"/>
                </a:lnTo>
                <a:lnTo>
                  <a:pt x="f9005" y="f9007"/>
                </a:lnTo>
                <a:lnTo>
                  <a:pt x="f9003" y="f9007"/>
                </a:lnTo>
                <a:lnTo>
                  <a:pt x="f9003" y="f9006"/>
                </a:lnTo>
                <a:lnTo>
                  <a:pt x="f2895" y="f9006"/>
                </a:lnTo>
                <a:lnTo>
                  <a:pt x="f2895" y="f9008"/>
                </a:lnTo>
                <a:cubicBezTo>
                  <a:pt x="f2895" y="f9009"/>
                  <a:pt x="f9010" y="f9011"/>
                  <a:pt x="f6183" y="f9012"/>
                </a:cubicBezTo>
                <a:cubicBezTo>
                  <a:pt x="f6768" y="f9013"/>
                  <a:pt x="f9014" y="f9015"/>
                  <a:pt x="f9016" y="f9017"/>
                </a:cubicBezTo>
                <a:lnTo>
                  <a:pt x="f9018" y="f9019"/>
                </a:lnTo>
                <a:cubicBezTo>
                  <a:pt x="f6086" y="f9020"/>
                  <a:pt x="f1571" y="f9021"/>
                  <a:pt x="f9022" y="f9023"/>
                </a:cubicBezTo>
                <a:cubicBezTo>
                  <a:pt x="f9024" y="f9025"/>
                  <a:pt x="f976" y="f9026"/>
                  <a:pt x="f976" y="f9027"/>
                </a:cubicBezTo>
                <a:lnTo>
                  <a:pt x="f976" y="f9006"/>
                </a:lnTo>
                <a:lnTo>
                  <a:pt x="f9028" y="f9006"/>
                </a:lnTo>
                <a:lnTo>
                  <a:pt x="f9028" y="f9002"/>
                </a:lnTo>
                <a:lnTo>
                  <a:pt x="f976" y="f9002"/>
                </a:lnTo>
                <a:lnTo>
                  <a:pt x="f976" y="f9001"/>
                </a:lnTo>
                <a:close/>
                <a:moveTo>
                  <a:pt x="f2861" y="f9001"/>
                </a:moveTo>
                <a:lnTo>
                  <a:pt x="f2861" y="f9029"/>
                </a:lnTo>
                <a:lnTo>
                  <a:pt x="f9030" y="f9029"/>
                </a:lnTo>
                <a:lnTo>
                  <a:pt x="f9030" y="f9031"/>
                </a:lnTo>
                <a:lnTo>
                  <a:pt x="f9032" y="f9031"/>
                </a:lnTo>
                <a:lnTo>
                  <a:pt x="f9032" y="f9029"/>
                </a:lnTo>
                <a:lnTo>
                  <a:pt x="f348" y="f9029"/>
                </a:lnTo>
                <a:lnTo>
                  <a:pt x="f348" y="f9033"/>
                </a:lnTo>
                <a:lnTo>
                  <a:pt x="f9032" y="f9033"/>
                </a:lnTo>
                <a:lnTo>
                  <a:pt x="f9032" y="f9007"/>
                </a:lnTo>
                <a:lnTo>
                  <a:pt x="f9030" y="f9007"/>
                </a:lnTo>
                <a:lnTo>
                  <a:pt x="f9030" y="f9033"/>
                </a:lnTo>
                <a:lnTo>
                  <a:pt x="f2861" y="f9033"/>
                </a:lnTo>
                <a:lnTo>
                  <a:pt x="f2861" y="f9034"/>
                </a:lnTo>
                <a:cubicBezTo>
                  <a:pt x="f2861" y="f9009"/>
                  <a:pt x="f9035" y="f9036"/>
                  <a:pt x="f6260" y="f9037"/>
                </a:cubicBezTo>
                <a:cubicBezTo>
                  <a:pt x="f6728" y="f9013"/>
                  <a:pt x="f9038" y="f9039"/>
                  <a:pt x="f9040" y="f9041"/>
                </a:cubicBezTo>
                <a:lnTo>
                  <a:pt x="f9042" y="f9043"/>
                </a:lnTo>
                <a:cubicBezTo>
                  <a:pt x="f6116" y="f9044"/>
                  <a:pt x="f1500" y="f9045"/>
                  <a:pt x="f9046" y="f9023"/>
                </a:cubicBezTo>
                <a:cubicBezTo>
                  <a:pt x="f9047" y="f9025"/>
                  <a:pt x="f953" y="f9026"/>
                  <a:pt x="f953" y="f9048"/>
                </a:cubicBezTo>
                <a:lnTo>
                  <a:pt x="f953" y="f9033"/>
                </a:lnTo>
                <a:lnTo>
                  <a:pt x="f9049" y="f9033"/>
                </a:lnTo>
                <a:lnTo>
                  <a:pt x="f9049" y="f9029"/>
                </a:lnTo>
                <a:lnTo>
                  <a:pt x="f953" y="f9029"/>
                </a:lnTo>
                <a:lnTo>
                  <a:pt x="f953" y="f9001"/>
                </a:lnTo>
                <a:close/>
                <a:moveTo>
                  <a:pt x="f9050" y="f9051"/>
                </a:moveTo>
                <a:lnTo>
                  <a:pt x="f9052" y="f9053"/>
                </a:lnTo>
                <a:lnTo>
                  <a:pt x="f6827" y="f9054"/>
                </a:lnTo>
                <a:lnTo>
                  <a:pt x="f9055" y="f9056"/>
                </a:lnTo>
                <a:cubicBezTo>
                  <a:pt x="f8213" y="f9057"/>
                  <a:pt x="f9058" y="f9059"/>
                  <a:pt x="f3670" y="f9060"/>
                </a:cubicBezTo>
                <a:cubicBezTo>
                  <a:pt x="f9061" y="f9062"/>
                  <a:pt x="f9063" y="f9064"/>
                  <a:pt x="f9065" y="f9066"/>
                </a:cubicBezTo>
                <a:lnTo>
                  <a:pt x="f9065" y="f9067"/>
                </a:lnTo>
                <a:lnTo>
                  <a:pt x="f9068" y="f9067"/>
                </a:lnTo>
                <a:lnTo>
                  <a:pt x="f9068" y="f9069"/>
                </a:lnTo>
                <a:cubicBezTo>
                  <a:pt x="f9068" y="f9070"/>
                  <a:pt x="f9071" y="f9072"/>
                  <a:pt x="f9073" y="f9074"/>
                </a:cubicBezTo>
                <a:cubicBezTo>
                  <a:pt x="f9075" y="f9076"/>
                  <a:pt x="f6860" y="f9077"/>
                  <a:pt x="f5617" y="f9078"/>
                </a:cubicBezTo>
                <a:lnTo>
                  <a:pt x="f9079" y="f9080"/>
                </a:lnTo>
                <a:cubicBezTo>
                  <a:pt x="f9081" y="f9082"/>
                  <a:pt x="f9083" y="f9084"/>
                  <a:pt x="f9085" y="f9086"/>
                </a:cubicBezTo>
                <a:cubicBezTo>
                  <a:pt x="f9087" y="f9088"/>
                  <a:pt x="f9065" y="f9089"/>
                  <a:pt x="f9065" y="f9090"/>
                </a:cubicBezTo>
                <a:lnTo>
                  <a:pt x="f9091" y="f9092"/>
                </a:lnTo>
                <a:cubicBezTo>
                  <a:pt x="f9093" y="f9094"/>
                  <a:pt x="f9095" y="f9096"/>
                  <a:pt x="f3676" y="f9097"/>
                </a:cubicBezTo>
                <a:cubicBezTo>
                  <a:pt x="f9098" y="f9099"/>
                  <a:pt x="f9100" y="f9101"/>
                  <a:pt x="f9102" y="f9103"/>
                </a:cubicBezTo>
                <a:cubicBezTo>
                  <a:pt x="f9104" y="f9105"/>
                  <a:pt x="f9106" y="f9107"/>
                  <a:pt x="f9108" y="f9109"/>
                </a:cubicBezTo>
                <a:cubicBezTo>
                  <a:pt x="f9110" y="f9111"/>
                  <a:pt x="f9112" y="f9113"/>
                  <a:pt x="f9114" y="f9115"/>
                </a:cubicBezTo>
                <a:close/>
                <a:moveTo>
                  <a:pt x="f9116" y="f9117"/>
                </a:moveTo>
                <a:lnTo>
                  <a:pt x="f9116" y="f9118"/>
                </a:lnTo>
                <a:lnTo>
                  <a:pt x="f9119" y="f9118"/>
                </a:lnTo>
                <a:lnTo>
                  <a:pt x="f9119" y="f9120"/>
                </a:lnTo>
                <a:lnTo>
                  <a:pt x="f2015" y="f9120"/>
                </a:lnTo>
                <a:lnTo>
                  <a:pt x="f2015" y="f9121"/>
                </a:lnTo>
                <a:lnTo>
                  <a:pt x="f9122" y="f9121"/>
                </a:lnTo>
                <a:lnTo>
                  <a:pt x="f9122" y="f9120"/>
                </a:lnTo>
                <a:lnTo>
                  <a:pt x="f9123" y="f9120"/>
                </a:lnTo>
                <a:lnTo>
                  <a:pt x="f9123" y="f9117"/>
                </a:lnTo>
                <a:close/>
                <a:moveTo>
                  <a:pt x="f6412" y="f9124"/>
                </a:moveTo>
                <a:lnTo>
                  <a:pt x="f4008" y="f9125"/>
                </a:lnTo>
                <a:lnTo>
                  <a:pt x="f6415" y="f9126"/>
                </a:lnTo>
                <a:lnTo>
                  <a:pt x="f1291" y="f9127"/>
                </a:lnTo>
                <a:lnTo>
                  <a:pt x="f6418" y="f9128"/>
                </a:lnTo>
                <a:lnTo>
                  <a:pt x="f6420" y="f9129"/>
                </a:lnTo>
                <a:lnTo>
                  <a:pt x="f6422" y="f9130"/>
                </a:lnTo>
                <a:lnTo>
                  <a:pt x="f3116" y="f9131"/>
                </a:lnTo>
                <a:lnTo>
                  <a:pt x="f6425" y="f9132"/>
                </a:lnTo>
                <a:lnTo>
                  <a:pt x="f6427" y="f9133"/>
                </a:lnTo>
                <a:lnTo>
                  <a:pt x="f6429" y="f9134"/>
                </a:lnTo>
                <a:lnTo>
                  <a:pt x="f1282" y="f9135"/>
                </a:lnTo>
                <a:lnTo>
                  <a:pt x="f6432" y="f9136"/>
                </a:lnTo>
                <a:lnTo>
                  <a:pt x="f6434" y="f9137"/>
                </a:lnTo>
                <a:lnTo>
                  <a:pt x="f6436" y="f9138"/>
                </a:lnTo>
                <a:close/>
                <a:moveTo>
                  <a:pt x="f6438" y="f9139"/>
                </a:moveTo>
                <a:lnTo>
                  <a:pt x="f4030" y="f9125"/>
                </a:lnTo>
                <a:lnTo>
                  <a:pt x="f6439" y="f9126"/>
                </a:lnTo>
                <a:lnTo>
                  <a:pt x="f1327" y="f9127"/>
                </a:lnTo>
                <a:lnTo>
                  <a:pt x="f6440" y="f9128"/>
                </a:lnTo>
                <a:lnTo>
                  <a:pt x="f6442" y="f9140"/>
                </a:lnTo>
                <a:lnTo>
                  <a:pt x="f6443" y="f9130"/>
                </a:lnTo>
                <a:lnTo>
                  <a:pt x="f3121" y="f9131"/>
                </a:lnTo>
                <a:lnTo>
                  <a:pt x="f6445" y="f9132"/>
                </a:lnTo>
                <a:lnTo>
                  <a:pt x="f6446" y="f9133"/>
                </a:lnTo>
                <a:lnTo>
                  <a:pt x="f6448" y="f9134"/>
                </a:lnTo>
                <a:lnTo>
                  <a:pt x="f1318" y="f9135"/>
                </a:lnTo>
                <a:lnTo>
                  <a:pt x="f6449" y="f9136"/>
                </a:lnTo>
                <a:lnTo>
                  <a:pt x="f6450" y="f9141"/>
                </a:lnTo>
                <a:lnTo>
                  <a:pt x="f6451" y="f9138"/>
                </a:lnTo>
                <a:close/>
                <a:moveTo>
                  <a:pt x="f6452" y="f9139"/>
                </a:moveTo>
                <a:lnTo>
                  <a:pt x="f3978" y="f9142"/>
                </a:lnTo>
                <a:lnTo>
                  <a:pt x="f6455" y="f9143"/>
                </a:lnTo>
                <a:lnTo>
                  <a:pt x="f1228" y="f9144"/>
                </a:lnTo>
                <a:lnTo>
                  <a:pt x="f6458" y="f9145"/>
                </a:lnTo>
                <a:lnTo>
                  <a:pt x="f6460" y="f9140"/>
                </a:lnTo>
                <a:lnTo>
                  <a:pt x="f6462" y="f9146"/>
                </a:lnTo>
                <a:lnTo>
                  <a:pt x="f3111" y="f9147"/>
                </a:lnTo>
                <a:lnTo>
                  <a:pt x="f6464" y="f9148"/>
                </a:lnTo>
                <a:lnTo>
                  <a:pt x="f6465" y="f9149"/>
                </a:lnTo>
                <a:lnTo>
                  <a:pt x="f6467" y="f9150"/>
                </a:lnTo>
                <a:lnTo>
                  <a:pt x="f1210" y="f9151"/>
                </a:lnTo>
                <a:lnTo>
                  <a:pt x="f6470" y="f9152"/>
                </a:lnTo>
                <a:lnTo>
                  <a:pt x="f6472" y="f9153"/>
                </a:lnTo>
                <a:lnTo>
                  <a:pt x="f6474" y="f9154"/>
                </a:lnTo>
                <a:close/>
                <a:moveTo>
                  <a:pt x="f7774" y="f9155"/>
                </a:moveTo>
                <a:cubicBezTo>
                  <a:pt x="f9156" y="f9155"/>
                  <a:pt x="f9157" y="f9158"/>
                  <a:pt x="f9159" y="f9160"/>
                </a:cubicBezTo>
                <a:cubicBezTo>
                  <a:pt x="f9161" y="f9162"/>
                  <a:pt x="f124" y="f9163"/>
                  <a:pt x="f124" y="f9164"/>
                </a:cubicBezTo>
                <a:cubicBezTo>
                  <a:pt x="f124" y="f9165"/>
                  <a:pt x="f9166" y="f9167"/>
                  <a:pt x="f9168" y="f9169"/>
                </a:cubicBezTo>
                <a:cubicBezTo>
                  <a:pt x="f9170" y="f9171"/>
                  <a:pt x="f3323" y="f9172"/>
                  <a:pt x="f9173" y="f9174"/>
                </a:cubicBezTo>
                <a:lnTo>
                  <a:pt x="f9175" y="f9176"/>
                </a:lnTo>
                <a:cubicBezTo>
                  <a:pt x="f9177" y="f9178"/>
                  <a:pt x="f9179" y="f9180"/>
                  <a:pt x="f9181" y="f9182"/>
                </a:cubicBezTo>
                <a:cubicBezTo>
                  <a:pt x="f9183" y="f9184"/>
                  <a:pt x="f9185" y="f9186"/>
                  <a:pt x="f9187" y="f9188"/>
                </a:cubicBezTo>
                <a:cubicBezTo>
                  <a:pt x="f9189" y="f9190"/>
                  <a:pt x="f5663" y="f9191"/>
                  <a:pt x="f5761" y="f9192"/>
                </a:cubicBezTo>
                <a:cubicBezTo>
                  <a:pt x="f9193" y="f9194"/>
                  <a:pt x="f9195" y="f9196"/>
                  <a:pt x="f9195" y="f9197"/>
                </a:cubicBezTo>
                <a:lnTo>
                  <a:pt x="f9195" y="f9198"/>
                </a:lnTo>
                <a:lnTo>
                  <a:pt x="f9199" y="f9198"/>
                </a:lnTo>
                <a:lnTo>
                  <a:pt x="f9199" y="f9200"/>
                </a:lnTo>
                <a:lnTo>
                  <a:pt x="f9201" y="f9200"/>
                </a:lnTo>
                <a:cubicBezTo>
                  <a:pt x="f9202" y="f9203"/>
                  <a:pt x="f7777" y="f9204"/>
                  <a:pt x="f7777" y="f9205"/>
                </a:cubicBezTo>
                <a:cubicBezTo>
                  <a:pt x="f7777" y="f9206"/>
                  <a:pt x="f7777" y="f9207"/>
                  <a:pt x="f7777" y="f9208"/>
                </a:cubicBezTo>
                <a:cubicBezTo>
                  <a:pt x="f7777" y="f9209"/>
                  <a:pt x="f755" y="f9210"/>
                  <a:pt x="f3903" y="f9211"/>
                </a:cubicBezTo>
                <a:cubicBezTo>
                  <a:pt x="f9212" y="f9213"/>
                  <a:pt x="f2592" y="f9214"/>
                  <a:pt x="f6621" y="f9215"/>
                </a:cubicBezTo>
                <a:lnTo>
                  <a:pt x="f9216" y="f9217"/>
                </a:lnTo>
                <a:cubicBezTo>
                  <a:pt x="f9218" y="f9219"/>
                  <a:pt x="f9220" y="f9221"/>
                  <a:pt x="f9222" y="f9223"/>
                </a:cubicBezTo>
                <a:cubicBezTo>
                  <a:pt x="f9224" y="f9225"/>
                  <a:pt x="f8949" y="f9226"/>
                  <a:pt x="f8949" y="f9227"/>
                </a:cubicBezTo>
                <a:cubicBezTo>
                  <a:pt x="f8949" y="f9228"/>
                  <a:pt x="f9229" y="f9230"/>
                  <a:pt x="f5681" y="f9231"/>
                </a:cubicBezTo>
                <a:cubicBezTo>
                  <a:pt x="f9232" y="f9233"/>
                  <a:pt x="f9234" y="f9235"/>
                  <a:pt x="f5679" y="f9236"/>
                </a:cubicBezTo>
                <a:cubicBezTo>
                  <a:pt x="f9237" y="f9238"/>
                  <a:pt x="f9239" y="f9240"/>
                  <a:pt x="f9241" y="f9242"/>
                </a:cubicBezTo>
                <a:cubicBezTo>
                  <a:pt x="f9243" y="f9244"/>
                  <a:pt x="f9245" y="f9246"/>
                  <a:pt x="f5089" y="f9246"/>
                </a:cubicBezTo>
                <a:cubicBezTo>
                  <a:pt x="f9247" y="f9246"/>
                  <a:pt x="f9248" y="f9249"/>
                  <a:pt x="f726" y="f9250"/>
                </a:cubicBezTo>
                <a:cubicBezTo>
                  <a:pt x="f9251" y="f9252"/>
                  <a:pt x="f9253" y="f9254"/>
                  <a:pt x="f9255" y="f9256"/>
                </a:cubicBezTo>
                <a:lnTo>
                  <a:pt x="f9255" y="f9257"/>
                </a:lnTo>
                <a:cubicBezTo>
                  <a:pt x="f5790" y="f9258"/>
                  <a:pt x="f9259" y="f9260"/>
                  <a:pt x="f9261" y="f9262"/>
                </a:cubicBezTo>
                <a:cubicBezTo>
                  <a:pt x="f9263" y="f9264"/>
                  <a:pt x="f138" y="f9155"/>
                  <a:pt x="f7774" y="f9155"/>
                </a:cubicBezTo>
                <a:close/>
                <a:moveTo>
                  <a:pt x="f3122" y="f9265"/>
                </a:moveTo>
                <a:lnTo>
                  <a:pt x="f3122" y="f9266"/>
                </a:lnTo>
                <a:lnTo>
                  <a:pt x="f11" y="f9266"/>
                </a:lnTo>
                <a:lnTo>
                  <a:pt x="f11" y="f9267"/>
                </a:lnTo>
                <a:lnTo>
                  <a:pt x="f3122" y="f9267"/>
                </a:lnTo>
                <a:cubicBezTo>
                  <a:pt x="f8200" y="f9268"/>
                  <a:pt x="f9269" y="f9270"/>
                  <a:pt x="f9271" y="f9272"/>
                </a:cubicBezTo>
                <a:cubicBezTo>
                  <a:pt x="f8367" y="f9273"/>
                  <a:pt x="f9274" y="f9275"/>
                  <a:pt x="f180" y="f9276"/>
                </a:cubicBezTo>
                <a:lnTo>
                  <a:pt x="f1693" y="f9277"/>
                </a:lnTo>
                <a:cubicBezTo>
                  <a:pt x="f5111" y="f9278"/>
                  <a:pt x="f598" y="f9279"/>
                  <a:pt x="f1697" y="f9280"/>
                </a:cubicBezTo>
                <a:cubicBezTo>
                  <a:pt x="f9281" y="f9282"/>
                  <a:pt x="f9283" y="f9284"/>
                  <a:pt x="f9285" y="f9286"/>
                </a:cubicBezTo>
                <a:lnTo>
                  <a:pt x="f9287" y="f9286"/>
                </a:lnTo>
                <a:cubicBezTo>
                  <a:pt x="f9287" y="f9288"/>
                  <a:pt x="f9289" y="f9290"/>
                  <a:pt x="f4193" y="f9291"/>
                </a:cubicBezTo>
                <a:cubicBezTo>
                  <a:pt x="f9292" y="f9293"/>
                  <a:pt x="f9294" y="f9295"/>
                  <a:pt x="f9296" y="f9297"/>
                </a:cubicBezTo>
                <a:cubicBezTo>
                  <a:pt x="f7" y="f9298"/>
                  <a:pt x="f9299" y="f9300"/>
                  <a:pt x="f9301" y="f9302"/>
                </a:cubicBezTo>
                <a:cubicBezTo>
                  <a:pt x="f9303" y="f9304"/>
                  <a:pt x="f9305" y="f9306"/>
                  <a:pt x="f636" y="f9307"/>
                </a:cubicBezTo>
                <a:cubicBezTo>
                  <a:pt x="f9308" y="f9309"/>
                  <a:pt x="f9310" y="f9311"/>
                  <a:pt x="f9312" y="f9313"/>
                </a:cubicBezTo>
                <a:cubicBezTo>
                  <a:pt x="f9314" y="f9315"/>
                  <a:pt x="f9316" y="f9317"/>
                  <a:pt x="f9318" y="f9317"/>
                </a:cubicBezTo>
                <a:lnTo>
                  <a:pt x="f6578" y="f9317"/>
                </a:lnTo>
                <a:lnTo>
                  <a:pt x="f4181" y="f9319"/>
                </a:lnTo>
                <a:lnTo>
                  <a:pt x="f5177" y="f9319"/>
                </a:lnTo>
                <a:cubicBezTo>
                  <a:pt x="f9320" y="f9319"/>
                  <a:pt x="f9321" y="f9322"/>
                  <a:pt x="f7433" y="f9323"/>
                </a:cubicBezTo>
                <a:cubicBezTo>
                  <a:pt x="f9324" y="f9325"/>
                  <a:pt x="f9326" y="f9327"/>
                  <a:pt x="f9328" y="f9329"/>
                </a:cubicBezTo>
                <a:cubicBezTo>
                  <a:pt x="f9330" y="f9331"/>
                  <a:pt x="f9332" y="f9333"/>
                  <a:pt x="f9334" y="f9335"/>
                </a:cubicBezTo>
                <a:cubicBezTo>
                  <a:pt x="f9336" y="f9337"/>
                  <a:pt x="f9338" y="f9339"/>
                  <a:pt x="f9338" y="f9340"/>
                </a:cubicBezTo>
                <a:lnTo>
                  <a:pt x="f9338" y="f9341"/>
                </a:lnTo>
                <a:lnTo>
                  <a:pt x="f9342" y="f9341"/>
                </a:lnTo>
                <a:lnTo>
                  <a:pt x="f9342" y="f9265"/>
                </a:lnTo>
                <a:close/>
                <a:moveTo>
                  <a:pt x="f7940" y="f9343"/>
                </a:moveTo>
                <a:cubicBezTo>
                  <a:pt x="f9344" y="f9343"/>
                  <a:pt x="f9345" y="f9346"/>
                  <a:pt x="f9347" y="f9348"/>
                </a:cubicBezTo>
                <a:cubicBezTo>
                  <a:pt x="f9349" y="f9350"/>
                  <a:pt x="f276" y="f9351"/>
                  <a:pt x="f276" y="f9352"/>
                </a:cubicBezTo>
                <a:cubicBezTo>
                  <a:pt x="f276" y="f9353"/>
                  <a:pt x="f9354" y="f9355"/>
                  <a:pt x="f9356" y="f9357"/>
                </a:cubicBezTo>
                <a:cubicBezTo>
                  <a:pt x="f9358" y="f9359"/>
                  <a:pt x="f3500" y="f9360"/>
                  <a:pt x="f9361" y="f9362"/>
                </a:cubicBezTo>
                <a:lnTo>
                  <a:pt x="f9363" y="f9364"/>
                </a:lnTo>
                <a:cubicBezTo>
                  <a:pt x="f9365" y="f9366"/>
                  <a:pt x="f9367" y="f9368"/>
                  <a:pt x="f9369" y="f9370"/>
                </a:cubicBezTo>
                <a:cubicBezTo>
                  <a:pt x="f9371" y="f9372"/>
                  <a:pt x="f9373" y="f9374"/>
                  <a:pt x="f9375" y="f9376"/>
                </a:cubicBezTo>
                <a:cubicBezTo>
                  <a:pt x="f9377" y="f9378"/>
                  <a:pt x="f5871" y="f9379"/>
                  <a:pt x="f6047" y="f9380"/>
                </a:cubicBezTo>
                <a:cubicBezTo>
                  <a:pt x="f9381" y="f9382"/>
                  <a:pt x="f9383" y="f9384"/>
                  <a:pt x="f9383" y="f9385"/>
                </a:cubicBezTo>
                <a:lnTo>
                  <a:pt x="f9383" y="f9386"/>
                </a:lnTo>
                <a:lnTo>
                  <a:pt x="f9387" y="f9386"/>
                </a:lnTo>
                <a:lnTo>
                  <a:pt x="f9387" y="f9388"/>
                </a:lnTo>
                <a:lnTo>
                  <a:pt x="f9389" y="f9388"/>
                </a:lnTo>
                <a:cubicBezTo>
                  <a:pt x="f9390" y="f9391"/>
                  <a:pt x="f7943" y="f9392"/>
                  <a:pt x="f7943" y="f9393"/>
                </a:cubicBezTo>
                <a:cubicBezTo>
                  <a:pt x="f7943" y="f9394"/>
                  <a:pt x="f7943" y="f9395"/>
                  <a:pt x="f7943" y="f9396"/>
                </a:cubicBezTo>
                <a:cubicBezTo>
                  <a:pt x="f7943" y="f9397"/>
                  <a:pt x="f878" y="f9398"/>
                  <a:pt x="f4149" y="f9399"/>
                </a:cubicBezTo>
                <a:cubicBezTo>
                  <a:pt x="f9400" y="f9401"/>
                  <a:pt x="f2764" y="f9402"/>
                  <a:pt x="f6683" y="f9403"/>
                </a:cubicBezTo>
                <a:lnTo>
                  <a:pt x="f9404" y="f9405"/>
                </a:lnTo>
                <a:cubicBezTo>
                  <a:pt x="f9406" y="f9407"/>
                  <a:pt x="f9408" y="f9409"/>
                  <a:pt x="f9410" y="f9411"/>
                </a:cubicBezTo>
                <a:cubicBezTo>
                  <a:pt x="f9412" y="f9413"/>
                  <a:pt x="f8977" y="f9414"/>
                  <a:pt x="f8977" y="f9415"/>
                </a:cubicBezTo>
                <a:cubicBezTo>
                  <a:pt x="f8977" y="f9416"/>
                  <a:pt x="f9417" y="f9418"/>
                  <a:pt x="f5889" y="f9419"/>
                </a:cubicBezTo>
                <a:cubicBezTo>
                  <a:pt x="f9420" y="f9421"/>
                  <a:pt x="f9422" y="f9423"/>
                  <a:pt x="f5887" y="f9424"/>
                </a:cubicBezTo>
                <a:cubicBezTo>
                  <a:pt x="f9425" y="f9426"/>
                  <a:pt x="f9427" y="f9428"/>
                  <a:pt x="f9429" y="f9430"/>
                </a:cubicBezTo>
                <a:cubicBezTo>
                  <a:pt x="f9431" y="f9432"/>
                  <a:pt x="f9433" y="f9434"/>
                  <a:pt x="f5436" y="f9434"/>
                </a:cubicBezTo>
                <a:cubicBezTo>
                  <a:pt x="f9435" y="f9434"/>
                  <a:pt x="f9436" y="f9437"/>
                  <a:pt x="f849" y="f9438"/>
                </a:cubicBezTo>
                <a:cubicBezTo>
                  <a:pt x="f9439" y="f9440"/>
                  <a:pt x="f9441" y="f9442"/>
                  <a:pt x="f9443" y="f9444"/>
                </a:cubicBezTo>
                <a:lnTo>
                  <a:pt x="f9443" y="f9445"/>
                </a:lnTo>
                <a:cubicBezTo>
                  <a:pt x="f6076" y="f9446"/>
                  <a:pt x="f9447" y="f9448"/>
                  <a:pt x="f9449" y="f9450"/>
                </a:cubicBezTo>
                <a:cubicBezTo>
                  <a:pt x="f9451" y="f9452"/>
                  <a:pt x="f290" y="f9343"/>
                  <a:pt x="f7940" y="f9343"/>
                </a:cubicBezTo>
                <a:close/>
                <a:moveTo>
                  <a:pt x="f8034" y="f9453"/>
                </a:moveTo>
                <a:cubicBezTo>
                  <a:pt x="f9454" y="f9453"/>
                  <a:pt x="f9455" y="f9456"/>
                  <a:pt x="f9457" y="f9458"/>
                </a:cubicBezTo>
                <a:cubicBezTo>
                  <a:pt x="f9459" y="f9460"/>
                  <a:pt x="f411" y="f9461"/>
                  <a:pt x="f411" y="f9462"/>
                </a:cubicBezTo>
                <a:cubicBezTo>
                  <a:pt x="f411" y="f9463"/>
                  <a:pt x="f9464" y="f9465"/>
                  <a:pt x="f9466" y="f9467"/>
                </a:cubicBezTo>
                <a:cubicBezTo>
                  <a:pt x="f9468" y="f9469"/>
                  <a:pt x="f3601" y="f9470"/>
                  <a:pt x="f9471" y="f9472"/>
                </a:cubicBezTo>
                <a:lnTo>
                  <a:pt x="f9473" y="f9474"/>
                </a:lnTo>
                <a:cubicBezTo>
                  <a:pt x="f9475" y="f9476"/>
                  <a:pt x="f9477" y="f9478"/>
                  <a:pt x="f9479" y="f9480"/>
                </a:cubicBezTo>
                <a:cubicBezTo>
                  <a:pt x="f9481" y="f9482"/>
                  <a:pt x="f9483" y="f9484"/>
                  <a:pt x="f9485" y="f9486"/>
                </a:cubicBezTo>
                <a:cubicBezTo>
                  <a:pt x="f9487" y="f9488"/>
                  <a:pt x="f6087" y="f9489"/>
                  <a:pt x="f6201" y="f9490"/>
                </a:cubicBezTo>
                <a:cubicBezTo>
                  <a:pt x="f9491" y="f9492"/>
                  <a:pt x="f9493" y="f9494"/>
                  <a:pt x="f9493" y="f9495"/>
                </a:cubicBezTo>
                <a:lnTo>
                  <a:pt x="f9493" y="f9496"/>
                </a:lnTo>
                <a:lnTo>
                  <a:pt x="f9497" y="f9496"/>
                </a:lnTo>
                <a:lnTo>
                  <a:pt x="f9497" y="f9498"/>
                </a:lnTo>
                <a:lnTo>
                  <a:pt x="f9499" y="f9498"/>
                </a:lnTo>
                <a:cubicBezTo>
                  <a:pt x="f9500" y="f9501"/>
                  <a:pt x="f8037" y="f9502"/>
                  <a:pt x="f8037" y="f9503"/>
                </a:cubicBezTo>
                <a:cubicBezTo>
                  <a:pt x="f8037" y="f9504"/>
                  <a:pt x="f8037" y="f9505"/>
                  <a:pt x="f8037" y="f9506"/>
                </a:cubicBezTo>
                <a:cubicBezTo>
                  <a:pt x="f8037" y="f9507"/>
                  <a:pt x="f977" y="f9508"/>
                  <a:pt x="f4304" y="f9509"/>
                </a:cubicBezTo>
                <a:cubicBezTo>
                  <a:pt x="f9510" y="f9511"/>
                  <a:pt x="f2889" y="f9512"/>
                  <a:pt x="f6767" y="f9513"/>
                </a:cubicBezTo>
                <a:lnTo>
                  <a:pt x="f9514" y="f9515"/>
                </a:lnTo>
                <a:cubicBezTo>
                  <a:pt x="f9516" y="f9517"/>
                  <a:pt x="f9518" y="f9519"/>
                  <a:pt x="f9520" y="f9521"/>
                </a:cubicBezTo>
                <a:cubicBezTo>
                  <a:pt x="f9522" y="f9523"/>
                  <a:pt x="f9005" y="f9524"/>
                  <a:pt x="f9005" y="f9525"/>
                </a:cubicBezTo>
                <a:cubicBezTo>
                  <a:pt x="f9005" y="f9526"/>
                  <a:pt x="f9527" y="f9528"/>
                  <a:pt x="f6105" y="f9529"/>
                </a:cubicBezTo>
                <a:cubicBezTo>
                  <a:pt x="f9530" y="f9531"/>
                  <a:pt x="f9532" y="f9533"/>
                  <a:pt x="f6103" y="f9534"/>
                </a:cubicBezTo>
                <a:cubicBezTo>
                  <a:pt x="f9535" y="f9536"/>
                  <a:pt x="f9537" y="f9538"/>
                  <a:pt x="f9539" y="f9540"/>
                </a:cubicBezTo>
                <a:cubicBezTo>
                  <a:pt x="f9541" y="f9542"/>
                  <a:pt x="f9543" y="f9544"/>
                  <a:pt x="f5537" y="f9544"/>
                </a:cubicBezTo>
                <a:cubicBezTo>
                  <a:pt x="f9545" y="f9544"/>
                  <a:pt x="f9546" y="f9547"/>
                  <a:pt x="f963" y="f9548"/>
                </a:cubicBezTo>
                <a:cubicBezTo>
                  <a:pt x="f9549" y="f9550"/>
                  <a:pt x="f9551" y="f9552"/>
                  <a:pt x="f9553" y="f9554"/>
                </a:cubicBezTo>
                <a:lnTo>
                  <a:pt x="f9553" y="f9555"/>
                </a:lnTo>
                <a:cubicBezTo>
                  <a:pt x="f6230" y="f9556"/>
                  <a:pt x="f9557" y="f9558"/>
                  <a:pt x="f9559" y="f9560"/>
                </a:cubicBezTo>
                <a:cubicBezTo>
                  <a:pt x="f9561" y="f9562"/>
                  <a:pt x="f418" y="f9453"/>
                  <a:pt x="f8034" y="f9453"/>
                </a:cubicBezTo>
                <a:close/>
                <a:moveTo>
                  <a:pt x="f8041" y="f9563"/>
                </a:moveTo>
                <a:cubicBezTo>
                  <a:pt x="f9564" y="f9563"/>
                  <a:pt x="f9565" y="f9566"/>
                  <a:pt x="f9567" y="f9568"/>
                </a:cubicBezTo>
                <a:cubicBezTo>
                  <a:pt x="f9569" y="f9570"/>
                  <a:pt x="f348" y="f9571"/>
                  <a:pt x="f348" y="f9572"/>
                </a:cubicBezTo>
                <a:cubicBezTo>
                  <a:pt x="f348" y="f9573"/>
                  <a:pt x="f9574" y="f9575"/>
                  <a:pt x="f9576" y="f9577"/>
                </a:cubicBezTo>
                <a:cubicBezTo>
                  <a:pt x="f9578" y="f9579"/>
                  <a:pt x="f3557" y="f9580"/>
                  <a:pt x="f9581" y="f9582"/>
                </a:cubicBezTo>
                <a:lnTo>
                  <a:pt x="f9583" y="f9584"/>
                </a:lnTo>
                <a:cubicBezTo>
                  <a:pt x="f9585" y="f9586"/>
                  <a:pt x="f9587" y="f9478"/>
                  <a:pt x="f9588" y="f9589"/>
                </a:cubicBezTo>
                <a:cubicBezTo>
                  <a:pt x="f9590" y="f9591"/>
                  <a:pt x="f9592" y="f9593"/>
                  <a:pt x="f9594" y="f9595"/>
                </a:cubicBezTo>
                <a:cubicBezTo>
                  <a:pt x="f9596" y="f9597"/>
                  <a:pt x="f6117" y="f9598"/>
                  <a:pt x="f6276" y="f9599"/>
                </a:cubicBezTo>
                <a:cubicBezTo>
                  <a:pt x="f9600" y="f9492"/>
                  <a:pt x="f9601" y="f9602"/>
                  <a:pt x="f9601" y="f9603"/>
                </a:cubicBezTo>
                <a:lnTo>
                  <a:pt x="f9601" y="f9496"/>
                </a:lnTo>
                <a:lnTo>
                  <a:pt x="f9604" y="f9496"/>
                </a:lnTo>
                <a:lnTo>
                  <a:pt x="f9604" y="f9605"/>
                </a:lnTo>
                <a:lnTo>
                  <a:pt x="f9606" y="f9605"/>
                </a:lnTo>
                <a:cubicBezTo>
                  <a:pt x="f9607" y="f9608"/>
                  <a:pt x="f8043" y="f9502"/>
                  <a:pt x="f8043" y="f9609"/>
                </a:cubicBezTo>
                <a:cubicBezTo>
                  <a:pt x="f8043" y="f9504"/>
                  <a:pt x="f8043" y="f9505"/>
                  <a:pt x="f8043" y="f9610"/>
                </a:cubicBezTo>
                <a:cubicBezTo>
                  <a:pt x="f8043" y="f9611"/>
                  <a:pt x="f955" y="f9508"/>
                  <a:pt x="f4265" y="f9612"/>
                </a:cubicBezTo>
                <a:cubicBezTo>
                  <a:pt x="f9613" y="f9614"/>
                  <a:pt x="f2842" y="f9512"/>
                  <a:pt x="f6727" y="f9615"/>
                </a:cubicBezTo>
                <a:lnTo>
                  <a:pt x="f9616" y="f9617"/>
                </a:lnTo>
                <a:cubicBezTo>
                  <a:pt x="f9618" y="f9517"/>
                  <a:pt x="f9619" y="f9620"/>
                  <a:pt x="f9621" y="f9622"/>
                </a:cubicBezTo>
                <a:cubicBezTo>
                  <a:pt x="f9623" y="f9624"/>
                  <a:pt x="f9032" y="f9524"/>
                  <a:pt x="f9032" y="f9625"/>
                </a:cubicBezTo>
                <a:cubicBezTo>
                  <a:pt x="f9032" y="f9626"/>
                  <a:pt x="f9627" y="f9528"/>
                  <a:pt x="f6129" y="f9628"/>
                </a:cubicBezTo>
                <a:cubicBezTo>
                  <a:pt x="f9629" y="f9531"/>
                  <a:pt x="f9630" y="f9533"/>
                  <a:pt x="f6128" y="f9631"/>
                </a:cubicBezTo>
                <a:cubicBezTo>
                  <a:pt x="f9632" y="f9536"/>
                  <a:pt x="f9633" y="f9538"/>
                  <a:pt x="f9634" y="f9635"/>
                </a:cubicBezTo>
                <a:cubicBezTo>
                  <a:pt x="f9636" y="f9637"/>
                  <a:pt x="f9638" y="f9639"/>
                  <a:pt x="f5519" y="f9639"/>
                </a:cubicBezTo>
                <a:cubicBezTo>
                  <a:pt x="f9640" y="f9639"/>
                  <a:pt x="f9641" y="f9642"/>
                  <a:pt x="f926" y="f9643"/>
                </a:cubicBezTo>
                <a:cubicBezTo>
                  <a:pt x="f9644" y="f9645"/>
                  <a:pt x="f9646" y="f9647"/>
                  <a:pt x="f9648" y="f9649"/>
                </a:cubicBezTo>
                <a:lnTo>
                  <a:pt x="f9648" y="f9555"/>
                </a:lnTo>
                <a:cubicBezTo>
                  <a:pt x="f6299" y="f9556"/>
                  <a:pt x="f9650" y="f9558"/>
                  <a:pt x="f9651" y="f9652"/>
                </a:cubicBezTo>
                <a:cubicBezTo>
                  <a:pt x="f9653" y="f9562"/>
                  <a:pt x="f362" y="f9563"/>
                  <a:pt x="f8041" y="f9563"/>
                </a:cubicBezTo>
                <a:close/>
                <a:moveTo>
                  <a:pt x="f2" y="f2"/>
                </a:moveTo>
                <a:lnTo>
                  <a:pt x="f3" y="f2"/>
                </a:lnTo>
                <a:lnTo>
                  <a:pt x="f3" y="f4"/>
                </a:lnTo>
                <a:lnTo>
                  <a:pt x="f2" y="f4"/>
                </a:ln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nvGrpSpPr>
          <p:cNvPr id="17" name="Group 35">
            <a:extLst>
              <a:ext uri="{FF2B5EF4-FFF2-40B4-BE49-F238E27FC236}">
                <a16:creationId xmlns:a16="http://schemas.microsoft.com/office/drawing/2014/main" id="{EB856E41-28BA-48AD-852A-9701FD8C3D3D}"/>
              </a:ext>
            </a:extLst>
          </p:cNvPr>
          <p:cNvGrpSpPr/>
          <p:nvPr/>
        </p:nvGrpSpPr>
        <p:grpSpPr>
          <a:xfrm>
            <a:off x="3646709" y="1378686"/>
            <a:ext cx="4984193" cy="3924833"/>
            <a:chOff x="3646709" y="1378686"/>
            <a:chExt cx="4984193" cy="3924833"/>
          </a:xfrm>
        </p:grpSpPr>
        <p:grpSp>
          <p:nvGrpSpPr>
            <p:cNvPr id="18" name="Group 34">
              <a:extLst>
                <a:ext uri="{FF2B5EF4-FFF2-40B4-BE49-F238E27FC236}">
                  <a16:creationId xmlns:a16="http://schemas.microsoft.com/office/drawing/2014/main" id="{A32F6B21-250D-4872-9E52-35A9490BC9F4}"/>
                </a:ext>
              </a:extLst>
            </p:cNvPr>
            <p:cNvGrpSpPr/>
            <p:nvPr/>
          </p:nvGrpSpPr>
          <p:grpSpPr>
            <a:xfrm>
              <a:off x="3646709" y="1378686"/>
              <a:ext cx="4984193" cy="3924833"/>
              <a:chOff x="3646709" y="1378686"/>
              <a:chExt cx="4984193" cy="3924833"/>
            </a:xfrm>
          </p:grpSpPr>
          <p:sp>
            <p:nvSpPr>
              <p:cNvPr id="19" name="Rectangle: Rounded Corners 1">
                <a:extLst>
                  <a:ext uri="{FF2B5EF4-FFF2-40B4-BE49-F238E27FC236}">
                    <a16:creationId xmlns:a16="http://schemas.microsoft.com/office/drawing/2014/main" id="{007FC89C-117E-47F4-B56F-B5659DDDD43E}"/>
                  </a:ext>
                </a:extLst>
              </p:cNvPr>
              <p:cNvSpPr/>
              <p:nvPr/>
            </p:nvSpPr>
            <p:spPr>
              <a:xfrm>
                <a:off x="3646709" y="1554480"/>
                <a:ext cx="4887687" cy="3749039"/>
              </a:xfrm>
              <a:custGeom>
                <a:avLst/>
                <a:gdLst>
                  <a:gd name="f0" fmla="val 10800000"/>
                  <a:gd name="f1" fmla="val 5400000"/>
                  <a:gd name="f2" fmla="val 16200000"/>
                  <a:gd name="f3" fmla="val w"/>
                  <a:gd name="f4" fmla="val h"/>
                  <a:gd name="f5" fmla="val ss"/>
                  <a:gd name="f6" fmla="val 0"/>
                  <a:gd name="f7" fmla="*/ 5419351 1 1725033"/>
                  <a:gd name="f8" fmla="val 45"/>
                  <a:gd name="f9" fmla="val 147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0" name="TextBox 2">
                <a:extLst>
                  <a:ext uri="{FF2B5EF4-FFF2-40B4-BE49-F238E27FC236}">
                    <a16:creationId xmlns:a16="http://schemas.microsoft.com/office/drawing/2014/main" id="{3851A059-E833-4BD5-BA80-23D416DCB7D4}"/>
                  </a:ext>
                </a:extLst>
              </p:cNvPr>
              <p:cNvSpPr txBox="1"/>
              <p:nvPr/>
            </p:nvSpPr>
            <p:spPr>
              <a:xfrm>
                <a:off x="4240758" y="1692142"/>
                <a:ext cx="373682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DOWNLOADING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CONFIDENTIAL DATA…</a:t>
                </a:r>
                <a:endParaRPr lang="en-GB" sz="2400" b="1" i="0" u="none" strike="noStrike" kern="1200" cap="none" spc="0" baseline="0">
                  <a:solidFill>
                    <a:srgbClr val="00FF00"/>
                  </a:solidFill>
                  <a:uFillTx/>
                  <a:latin typeface="Facsimile" pitchFamily="2"/>
                </a:endParaRPr>
              </a:p>
            </p:txBody>
          </p:sp>
          <p:grpSp>
            <p:nvGrpSpPr>
              <p:cNvPr id="21" name="Picture 3">
                <a:extLst>
                  <a:ext uri="{FF2B5EF4-FFF2-40B4-BE49-F238E27FC236}">
                    <a16:creationId xmlns:a16="http://schemas.microsoft.com/office/drawing/2014/main" id="{F82E0A18-5685-49AD-960E-66671416F94E}"/>
                  </a:ext>
                </a:extLst>
              </p:cNvPr>
              <p:cNvGrpSpPr/>
              <p:nvPr/>
            </p:nvGrpSpPr>
            <p:grpSpPr>
              <a:xfrm>
                <a:off x="5022314" y="2660794"/>
                <a:ext cx="2147367" cy="1536402"/>
                <a:chOff x="5022314" y="2660794"/>
                <a:chExt cx="2147367" cy="1536402"/>
              </a:xfrm>
            </p:grpSpPr>
            <p:sp>
              <p:nvSpPr>
                <p:cNvPr id="22" name="Freeform: Shape 5">
                  <a:extLst>
                    <a:ext uri="{FF2B5EF4-FFF2-40B4-BE49-F238E27FC236}">
                      <a16:creationId xmlns:a16="http://schemas.microsoft.com/office/drawing/2014/main" id="{839F076E-253F-4485-B087-B2B9297CA009}"/>
                    </a:ext>
                  </a:extLst>
                </p:cNvPr>
                <p:cNvSpPr/>
                <p:nvPr/>
              </p:nvSpPr>
              <p:spPr>
                <a:xfrm>
                  <a:off x="5034000" y="2672434"/>
                  <a:ext cx="1897544" cy="1513130"/>
                </a:xfrm>
                <a:custGeom>
                  <a:avLst/>
                  <a:gdLst>
                    <a:gd name="f0" fmla="val 10800000"/>
                    <a:gd name="f1" fmla="val 5400000"/>
                    <a:gd name="f2" fmla="val 180"/>
                    <a:gd name="f3" fmla="val w"/>
                    <a:gd name="f4" fmla="val h"/>
                    <a:gd name="f5" fmla="val 0"/>
                    <a:gd name="f6" fmla="val 2561962"/>
                    <a:gd name="f7" fmla="val 2042945"/>
                    <a:gd name="f8" fmla="val 1891009"/>
                    <a:gd name="f9" fmla="val 1974936"/>
                    <a:gd name="f10" fmla="val 2493844"/>
                    <a:gd name="f11" fmla="val 2042946"/>
                    <a:gd name="f12" fmla="val 2409783"/>
                    <a:gd name="f13" fmla="val 152179"/>
                    <a:gd name="f14" fmla="val 68118"/>
                    <a:gd name="f15" fmla="val 151978"/>
                    <a:gd name="f16" fmla="val 68050"/>
                    <a:gd name="f17" fmla="+- 0 0 -90"/>
                    <a:gd name="f18" fmla="*/ f3 1 2561962"/>
                    <a:gd name="f19" fmla="*/ f4 1 2042945"/>
                    <a:gd name="f20" fmla="+- f7 0 f5"/>
                    <a:gd name="f21" fmla="+- f6 0 f5"/>
                    <a:gd name="f22" fmla="*/ f17 f0 1"/>
                    <a:gd name="f23" fmla="*/ f21 1 2561962"/>
                    <a:gd name="f24" fmla="*/ f20 1 2042945"/>
                    <a:gd name="f25" fmla="*/ 2561962 f21 1"/>
                    <a:gd name="f26" fmla="*/ 1891009 f20 1"/>
                    <a:gd name="f27" fmla="*/ 2409783 f21 1"/>
                    <a:gd name="f28" fmla="*/ 2042946 f20 1"/>
                    <a:gd name="f29" fmla="*/ 152179 f21 1"/>
                    <a:gd name="f30" fmla="*/ 0 f21 1"/>
                    <a:gd name="f31" fmla="*/ 151978 f20 1"/>
                    <a:gd name="f32" fmla="*/ 0 f20 1"/>
                    <a:gd name="f33" fmla="*/ f22 1 f2"/>
                    <a:gd name="f34" fmla="*/ f25 1 2561962"/>
                    <a:gd name="f35" fmla="*/ f26 1 2042945"/>
                    <a:gd name="f36" fmla="*/ f27 1 2561962"/>
                    <a:gd name="f37" fmla="*/ f28 1 2042945"/>
                    <a:gd name="f38" fmla="*/ f29 1 2561962"/>
                    <a:gd name="f39" fmla="*/ f30 1 2561962"/>
                    <a:gd name="f40" fmla="*/ f31 1 2042945"/>
                    <a:gd name="f41" fmla="*/ f32 1 2042945"/>
                    <a:gd name="f42" fmla="*/ f5 1 f23"/>
                    <a:gd name="f43" fmla="*/ f6 1 f23"/>
                    <a:gd name="f44" fmla="*/ f5 1 f24"/>
                    <a:gd name="f45" fmla="*/ f7 1 f24"/>
                    <a:gd name="f46" fmla="+- f33 0 f1"/>
                    <a:gd name="f47" fmla="*/ f34 1 f23"/>
                    <a:gd name="f48" fmla="*/ f35 1 f24"/>
                    <a:gd name="f49" fmla="*/ f36 1 f23"/>
                    <a:gd name="f50" fmla="*/ f37 1 f24"/>
                    <a:gd name="f51" fmla="*/ f38 1 f23"/>
                    <a:gd name="f52" fmla="*/ f39 1 f23"/>
                    <a:gd name="f53" fmla="*/ f40 1 f24"/>
                    <a:gd name="f54" fmla="*/ f41 1 f24"/>
                    <a:gd name="f55" fmla="*/ f42 f18 1"/>
                    <a:gd name="f56" fmla="*/ f43 f18 1"/>
                    <a:gd name="f57" fmla="*/ f45 f19 1"/>
                    <a:gd name="f58" fmla="*/ f44 f19 1"/>
                    <a:gd name="f59" fmla="*/ f47 f18 1"/>
                    <a:gd name="f60" fmla="*/ f48 f19 1"/>
                    <a:gd name="f61" fmla="*/ f49 f18 1"/>
                    <a:gd name="f62" fmla="*/ f50 f19 1"/>
                    <a:gd name="f63" fmla="*/ f51 f18 1"/>
                    <a:gd name="f64" fmla="*/ f52 f18 1"/>
                    <a:gd name="f65" fmla="*/ f53 f19 1"/>
                    <a:gd name="f66" fmla="*/ f54 f19 1"/>
                  </a:gdLst>
                  <a:ahLst/>
                  <a:cxnLst>
                    <a:cxn ang="3cd4">
                      <a:pos x="hc" y="t"/>
                    </a:cxn>
                    <a:cxn ang="0">
                      <a:pos x="r" y="vc"/>
                    </a:cxn>
                    <a:cxn ang="cd4">
                      <a:pos x="hc" y="b"/>
                    </a:cxn>
                    <a:cxn ang="cd2">
                      <a:pos x="l" y="vc"/>
                    </a:cxn>
                    <a:cxn ang="f46">
                      <a:pos x="f59" y="f60"/>
                    </a:cxn>
                    <a:cxn ang="f46">
                      <a:pos x="f61" y="f62"/>
                    </a:cxn>
                    <a:cxn ang="f46">
                      <a:pos x="f63" y="f62"/>
                    </a:cxn>
                    <a:cxn ang="f46">
                      <a:pos x="f64" y="f60"/>
                    </a:cxn>
                    <a:cxn ang="f46">
                      <a:pos x="f64" y="f65"/>
                    </a:cxn>
                    <a:cxn ang="f46">
                      <a:pos x="f63" y="f66"/>
                    </a:cxn>
                    <a:cxn ang="f46">
                      <a:pos x="f61" y="f66"/>
                    </a:cxn>
                    <a:cxn ang="f46">
                      <a:pos x="f59" y="f65"/>
                    </a:cxn>
                    <a:cxn ang="f46">
                      <a:pos x="f59" y="f60"/>
                    </a:cxn>
                  </a:cxnLst>
                  <a:rect l="f55" t="f58" r="f56" b="f57"/>
                  <a:pathLst>
                    <a:path w="2561962" h="2042945">
                      <a:moveTo>
                        <a:pt x="f6" y="f8"/>
                      </a:moveTo>
                      <a:cubicBezTo>
                        <a:pt x="f6" y="f9"/>
                        <a:pt x="f10" y="f11"/>
                        <a:pt x="f12" y="f11"/>
                      </a:cubicBezTo>
                      <a:lnTo>
                        <a:pt x="f13" y="f11"/>
                      </a:lnTo>
                      <a:cubicBezTo>
                        <a:pt x="f14" y="f11"/>
                        <a:pt x="f5" y="f9"/>
                        <a:pt x="f5" y="f8"/>
                      </a:cubicBezTo>
                      <a:lnTo>
                        <a:pt x="f5" y="f15"/>
                      </a:lnTo>
                      <a:cubicBezTo>
                        <a:pt x="f5" y="f16"/>
                        <a:pt x="f14" y="f5"/>
                        <a:pt x="f13" y="f5"/>
                      </a:cubicBezTo>
                      <a:lnTo>
                        <a:pt x="f12" y="f5"/>
                      </a:lnTo>
                      <a:cubicBezTo>
                        <a:pt x="f10" y="f5"/>
                        <a:pt x="f6" y="f16"/>
                        <a:pt x="f6" y="f15"/>
                      </a:cubicBezTo>
                      <a:lnTo>
                        <a:pt x="f6" y="f8"/>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3" name="Freeform: Shape 6">
                  <a:extLst>
                    <a:ext uri="{FF2B5EF4-FFF2-40B4-BE49-F238E27FC236}">
                      <a16:creationId xmlns:a16="http://schemas.microsoft.com/office/drawing/2014/main" id="{C6E26091-F38C-4F74-945C-F5DCCAF03949}"/>
                    </a:ext>
                  </a:extLst>
                </p:cNvPr>
                <p:cNvSpPr/>
                <p:nvPr/>
              </p:nvSpPr>
              <p:spPr>
                <a:xfrm>
                  <a:off x="5022314" y="2660794"/>
                  <a:ext cx="1920889" cy="1536402"/>
                </a:xfrm>
                <a:custGeom>
                  <a:avLst/>
                  <a:gdLst>
                    <a:gd name="f0" fmla="val 10800000"/>
                    <a:gd name="f1" fmla="val 5400000"/>
                    <a:gd name="f2" fmla="val 180"/>
                    <a:gd name="f3" fmla="val w"/>
                    <a:gd name="f4" fmla="val h"/>
                    <a:gd name="f5" fmla="val 0"/>
                    <a:gd name="f6" fmla="val 2593480"/>
                    <a:gd name="f7" fmla="val 2074372"/>
                    <a:gd name="f8" fmla="val 2577742"/>
                    <a:gd name="f9" fmla="val 1906722"/>
                    <a:gd name="f10" fmla="val 2562003"/>
                    <a:gd name="f11" fmla="val 1944410"/>
                    <a:gd name="f12" fmla="val 2546757"/>
                    <a:gd name="f13" fmla="val 1978333"/>
                    <a:gd name="f14" fmla="val 2522042"/>
                    <a:gd name="f15" fmla="val 2003049"/>
                    <a:gd name="f16" fmla="val 2497287"/>
                    <a:gd name="f17" fmla="val 2027724"/>
                    <a:gd name="f18" fmla="val 2463269"/>
                    <a:gd name="f19" fmla="val 2042946"/>
                    <a:gd name="f20" fmla="val 2425563"/>
                    <a:gd name="f21" fmla="val 167959"/>
                    <a:gd name="f22" fmla="val 130211"/>
                    <a:gd name="f23" fmla="val 96193"/>
                    <a:gd name="f24" fmla="val 71479"/>
                    <a:gd name="f25" fmla="val 46764"/>
                    <a:gd name="f26" fmla="val 31518"/>
                    <a:gd name="f27" fmla="val 167691"/>
                    <a:gd name="f28" fmla="val 130004"/>
                    <a:gd name="f29" fmla="val 96040"/>
                    <a:gd name="f30" fmla="val 71324"/>
                    <a:gd name="f31" fmla="val 46649"/>
                    <a:gd name="f32" fmla="val 31427"/>
                    <a:gd name="f33" fmla="val 75048"/>
                    <a:gd name="f34" fmla="val 2518313"/>
                    <a:gd name="f35" fmla="val 75208"/>
                    <a:gd name="f36" fmla="val 41"/>
                    <a:gd name="f37" fmla="val 1999325"/>
                    <a:gd name="f38" fmla="val 2074373"/>
                    <a:gd name="f39" fmla="+- 0 0 -90"/>
                    <a:gd name="f40" fmla="*/ f3 1 2593480"/>
                    <a:gd name="f41" fmla="*/ f4 1 2074372"/>
                    <a:gd name="f42" fmla="+- f7 0 f5"/>
                    <a:gd name="f43" fmla="+- f6 0 f5"/>
                    <a:gd name="f44" fmla="*/ f39 f0 1"/>
                    <a:gd name="f45" fmla="*/ f43 1 2593480"/>
                    <a:gd name="f46" fmla="*/ f42 1 2074372"/>
                    <a:gd name="f47" fmla="*/ 2577742 f43 1"/>
                    <a:gd name="f48" fmla="*/ 1906722 f42 1"/>
                    <a:gd name="f49" fmla="*/ 2562003 f43 1"/>
                    <a:gd name="f50" fmla="*/ 2522042 f43 1"/>
                    <a:gd name="f51" fmla="*/ 2003049 f42 1"/>
                    <a:gd name="f52" fmla="*/ 2425563 f43 1"/>
                    <a:gd name="f53" fmla="*/ 2042946 f42 1"/>
                    <a:gd name="f54" fmla="*/ 167959 f43 1"/>
                    <a:gd name="f55" fmla="*/ 71479 f43 1"/>
                    <a:gd name="f56" fmla="*/ 31518 f43 1"/>
                    <a:gd name="f57" fmla="*/ 167691 f42 1"/>
                    <a:gd name="f58" fmla="*/ 71324 f42 1"/>
                    <a:gd name="f59" fmla="*/ 31427 f42 1"/>
                    <a:gd name="f60" fmla="*/ 2593480 f43 1"/>
                    <a:gd name="f61" fmla="*/ 0 f42 1"/>
                    <a:gd name="f62" fmla="*/ 0 f43 1"/>
                    <a:gd name="f63" fmla="*/ 2074373 f42 1"/>
                    <a:gd name="f64" fmla="*/ f44 1 f2"/>
                    <a:gd name="f65" fmla="*/ f47 1 2593480"/>
                    <a:gd name="f66" fmla="*/ f48 1 2074372"/>
                    <a:gd name="f67" fmla="*/ f49 1 2593480"/>
                    <a:gd name="f68" fmla="*/ f50 1 2593480"/>
                    <a:gd name="f69" fmla="*/ f51 1 2074372"/>
                    <a:gd name="f70" fmla="*/ f52 1 2593480"/>
                    <a:gd name="f71" fmla="*/ f53 1 2074372"/>
                    <a:gd name="f72" fmla="*/ f54 1 2593480"/>
                    <a:gd name="f73" fmla="*/ f55 1 2593480"/>
                    <a:gd name="f74" fmla="*/ f56 1 2593480"/>
                    <a:gd name="f75" fmla="*/ f57 1 2074372"/>
                    <a:gd name="f76" fmla="*/ f58 1 2074372"/>
                    <a:gd name="f77" fmla="*/ f59 1 2074372"/>
                    <a:gd name="f78" fmla="*/ f60 1 2593480"/>
                    <a:gd name="f79" fmla="*/ f61 1 2074372"/>
                    <a:gd name="f80" fmla="*/ f62 1 2593480"/>
                    <a:gd name="f81" fmla="*/ f63 1 2074372"/>
                    <a:gd name="f82" fmla="*/ f5 1 f45"/>
                    <a:gd name="f83" fmla="*/ f6 1 f45"/>
                    <a:gd name="f84" fmla="*/ f5 1 f46"/>
                    <a:gd name="f85" fmla="*/ f7 1 f46"/>
                    <a:gd name="f86" fmla="+- f64 0 f1"/>
                    <a:gd name="f87" fmla="*/ f65 1 f45"/>
                    <a:gd name="f88" fmla="*/ f66 1 f46"/>
                    <a:gd name="f89" fmla="*/ f67 1 f45"/>
                    <a:gd name="f90" fmla="*/ f68 1 f45"/>
                    <a:gd name="f91" fmla="*/ f69 1 f46"/>
                    <a:gd name="f92" fmla="*/ f70 1 f45"/>
                    <a:gd name="f93" fmla="*/ f71 1 f46"/>
                    <a:gd name="f94" fmla="*/ f72 1 f45"/>
                    <a:gd name="f95" fmla="*/ f73 1 f45"/>
                    <a:gd name="f96" fmla="*/ f74 1 f45"/>
                    <a:gd name="f97" fmla="*/ f75 1 f46"/>
                    <a:gd name="f98" fmla="*/ f76 1 f46"/>
                    <a:gd name="f99" fmla="*/ f77 1 f46"/>
                    <a:gd name="f100" fmla="*/ f78 1 f45"/>
                    <a:gd name="f101" fmla="*/ f79 1 f46"/>
                    <a:gd name="f102" fmla="*/ f80 1 f45"/>
                    <a:gd name="f103" fmla="*/ f81 1 f46"/>
                    <a:gd name="f104" fmla="*/ f82 f40 1"/>
                    <a:gd name="f105" fmla="*/ f83 f40 1"/>
                    <a:gd name="f106" fmla="*/ f85 f41 1"/>
                    <a:gd name="f107" fmla="*/ f84 f41 1"/>
                    <a:gd name="f108" fmla="*/ f87 f40 1"/>
                    <a:gd name="f109" fmla="*/ f88 f41 1"/>
                    <a:gd name="f110" fmla="*/ f89 f40 1"/>
                    <a:gd name="f111" fmla="*/ f90 f40 1"/>
                    <a:gd name="f112" fmla="*/ f91 f41 1"/>
                    <a:gd name="f113" fmla="*/ f92 f40 1"/>
                    <a:gd name="f114" fmla="*/ f93 f41 1"/>
                    <a:gd name="f115" fmla="*/ f94 f40 1"/>
                    <a:gd name="f116" fmla="*/ f95 f40 1"/>
                    <a:gd name="f117" fmla="*/ f96 f40 1"/>
                    <a:gd name="f118" fmla="*/ f97 f41 1"/>
                    <a:gd name="f119" fmla="*/ f98 f41 1"/>
                    <a:gd name="f120" fmla="*/ f99 f41 1"/>
                    <a:gd name="f121" fmla="*/ f100 f40 1"/>
                    <a:gd name="f122" fmla="*/ f101 f41 1"/>
                    <a:gd name="f123" fmla="*/ f102 f40 1"/>
                    <a:gd name="f124" fmla="*/ f103 f41 1"/>
                  </a:gdLst>
                  <a:ahLst/>
                  <a:cxnLst>
                    <a:cxn ang="3cd4">
                      <a:pos x="hc" y="t"/>
                    </a:cxn>
                    <a:cxn ang="0">
                      <a:pos x="r" y="vc"/>
                    </a:cxn>
                    <a:cxn ang="cd4">
                      <a:pos x="hc" y="b"/>
                    </a:cxn>
                    <a:cxn ang="cd2">
                      <a:pos x="l" y="vc"/>
                    </a:cxn>
                    <a:cxn ang="f86">
                      <a:pos x="f108" y="f109"/>
                    </a:cxn>
                    <a:cxn ang="f86">
                      <a:pos x="f110" y="f109"/>
                    </a:cxn>
                    <a:cxn ang="f86">
                      <a:pos x="f111" y="f112"/>
                    </a:cxn>
                    <a:cxn ang="f86">
                      <a:pos x="f113" y="f114"/>
                    </a:cxn>
                    <a:cxn ang="f86">
                      <a:pos x="f115" y="f114"/>
                    </a:cxn>
                    <a:cxn ang="f86">
                      <a:pos x="f116" y="f112"/>
                    </a:cxn>
                    <a:cxn ang="f86">
                      <a:pos x="f117" y="f109"/>
                    </a:cxn>
                    <a:cxn ang="f86">
                      <a:pos x="f117" y="f118"/>
                    </a:cxn>
                    <a:cxn ang="f86">
                      <a:pos x="f116" y="f119"/>
                    </a:cxn>
                    <a:cxn ang="f86">
                      <a:pos x="f115" y="f120"/>
                    </a:cxn>
                    <a:cxn ang="f86">
                      <a:pos x="f113" y="f120"/>
                    </a:cxn>
                    <a:cxn ang="f86">
                      <a:pos x="f111" y="f119"/>
                    </a:cxn>
                    <a:cxn ang="f86">
                      <a:pos x="f110" y="f118"/>
                    </a:cxn>
                    <a:cxn ang="f86">
                      <a:pos x="f110" y="f109"/>
                    </a:cxn>
                    <a:cxn ang="f86">
                      <a:pos x="f121" y="f109"/>
                    </a:cxn>
                    <a:cxn ang="f86">
                      <a:pos x="f121" y="f118"/>
                    </a:cxn>
                    <a:cxn ang="f86">
                      <a:pos x="f113" y="f122"/>
                    </a:cxn>
                    <a:cxn ang="f86">
                      <a:pos x="f115" y="f122"/>
                    </a:cxn>
                    <a:cxn ang="f86">
                      <a:pos x="f123" y="f118"/>
                    </a:cxn>
                    <a:cxn ang="f86">
                      <a:pos x="f123" y="f109"/>
                    </a:cxn>
                    <a:cxn ang="f86">
                      <a:pos x="f115" y="f124"/>
                    </a:cxn>
                    <a:cxn ang="f86">
                      <a:pos x="f113" y="f124"/>
                    </a:cxn>
                    <a:cxn ang="f86">
                      <a:pos x="f121" y="f109"/>
                    </a:cxn>
                    <a:cxn ang="f86">
                      <a:pos x="f108" y="f109"/>
                    </a:cxn>
                  </a:cxnLst>
                  <a:rect l="f104" t="f107" r="f105" b="f106"/>
                  <a:pathLst>
                    <a:path w="2593480" h="2074372">
                      <a:moveTo>
                        <a:pt x="f8" y="f9"/>
                      </a:moveTo>
                      <a:lnTo>
                        <a:pt x="f10" y="f9"/>
                      </a:lnTo>
                      <a:cubicBezTo>
                        <a:pt x="f10" y="f11"/>
                        <a:pt x="f12" y="f13"/>
                        <a:pt x="f14" y="f15"/>
                      </a:cubicBezTo>
                      <a:cubicBezTo>
                        <a:pt x="f16" y="f17"/>
                        <a:pt x="f18" y="f19"/>
                        <a:pt x="f20" y="f19"/>
                      </a:cubicBezTo>
                      <a:lnTo>
                        <a:pt x="f21" y="f19"/>
                      </a:lnTo>
                      <a:cubicBezTo>
                        <a:pt x="f22" y="f19"/>
                        <a:pt x="f23" y="f17"/>
                        <a:pt x="f24" y="f15"/>
                      </a:cubicBezTo>
                      <a:cubicBezTo>
                        <a:pt x="f25" y="f13"/>
                        <a:pt x="f26" y="f11"/>
                        <a:pt x="f26" y="f9"/>
                      </a:cubicBezTo>
                      <a:lnTo>
                        <a:pt x="f26" y="f27"/>
                      </a:lnTo>
                      <a:cubicBezTo>
                        <a:pt x="f26" y="f28"/>
                        <a:pt x="f25" y="f29"/>
                        <a:pt x="f24" y="f30"/>
                      </a:cubicBezTo>
                      <a:cubicBezTo>
                        <a:pt x="f23" y="f31"/>
                        <a:pt x="f22" y="f32"/>
                        <a:pt x="f21" y="f32"/>
                      </a:cubicBezTo>
                      <a:lnTo>
                        <a:pt x="f20" y="f32"/>
                      </a:lnTo>
                      <a:cubicBezTo>
                        <a:pt x="f18" y="f32"/>
                        <a:pt x="f16" y="f31"/>
                        <a:pt x="f14" y="f30"/>
                      </a:cubicBezTo>
                      <a:cubicBezTo>
                        <a:pt x="f12" y="f29"/>
                        <a:pt x="f10" y="f28"/>
                        <a:pt x="f10" y="f27"/>
                      </a:cubicBezTo>
                      <a:lnTo>
                        <a:pt x="f10" y="f9"/>
                      </a:lnTo>
                      <a:lnTo>
                        <a:pt x="f6" y="f9"/>
                      </a:lnTo>
                      <a:lnTo>
                        <a:pt x="f6" y="f27"/>
                      </a:lnTo>
                      <a:cubicBezTo>
                        <a:pt x="f6" y="f33"/>
                        <a:pt x="f34" y="f5"/>
                        <a:pt x="f20" y="f5"/>
                      </a:cubicBezTo>
                      <a:lnTo>
                        <a:pt x="f21" y="f5"/>
                      </a:lnTo>
                      <a:cubicBezTo>
                        <a:pt x="f35" y="f5"/>
                        <a:pt x="f36" y="f33"/>
                        <a:pt x="f5" y="f27"/>
                      </a:cubicBezTo>
                      <a:lnTo>
                        <a:pt x="f5" y="f9"/>
                      </a:lnTo>
                      <a:cubicBezTo>
                        <a:pt x="f36" y="f37"/>
                        <a:pt x="f35" y="f38"/>
                        <a:pt x="f21" y="f38"/>
                      </a:cubicBezTo>
                      <a:lnTo>
                        <a:pt x="f20" y="f38"/>
                      </a:lnTo>
                      <a:cubicBezTo>
                        <a:pt x="f34" y="f38"/>
                        <a:pt x="f6" y="f37"/>
                        <a:pt x="f6"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4" name="Freeform: Shape 7">
                  <a:extLst>
                    <a:ext uri="{FF2B5EF4-FFF2-40B4-BE49-F238E27FC236}">
                      <a16:creationId xmlns:a16="http://schemas.microsoft.com/office/drawing/2014/main" id="{F8543E90-B5DE-4711-878E-00E3DCC6F003}"/>
                    </a:ext>
                  </a:extLst>
                </p:cNvPr>
                <p:cNvSpPr/>
                <p:nvPr/>
              </p:nvSpPr>
              <p:spPr>
                <a:xfrm>
                  <a:off x="5140308" y="2775606"/>
                  <a:ext cx="1684928" cy="1409959"/>
                </a:xfrm>
                <a:custGeom>
                  <a:avLst/>
                  <a:gdLst>
                    <a:gd name="f0" fmla="val 10800000"/>
                    <a:gd name="f1" fmla="val 5400000"/>
                    <a:gd name="f2" fmla="val 180"/>
                    <a:gd name="f3" fmla="val w"/>
                    <a:gd name="f4" fmla="val h"/>
                    <a:gd name="f5" fmla="val 0"/>
                    <a:gd name="f6" fmla="val 2274899"/>
                    <a:gd name="f7" fmla="val 1903653"/>
                    <a:gd name="f8" fmla="val 2274900"/>
                    <a:gd name="f9" fmla="+- 0 0 -90"/>
                    <a:gd name="f10" fmla="*/ f3 1 2274899"/>
                    <a:gd name="f11" fmla="*/ f4 1 1903653"/>
                    <a:gd name="f12" fmla="+- f7 0 f5"/>
                    <a:gd name="f13" fmla="+- f6 0 f5"/>
                    <a:gd name="f14" fmla="*/ f9 f0 1"/>
                    <a:gd name="f15" fmla="*/ f13 1 2274899"/>
                    <a:gd name="f16" fmla="*/ f12 1 1903653"/>
                    <a:gd name="f17" fmla="*/ 2274900 f13 1"/>
                    <a:gd name="f18" fmla="*/ 1903653 f12 1"/>
                    <a:gd name="f19" fmla="*/ 0 f13 1"/>
                    <a:gd name="f20" fmla="*/ 0 f12 1"/>
                    <a:gd name="f21" fmla="*/ f14 1 f2"/>
                    <a:gd name="f22" fmla="*/ f17 1 2274899"/>
                    <a:gd name="f23" fmla="*/ f18 1 1903653"/>
                    <a:gd name="f24" fmla="*/ f19 1 2274899"/>
                    <a:gd name="f25" fmla="*/ f20 1 1903653"/>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 ang="f30">
                      <a:pos x="f39" y="f40"/>
                    </a:cxn>
                  </a:cxnLst>
                  <a:rect l="f35" t="f38" r="f36" b="f37"/>
                  <a:pathLst>
                    <a:path w="2274899" h="1903653">
                      <a:moveTo>
                        <a:pt x="f8" y="f7"/>
                      </a:moveTo>
                      <a:lnTo>
                        <a:pt x="f5" y="f7"/>
                      </a:lnTo>
                      <a:lnTo>
                        <a:pt x="f5" y="f5"/>
                      </a:lnTo>
                      <a:lnTo>
                        <a:pt x="f8" y="f5"/>
                      </a:lnTo>
                      <a:lnTo>
                        <a:pt x="f8" y="f7"/>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5" name="Freeform: Shape 8">
                  <a:extLst>
                    <a:ext uri="{FF2B5EF4-FFF2-40B4-BE49-F238E27FC236}">
                      <a16:creationId xmlns:a16="http://schemas.microsoft.com/office/drawing/2014/main" id="{5A9C5408-EE36-4BA0-B558-EA0A8164C8B2}"/>
                    </a:ext>
                  </a:extLst>
                </p:cNvPr>
                <p:cNvSpPr/>
                <p:nvPr/>
              </p:nvSpPr>
              <p:spPr>
                <a:xfrm>
                  <a:off x="5128650" y="2763966"/>
                  <a:ext cx="1708236" cy="1433230"/>
                </a:xfrm>
                <a:custGeom>
                  <a:avLst/>
                  <a:gdLst>
                    <a:gd name="f0" fmla="val 10800000"/>
                    <a:gd name="f1" fmla="val 5400000"/>
                    <a:gd name="f2" fmla="val 180"/>
                    <a:gd name="f3" fmla="val w"/>
                    <a:gd name="f4" fmla="val h"/>
                    <a:gd name="f5" fmla="val 0"/>
                    <a:gd name="f6" fmla="val 2306376"/>
                    <a:gd name="f7" fmla="val 1935079"/>
                    <a:gd name="f8" fmla="val 2290638"/>
                    <a:gd name="f9" fmla="val 1919367"/>
                    <a:gd name="f10" fmla="val 1903653"/>
                    <a:gd name="f11" fmla="val 31477"/>
                    <a:gd name="f12" fmla="val 31427"/>
                    <a:gd name="f13" fmla="val 2274900"/>
                    <a:gd name="f14" fmla="val 2306377"/>
                    <a:gd name="f15" fmla="val 15713"/>
                    <a:gd name="f16" fmla="val 11580"/>
                    <a:gd name="f17" fmla="val 2304696"/>
                    <a:gd name="f18" fmla="val 7529"/>
                    <a:gd name="f19" fmla="val 2301786"/>
                    <a:gd name="f20" fmla="val 4583"/>
                    <a:gd name="f21" fmla="val 2298835"/>
                    <a:gd name="f22" fmla="val 1678"/>
                    <a:gd name="f23" fmla="val 2294778"/>
                    <a:gd name="f24" fmla="val 15738"/>
                    <a:gd name="f25" fmla="val 11599"/>
                    <a:gd name="f26" fmla="val 7541"/>
                    <a:gd name="f27" fmla="val 4590"/>
                    <a:gd name="f28" fmla="val 1680"/>
                    <a:gd name="f29" fmla="val 1923500"/>
                    <a:gd name="f30" fmla="val 1927551"/>
                    <a:gd name="f31" fmla="val 1930497"/>
                    <a:gd name="f32" fmla="val 1933402"/>
                    <a:gd name="f33" fmla="val 1935080"/>
                    <a:gd name="f34" fmla="+- 0 0 -90"/>
                    <a:gd name="f35" fmla="*/ f3 1 2306376"/>
                    <a:gd name="f36" fmla="*/ f4 1 1935079"/>
                    <a:gd name="f37" fmla="+- f7 0 f5"/>
                    <a:gd name="f38" fmla="+- f6 0 f5"/>
                    <a:gd name="f39" fmla="*/ f34 f0 1"/>
                    <a:gd name="f40" fmla="*/ f38 1 2306376"/>
                    <a:gd name="f41" fmla="*/ f37 1 1935079"/>
                    <a:gd name="f42" fmla="*/ 2290638 f38 1"/>
                    <a:gd name="f43" fmla="*/ 1919367 f37 1"/>
                    <a:gd name="f44" fmla="*/ 1903653 f37 1"/>
                    <a:gd name="f45" fmla="*/ 31477 f38 1"/>
                    <a:gd name="f46" fmla="*/ 31427 f37 1"/>
                    <a:gd name="f47" fmla="*/ 2274900 f38 1"/>
                    <a:gd name="f48" fmla="*/ 2306377 f38 1"/>
                    <a:gd name="f49" fmla="*/ 15713 f37 1"/>
                    <a:gd name="f50" fmla="*/ 2301786 f38 1"/>
                    <a:gd name="f51" fmla="*/ 4583 f37 1"/>
                    <a:gd name="f52" fmla="*/ 0 f37 1"/>
                    <a:gd name="f53" fmla="*/ 15738 f38 1"/>
                    <a:gd name="f54" fmla="*/ 4590 f38 1"/>
                    <a:gd name="f55" fmla="*/ 0 f38 1"/>
                    <a:gd name="f56" fmla="*/ 1930497 f37 1"/>
                    <a:gd name="f57" fmla="*/ 1935080 f37 1"/>
                    <a:gd name="f58" fmla="*/ f39 1 f2"/>
                    <a:gd name="f59" fmla="*/ f42 1 2306376"/>
                    <a:gd name="f60" fmla="*/ f43 1 1935079"/>
                    <a:gd name="f61" fmla="*/ f44 1 1935079"/>
                    <a:gd name="f62" fmla="*/ f45 1 2306376"/>
                    <a:gd name="f63" fmla="*/ f46 1 1935079"/>
                    <a:gd name="f64" fmla="*/ f47 1 2306376"/>
                    <a:gd name="f65" fmla="*/ f48 1 2306376"/>
                    <a:gd name="f66" fmla="*/ f49 1 1935079"/>
                    <a:gd name="f67" fmla="*/ f50 1 2306376"/>
                    <a:gd name="f68" fmla="*/ f51 1 1935079"/>
                    <a:gd name="f69" fmla="*/ f52 1 1935079"/>
                    <a:gd name="f70" fmla="*/ f53 1 2306376"/>
                    <a:gd name="f71" fmla="*/ f54 1 2306376"/>
                    <a:gd name="f72" fmla="*/ f55 1 2306376"/>
                    <a:gd name="f73" fmla="*/ f56 1 1935079"/>
                    <a:gd name="f74" fmla="*/ f57 1 1935079"/>
                    <a:gd name="f75" fmla="*/ f5 1 f40"/>
                    <a:gd name="f76" fmla="*/ f6 1 f40"/>
                    <a:gd name="f77" fmla="*/ f5 1 f41"/>
                    <a:gd name="f78" fmla="*/ f7 1 f41"/>
                    <a:gd name="f79" fmla="+- f58 0 f1"/>
                    <a:gd name="f80" fmla="*/ f59 1 f40"/>
                    <a:gd name="f81" fmla="*/ f60 1 f41"/>
                    <a:gd name="f82" fmla="*/ f61 1 f41"/>
                    <a:gd name="f83" fmla="*/ f62 1 f40"/>
                    <a:gd name="f84" fmla="*/ f63 1 f41"/>
                    <a:gd name="f85" fmla="*/ f64 1 f40"/>
                    <a:gd name="f86" fmla="*/ f65 1 f40"/>
                    <a:gd name="f87" fmla="*/ f66 1 f41"/>
                    <a:gd name="f88" fmla="*/ f67 1 f40"/>
                    <a:gd name="f89" fmla="*/ f68 1 f41"/>
                    <a:gd name="f90" fmla="*/ f69 1 f41"/>
                    <a:gd name="f91" fmla="*/ f70 1 f40"/>
                    <a:gd name="f92" fmla="*/ f71 1 f40"/>
                    <a:gd name="f93" fmla="*/ f72 1 f40"/>
                    <a:gd name="f94" fmla="*/ f73 1 f41"/>
                    <a:gd name="f95" fmla="*/ f74 1 f41"/>
                    <a:gd name="f96" fmla="*/ f75 f35 1"/>
                    <a:gd name="f97" fmla="*/ f76 f35 1"/>
                    <a:gd name="f98" fmla="*/ f78 f36 1"/>
                    <a:gd name="f99" fmla="*/ f77 f36 1"/>
                    <a:gd name="f100" fmla="*/ f80 f35 1"/>
                    <a:gd name="f101" fmla="*/ f81 f36 1"/>
                    <a:gd name="f102" fmla="*/ f82 f36 1"/>
                    <a:gd name="f103" fmla="*/ f83 f35 1"/>
                    <a:gd name="f104" fmla="*/ f84 f36 1"/>
                    <a:gd name="f105" fmla="*/ f85 f35 1"/>
                    <a:gd name="f106" fmla="*/ f86 f35 1"/>
                    <a:gd name="f107" fmla="*/ f87 f36 1"/>
                    <a:gd name="f108" fmla="*/ f88 f35 1"/>
                    <a:gd name="f109" fmla="*/ f89 f36 1"/>
                    <a:gd name="f110" fmla="*/ f90 f36 1"/>
                    <a:gd name="f111" fmla="*/ f91 f35 1"/>
                    <a:gd name="f112" fmla="*/ f92 f35 1"/>
                    <a:gd name="f113" fmla="*/ f93 f35 1"/>
                    <a:gd name="f114" fmla="*/ f94 f36 1"/>
                    <a:gd name="f115" fmla="*/ f95 f36 1"/>
                  </a:gdLst>
                  <a:ahLst/>
                  <a:cxnLst>
                    <a:cxn ang="3cd4">
                      <a:pos x="hc" y="t"/>
                    </a:cxn>
                    <a:cxn ang="0">
                      <a:pos x="r" y="vc"/>
                    </a:cxn>
                    <a:cxn ang="cd4">
                      <a:pos x="hc" y="b"/>
                    </a:cxn>
                    <a:cxn ang="cd2">
                      <a:pos x="l" y="vc"/>
                    </a:cxn>
                    <a:cxn ang="f79">
                      <a:pos x="f100" y="f101"/>
                    </a:cxn>
                    <a:cxn ang="f79">
                      <a:pos x="f100" y="f102"/>
                    </a:cxn>
                    <a:cxn ang="f79">
                      <a:pos x="f103" y="f102"/>
                    </a:cxn>
                    <a:cxn ang="f79">
                      <a:pos x="f103" y="f104"/>
                    </a:cxn>
                    <a:cxn ang="f79">
                      <a:pos x="f105" y="f104"/>
                    </a:cxn>
                    <a:cxn ang="f79">
                      <a:pos x="f105" y="f101"/>
                    </a:cxn>
                    <a:cxn ang="f79">
                      <a:pos x="f100" y="f101"/>
                    </a:cxn>
                    <a:cxn ang="f79">
                      <a:pos x="f100" y="f102"/>
                    </a:cxn>
                    <a:cxn ang="f79">
                      <a:pos x="f100" y="f101"/>
                    </a:cxn>
                    <a:cxn ang="f79">
                      <a:pos x="f106" y="f101"/>
                    </a:cxn>
                    <a:cxn ang="f79">
                      <a:pos x="f106" y="f107"/>
                    </a:cxn>
                    <a:cxn ang="f79">
                      <a:pos x="f108" y="f109"/>
                    </a:cxn>
                    <a:cxn ang="f79">
                      <a:pos x="f100" y="f110"/>
                    </a:cxn>
                    <a:cxn ang="f79">
                      <a:pos x="f111" y="f110"/>
                    </a:cxn>
                    <a:cxn ang="f79">
                      <a:pos x="f112" y="f109"/>
                    </a:cxn>
                    <a:cxn ang="f79">
                      <a:pos x="f113" y="f107"/>
                    </a:cxn>
                    <a:cxn ang="f79">
                      <a:pos x="f113" y="f101"/>
                    </a:cxn>
                    <a:cxn ang="f79">
                      <a:pos x="f112" y="f114"/>
                    </a:cxn>
                    <a:cxn ang="f79">
                      <a:pos x="f111" y="f115"/>
                    </a:cxn>
                    <a:cxn ang="f79">
                      <a:pos x="f100" y="f115"/>
                    </a:cxn>
                    <a:cxn ang="f79">
                      <a:pos x="f108" y="f114"/>
                    </a:cxn>
                    <a:cxn ang="f79">
                      <a:pos x="f106" y="f101"/>
                    </a:cxn>
                    <a:cxn ang="f79">
                      <a:pos x="f100" y="f101"/>
                    </a:cxn>
                  </a:cxnLst>
                  <a:rect l="f96" t="f99" r="f97" b="f98"/>
                  <a:pathLst>
                    <a:path w="2306376" h="1935079">
                      <a:moveTo>
                        <a:pt x="f8" y="f9"/>
                      </a:moveTo>
                      <a:lnTo>
                        <a:pt x="f8" y="f10"/>
                      </a:lnTo>
                      <a:lnTo>
                        <a:pt x="f11" y="f10"/>
                      </a:lnTo>
                      <a:lnTo>
                        <a:pt x="f11" y="f12"/>
                      </a:lnTo>
                      <a:lnTo>
                        <a:pt x="f13" y="f12"/>
                      </a:lnTo>
                      <a:lnTo>
                        <a:pt x="f13" y="f9"/>
                      </a:lnTo>
                      <a:lnTo>
                        <a:pt x="f8" y="f9"/>
                      </a:lnTo>
                      <a:lnTo>
                        <a:pt x="f8" y="f10"/>
                      </a:lnTo>
                      <a:lnTo>
                        <a:pt x="f8" y="f9"/>
                      </a:lnTo>
                      <a:lnTo>
                        <a:pt x="f14" y="f9"/>
                      </a:lnTo>
                      <a:lnTo>
                        <a:pt x="f14" y="f15"/>
                      </a:lnTo>
                      <a:cubicBezTo>
                        <a:pt x="f14" y="f16"/>
                        <a:pt x="f17" y="f18"/>
                        <a:pt x="f19" y="f20"/>
                      </a:cubicBezTo>
                      <a:cubicBezTo>
                        <a:pt x="f21" y="f22"/>
                        <a:pt x="f23" y="f5"/>
                        <a:pt x="f8" y="f5"/>
                      </a:cubicBezTo>
                      <a:lnTo>
                        <a:pt x="f24" y="f5"/>
                      </a:lnTo>
                      <a:cubicBezTo>
                        <a:pt x="f25" y="f5"/>
                        <a:pt x="f26" y="f22"/>
                        <a:pt x="f27" y="f20"/>
                      </a:cubicBezTo>
                      <a:cubicBezTo>
                        <a:pt x="f28" y="f18"/>
                        <a:pt x="f5" y="f16"/>
                        <a:pt x="f5" y="f15"/>
                      </a:cubicBezTo>
                      <a:lnTo>
                        <a:pt x="f5" y="f9"/>
                      </a:lnTo>
                      <a:cubicBezTo>
                        <a:pt x="f5" y="f29"/>
                        <a:pt x="f28" y="f30"/>
                        <a:pt x="f27" y="f31"/>
                      </a:cubicBezTo>
                      <a:cubicBezTo>
                        <a:pt x="f26" y="f32"/>
                        <a:pt x="f25" y="f33"/>
                        <a:pt x="f24" y="f33"/>
                      </a:cubicBezTo>
                      <a:lnTo>
                        <a:pt x="f8" y="f33"/>
                      </a:lnTo>
                      <a:cubicBezTo>
                        <a:pt x="f23" y="f33"/>
                        <a:pt x="f21" y="f32"/>
                        <a:pt x="f19" y="f31"/>
                      </a:cubicBezTo>
                      <a:cubicBezTo>
                        <a:pt x="f17" y="f30"/>
                        <a:pt x="f14" y="f29"/>
                        <a:pt x="f14"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6" name="Freeform: Shape 9">
                  <a:extLst>
                    <a:ext uri="{FF2B5EF4-FFF2-40B4-BE49-F238E27FC236}">
                      <a16:creationId xmlns:a16="http://schemas.microsoft.com/office/drawing/2014/main" id="{ED35E4E8-B373-4DEE-B1BA-EC8B46F084B6}"/>
                    </a:ext>
                  </a:extLst>
                </p:cNvPr>
                <p:cNvSpPr/>
                <p:nvPr/>
              </p:nvSpPr>
              <p:spPr>
                <a:xfrm>
                  <a:off x="5049682" y="2821308"/>
                  <a:ext cx="2108341" cy="1364257"/>
                </a:xfrm>
                <a:custGeom>
                  <a:avLst/>
                  <a:gdLst>
                    <a:gd name="f0" fmla="val 10800000"/>
                    <a:gd name="f1" fmla="val 5400000"/>
                    <a:gd name="f2" fmla="val 180"/>
                    <a:gd name="f3" fmla="val w"/>
                    <a:gd name="f4" fmla="val h"/>
                    <a:gd name="f5" fmla="val 0"/>
                    <a:gd name="f6" fmla="val 2846569"/>
                    <a:gd name="f7" fmla="val 1841945"/>
                    <a:gd name="f8" fmla="val 2566570"/>
                    <a:gd name="f9" fmla="val 1697824"/>
                    <a:gd name="f10" fmla="val 2552348"/>
                    <a:gd name="f11" fmla="val 1777414"/>
                    <a:gd name="f12" fmla="val 2472672"/>
                    <a:gd name="f13" fmla="val 2388611"/>
                    <a:gd name="f14" fmla="val 131007"/>
                    <a:gd name="f15" fmla="val 46946"/>
                    <a:gd name="f16" fmla="+- 0 0 10926"/>
                    <a:gd name="f17" fmla="val 1739"/>
                    <a:gd name="f18" fmla="val 205396"/>
                    <a:gd name="f19" fmla="val 416446"/>
                    <a:gd name="f20" fmla="val 218060"/>
                    <a:gd name="f21" fmla="val 336856"/>
                    <a:gd name="f22" fmla="val 297285"/>
                    <a:gd name="f23" fmla="val 272284"/>
                    <a:gd name="f24" fmla="val 382371"/>
                    <a:gd name="f25" fmla="val 1114085"/>
                    <a:gd name="f26" fmla="val 1343645"/>
                    <a:gd name="f27" fmla="val 2715839"/>
                    <a:gd name="f28" fmla="val 2801089"/>
                    <a:gd name="f29" fmla="val 2858633"/>
                    <a:gd name="f30" fmla="val 64531"/>
                    <a:gd name="f31" fmla="val 2844411"/>
                    <a:gd name="f32" fmla="val 144162"/>
                    <a:gd name="f33" fmla="+- 0 0 -90"/>
                    <a:gd name="f34" fmla="*/ f3 1 2846569"/>
                    <a:gd name="f35" fmla="*/ f4 1 1841945"/>
                    <a:gd name="f36" fmla="+- f7 0 f5"/>
                    <a:gd name="f37" fmla="+- f6 0 f5"/>
                    <a:gd name="f38" fmla="*/ f33 f0 1"/>
                    <a:gd name="f39" fmla="*/ f37 1 2846569"/>
                    <a:gd name="f40" fmla="*/ f36 1 1841945"/>
                    <a:gd name="f41" fmla="*/ 2566570 f37 1"/>
                    <a:gd name="f42" fmla="*/ 1697824 f36 1"/>
                    <a:gd name="f43" fmla="*/ 2388611 f37 1"/>
                    <a:gd name="f44" fmla="*/ 1841945 f36 1"/>
                    <a:gd name="f45" fmla="*/ 131007 f37 1"/>
                    <a:gd name="f46" fmla="*/ 1739 f37 1"/>
                    <a:gd name="f47" fmla="*/ 205396 f37 1"/>
                    <a:gd name="f48" fmla="*/ 416446 f36 1"/>
                    <a:gd name="f49" fmla="*/ 382371 f37 1"/>
                    <a:gd name="f50" fmla="*/ 272284 f36 1"/>
                    <a:gd name="f51" fmla="*/ 1114085 f37 1"/>
                    <a:gd name="f52" fmla="*/ 1343645 f37 1"/>
                    <a:gd name="f53" fmla="*/ 0 f36 1"/>
                    <a:gd name="f54" fmla="*/ 2715839 f37 1"/>
                    <a:gd name="f55" fmla="*/ 2844411 f37 1"/>
                    <a:gd name="f56" fmla="*/ 144162 f36 1"/>
                    <a:gd name="f57" fmla="*/ f38 1 f2"/>
                    <a:gd name="f58" fmla="*/ f41 1 2846569"/>
                    <a:gd name="f59" fmla="*/ f42 1 1841945"/>
                    <a:gd name="f60" fmla="*/ f43 1 2846569"/>
                    <a:gd name="f61" fmla="*/ f44 1 1841945"/>
                    <a:gd name="f62" fmla="*/ f45 1 2846569"/>
                    <a:gd name="f63" fmla="*/ f46 1 2846569"/>
                    <a:gd name="f64" fmla="*/ f47 1 2846569"/>
                    <a:gd name="f65" fmla="*/ f48 1 1841945"/>
                    <a:gd name="f66" fmla="*/ f49 1 2846569"/>
                    <a:gd name="f67" fmla="*/ f50 1 1841945"/>
                    <a:gd name="f68" fmla="*/ f51 1 2846569"/>
                    <a:gd name="f69" fmla="*/ f52 1 2846569"/>
                    <a:gd name="f70" fmla="*/ f53 1 1841945"/>
                    <a:gd name="f71" fmla="*/ f54 1 2846569"/>
                    <a:gd name="f72" fmla="*/ f55 1 2846569"/>
                    <a:gd name="f73" fmla="*/ f56 1 1841945"/>
                    <a:gd name="f74" fmla="*/ f5 1 f39"/>
                    <a:gd name="f75" fmla="*/ f6 1 f39"/>
                    <a:gd name="f76" fmla="*/ f5 1 f40"/>
                    <a:gd name="f77" fmla="*/ f7 1 f40"/>
                    <a:gd name="f78" fmla="+- f57 0 f1"/>
                    <a:gd name="f79" fmla="*/ f58 1 f39"/>
                    <a:gd name="f80" fmla="*/ f59 1 f40"/>
                    <a:gd name="f81" fmla="*/ f60 1 f39"/>
                    <a:gd name="f82" fmla="*/ f61 1 f40"/>
                    <a:gd name="f83" fmla="*/ f62 1 f39"/>
                    <a:gd name="f84" fmla="*/ f63 1 f39"/>
                    <a:gd name="f85" fmla="*/ f64 1 f39"/>
                    <a:gd name="f86" fmla="*/ f65 1 f40"/>
                    <a:gd name="f87" fmla="*/ f66 1 f39"/>
                    <a:gd name="f88" fmla="*/ f67 1 f40"/>
                    <a:gd name="f89" fmla="*/ f68 1 f39"/>
                    <a:gd name="f90" fmla="*/ f69 1 f39"/>
                    <a:gd name="f91" fmla="*/ f70 1 f40"/>
                    <a:gd name="f92" fmla="*/ f71 1 f39"/>
                    <a:gd name="f93" fmla="*/ f72 1 f39"/>
                    <a:gd name="f94" fmla="*/ f73 1 f40"/>
                    <a:gd name="f95" fmla="*/ f74 f34 1"/>
                    <a:gd name="f96" fmla="*/ f75 f34 1"/>
                    <a:gd name="f97" fmla="*/ f77 f35 1"/>
                    <a:gd name="f98" fmla="*/ f76 f35 1"/>
                    <a:gd name="f99" fmla="*/ f79 f34 1"/>
                    <a:gd name="f100" fmla="*/ f80 f35 1"/>
                    <a:gd name="f101" fmla="*/ f81 f34 1"/>
                    <a:gd name="f102" fmla="*/ f82 f35 1"/>
                    <a:gd name="f103" fmla="*/ f83 f34 1"/>
                    <a:gd name="f104" fmla="*/ f84 f34 1"/>
                    <a:gd name="f105" fmla="*/ f85 f34 1"/>
                    <a:gd name="f106" fmla="*/ f86 f35 1"/>
                    <a:gd name="f107" fmla="*/ f87 f34 1"/>
                    <a:gd name="f108" fmla="*/ f88 f35 1"/>
                    <a:gd name="f109" fmla="*/ f89 f34 1"/>
                    <a:gd name="f110" fmla="*/ f90 f34 1"/>
                    <a:gd name="f111" fmla="*/ f91 f35 1"/>
                    <a:gd name="f112" fmla="*/ f92 f34 1"/>
                    <a:gd name="f113" fmla="*/ f93 f34 1"/>
                    <a:gd name="f114" fmla="*/ f94 f35 1"/>
                  </a:gdLst>
                  <a:ahLst/>
                  <a:cxnLst>
                    <a:cxn ang="3cd4">
                      <a:pos x="hc" y="t"/>
                    </a:cxn>
                    <a:cxn ang="0">
                      <a:pos x="r" y="vc"/>
                    </a:cxn>
                    <a:cxn ang="cd4">
                      <a:pos x="hc" y="b"/>
                    </a:cxn>
                    <a:cxn ang="cd2">
                      <a:pos x="l" y="vc"/>
                    </a:cxn>
                    <a:cxn ang="f78">
                      <a:pos x="f99" y="f100"/>
                    </a:cxn>
                    <a:cxn ang="f78">
                      <a:pos x="f101" y="f102"/>
                    </a:cxn>
                    <a:cxn ang="f78">
                      <a:pos x="f103" y="f102"/>
                    </a:cxn>
                    <a:cxn ang="f78">
                      <a:pos x="f104" y="f100"/>
                    </a:cxn>
                    <a:cxn ang="f78">
                      <a:pos x="f105" y="f106"/>
                    </a:cxn>
                    <a:cxn ang="f78">
                      <a:pos x="f107" y="f108"/>
                    </a:cxn>
                    <a:cxn ang="f78">
                      <a:pos x="f109" y="f108"/>
                    </a:cxn>
                    <a:cxn ang="f78">
                      <a:pos x="f110" y="f111"/>
                    </a:cxn>
                    <a:cxn ang="f78">
                      <a:pos x="f112" y="f111"/>
                    </a:cxn>
                    <a:cxn ang="f78">
                      <a:pos x="f113" y="f114"/>
                    </a:cxn>
                    <a:cxn ang="f78">
                      <a:pos x="f99" y="f100"/>
                    </a:cxn>
                  </a:cxnLst>
                  <a:rect l="f95" t="f98" r="f96" b="f97"/>
                  <a:pathLst>
                    <a:path w="2846569" h="1841945">
                      <a:moveTo>
                        <a:pt x="f8" y="f9"/>
                      </a:moveTo>
                      <a:cubicBezTo>
                        <a:pt x="f10" y="f11"/>
                        <a:pt x="f12" y="f7"/>
                        <a:pt x="f13" y="f7"/>
                      </a:cubicBezTo>
                      <a:lnTo>
                        <a:pt x="f14" y="f7"/>
                      </a:lnTo>
                      <a:cubicBezTo>
                        <a:pt x="f15" y="f7"/>
                        <a:pt x="f16" y="f11"/>
                        <a:pt x="f17" y="f9"/>
                      </a:cubicBezTo>
                      <a:lnTo>
                        <a:pt x="f18" y="f19"/>
                      </a:lnTo>
                      <a:cubicBezTo>
                        <a:pt x="f20" y="f21"/>
                        <a:pt x="f22" y="f23"/>
                        <a:pt x="f24" y="f23"/>
                      </a:cubicBezTo>
                      <a:lnTo>
                        <a:pt x="f25" y="f23"/>
                      </a:lnTo>
                      <a:lnTo>
                        <a:pt x="f26" y="f5"/>
                      </a:lnTo>
                      <a:lnTo>
                        <a:pt x="f27" y="f5"/>
                      </a:lnTo>
                      <a:cubicBezTo>
                        <a:pt x="f28" y="f5"/>
                        <a:pt x="f29" y="f30"/>
                        <a:pt x="f31" y="f32"/>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7" name="Freeform: Shape 10">
                  <a:extLst>
                    <a:ext uri="{FF2B5EF4-FFF2-40B4-BE49-F238E27FC236}">
                      <a16:creationId xmlns:a16="http://schemas.microsoft.com/office/drawing/2014/main" id="{D707763F-2E58-4A67-80D4-F88EE6B29506}"/>
                    </a:ext>
                  </a:extLst>
                </p:cNvPr>
                <p:cNvSpPr/>
                <p:nvPr/>
              </p:nvSpPr>
              <p:spPr>
                <a:xfrm>
                  <a:off x="5038005" y="2809667"/>
                  <a:ext cx="2131676" cy="1387528"/>
                </a:xfrm>
                <a:custGeom>
                  <a:avLst/>
                  <a:gdLst>
                    <a:gd name="f0" fmla="val 10800000"/>
                    <a:gd name="f1" fmla="val 5400000"/>
                    <a:gd name="f2" fmla="val 180"/>
                    <a:gd name="f3" fmla="val w"/>
                    <a:gd name="f4" fmla="val h"/>
                    <a:gd name="f5" fmla="val 0"/>
                    <a:gd name="f6" fmla="val 2878083"/>
                    <a:gd name="f7" fmla="val 1873372"/>
                    <a:gd name="f8" fmla="val 2582332"/>
                    <a:gd name="f9" fmla="val 1713537"/>
                    <a:gd name="f10" fmla="val 2566840"/>
                    <a:gd name="f11" fmla="val 1710755"/>
                    <a:gd name="f12" fmla="val 2560528"/>
                    <a:gd name="f13" fmla="val 1746233"/>
                    <a:gd name="f14" fmla="val 2539256"/>
                    <a:gd name="f15" fmla="val 1779255"/>
                    <a:gd name="f16" fmla="val 2509624"/>
                    <a:gd name="f17" fmla="val 1803235"/>
                    <a:gd name="f18" fmla="val 2479991"/>
                    <a:gd name="f19" fmla="val 1827255"/>
                    <a:gd name="f20" fmla="val 2442326"/>
                    <a:gd name="f21" fmla="val 1841986"/>
                    <a:gd name="f22" fmla="val 2404373"/>
                    <a:gd name="f23" fmla="val 1841945"/>
                    <a:gd name="f24" fmla="val 146769"/>
                    <a:gd name="f25" fmla="val 112259"/>
                    <a:gd name="f26" fmla="val 1841904"/>
                    <a:gd name="f27" fmla="val 83610"/>
                    <a:gd name="f28" fmla="val 1830038"/>
                    <a:gd name="f29" fmla="val 63487"/>
                    <a:gd name="f30" fmla="val 1811010"/>
                    <a:gd name="f31" fmla="val 43363"/>
                    <a:gd name="f32" fmla="val 1791900"/>
                    <a:gd name="f33" fmla="val 31518"/>
                    <a:gd name="f34" fmla="val 1765670"/>
                    <a:gd name="f35" fmla="val 31477"/>
                    <a:gd name="f36" fmla="val 1735143"/>
                    <a:gd name="f37" fmla="val 1728924"/>
                    <a:gd name="f38" fmla="val 31969"/>
                    <a:gd name="f39" fmla="val 1722540"/>
                    <a:gd name="f40" fmla="val 33034"/>
                    <a:gd name="f41" fmla="val 1715993"/>
                    <a:gd name="f42" fmla="val 236691"/>
                    <a:gd name="f43" fmla="val 434614"/>
                    <a:gd name="f44" fmla="val 242306"/>
                    <a:gd name="f45" fmla="val 399259"/>
                    <a:gd name="f46" fmla="val 263004"/>
                    <a:gd name="f47" fmla="val 366359"/>
                    <a:gd name="f48" fmla="val 292432"/>
                    <a:gd name="f49" fmla="val 342421"/>
                    <a:gd name="f50" fmla="val 321859"/>
                    <a:gd name="f51" fmla="val 318442"/>
                    <a:gd name="f52" fmla="val 359607"/>
                    <a:gd name="f53" fmla="val 303670"/>
                    <a:gd name="f54" fmla="val 398133"/>
                    <a:gd name="f55" fmla="val 303710"/>
                    <a:gd name="f56" fmla="val 1129847"/>
                    <a:gd name="f57" fmla="val 1134520"/>
                    <a:gd name="f58" fmla="val 1138864"/>
                    <a:gd name="f59" fmla="val 301664"/>
                    <a:gd name="f60" fmla="val 1141897"/>
                    <a:gd name="f61" fmla="val 298104"/>
                    <a:gd name="f62" fmla="val 1366702"/>
                    <a:gd name="f63" fmla="val 31427"/>
                    <a:gd name="f64" fmla="val 2731601"/>
                    <a:gd name="f65" fmla="val 2766275"/>
                    <a:gd name="f66" fmla="val 31468"/>
                    <a:gd name="f67" fmla="val 2794924"/>
                    <a:gd name="f68" fmla="val 43130"/>
                    <a:gd name="f69" fmla="val 2814925"/>
                    <a:gd name="f70" fmla="val 61749"/>
                    <a:gd name="f71" fmla="val 2834885"/>
                    <a:gd name="f72" fmla="val 80449"/>
                    <a:gd name="f73" fmla="val 2846525"/>
                    <a:gd name="f74" fmla="val 106024"/>
                    <a:gd name="f75" fmla="val 2846607"/>
                    <a:gd name="f76" fmla="val 135978"/>
                    <a:gd name="f77" fmla="val 142812"/>
                    <a:gd name="f78" fmla="val 2845951"/>
                    <a:gd name="f79" fmla="val 149891"/>
                    <a:gd name="f80" fmla="val 2844680"/>
                    <a:gd name="f81" fmla="val 157134"/>
                    <a:gd name="f82" fmla="val 2597825"/>
                    <a:gd name="f83" fmla="val 1716279"/>
                    <a:gd name="f84" fmla="val 2875665"/>
                    <a:gd name="f85" fmla="val 162658"/>
                    <a:gd name="f86" fmla="val 2877264"/>
                    <a:gd name="f87" fmla="val 153615"/>
                    <a:gd name="f88" fmla="val 2878084"/>
                    <a:gd name="f89" fmla="val 144694"/>
                    <a:gd name="f90" fmla="val 2878124"/>
                    <a:gd name="f91" fmla="val 97677"/>
                    <a:gd name="f92" fmla="val 2862632"/>
                    <a:gd name="f93" fmla="val 63140"/>
                    <a:gd name="f94" fmla="val 2836401"/>
                    <a:gd name="f95" fmla="val 38792"/>
                    <a:gd name="f96" fmla="val 2810171"/>
                    <a:gd name="f97" fmla="val 14322"/>
                    <a:gd name="f98" fmla="val 2773407"/>
                    <a:gd name="f99" fmla="val 1359407"/>
                    <a:gd name="f100" fmla="val 1354735"/>
                    <a:gd name="f101" fmla="val 1350349"/>
                    <a:gd name="f102" fmla="val 2046"/>
                    <a:gd name="f103" fmla="val 1347357"/>
                    <a:gd name="f104" fmla="val 5606"/>
                    <a:gd name="f105" fmla="val 1122511"/>
                    <a:gd name="f106" fmla="val 272284"/>
                    <a:gd name="f107" fmla="val 351574"/>
                    <a:gd name="f108" fmla="val 272325"/>
                    <a:gd name="f109" fmla="val 307186"/>
                    <a:gd name="f110" fmla="val 289838"/>
                    <a:gd name="f111" fmla="val 272554"/>
                    <a:gd name="f112" fmla="val 318073"/>
                    <a:gd name="f113" fmla="val 237921"/>
                    <a:gd name="f114" fmla="val 346268"/>
                    <a:gd name="f115" fmla="val 212674"/>
                    <a:gd name="f116" fmla="val 385469"/>
                    <a:gd name="f117" fmla="val 205624"/>
                    <a:gd name="f118" fmla="val 429704"/>
                    <a:gd name="f119" fmla="val 1926"/>
                    <a:gd name="f120" fmla="val 1711041"/>
                    <a:gd name="f121" fmla="val 656"/>
                    <a:gd name="f122" fmla="val 1719184"/>
                    <a:gd name="f123" fmla="val 1727246"/>
                    <a:gd name="f124" fmla="+- 0 0 41"/>
                    <a:gd name="f125" fmla="val 1773977"/>
                    <a:gd name="f126" fmla="val 15493"/>
                    <a:gd name="f127" fmla="val 1809005"/>
                    <a:gd name="f128" fmla="val 41805"/>
                    <a:gd name="f129" fmla="val 1833843"/>
                    <a:gd name="f130" fmla="val 68118"/>
                    <a:gd name="f131" fmla="val 1858723"/>
                    <a:gd name="f132" fmla="val 104964"/>
                    <a:gd name="f133" fmla="val 1873413"/>
                    <a:gd name="f134" fmla="val 2450482"/>
                    <a:gd name="f135" fmla="val 1873331"/>
                    <a:gd name="f136" fmla="val 2494664"/>
                    <a:gd name="f137" fmla="val 1855817"/>
                    <a:gd name="f138" fmla="val 2529461"/>
                    <a:gd name="f139" fmla="val 1827664"/>
                    <a:gd name="f140" fmla="val 2564217"/>
                    <a:gd name="f141" fmla="val 1799470"/>
                    <a:gd name="f142" fmla="val 2589914"/>
                    <a:gd name="f143" fmla="val 1760391"/>
                    <a:gd name="f144" fmla="+- 0 0 -90"/>
                    <a:gd name="f145" fmla="*/ f3 1 2878083"/>
                    <a:gd name="f146" fmla="*/ f4 1 1873372"/>
                    <a:gd name="f147" fmla="+- f7 0 f5"/>
                    <a:gd name="f148" fmla="+- f6 0 f5"/>
                    <a:gd name="f149" fmla="*/ f144 f0 1"/>
                    <a:gd name="f150" fmla="*/ f148 1 2878083"/>
                    <a:gd name="f151" fmla="*/ f147 1 1873372"/>
                    <a:gd name="f152" fmla="*/ 2582332 f148 1"/>
                    <a:gd name="f153" fmla="*/ 1713537 f147 1"/>
                    <a:gd name="f154" fmla="*/ 2566840 f148 1"/>
                    <a:gd name="f155" fmla="*/ 1710755 f147 1"/>
                    <a:gd name="f156" fmla="*/ 2509624 f148 1"/>
                    <a:gd name="f157" fmla="*/ 1803235 f147 1"/>
                    <a:gd name="f158" fmla="*/ 2404373 f148 1"/>
                    <a:gd name="f159" fmla="*/ 1841945 f147 1"/>
                    <a:gd name="f160" fmla="*/ 146769 f148 1"/>
                    <a:gd name="f161" fmla="*/ 63487 f148 1"/>
                    <a:gd name="f162" fmla="*/ 1811010 f147 1"/>
                    <a:gd name="f163" fmla="*/ 31477 f148 1"/>
                    <a:gd name="f164" fmla="*/ 1735143 f147 1"/>
                    <a:gd name="f165" fmla="*/ 33034 f148 1"/>
                    <a:gd name="f166" fmla="*/ 1715993 f147 1"/>
                    <a:gd name="f167" fmla="*/ 236691 f148 1"/>
                    <a:gd name="f168" fmla="*/ 434614 f147 1"/>
                    <a:gd name="f169" fmla="*/ 292432 f148 1"/>
                    <a:gd name="f170" fmla="*/ 342421 f147 1"/>
                    <a:gd name="f171" fmla="*/ 398133 f148 1"/>
                    <a:gd name="f172" fmla="*/ 303710 f147 1"/>
                    <a:gd name="f173" fmla="*/ 1129847 f148 1"/>
                    <a:gd name="f174" fmla="*/ 1141897 f148 1"/>
                    <a:gd name="f175" fmla="*/ 298104 f147 1"/>
                    <a:gd name="f176" fmla="*/ 1366702 f148 1"/>
                    <a:gd name="f177" fmla="*/ 31427 f147 1"/>
                    <a:gd name="f178" fmla="*/ 2731601 f148 1"/>
                    <a:gd name="f179" fmla="*/ 2814925 f148 1"/>
                    <a:gd name="f180" fmla="*/ 61749 f147 1"/>
                    <a:gd name="f181" fmla="*/ 2846607 f148 1"/>
                    <a:gd name="f182" fmla="*/ 135978 f147 1"/>
                    <a:gd name="f183" fmla="*/ 2844680 f148 1"/>
                    <a:gd name="f184" fmla="*/ 157134 f147 1"/>
                    <a:gd name="f185" fmla="*/ 2597825 f148 1"/>
                    <a:gd name="f186" fmla="*/ 1716279 f147 1"/>
                    <a:gd name="f187" fmla="*/ 2875665 f148 1"/>
                    <a:gd name="f188" fmla="*/ 162658 f147 1"/>
                    <a:gd name="f189" fmla="*/ 2878084 f148 1"/>
                    <a:gd name="f190" fmla="*/ 2836401 f148 1"/>
                    <a:gd name="f191" fmla="*/ 38792 f147 1"/>
                    <a:gd name="f192" fmla="*/ 0 f147 1"/>
                    <a:gd name="f193" fmla="*/ 1359407 f148 1"/>
                    <a:gd name="f194" fmla="*/ 1347357 f148 1"/>
                    <a:gd name="f195" fmla="*/ 5606 f147 1"/>
                    <a:gd name="f196" fmla="*/ 1122511 f148 1"/>
                    <a:gd name="f197" fmla="*/ 272284 f147 1"/>
                    <a:gd name="f198" fmla="*/ 272554 f148 1"/>
                    <a:gd name="f199" fmla="*/ 318073 f147 1"/>
                    <a:gd name="f200" fmla="*/ 205624 f148 1"/>
                    <a:gd name="f201" fmla="*/ 429704 f147 1"/>
                    <a:gd name="f202" fmla="*/ 1926 f148 1"/>
                    <a:gd name="f203" fmla="*/ 1711041 f147 1"/>
                    <a:gd name="f204" fmla="*/ 0 f148 1"/>
                    <a:gd name="f205" fmla="*/ 41805 f148 1"/>
                    <a:gd name="f206" fmla="*/ 1833843 f147 1"/>
                    <a:gd name="f207" fmla="*/ 1873372 f147 1"/>
                    <a:gd name="f208" fmla="*/ 2529461 f148 1"/>
                    <a:gd name="f209" fmla="*/ 1827664 f147 1"/>
                    <a:gd name="f210" fmla="*/ f149 1 f2"/>
                    <a:gd name="f211" fmla="*/ f152 1 2878083"/>
                    <a:gd name="f212" fmla="*/ f153 1 1873372"/>
                    <a:gd name="f213" fmla="*/ f154 1 2878083"/>
                    <a:gd name="f214" fmla="*/ f155 1 1873372"/>
                    <a:gd name="f215" fmla="*/ f156 1 2878083"/>
                    <a:gd name="f216" fmla="*/ f157 1 1873372"/>
                    <a:gd name="f217" fmla="*/ f158 1 2878083"/>
                    <a:gd name="f218" fmla="*/ f159 1 1873372"/>
                    <a:gd name="f219" fmla="*/ f160 1 2878083"/>
                    <a:gd name="f220" fmla="*/ f161 1 2878083"/>
                    <a:gd name="f221" fmla="*/ f162 1 1873372"/>
                    <a:gd name="f222" fmla="*/ f163 1 2878083"/>
                    <a:gd name="f223" fmla="*/ f164 1 1873372"/>
                    <a:gd name="f224" fmla="*/ f165 1 2878083"/>
                    <a:gd name="f225" fmla="*/ f166 1 1873372"/>
                    <a:gd name="f226" fmla="*/ f167 1 2878083"/>
                    <a:gd name="f227" fmla="*/ f168 1 1873372"/>
                    <a:gd name="f228" fmla="*/ f169 1 2878083"/>
                    <a:gd name="f229" fmla="*/ f170 1 1873372"/>
                    <a:gd name="f230" fmla="*/ f171 1 2878083"/>
                    <a:gd name="f231" fmla="*/ f172 1 1873372"/>
                    <a:gd name="f232" fmla="*/ f173 1 2878083"/>
                    <a:gd name="f233" fmla="*/ f174 1 2878083"/>
                    <a:gd name="f234" fmla="*/ f175 1 1873372"/>
                    <a:gd name="f235" fmla="*/ f176 1 2878083"/>
                    <a:gd name="f236" fmla="*/ f177 1 1873372"/>
                    <a:gd name="f237" fmla="*/ f178 1 2878083"/>
                    <a:gd name="f238" fmla="*/ f179 1 2878083"/>
                    <a:gd name="f239" fmla="*/ f180 1 1873372"/>
                    <a:gd name="f240" fmla="*/ f181 1 2878083"/>
                    <a:gd name="f241" fmla="*/ f182 1 1873372"/>
                    <a:gd name="f242" fmla="*/ f183 1 2878083"/>
                    <a:gd name="f243" fmla="*/ f184 1 1873372"/>
                    <a:gd name="f244" fmla="*/ f185 1 2878083"/>
                    <a:gd name="f245" fmla="*/ f186 1 1873372"/>
                    <a:gd name="f246" fmla="*/ f187 1 2878083"/>
                    <a:gd name="f247" fmla="*/ f188 1 1873372"/>
                    <a:gd name="f248" fmla="*/ f189 1 2878083"/>
                    <a:gd name="f249" fmla="*/ f190 1 2878083"/>
                    <a:gd name="f250" fmla="*/ f191 1 1873372"/>
                    <a:gd name="f251" fmla="*/ f192 1 1873372"/>
                    <a:gd name="f252" fmla="*/ f193 1 2878083"/>
                    <a:gd name="f253" fmla="*/ f194 1 2878083"/>
                    <a:gd name="f254" fmla="*/ f195 1 1873372"/>
                    <a:gd name="f255" fmla="*/ f196 1 2878083"/>
                    <a:gd name="f256" fmla="*/ f197 1 1873372"/>
                    <a:gd name="f257" fmla="*/ f198 1 2878083"/>
                    <a:gd name="f258" fmla="*/ f199 1 1873372"/>
                    <a:gd name="f259" fmla="*/ f200 1 2878083"/>
                    <a:gd name="f260" fmla="*/ f201 1 1873372"/>
                    <a:gd name="f261" fmla="*/ f202 1 2878083"/>
                    <a:gd name="f262" fmla="*/ f203 1 1873372"/>
                    <a:gd name="f263" fmla="*/ f204 1 2878083"/>
                    <a:gd name="f264" fmla="*/ f205 1 2878083"/>
                    <a:gd name="f265" fmla="*/ f206 1 1873372"/>
                    <a:gd name="f266" fmla="*/ f207 1 1873372"/>
                    <a:gd name="f267" fmla="*/ f208 1 2878083"/>
                    <a:gd name="f268" fmla="*/ f209 1 1873372"/>
                    <a:gd name="f269" fmla="*/ f5 1 f150"/>
                    <a:gd name="f270" fmla="*/ f6 1 f150"/>
                    <a:gd name="f271" fmla="*/ f5 1 f151"/>
                    <a:gd name="f272" fmla="*/ f7 1 f151"/>
                    <a:gd name="f273" fmla="+- f210 0 f1"/>
                    <a:gd name="f274" fmla="*/ f211 1 f150"/>
                    <a:gd name="f275" fmla="*/ f212 1 f151"/>
                    <a:gd name="f276" fmla="*/ f213 1 f150"/>
                    <a:gd name="f277" fmla="*/ f214 1 f151"/>
                    <a:gd name="f278" fmla="*/ f215 1 f150"/>
                    <a:gd name="f279" fmla="*/ f216 1 f151"/>
                    <a:gd name="f280" fmla="*/ f217 1 f150"/>
                    <a:gd name="f281" fmla="*/ f218 1 f151"/>
                    <a:gd name="f282" fmla="*/ f219 1 f150"/>
                    <a:gd name="f283" fmla="*/ f220 1 f150"/>
                    <a:gd name="f284" fmla="*/ f221 1 f151"/>
                    <a:gd name="f285" fmla="*/ f222 1 f150"/>
                    <a:gd name="f286" fmla="*/ f223 1 f151"/>
                    <a:gd name="f287" fmla="*/ f224 1 f150"/>
                    <a:gd name="f288" fmla="*/ f225 1 f151"/>
                    <a:gd name="f289" fmla="*/ f226 1 f150"/>
                    <a:gd name="f290" fmla="*/ f227 1 f151"/>
                    <a:gd name="f291" fmla="*/ f228 1 f150"/>
                    <a:gd name="f292" fmla="*/ f229 1 f151"/>
                    <a:gd name="f293" fmla="*/ f230 1 f150"/>
                    <a:gd name="f294" fmla="*/ f231 1 f151"/>
                    <a:gd name="f295" fmla="*/ f232 1 f150"/>
                    <a:gd name="f296" fmla="*/ f233 1 f150"/>
                    <a:gd name="f297" fmla="*/ f234 1 f151"/>
                    <a:gd name="f298" fmla="*/ f235 1 f150"/>
                    <a:gd name="f299" fmla="*/ f236 1 f151"/>
                    <a:gd name="f300" fmla="*/ f237 1 f150"/>
                    <a:gd name="f301" fmla="*/ f238 1 f150"/>
                    <a:gd name="f302" fmla="*/ f239 1 f151"/>
                    <a:gd name="f303" fmla="*/ f240 1 f150"/>
                    <a:gd name="f304" fmla="*/ f241 1 f151"/>
                    <a:gd name="f305" fmla="*/ f242 1 f150"/>
                    <a:gd name="f306" fmla="*/ f243 1 f151"/>
                    <a:gd name="f307" fmla="*/ f244 1 f150"/>
                    <a:gd name="f308" fmla="*/ f245 1 f151"/>
                    <a:gd name="f309" fmla="*/ f246 1 f150"/>
                    <a:gd name="f310" fmla="*/ f247 1 f151"/>
                    <a:gd name="f311" fmla="*/ f248 1 f150"/>
                    <a:gd name="f312" fmla="*/ f249 1 f150"/>
                    <a:gd name="f313" fmla="*/ f250 1 f151"/>
                    <a:gd name="f314" fmla="*/ f251 1 f151"/>
                    <a:gd name="f315" fmla="*/ f252 1 f150"/>
                    <a:gd name="f316" fmla="*/ f253 1 f150"/>
                    <a:gd name="f317" fmla="*/ f254 1 f151"/>
                    <a:gd name="f318" fmla="*/ f255 1 f150"/>
                    <a:gd name="f319" fmla="*/ f256 1 f151"/>
                    <a:gd name="f320" fmla="*/ f257 1 f150"/>
                    <a:gd name="f321" fmla="*/ f258 1 f151"/>
                    <a:gd name="f322" fmla="*/ f259 1 f150"/>
                    <a:gd name="f323" fmla="*/ f260 1 f151"/>
                    <a:gd name="f324" fmla="*/ f261 1 f150"/>
                    <a:gd name="f325" fmla="*/ f262 1 f151"/>
                    <a:gd name="f326" fmla="*/ f263 1 f150"/>
                    <a:gd name="f327" fmla="*/ f264 1 f150"/>
                    <a:gd name="f328" fmla="*/ f265 1 f151"/>
                    <a:gd name="f329" fmla="*/ f266 1 f151"/>
                    <a:gd name="f330" fmla="*/ f267 1 f150"/>
                    <a:gd name="f331" fmla="*/ f268 1 f151"/>
                    <a:gd name="f332" fmla="*/ f269 f145 1"/>
                    <a:gd name="f333" fmla="*/ f270 f145 1"/>
                    <a:gd name="f334" fmla="*/ f272 f146 1"/>
                    <a:gd name="f335" fmla="*/ f271 f146 1"/>
                    <a:gd name="f336" fmla="*/ f274 f145 1"/>
                    <a:gd name="f337" fmla="*/ f275 f146 1"/>
                    <a:gd name="f338" fmla="*/ f276 f145 1"/>
                    <a:gd name="f339" fmla="*/ f277 f146 1"/>
                    <a:gd name="f340" fmla="*/ f278 f145 1"/>
                    <a:gd name="f341" fmla="*/ f279 f146 1"/>
                    <a:gd name="f342" fmla="*/ f280 f145 1"/>
                    <a:gd name="f343" fmla="*/ f281 f146 1"/>
                    <a:gd name="f344" fmla="*/ f282 f145 1"/>
                    <a:gd name="f345" fmla="*/ f283 f145 1"/>
                    <a:gd name="f346" fmla="*/ f284 f146 1"/>
                    <a:gd name="f347" fmla="*/ f285 f145 1"/>
                    <a:gd name="f348" fmla="*/ f286 f146 1"/>
                    <a:gd name="f349" fmla="*/ f287 f145 1"/>
                    <a:gd name="f350" fmla="*/ f288 f146 1"/>
                    <a:gd name="f351" fmla="*/ f289 f145 1"/>
                    <a:gd name="f352" fmla="*/ f290 f146 1"/>
                    <a:gd name="f353" fmla="*/ f291 f145 1"/>
                    <a:gd name="f354" fmla="*/ f292 f146 1"/>
                    <a:gd name="f355" fmla="*/ f293 f145 1"/>
                    <a:gd name="f356" fmla="*/ f294 f146 1"/>
                    <a:gd name="f357" fmla="*/ f295 f145 1"/>
                    <a:gd name="f358" fmla="*/ f296 f145 1"/>
                    <a:gd name="f359" fmla="*/ f297 f146 1"/>
                    <a:gd name="f360" fmla="*/ f298 f145 1"/>
                    <a:gd name="f361" fmla="*/ f299 f146 1"/>
                    <a:gd name="f362" fmla="*/ f300 f145 1"/>
                    <a:gd name="f363" fmla="*/ f301 f145 1"/>
                    <a:gd name="f364" fmla="*/ f302 f146 1"/>
                    <a:gd name="f365" fmla="*/ f303 f145 1"/>
                    <a:gd name="f366" fmla="*/ f304 f146 1"/>
                    <a:gd name="f367" fmla="*/ f305 f145 1"/>
                    <a:gd name="f368" fmla="*/ f306 f146 1"/>
                    <a:gd name="f369" fmla="*/ f307 f145 1"/>
                    <a:gd name="f370" fmla="*/ f308 f146 1"/>
                    <a:gd name="f371" fmla="*/ f309 f145 1"/>
                    <a:gd name="f372" fmla="*/ f310 f146 1"/>
                    <a:gd name="f373" fmla="*/ f311 f145 1"/>
                    <a:gd name="f374" fmla="*/ f312 f145 1"/>
                    <a:gd name="f375" fmla="*/ f313 f146 1"/>
                    <a:gd name="f376" fmla="*/ f314 f146 1"/>
                    <a:gd name="f377" fmla="*/ f315 f145 1"/>
                    <a:gd name="f378" fmla="*/ f316 f145 1"/>
                    <a:gd name="f379" fmla="*/ f317 f146 1"/>
                    <a:gd name="f380" fmla="*/ f318 f145 1"/>
                    <a:gd name="f381" fmla="*/ f319 f146 1"/>
                    <a:gd name="f382" fmla="*/ f320 f145 1"/>
                    <a:gd name="f383" fmla="*/ f321 f146 1"/>
                    <a:gd name="f384" fmla="*/ f322 f145 1"/>
                    <a:gd name="f385" fmla="*/ f323 f146 1"/>
                    <a:gd name="f386" fmla="*/ f324 f145 1"/>
                    <a:gd name="f387" fmla="*/ f325 f146 1"/>
                    <a:gd name="f388" fmla="*/ f326 f145 1"/>
                    <a:gd name="f389" fmla="*/ f327 f145 1"/>
                    <a:gd name="f390" fmla="*/ f328 f146 1"/>
                    <a:gd name="f391" fmla="*/ f329 f146 1"/>
                    <a:gd name="f392" fmla="*/ f330 f145 1"/>
                    <a:gd name="f393" fmla="*/ f331 f146 1"/>
                  </a:gdLst>
                  <a:ahLst/>
                  <a:cxnLst>
                    <a:cxn ang="3cd4">
                      <a:pos x="hc" y="t"/>
                    </a:cxn>
                    <a:cxn ang="0">
                      <a:pos x="r" y="vc"/>
                    </a:cxn>
                    <a:cxn ang="cd4">
                      <a:pos x="hc" y="b"/>
                    </a:cxn>
                    <a:cxn ang="cd2">
                      <a:pos x="l" y="vc"/>
                    </a:cxn>
                    <a:cxn ang="f273">
                      <a:pos x="f336" y="f337"/>
                    </a:cxn>
                    <a:cxn ang="f273">
                      <a:pos x="f338" y="f339"/>
                    </a:cxn>
                    <a:cxn ang="f273">
                      <a:pos x="f340" y="f341"/>
                    </a:cxn>
                    <a:cxn ang="f273">
                      <a:pos x="f342" y="f343"/>
                    </a:cxn>
                    <a:cxn ang="f273">
                      <a:pos x="f344" y="f343"/>
                    </a:cxn>
                    <a:cxn ang="f273">
                      <a:pos x="f345" y="f346"/>
                    </a:cxn>
                    <a:cxn ang="f273">
                      <a:pos x="f347" y="f348"/>
                    </a:cxn>
                    <a:cxn ang="f273">
                      <a:pos x="f349" y="f350"/>
                    </a:cxn>
                    <a:cxn ang="f273">
                      <a:pos x="f351" y="f352"/>
                    </a:cxn>
                    <a:cxn ang="f273">
                      <a:pos x="f353" y="f354"/>
                    </a:cxn>
                    <a:cxn ang="f273">
                      <a:pos x="f355" y="f356"/>
                    </a:cxn>
                    <a:cxn ang="f273">
                      <a:pos x="f357" y="f356"/>
                    </a:cxn>
                    <a:cxn ang="f273">
                      <a:pos x="f358" y="f359"/>
                    </a:cxn>
                    <a:cxn ang="f273">
                      <a:pos x="f360" y="f361"/>
                    </a:cxn>
                    <a:cxn ang="f273">
                      <a:pos x="f362" y="f361"/>
                    </a:cxn>
                    <a:cxn ang="f273">
                      <a:pos x="f363" y="f364"/>
                    </a:cxn>
                    <a:cxn ang="f273">
                      <a:pos x="f365" y="f366"/>
                    </a:cxn>
                    <a:cxn ang="f273">
                      <a:pos x="f367" y="f368"/>
                    </a:cxn>
                    <a:cxn ang="f273">
                      <a:pos x="f338" y="f339"/>
                    </a:cxn>
                    <a:cxn ang="f273">
                      <a:pos x="f336" y="f337"/>
                    </a:cxn>
                    <a:cxn ang="f273">
                      <a:pos x="f369" y="f370"/>
                    </a:cxn>
                    <a:cxn ang="f273">
                      <a:pos x="f371" y="f372"/>
                    </a:cxn>
                    <a:cxn ang="f273">
                      <a:pos x="f373" y="f366"/>
                    </a:cxn>
                    <a:cxn ang="f273">
                      <a:pos x="f374" y="f375"/>
                    </a:cxn>
                    <a:cxn ang="f273">
                      <a:pos x="f362" y="f376"/>
                    </a:cxn>
                    <a:cxn ang="f273">
                      <a:pos x="f377" y="f376"/>
                    </a:cxn>
                    <a:cxn ang="f273">
                      <a:pos x="f378" y="f379"/>
                    </a:cxn>
                    <a:cxn ang="f273">
                      <a:pos x="f380" y="f381"/>
                    </a:cxn>
                    <a:cxn ang="f273">
                      <a:pos x="f355" y="f381"/>
                    </a:cxn>
                    <a:cxn ang="f273">
                      <a:pos x="f382" y="f383"/>
                    </a:cxn>
                    <a:cxn ang="f273">
                      <a:pos x="f384" y="f385"/>
                    </a:cxn>
                    <a:cxn ang="f273">
                      <a:pos x="f386" y="f387"/>
                    </a:cxn>
                    <a:cxn ang="f273">
                      <a:pos x="f388" y="f348"/>
                    </a:cxn>
                    <a:cxn ang="f273">
                      <a:pos x="f389" y="f390"/>
                    </a:cxn>
                    <a:cxn ang="f273">
                      <a:pos x="f344" y="f391"/>
                    </a:cxn>
                    <a:cxn ang="f273">
                      <a:pos x="f342" y="f391"/>
                    </a:cxn>
                    <a:cxn ang="f273">
                      <a:pos x="f392" y="f393"/>
                    </a:cxn>
                    <a:cxn ang="f273">
                      <a:pos x="f369" y="f370"/>
                    </a:cxn>
                    <a:cxn ang="f273">
                      <a:pos x="f336" y="f337"/>
                    </a:cxn>
                  </a:cxnLst>
                  <a:rect l="f332" t="f335" r="f333" b="f334"/>
                  <a:pathLst>
                    <a:path w="2878083" h="1873372">
                      <a:moveTo>
                        <a:pt x="f8" y="f9"/>
                      </a:moveTo>
                      <a:lnTo>
                        <a:pt x="f10" y="f11"/>
                      </a:lnTo>
                      <a:cubicBezTo>
                        <a:pt x="f12" y="f13"/>
                        <a:pt x="f14" y="f15"/>
                        <a:pt x="f16" y="f17"/>
                      </a:cubicBezTo>
                      <a:cubicBezTo>
                        <a:pt x="f18" y="f19"/>
                        <a:pt x="f20" y="f21"/>
                        <a:pt x="f22" y="f23"/>
                      </a:cubicBezTo>
                      <a:lnTo>
                        <a:pt x="f24" y="f23"/>
                      </a:lnTo>
                      <a:cubicBezTo>
                        <a:pt x="f25" y="f26"/>
                        <a:pt x="f27" y="f28"/>
                        <a:pt x="f29" y="f30"/>
                      </a:cubicBezTo>
                      <a:cubicBezTo>
                        <a:pt x="f31" y="f32"/>
                        <a:pt x="f33" y="f34"/>
                        <a:pt x="f35" y="f36"/>
                      </a:cubicBezTo>
                      <a:cubicBezTo>
                        <a:pt x="f35" y="f37"/>
                        <a:pt x="f38" y="f39"/>
                        <a:pt x="f40" y="f41"/>
                      </a:cubicBezTo>
                      <a:lnTo>
                        <a:pt x="f42" y="f43"/>
                      </a:lnTo>
                      <a:cubicBezTo>
                        <a:pt x="f44" y="f45"/>
                        <a:pt x="f46" y="f47"/>
                        <a:pt x="f48" y="f49"/>
                      </a:cubicBezTo>
                      <a:cubicBezTo>
                        <a:pt x="f50" y="f51"/>
                        <a:pt x="f52" y="f53"/>
                        <a:pt x="f54" y="f55"/>
                      </a:cubicBezTo>
                      <a:lnTo>
                        <a:pt x="f56" y="f55"/>
                      </a:lnTo>
                      <a:cubicBezTo>
                        <a:pt x="f57" y="f55"/>
                        <a:pt x="f58" y="f59"/>
                        <a:pt x="f60" y="f61"/>
                      </a:cubicBezTo>
                      <a:lnTo>
                        <a:pt x="f62" y="f63"/>
                      </a:lnTo>
                      <a:lnTo>
                        <a:pt x="f64" y="f63"/>
                      </a:lnTo>
                      <a:cubicBezTo>
                        <a:pt x="f65" y="f66"/>
                        <a:pt x="f67" y="f68"/>
                        <a:pt x="f69" y="f70"/>
                      </a:cubicBezTo>
                      <a:cubicBezTo>
                        <a:pt x="f71" y="f72"/>
                        <a:pt x="f73" y="f74"/>
                        <a:pt x="f75" y="f76"/>
                      </a:cubicBezTo>
                      <a:cubicBezTo>
                        <a:pt x="f75" y="f77"/>
                        <a:pt x="f78" y="f79"/>
                        <a:pt x="f80" y="f81"/>
                      </a:cubicBezTo>
                      <a:lnTo>
                        <a:pt x="f10" y="f11"/>
                      </a:lnTo>
                      <a:lnTo>
                        <a:pt x="f8" y="f9"/>
                      </a:lnTo>
                      <a:lnTo>
                        <a:pt x="f82" y="f83"/>
                      </a:lnTo>
                      <a:lnTo>
                        <a:pt x="f84" y="f85"/>
                      </a:lnTo>
                      <a:cubicBezTo>
                        <a:pt x="f86" y="f87"/>
                        <a:pt x="f88" y="f89"/>
                        <a:pt x="f88" y="f76"/>
                      </a:cubicBezTo>
                      <a:cubicBezTo>
                        <a:pt x="f90" y="f91"/>
                        <a:pt x="f92" y="f93"/>
                        <a:pt x="f94" y="f95"/>
                      </a:cubicBezTo>
                      <a:cubicBezTo>
                        <a:pt x="f96" y="f97"/>
                        <a:pt x="f98" y="f5"/>
                        <a:pt x="f64" y="f5"/>
                      </a:cubicBezTo>
                      <a:lnTo>
                        <a:pt x="f99" y="f5"/>
                      </a:lnTo>
                      <a:cubicBezTo>
                        <a:pt x="f100" y="f5"/>
                        <a:pt x="f101" y="f102"/>
                        <a:pt x="f103" y="f104"/>
                      </a:cubicBezTo>
                      <a:lnTo>
                        <a:pt x="f105" y="f106"/>
                      </a:lnTo>
                      <a:lnTo>
                        <a:pt x="f54" y="f106"/>
                      </a:lnTo>
                      <a:cubicBezTo>
                        <a:pt x="f107" y="f108"/>
                        <a:pt x="f109" y="f110"/>
                        <a:pt x="f111" y="f112"/>
                      </a:cubicBezTo>
                      <a:cubicBezTo>
                        <a:pt x="f113" y="f114"/>
                        <a:pt x="f115" y="f116"/>
                        <a:pt x="f117" y="f118"/>
                      </a:cubicBezTo>
                      <a:lnTo>
                        <a:pt x="f119" y="f120"/>
                      </a:lnTo>
                      <a:cubicBezTo>
                        <a:pt x="f121" y="f122"/>
                        <a:pt x="f5" y="f123"/>
                        <a:pt x="f5" y="f36"/>
                      </a:cubicBezTo>
                      <a:cubicBezTo>
                        <a:pt x="f124" y="f125"/>
                        <a:pt x="f126" y="f127"/>
                        <a:pt x="f128" y="f129"/>
                      </a:cubicBezTo>
                      <a:cubicBezTo>
                        <a:pt x="f130" y="f131"/>
                        <a:pt x="f132" y="f133"/>
                        <a:pt x="f24" y="f7"/>
                      </a:cubicBezTo>
                      <a:lnTo>
                        <a:pt x="f22" y="f7"/>
                      </a:lnTo>
                      <a:cubicBezTo>
                        <a:pt x="f134" y="f135"/>
                        <a:pt x="f136" y="f137"/>
                        <a:pt x="f138" y="f139"/>
                      </a:cubicBezTo>
                      <a:cubicBezTo>
                        <a:pt x="f140" y="f141"/>
                        <a:pt x="f142" y="f143"/>
                        <a:pt x="f82" y="f83"/>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grpSp>
          <p:sp>
            <p:nvSpPr>
              <p:cNvPr id="28" name="TextBox 31">
                <a:extLst>
                  <a:ext uri="{FF2B5EF4-FFF2-40B4-BE49-F238E27FC236}">
                    <a16:creationId xmlns:a16="http://schemas.microsoft.com/office/drawing/2014/main" id="{D520766A-0D3A-4B70-B17B-804F0E01F508}"/>
                  </a:ext>
                </a:extLst>
              </p:cNvPr>
              <p:cNvSpPr txBox="1"/>
              <p:nvPr/>
            </p:nvSpPr>
            <p:spPr>
              <a:xfrm rot="20816829">
                <a:off x="5366130" y="3392030"/>
                <a:ext cx="1327644" cy="307777"/>
              </a:xfrm>
              <a:prstGeom prst="rect">
                <a:avLst/>
              </a:prstGeom>
              <a:noFill/>
              <a:ln w="28575" cap="flat">
                <a:solidFill>
                  <a:srgbClr val="00FF00"/>
                </a:solidFill>
                <a:prstDash val="solid"/>
                <a:miter/>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dirty="0">
                    <a:solidFill>
                      <a:srgbClr val="FF0000"/>
                    </a:solidFill>
                    <a:latin typeface="Facsimile" pitchFamily="2"/>
                  </a:rPr>
                  <a:t>DATABASE</a:t>
                </a:r>
                <a:endParaRPr lang="en-GB" sz="1400" b="1" i="0" u="none" strike="noStrike" kern="1200" cap="none" spc="0" baseline="0" dirty="0">
                  <a:solidFill>
                    <a:srgbClr val="FF0000"/>
                  </a:solidFill>
                  <a:uFillTx/>
                  <a:latin typeface="Facsimile" pitchFamily="2"/>
                </a:endParaRPr>
              </a:p>
            </p:txBody>
          </p:sp>
          <p:sp>
            <p:nvSpPr>
              <p:cNvPr id="29" name="Oval 32">
                <a:extLst>
                  <a:ext uri="{FF2B5EF4-FFF2-40B4-BE49-F238E27FC236}">
                    <a16:creationId xmlns:a16="http://schemas.microsoft.com/office/drawing/2014/main" id="{C9323E15-2520-4178-A230-E56B4EBBD40D}"/>
                  </a:ext>
                </a:extLst>
              </p:cNvPr>
              <p:cNvSpPr/>
              <p:nvPr/>
            </p:nvSpPr>
            <p:spPr>
              <a:xfrm>
                <a:off x="8271936" y="1389055"/>
                <a:ext cx="358966" cy="35896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0" name="TextBox 33">
                <a:extLst>
                  <a:ext uri="{FF2B5EF4-FFF2-40B4-BE49-F238E27FC236}">
                    <a16:creationId xmlns:a16="http://schemas.microsoft.com/office/drawing/2014/main" id="{F3C33916-406C-4F84-9B46-E137DC089EFD}"/>
                  </a:ext>
                </a:extLst>
              </p:cNvPr>
              <p:cNvSpPr txBox="1"/>
              <p:nvPr/>
            </p:nvSpPr>
            <p:spPr>
              <a:xfrm>
                <a:off x="8285616" y="1378686"/>
                <a:ext cx="33681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FF00"/>
                    </a:solidFill>
                    <a:uFillTx/>
                    <a:latin typeface="Montserrat" pitchFamily="2"/>
                  </a:rPr>
                  <a:t>X</a:t>
                </a:r>
                <a:endParaRPr lang="en-GB" sz="1800" b="0" i="0" u="none" strike="noStrike" kern="1200" cap="none" spc="0" baseline="0">
                  <a:solidFill>
                    <a:srgbClr val="00FF00"/>
                  </a:solidFill>
                  <a:uFillTx/>
                  <a:latin typeface="Montserrat" pitchFamily="2"/>
                </a:endParaRPr>
              </a:p>
            </p:txBody>
          </p:sp>
        </p:grpSp>
        <p:sp>
          <p:nvSpPr>
            <p:cNvPr id="31" name="Rectangle: Rounded Corners 11">
              <a:extLst>
                <a:ext uri="{FF2B5EF4-FFF2-40B4-BE49-F238E27FC236}">
                  <a16:creationId xmlns:a16="http://schemas.microsoft.com/office/drawing/2014/main" id="{108AD069-E972-4757-9FBB-22973CEC694B}"/>
                </a:ext>
              </a:extLst>
            </p:cNvPr>
            <p:cNvSpPr/>
            <p:nvPr/>
          </p:nvSpPr>
          <p:spPr>
            <a:xfrm>
              <a:off x="4071256" y="4554553"/>
              <a:ext cx="4060374" cy="391610"/>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grpSp>
        <p:nvGrpSpPr>
          <p:cNvPr id="32" name="Group 30">
            <a:extLst>
              <a:ext uri="{FF2B5EF4-FFF2-40B4-BE49-F238E27FC236}">
                <a16:creationId xmlns:a16="http://schemas.microsoft.com/office/drawing/2014/main" id="{35206B61-B646-4D4C-9825-104CB944C3C2}"/>
              </a:ext>
            </a:extLst>
          </p:cNvPr>
          <p:cNvGrpSpPr/>
          <p:nvPr/>
        </p:nvGrpSpPr>
        <p:grpSpPr>
          <a:xfrm>
            <a:off x="4111169" y="4588358"/>
            <a:ext cx="3996001" cy="323999"/>
            <a:chOff x="4111169" y="4588358"/>
            <a:chExt cx="3996001" cy="323999"/>
          </a:xfrm>
        </p:grpSpPr>
        <p:grpSp>
          <p:nvGrpSpPr>
            <p:cNvPr id="33" name="Group 28">
              <a:extLst>
                <a:ext uri="{FF2B5EF4-FFF2-40B4-BE49-F238E27FC236}">
                  <a16:creationId xmlns:a16="http://schemas.microsoft.com/office/drawing/2014/main" id="{FD076198-049C-4E51-9753-B13E45F4D89B}"/>
                </a:ext>
              </a:extLst>
            </p:cNvPr>
            <p:cNvGrpSpPr/>
            <p:nvPr/>
          </p:nvGrpSpPr>
          <p:grpSpPr>
            <a:xfrm>
              <a:off x="4111169" y="4588358"/>
              <a:ext cx="3996001" cy="323999"/>
              <a:chOff x="4111169" y="4588358"/>
              <a:chExt cx="3996001" cy="323999"/>
            </a:xfrm>
          </p:grpSpPr>
          <p:sp>
            <p:nvSpPr>
              <p:cNvPr id="34" name="Rectangle: Rounded Corners 12">
                <a:extLst>
                  <a:ext uri="{FF2B5EF4-FFF2-40B4-BE49-F238E27FC236}">
                    <a16:creationId xmlns:a16="http://schemas.microsoft.com/office/drawing/2014/main" id="{D0F64906-F7D6-4E4F-9E0B-943B0BB2DBCD}"/>
                  </a:ext>
                </a:extLst>
              </p:cNvPr>
              <p:cNvSpPr/>
              <p:nvPr/>
            </p:nvSpPr>
            <p:spPr>
              <a:xfrm>
                <a:off x="4111169" y="4588358"/>
                <a:ext cx="3996001" cy="32399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cxnSp>
            <p:nvCxnSpPr>
              <p:cNvPr id="35" name="Straight Connector 17">
                <a:extLst>
                  <a:ext uri="{FF2B5EF4-FFF2-40B4-BE49-F238E27FC236}">
                    <a16:creationId xmlns:a16="http://schemas.microsoft.com/office/drawing/2014/main" id="{087AE6EE-AF9C-4594-921E-B02C49393F75}"/>
                  </a:ext>
                </a:extLst>
              </p:cNvPr>
              <p:cNvCxnSpPr/>
              <p:nvPr/>
            </p:nvCxnSpPr>
            <p:spPr>
              <a:xfrm>
                <a:off x="5073146" y="4588358"/>
                <a:ext cx="0" cy="323999"/>
              </a:xfrm>
              <a:prstGeom prst="straightConnector1">
                <a:avLst/>
              </a:prstGeom>
              <a:noFill/>
              <a:ln w="9528" cap="flat">
                <a:solidFill>
                  <a:srgbClr val="00FF00"/>
                </a:solidFill>
                <a:prstDash val="solid"/>
                <a:miter/>
              </a:ln>
            </p:spPr>
          </p:cxnSp>
          <p:cxnSp>
            <p:nvCxnSpPr>
              <p:cNvPr id="36" name="Straight Connector 18">
                <a:extLst>
                  <a:ext uri="{FF2B5EF4-FFF2-40B4-BE49-F238E27FC236}">
                    <a16:creationId xmlns:a16="http://schemas.microsoft.com/office/drawing/2014/main" id="{1A69FA76-5EC7-4C61-A3A4-B1B79E62CC95}"/>
                  </a:ext>
                </a:extLst>
              </p:cNvPr>
              <p:cNvCxnSpPr/>
              <p:nvPr/>
            </p:nvCxnSpPr>
            <p:spPr>
              <a:xfrm>
                <a:off x="5409956" y="4588358"/>
                <a:ext cx="0" cy="323999"/>
              </a:xfrm>
              <a:prstGeom prst="straightConnector1">
                <a:avLst/>
              </a:prstGeom>
              <a:noFill/>
              <a:ln w="9528" cap="flat">
                <a:solidFill>
                  <a:srgbClr val="00FF00"/>
                </a:solidFill>
                <a:prstDash val="solid"/>
                <a:miter/>
              </a:ln>
            </p:spPr>
          </p:cxnSp>
          <p:cxnSp>
            <p:nvCxnSpPr>
              <p:cNvPr id="37" name="Straight Connector 19">
                <a:extLst>
                  <a:ext uri="{FF2B5EF4-FFF2-40B4-BE49-F238E27FC236}">
                    <a16:creationId xmlns:a16="http://schemas.microsoft.com/office/drawing/2014/main" id="{A3D797BB-42DA-45C8-B1B9-CC72E0C7EA2E}"/>
                  </a:ext>
                </a:extLst>
              </p:cNvPr>
              <p:cNvCxnSpPr/>
              <p:nvPr/>
            </p:nvCxnSpPr>
            <p:spPr>
              <a:xfrm>
                <a:off x="5746775" y="4588358"/>
                <a:ext cx="0" cy="323999"/>
              </a:xfrm>
              <a:prstGeom prst="straightConnector1">
                <a:avLst/>
              </a:prstGeom>
              <a:noFill/>
              <a:ln w="9528" cap="flat">
                <a:solidFill>
                  <a:srgbClr val="00FF00"/>
                </a:solidFill>
                <a:prstDash val="solid"/>
                <a:miter/>
              </a:ln>
            </p:spPr>
          </p:cxnSp>
          <p:cxnSp>
            <p:nvCxnSpPr>
              <p:cNvPr id="38" name="Straight Connector 20">
                <a:extLst>
                  <a:ext uri="{FF2B5EF4-FFF2-40B4-BE49-F238E27FC236}">
                    <a16:creationId xmlns:a16="http://schemas.microsoft.com/office/drawing/2014/main" id="{162ED781-143A-4C59-8E09-59049F5F133E}"/>
                  </a:ext>
                </a:extLst>
              </p:cNvPr>
              <p:cNvCxnSpPr/>
              <p:nvPr/>
            </p:nvCxnSpPr>
            <p:spPr>
              <a:xfrm>
                <a:off x="6083585" y="4588358"/>
                <a:ext cx="0" cy="323999"/>
              </a:xfrm>
              <a:prstGeom prst="straightConnector1">
                <a:avLst/>
              </a:prstGeom>
              <a:noFill/>
              <a:ln w="9528" cap="flat">
                <a:solidFill>
                  <a:srgbClr val="00FF00"/>
                </a:solidFill>
                <a:prstDash val="solid"/>
                <a:miter/>
              </a:ln>
            </p:spPr>
          </p:cxnSp>
          <p:cxnSp>
            <p:nvCxnSpPr>
              <p:cNvPr id="39" name="Straight Connector 21">
                <a:extLst>
                  <a:ext uri="{FF2B5EF4-FFF2-40B4-BE49-F238E27FC236}">
                    <a16:creationId xmlns:a16="http://schemas.microsoft.com/office/drawing/2014/main" id="{DC4CA56D-4731-4300-BAC7-51046BDC6490}"/>
                  </a:ext>
                </a:extLst>
              </p:cNvPr>
              <p:cNvCxnSpPr/>
              <p:nvPr/>
            </p:nvCxnSpPr>
            <p:spPr>
              <a:xfrm>
                <a:off x="6420395" y="4588358"/>
                <a:ext cx="0" cy="323999"/>
              </a:xfrm>
              <a:prstGeom prst="straightConnector1">
                <a:avLst/>
              </a:prstGeom>
              <a:noFill/>
              <a:ln w="9528" cap="flat">
                <a:solidFill>
                  <a:srgbClr val="00FF00"/>
                </a:solidFill>
                <a:prstDash val="solid"/>
                <a:miter/>
              </a:ln>
            </p:spPr>
          </p:cxnSp>
          <p:cxnSp>
            <p:nvCxnSpPr>
              <p:cNvPr id="40" name="Straight Connector 22">
                <a:extLst>
                  <a:ext uri="{FF2B5EF4-FFF2-40B4-BE49-F238E27FC236}">
                    <a16:creationId xmlns:a16="http://schemas.microsoft.com/office/drawing/2014/main" id="{D67F1F8D-D2E6-4EDB-8010-E30E615D1F49}"/>
                  </a:ext>
                </a:extLst>
              </p:cNvPr>
              <p:cNvCxnSpPr/>
              <p:nvPr/>
            </p:nvCxnSpPr>
            <p:spPr>
              <a:xfrm>
                <a:off x="7094024" y="4588358"/>
                <a:ext cx="0" cy="323999"/>
              </a:xfrm>
              <a:prstGeom prst="straightConnector1">
                <a:avLst/>
              </a:prstGeom>
              <a:noFill/>
              <a:ln w="9528" cap="flat">
                <a:solidFill>
                  <a:srgbClr val="00FF00"/>
                </a:solidFill>
                <a:prstDash val="solid"/>
                <a:miter/>
              </a:ln>
            </p:spPr>
          </p:cxnSp>
          <p:cxnSp>
            <p:nvCxnSpPr>
              <p:cNvPr id="41" name="Straight Connector 23">
                <a:extLst>
                  <a:ext uri="{FF2B5EF4-FFF2-40B4-BE49-F238E27FC236}">
                    <a16:creationId xmlns:a16="http://schemas.microsoft.com/office/drawing/2014/main" id="{91C9C5DB-2621-4E1F-9312-19D43A3DECBC}"/>
                  </a:ext>
                </a:extLst>
              </p:cNvPr>
              <p:cNvCxnSpPr/>
              <p:nvPr/>
            </p:nvCxnSpPr>
            <p:spPr>
              <a:xfrm>
                <a:off x="6757214" y="4588358"/>
                <a:ext cx="0" cy="323999"/>
              </a:xfrm>
              <a:prstGeom prst="straightConnector1">
                <a:avLst/>
              </a:prstGeom>
              <a:noFill/>
              <a:ln w="9528" cap="flat">
                <a:solidFill>
                  <a:srgbClr val="00FF00"/>
                </a:solidFill>
                <a:prstDash val="solid"/>
                <a:miter/>
              </a:ln>
            </p:spPr>
          </p:cxnSp>
          <p:cxnSp>
            <p:nvCxnSpPr>
              <p:cNvPr id="42" name="Straight Connector 24">
                <a:extLst>
                  <a:ext uri="{FF2B5EF4-FFF2-40B4-BE49-F238E27FC236}">
                    <a16:creationId xmlns:a16="http://schemas.microsoft.com/office/drawing/2014/main" id="{E1A5E4BB-B315-4A4B-9F41-9E749F2F0D2C}"/>
                  </a:ext>
                </a:extLst>
              </p:cNvPr>
              <p:cNvCxnSpPr/>
              <p:nvPr/>
            </p:nvCxnSpPr>
            <p:spPr>
              <a:xfrm>
                <a:off x="7430835" y="4588358"/>
                <a:ext cx="0" cy="323999"/>
              </a:xfrm>
              <a:prstGeom prst="straightConnector1">
                <a:avLst/>
              </a:prstGeom>
              <a:noFill/>
              <a:ln w="9528" cap="flat">
                <a:solidFill>
                  <a:srgbClr val="00FF00"/>
                </a:solidFill>
                <a:prstDash val="solid"/>
                <a:miter/>
              </a:ln>
            </p:spPr>
          </p:cxnSp>
          <p:cxnSp>
            <p:nvCxnSpPr>
              <p:cNvPr id="43" name="Straight Connector 26">
                <a:extLst>
                  <a:ext uri="{FF2B5EF4-FFF2-40B4-BE49-F238E27FC236}">
                    <a16:creationId xmlns:a16="http://schemas.microsoft.com/office/drawing/2014/main" id="{2E8E1534-4054-4E22-B6A7-18AB7E7167D9}"/>
                  </a:ext>
                </a:extLst>
              </p:cNvPr>
              <p:cNvCxnSpPr/>
              <p:nvPr/>
            </p:nvCxnSpPr>
            <p:spPr>
              <a:xfrm>
                <a:off x="4399516" y="4588358"/>
                <a:ext cx="0" cy="323999"/>
              </a:xfrm>
              <a:prstGeom prst="straightConnector1">
                <a:avLst/>
              </a:prstGeom>
              <a:noFill/>
              <a:ln w="9528" cap="flat">
                <a:solidFill>
                  <a:srgbClr val="00FF00"/>
                </a:solidFill>
                <a:prstDash val="solid"/>
                <a:miter/>
              </a:ln>
            </p:spPr>
          </p:cxnSp>
          <p:cxnSp>
            <p:nvCxnSpPr>
              <p:cNvPr id="44" name="Straight Connector 27">
                <a:extLst>
                  <a:ext uri="{FF2B5EF4-FFF2-40B4-BE49-F238E27FC236}">
                    <a16:creationId xmlns:a16="http://schemas.microsoft.com/office/drawing/2014/main" id="{B2425F3F-7B4E-4CF1-898C-2D21BC17C047}"/>
                  </a:ext>
                </a:extLst>
              </p:cNvPr>
              <p:cNvCxnSpPr/>
              <p:nvPr/>
            </p:nvCxnSpPr>
            <p:spPr>
              <a:xfrm>
                <a:off x="4736335" y="4588358"/>
                <a:ext cx="0" cy="323999"/>
              </a:xfrm>
              <a:prstGeom prst="straightConnector1">
                <a:avLst/>
              </a:prstGeom>
              <a:noFill/>
              <a:ln w="9528" cap="flat">
                <a:solidFill>
                  <a:srgbClr val="00FF00"/>
                </a:solidFill>
                <a:prstDash val="solid"/>
                <a:miter/>
              </a:ln>
            </p:spPr>
          </p:cxnSp>
        </p:grpSp>
        <p:sp>
          <p:nvSpPr>
            <p:cNvPr id="45" name="TextBox 33">
              <a:extLst>
                <a:ext uri="{FF2B5EF4-FFF2-40B4-BE49-F238E27FC236}">
                  <a16:creationId xmlns:a16="http://schemas.microsoft.com/office/drawing/2014/main" id="{5B26219C-DBAF-400B-833D-FDE51AD7793B}"/>
                </a:ext>
              </a:extLst>
            </p:cNvPr>
            <p:cNvSpPr txBox="1"/>
            <p:nvPr/>
          </p:nvSpPr>
          <p:spPr>
            <a:xfrm>
              <a:off x="7510351" y="4595134"/>
              <a:ext cx="583780"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FF00"/>
                  </a:solidFill>
                  <a:uFillTx/>
                  <a:latin typeface="Montserrat" pitchFamily="2"/>
                </a:rPr>
                <a:t>100%</a:t>
              </a:r>
              <a:endParaRPr lang="en-GB" sz="1200" b="0" i="0" u="none" strike="noStrike" kern="1200" cap="none" spc="0" baseline="0">
                <a:solidFill>
                  <a:srgbClr val="00FF00"/>
                </a:solidFill>
                <a:uFillTx/>
                <a:latin typeface="Montserrat" pitchFamily="2"/>
              </a:endParaRPr>
            </a:p>
          </p:txBody>
        </p:sp>
      </p:grpSp>
      <p:sp>
        <p:nvSpPr>
          <p:cNvPr id="47" name="TextBox 46">
            <a:extLst>
              <a:ext uri="{FF2B5EF4-FFF2-40B4-BE49-F238E27FC236}">
                <a16:creationId xmlns:a16="http://schemas.microsoft.com/office/drawing/2014/main" id="{767B71B0-DA84-4CE4-ADC0-52BE5C64D3F5}"/>
              </a:ext>
            </a:extLst>
          </p:cNvPr>
          <p:cNvSpPr txBox="1"/>
          <p:nvPr/>
        </p:nvSpPr>
        <p:spPr>
          <a:xfrm>
            <a:off x="2531564" y="2921168"/>
            <a:ext cx="7128876" cy="10156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gn="ctr"/>
            <a:r>
              <a:rPr lang="vi-VN" sz="6000" b="1" dirty="0">
                <a:ln w="0"/>
                <a:solidFill>
                  <a:srgbClr val="00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 TẢ HỆ THỐNG</a:t>
            </a:r>
            <a:endParaRPr lang="en-US" sz="6000" b="1" dirty="0">
              <a:ln w="0"/>
              <a:solidFill>
                <a:srgbClr val="00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549343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 presetClass="entr" presetSubtype="1" repeatCount="indefinite"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ppt_x</p:attrName>
                                        </p:attrNameLst>
                                      </p:cBhvr>
                                      <p:tavLst>
                                        <p:tav tm="0">
                                          <p:val>
                                            <p:strVal val="#ppt_x"/>
                                          </p:val>
                                        </p:tav>
                                        <p:tav tm="100000">
                                          <p:val>
                                            <p:strVal val="#ppt_x"/>
                                          </p:val>
                                        </p:tav>
                                      </p:tavLst>
                                    </p:anim>
                                    <p:anim calcmode="lin" valueType="num">
                                      <p:cBhvr>
                                        <p:cTn id="8" dur="3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grpId="0" nodeType="withEffect">
                                  <p:stCondLst>
                                    <p:cond delay="1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0" fill="hold"/>
                                        <p:tgtEl>
                                          <p:spTgt spid="3"/>
                                        </p:tgtEl>
                                        <p:attrNameLst>
                                          <p:attrName>ppt_x</p:attrName>
                                        </p:attrNameLst>
                                      </p:cBhvr>
                                      <p:tavLst>
                                        <p:tav tm="0">
                                          <p:val>
                                            <p:strVal val="#ppt_x"/>
                                          </p:val>
                                        </p:tav>
                                        <p:tav tm="100000">
                                          <p:val>
                                            <p:strVal val="#ppt_x"/>
                                          </p:val>
                                        </p:tav>
                                      </p:tavLst>
                                    </p:anim>
                                    <p:anim calcmode="lin" valueType="num">
                                      <p:cBhvr>
                                        <p:cTn id="12" dur="3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grpId="0" nodeType="withEffect">
                                  <p:stCondLst>
                                    <p:cond delay="90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0" fill="hold"/>
                                        <p:tgtEl>
                                          <p:spTgt spid="4"/>
                                        </p:tgtEl>
                                        <p:attrNameLst>
                                          <p:attrName>ppt_x</p:attrName>
                                        </p:attrNameLst>
                                      </p:cBhvr>
                                      <p:tavLst>
                                        <p:tav tm="0">
                                          <p:val>
                                            <p:strVal val="#ppt_x"/>
                                          </p:val>
                                        </p:tav>
                                        <p:tav tm="100000">
                                          <p:val>
                                            <p:strVal val="#ppt_x"/>
                                          </p:val>
                                        </p:tav>
                                      </p:tavLst>
                                    </p:anim>
                                    <p:anim calcmode="lin" valueType="num">
                                      <p:cBhvr>
                                        <p:cTn id="16" dur="3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grpId="0" nodeType="withEffect">
                                  <p:stCondLst>
                                    <p:cond delay="2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3000" fill="hold"/>
                                        <p:tgtEl>
                                          <p:spTgt spid="5"/>
                                        </p:tgtEl>
                                        <p:attrNameLst>
                                          <p:attrName>ppt_x</p:attrName>
                                        </p:attrNameLst>
                                      </p:cBhvr>
                                      <p:tavLst>
                                        <p:tav tm="0">
                                          <p:val>
                                            <p:strVal val="#ppt_x"/>
                                          </p:val>
                                        </p:tav>
                                        <p:tav tm="100000">
                                          <p:val>
                                            <p:strVal val="#ppt_x"/>
                                          </p:val>
                                        </p:tav>
                                      </p:tavLst>
                                    </p:anim>
                                    <p:anim calcmode="lin" valueType="num">
                                      <p:cBhvr>
                                        <p:cTn id="20" dur="30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grpId="0" nodeType="withEffect">
                                  <p:stCondLst>
                                    <p:cond delay="2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0" fill="hold"/>
                                        <p:tgtEl>
                                          <p:spTgt spid="6"/>
                                        </p:tgtEl>
                                        <p:attrNameLst>
                                          <p:attrName>ppt_x</p:attrName>
                                        </p:attrNameLst>
                                      </p:cBhvr>
                                      <p:tavLst>
                                        <p:tav tm="0">
                                          <p:val>
                                            <p:strVal val="#ppt_x"/>
                                          </p:val>
                                        </p:tav>
                                        <p:tav tm="100000">
                                          <p:val>
                                            <p:strVal val="#ppt_x"/>
                                          </p:val>
                                        </p:tav>
                                      </p:tavLst>
                                    </p:anim>
                                    <p:anim calcmode="lin" valueType="num">
                                      <p:cBhvr>
                                        <p:cTn id="24" dur="3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grpId="0" nodeType="withEffect">
                                  <p:stCondLst>
                                    <p:cond delay="600"/>
                                  </p:stCondLst>
                                  <p:childTnLst>
                                    <p:set>
                                      <p:cBhvr>
                                        <p:cTn id="26" dur="1" fill="hold">
                                          <p:stCondLst>
                                            <p:cond delay="0"/>
                                          </p:stCondLst>
                                        </p:cTn>
                                        <p:tgtEl>
                                          <p:spTgt spid="7"/>
                                        </p:tgtEl>
                                        <p:attrNameLst>
                                          <p:attrName>style.visibility</p:attrName>
                                        </p:attrNameLst>
                                      </p:cBhvr>
                                      <p:to>
                                        <p:strVal val="visible"/>
                                      </p:to>
                                    </p:set>
                                    <p:anim calcmode="lin" valueType="num">
                                      <p:cBhvr>
                                        <p:cTn id="27" dur="3000" fill="hold"/>
                                        <p:tgtEl>
                                          <p:spTgt spid="7"/>
                                        </p:tgtEl>
                                        <p:attrNameLst>
                                          <p:attrName>ppt_x</p:attrName>
                                        </p:attrNameLst>
                                      </p:cBhvr>
                                      <p:tavLst>
                                        <p:tav tm="0">
                                          <p:val>
                                            <p:strVal val="#ppt_x"/>
                                          </p:val>
                                        </p:tav>
                                        <p:tav tm="100000">
                                          <p:val>
                                            <p:strVal val="#ppt_x"/>
                                          </p:val>
                                        </p:tav>
                                      </p:tavLst>
                                    </p:anim>
                                    <p:anim calcmode="lin" valueType="num">
                                      <p:cBhvr>
                                        <p:cTn id="28" dur="3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grpId="0" nodeType="withEffect">
                                  <p:stCondLst>
                                    <p:cond delay="1500"/>
                                  </p:stCondLst>
                                  <p:childTnLst>
                                    <p:set>
                                      <p:cBhvr>
                                        <p:cTn id="30" dur="1" fill="hold">
                                          <p:stCondLst>
                                            <p:cond delay="0"/>
                                          </p:stCondLst>
                                        </p:cTn>
                                        <p:tgtEl>
                                          <p:spTgt spid="8"/>
                                        </p:tgtEl>
                                        <p:attrNameLst>
                                          <p:attrName>style.visibility</p:attrName>
                                        </p:attrNameLst>
                                      </p:cBhvr>
                                      <p:to>
                                        <p:strVal val="visible"/>
                                      </p:to>
                                    </p:set>
                                    <p:anim calcmode="lin" valueType="num">
                                      <p:cBhvr>
                                        <p:cTn id="31" dur="3000" fill="hold"/>
                                        <p:tgtEl>
                                          <p:spTgt spid="8"/>
                                        </p:tgtEl>
                                        <p:attrNameLst>
                                          <p:attrName>ppt_x</p:attrName>
                                        </p:attrNameLst>
                                      </p:cBhvr>
                                      <p:tavLst>
                                        <p:tav tm="0">
                                          <p:val>
                                            <p:strVal val="#ppt_x"/>
                                          </p:val>
                                        </p:tav>
                                        <p:tav tm="100000">
                                          <p:val>
                                            <p:strVal val="#ppt_x"/>
                                          </p:val>
                                        </p:tav>
                                      </p:tavLst>
                                    </p:anim>
                                    <p:anim calcmode="lin" valueType="num">
                                      <p:cBhvr>
                                        <p:cTn id="32" dur="30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grpId="0" nodeType="withEffect">
                                  <p:stCondLst>
                                    <p:cond delay="1750"/>
                                  </p:stCondLst>
                                  <p:childTnLst>
                                    <p:set>
                                      <p:cBhvr>
                                        <p:cTn id="34" dur="1" fill="hold">
                                          <p:stCondLst>
                                            <p:cond delay="0"/>
                                          </p:stCondLst>
                                        </p:cTn>
                                        <p:tgtEl>
                                          <p:spTgt spid="9"/>
                                        </p:tgtEl>
                                        <p:attrNameLst>
                                          <p:attrName>style.visibility</p:attrName>
                                        </p:attrNameLst>
                                      </p:cBhvr>
                                      <p:to>
                                        <p:strVal val="visible"/>
                                      </p:to>
                                    </p:set>
                                    <p:anim calcmode="lin" valueType="num">
                                      <p:cBhvr>
                                        <p:cTn id="35" dur="3000" fill="hold"/>
                                        <p:tgtEl>
                                          <p:spTgt spid="9"/>
                                        </p:tgtEl>
                                        <p:attrNameLst>
                                          <p:attrName>ppt_x</p:attrName>
                                        </p:attrNameLst>
                                      </p:cBhvr>
                                      <p:tavLst>
                                        <p:tav tm="0">
                                          <p:val>
                                            <p:strVal val="#ppt_x"/>
                                          </p:val>
                                        </p:tav>
                                        <p:tav tm="100000">
                                          <p:val>
                                            <p:strVal val="#ppt_x"/>
                                          </p:val>
                                        </p:tav>
                                      </p:tavLst>
                                    </p:anim>
                                    <p:anim calcmode="lin" valueType="num">
                                      <p:cBhvr>
                                        <p:cTn id="36" dur="30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grpId="0" nodeType="withEffect">
                                  <p:stCondLst>
                                    <p:cond delay="2000"/>
                                  </p:stCondLst>
                                  <p:childTnLst>
                                    <p:set>
                                      <p:cBhvr>
                                        <p:cTn id="38" dur="1" fill="hold">
                                          <p:stCondLst>
                                            <p:cond delay="0"/>
                                          </p:stCondLst>
                                        </p:cTn>
                                        <p:tgtEl>
                                          <p:spTgt spid="10"/>
                                        </p:tgtEl>
                                        <p:attrNameLst>
                                          <p:attrName>style.visibility</p:attrName>
                                        </p:attrNameLst>
                                      </p:cBhvr>
                                      <p:to>
                                        <p:strVal val="visible"/>
                                      </p:to>
                                    </p:set>
                                    <p:anim calcmode="lin" valueType="num">
                                      <p:cBhvr>
                                        <p:cTn id="39" dur="3000" fill="hold"/>
                                        <p:tgtEl>
                                          <p:spTgt spid="10"/>
                                        </p:tgtEl>
                                        <p:attrNameLst>
                                          <p:attrName>ppt_x</p:attrName>
                                        </p:attrNameLst>
                                      </p:cBhvr>
                                      <p:tavLst>
                                        <p:tav tm="0">
                                          <p:val>
                                            <p:strVal val="#ppt_x"/>
                                          </p:val>
                                        </p:tav>
                                        <p:tav tm="100000">
                                          <p:val>
                                            <p:strVal val="#ppt_x"/>
                                          </p:val>
                                        </p:tav>
                                      </p:tavLst>
                                    </p:anim>
                                    <p:anim calcmode="lin" valueType="num">
                                      <p:cBhvr>
                                        <p:cTn id="40" dur="3000" fill="hold"/>
                                        <p:tgtEl>
                                          <p:spTgt spid="10"/>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grpId="0" nodeType="withEffect">
                                  <p:stCondLst>
                                    <p:cond delay="3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3000" fill="hold"/>
                                        <p:tgtEl>
                                          <p:spTgt spid="11"/>
                                        </p:tgtEl>
                                        <p:attrNameLst>
                                          <p:attrName>ppt_x</p:attrName>
                                        </p:attrNameLst>
                                      </p:cBhvr>
                                      <p:tavLst>
                                        <p:tav tm="0">
                                          <p:val>
                                            <p:strVal val="#ppt_x"/>
                                          </p:val>
                                        </p:tav>
                                        <p:tav tm="100000">
                                          <p:val>
                                            <p:strVal val="#ppt_x"/>
                                          </p:val>
                                        </p:tav>
                                      </p:tavLst>
                                    </p:anim>
                                    <p:anim calcmode="lin" valueType="num">
                                      <p:cBhvr>
                                        <p:cTn id="44" dur="30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grpId="0" nodeType="withEffect">
                                  <p:stCondLst>
                                    <p:cond delay="3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3000" fill="hold"/>
                                        <p:tgtEl>
                                          <p:spTgt spid="12"/>
                                        </p:tgtEl>
                                        <p:attrNameLst>
                                          <p:attrName>ppt_x</p:attrName>
                                        </p:attrNameLst>
                                      </p:cBhvr>
                                      <p:tavLst>
                                        <p:tav tm="0">
                                          <p:val>
                                            <p:strVal val="#ppt_x"/>
                                          </p:val>
                                        </p:tav>
                                        <p:tav tm="100000">
                                          <p:val>
                                            <p:strVal val="#ppt_x"/>
                                          </p:val>
                                        </p:tav>
                                      </p:tavLst>
                                    </p:anim>
                                    <p:anim calcmode="lin" valueType="num">
                                      <p:cBhvr>
                                        <p:cTn id="48" dur="3000" fill="hold"/>
                                        <p:tgtEl>
                                          <p:spTgt spid="12"/>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grpId="0" nodeType="withEffect">
                                  <p:stCondLst>
                                    <p:cond delay="1900"/>
                                  </p:stCondLst>
                                  <p:childTnLst>
                                    <p:set>
                                      <p:cBhvr>
                                        <p:cTn id="50" dur="1" fill="hold">
                                          <p:stCondLst>
                                            <p:cond delay="0"/>
                                          </p:stCondLst>
                                        </p:cTn>
                                        <p:tgtEl>
                                          <p:spTgt spid="13"/>
                                        </p:tgtEl>
                                        <p:attrNameLst>
                                          <p:attrName>style.visibility</p:attrName>
                                        </p:attrNameLst>
                                      </p:cBhvr>
                                      <p:to>
                                        <p:strVal val="visible"/>
                                      </p:to>
                                    </p:set>
                                    <p:anim calcmode="lin" valueType="num">
                                      <p:cBhvr>
                                        <p:cTn id="51" dur="3000" fill="hold"/>
                                        <p:tgtEl>
                                          <p:spTgt spid="13"/>
                                        </p:tgtEl>
                                        <p:attrNameLst>
                                          <p:attrName>ppt_x</p:attrName>
                                        </p:attrNameLst>
                                      </p:cBhvr>
                                      <p:tavLst>
                                        <p:tav tm="0">
                                          <p:val>
                                            <p:strVal val="#ppt_x"/>
                                          </p:val>
                                        </p:tav>
                                        <p:tav tm="100000">
                                          <p:val>
                                            <p:strVal val="#ppt_x"/>
                                          </p:val>
                                        </p:tav>
                                      </p:tavLst>
                                    </p:anim>
                                    <p:anim calcmode="lin" valueType="num">
                                      <p:cBhvr>
                                        <p:cTn id="52" dur="3000" fill="hold"/>
                                        <p:tgtEl>
                                          <p:spTgt spid="13"/>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grpId="0" nodeType="withEffect">
                                  <p:stCondLst>
                                    <p:cond delay="7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3000" fill="hold"/>
                                        <p:tgtEl>
                                          <p:spTgt spid="14"/>
                                        </p:tgtEl>
                                        <p:attrNameLst>
                                          <p:attrName>ppt_x</p:attrName>
                                        </p:attrNameLst>
                                      </p:cBhvr>
                                      <p:tavLst>
                                        <p:tav tm="0">
                                          <p:val>
                                            <p:strVal val="#ppt_x"/>
                                          </p:val>
                                        </p:tav>
                                        <p:tav tm="100000">
                                          <p:val>
                                            <p:strVal val="#ppt_x"/>
                                          </p:val>
                                        </p:tav>
                                      </p:tavLst>
                                    </p:anim>
                                    <p:anim calcmode="lin" valueType="num">
                                      <p:cBhvr>
                                        <p:cTn id="56" dur="3000" fill="hold"/>
                                        <p:tgtEl>
                                          <p:spTgt spid="14"/>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 calcmode="lin" valueType="num">
                                      <p:cBhvr>
                                        <p:cTn id="59" dur="3000" fill="hold"/>
                                        <p:tgtEl>
                                          <p:spTgt spid="15"/>
                                        </p:tgtEl>
                                        <p:attrNameLst>
                                          <p:attrName>ppt_x</p:attrName>
                                        </p:attrNameLst>
                                      </p:cBhvr>
                                      <p:tavLst>
                                        <p:tav tm="0">
                                          <p:val>
                                            <p:strVal val="#ppt_x"/>
                                          </p:val>
                                        </p:tav>
                                        <p:tav tm="100000">
                                          <p:val>
                                            <p:strVal val="#ppt_x"/>
                                          </p:val>
                                        </p:tav>
                                      </p:tavLst>
                                    </p:anim>
                                    <p:anim calcmode="lin" valueType="num">
                                      <p:cBhvr>
                                        <p:cTn id="60" dur="3000" fill="hold"/>
                                        <p:tgtEl>
                                          <p:spTgt spid="15"/>
                                        </p:tgtEl>
                                        <p:attrNameLst>
                                          <p:attrName>ppt_y</p:attrName>
                                        </p:attrNameLst>
                                      </p:cBhvr>
                                      <p:tavLst>
                                        <p:tav tm="0">
                                          <p:val>
                                            <p:strVal val="0-#ppt_h/2"/>
                                          </p:val>
                                        </p:tav>
                                        <p:tav tm="100000">
                                          <p:val>
                                            <p:strVal val="#ppt_y"/>
                                          </p:val>
                                        </p:tav>
                                      </p:tavLst>
                                    </p:anim>
                                  </p:childTnLst>
                                </p:cTn>
                              </p:par>
                              <p:par>
                                <p:cTn id="61" presetID="16" presetClass="entr" presetSubtype="42" fill="hold" nodeType="withEffect">
                                  <p:stCondLst>
                                    <p:cond delay="500"/>
                                  </p:stCondLst>
                                  <p:childTnLst>
                                    <p:set>
                                      <p:cBhvr>
                                        <p:cTn id="62" dur="1" fill="hold">
                                          <p:stCondLst>
                                            <p:cond delay="0"/>
                                          </p:stCondLst>
                                        </p:cTn>
                                        <p:tgtEl>
                                          <p:spTgt spid="17"/>
                                        </p:tgtEl>
                                        <p:attrNameLst>
                                          <p:attrName>style.visibility</p:attrName>
                                        </p:attrNameLst>
                                      </p:cBhvr>
                                      <p:to>
                                        <p:strVal val="visible"/>
                                      </p:to>
                                    </p:set>
                                    <p:animEffect transition="in" filter="barn(outHorizontal)">
                                      <p:cBhvr>
                                        <p:cTn id="63" dur="500"/>
                                        <p:tgtEl>
                                          <p:spTgt spid="17"/>
                                        </p:tgtEl>
                                      </p:cBhvr>
                                    </p:animEffect>
                                  </p:childTnLst>
                                </p:cTn>
                              </p:par>
                              <p:par>
                                <p:cTn id="64" presetID="22" presetClass="entr" presetSubtype="8" fill="hold" nodeType="withEffect">
                                  <p:stCondLst>
                                    <p:cond delay="100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1000"/>
                                        <p:tgtEl>
                                          <p:spTgt spid="32"/>
                                        </p:tgtEl>
                                      </p:cBhvr>
                                    </p:animEffect>
                                  </p:childTnLst>
                                </p:cTn>
                              </p:par>
                              <p:par>
                                <p:cTn id="67" presetID="16" presetClass="exit" presetSubtype="26" fill="hold" nodeType="withEffect">
                                  <p:stCondLst>
                                    <p:cond delay="2250"/>
                                  </p:stCondLst>
                                  <p:childTnLst>
                                    <p:animEffect transition="out" filter="barn(inHorizontal)">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6" presetClass="exit" presetSubtype="26" fill="hold" nodeType="withEffect">
                                  <p:stCondLst>
                                    <p:cond delay="2250"/>
                                  </p:stCondLst>
                                  <p:childTnLst>
                                    <p:animEffect transition="out" filter="barn(inHorizontal)">
                                      <p:cBhvr>
                                        <p:cTn id="71" dur="500"/>
                                        <p:tgtEl>
                                          <p:spTgt spid="32"/>
                                        </p:tgtEl>
                                      </p:cBhvr>
                                    </p:animEffect>
                                    <p:set>
                                      <p:cBhvr>
                                        <p:cTn id="72" dur="1" fill="hold">
                                          <p:stCondLst>
                                            <p:cond delay="499"/>
                                          </p:stCondLst>
                                        </p:cTn>
                                        <p:tgtEl>
                                          <p:spTgt spid="32"/>
                                        </p:tgtEl>
                                        <p:attrNameLst>
                                          <p:attrName>style.visibility</p:attrName>
                                        </p:attrNameLst>
                                      </p:cBhvr>
                                      <p:to>
                                        <p:strVal val="hidden"/>
                                      </p:to>
                                    </p:set>
                                  </p:childTnLst>
                                </p:cTn>
                              </p:par>
                              <p:par>
                                <p:cTn id="73" presetID="22" presetClass="entr" presetSubtype="4" fill="hold" grpId="0" nodeType="withEffect">
                                  <p:stCondLst>
                                    <p:cond delay="225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51">
            <a:extLst>
              <a:ext uri="{FF2B5EF4-FFF2-40B4-BE49-F238E27FC236}">
                <a16:creationId xmlns:a16="http://schemas.microsoft.com/office/drawing/2014/main" id="{5C0BB272-E58C-412B-8C9C-B36EAB20BB02}"/>
              </a:ext>
            </a:extLst>
          </p:cNvPr>
          <p:cNvGrpSpPr/>
          <p:nvPr/>
        </p:nvGrpSpPr>
        <p:grpSpPr>
          <a:xfrm>
            <a:off x="206520" y="69633"/>
            <a:ext cx="7053343" cy="707886"/>
            <a:chOff x="159882" y="6077617"/>
            <a:chExt cx="7053343" cy="707886"/>
          </a:xfrm>
        </p:grpSpPr>
        <p:sp>
          <p:nvSpPr>
            <p:cNvPr id="20" name="Rectangle: Rounded Corners 5">
              <a:extLst>
                <a:ext uri="{FF2B5EF4-FFF2-40B4-BE49-F238E27FC236}">
                  <a16:creationId xmlns:a16="http://schemas.microsoft.com/office/drawing/2014/main" id="{6403F14C-E9C6-463E-A0A6-66A37A79870F}"/>
                </a:ext>
              </a:extLst>
            </p:cNvPr>
            <p:cNvSpPr/>
            <p:nvPr/>
          </p:nvSpPr>
          <p:spPr>
            <a:xfrm>
              <a:off x="159882" y="6167106"/>
              <a:ext cx="7053343" cy="528916"/>
            </a:xfrm>
            <a:custGeom>
              <a:avLst/>
              <a:gdLst>
                <a:gd name="f0" fmla="val 10800000"/>
                <a:gd name="f1" fmla="val 5400000"/>
                <a:gd name="f2" fmla="val 16200000"/>
                <a:gd name="f3" fmla="val w"/>
                <a:gd name="f4" fmla="val h"/>
                <a:gd name="f5" fmla="val ss"/>
                <a:gd name="f6" fmla="val 0"/>
                <a:gd name="f7" fmla="*/ 5419351 1 1725033"/>
                <a:gd name="f8" fmla="val 45"/>
                <a:gd name="f9" fmla="val 602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D0D0D"/>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21" name="TextBox 126">
              <a:extLst>
                <a:ext uri="{FF2B5EF4-FFF2-40B4-BE49-F238E27FC236}">
                  <a16:creationId xmlns:a16="http://schemas.microsoft.com/office/drawing/2014/main" id="{E5E127C6-6407-4F35-B2A1-882FA0582CB9}"/>
                </a:ext>
              </a:extLst>
            </p:cNvPr>
            <p:cNvSpPr txBox="1"/>
            <p:nvPr/>
          </p:nvSpPr>
          <p:spPr>
            <a:xfrm>
              <a:off x="1405276" y="6077617"/>
              <a:ext cx="5188585" cy="707886"/>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000" b="1">
                  <a:ln>
                    <a:solidFill>
                      <a:srgbClr val="00FF00"/>
                    </a:solidFill>
                  </a:ln>
                  <a:solidFill>
                    <a:srgbClr val="00FF00"/>
                  </a:solidFill>
                  <a:latin typeface="Times New Roman" panose="02020603050405020304" pitchFamily="18" charset="0"/>
                  <a:cs typeface="Times New Roman" panose="02020603050405020304" pitchFamily="18" charset="0"/>
                </a:rPr>
                <a:t>MÔ TẢ HỆ THỐNG</a:t>
              </a:r>
              <a:endParaRPr lang="en-GB" sz="4000" b="1" i="0" u="none" strike="noStrike" kern="1200" cap="none" spc="0" baseline="0" dirty="0">
                <a:ln>
                  <a:solidFill>
                    <a:srgbClr val="00FF00"/>
                  </a:solidFill>
                </a:ln>
                <a:uFillTx/>
                <a:latin typeface="Times New Roman" panose="02020603050405020304" pitchFamily="18" charset="0"/>
                <a:cs typeface="Times New Roman" panose="02020603050405020304" pitchFamily="18" charset="0"/>
              </a:endParaRPr>
            </a:p>
          </p:txBody>
        </p:sp>
      </p:grpSp>
      <p:pic>
        <p:nvPicPr>
          <p:cNvPr id="25" name="Picture 155" descr="A picture containing text, sign&#10;&#10;Description automatically generated">
            <a:extLst>
              <a:ext uri="{FF2B5EF4-FFF2-40B4-BE49-F238E27FC236}">
                <a16:creationId xmlns:a16="http://schemas.microsoft.com/office/drawing/2014/main" id="{91E56411-59B1-4C12-A8C9-400B76F6B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81" y="249291"/>
            <a:ext cx="4316435" cy="360218"/>
          </a:xfrm>
          <a:prstGeom prst="rect">
            <a:avLst/>
          </a:prstGeom>
          <a:noFill/>
          <a:ln cap="flat">
            <a:noFill/>
          </a:ln>
        </p:spPr>
      </p:pic>
      <p:sp>
        <p:nvSpPr>
          <p:cNvPr id="38" name="Isosceles Triangle 16">
            <a:extLst>
              <a:ext uri="{FF2B5EF4-FFF2-40B4-BE49-F238E27FC236}">
                <a16:creationId xmlns:a16="http://schemas.microsoft.com/office/drawing/2014/main" id="{9DE8FD7A-0E1D-4D9F-B7C7-0D289461F791}"/>
              </a:ext>
            </a:extLst>
          </p:cNvPr>
          <p:cNvSpPr/>
          <p:nvPr/>
        </p:nvSpPr>
        <p:spPr>
          <a:xfrm flipV="1">
            <a:off x="386079" y="297984"/>
            <a:ext cx="248921"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9" name="Isosceles Triangle 16">
            <a:extLst>
              <a:ext uri="{FF2B5EF4-FFF2-40B4-BE49-F238E27FC236}">
                <a16:creationId xmlns:a16="http://schemas.microsoft.com/office/drawing/2014/main" id="{9DE8FD7A-0E1D-4D9F-B7C7-0D289461F791}"/>
              </a:ext>
            </a:extLst>
          </p:cNvPr>
          <p:cNvSpPr/>
          <p:nvPr/>
        </p:nvSpPr>
        <p:spPr>
          <a:xfrm rot="10800000" flipV="1">
            <a:off x="6827520" y="283523"/>
            <a:ext cx="245323" cy="280106"/>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15" name="Rectangle 14"/>
          <p:cNvSpPr/>
          <p:nvPr/>
        </p:nvSpPr>
        <p:spPr>
          <a:xfrm>
            <a:off x="8350004" y="6522719"/>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0" name="Rectangle 39"/>
          <p:cNvSpPr/>
          <p:nvPr/>
        </p:nvSpPr>
        <p:spPr>
          <a:xfrm>
            <a:off x="276565" y="6548844"/>
            <a:ext cx="3520712" cy="139337"/>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0" name="Rectangle 14">
            <a:extLst>
              <a:ext uri="{FF2B5EF4-FFF2-40B4-BE49-F238E27FC236}">
                <a16:creationId xmlns:a16="http://schemas.microsoft.com/office/drawing/2014/main" id="{A6E77165-103D-4421-BAEE-38C582FBA4F4}"/>
              </a:ext>
            </a:extLst>
          </p:cNvPr>
          <p:cNvSpPr/>
          <p:nvPr/>
        </p:nvSpPr>
        <p:spPr>
          <a:xfrm>
            <a:off x="4286036" y="2277128"/>
            <a:ext cx="3360255" cy="3935132"/>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70" name="Rectangle 14">
            <a:extLst>
              <a:ext uri="{FF2B5EF4-FFF2-40B4-BE49-F238E27FC236}">
                <a16:creationId xmlns:a16="http://schemas.microsoft.com/office/drawing/2014/main" id="{A6E77165-103D-4421-BAEE-38C582FBA4F4}"/>
              </a:ext>
            </a:extLst>
          </p:cNvPr>
          <p:cNvSpPr/>
          <p:nvPr/>
        </p:nvSpPr>
        <p:spPr>
          <a:xfrm>
            <a:off x="7988749" y="2277128"/>
            <a:ext cx="3843516" cy="3935132"/>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Times New Roman" panose="02020603050405020304" pitchFamily="18" charset="0"/>
              <a:cs typeface="Times New Roman" panose="02020603050405020304" pitchFamily="18" charset="0"/>
            </a:endParaRPr>
          </a:p>
        </p:txBody>
      </p:sp>
      <p:sp>
        <p:nvSpPr>
          <p:cNvPr id="31" name="Rectangle 14">
            <a:extLst>
              <a:ext uri="{FF2B5EF4-FFF2-40B4-BE49-F238E27FC236}">
                <a16:creationId xmlns:a16="http://schemas.microsoft.com/office/drawing/2014/main" id="{A6E77165-103D-4421-BAEE-38C582FBA4F4}"/>
              </a:ext>
            </a:extLst>
          </p:cNvPr>
          <p:cNvSpPr/>
          <p:nvPr/>
        </p:nvSpPr>
        <p:spPr>
          <a:xfrm>
            <a:off x="407450" y="2277128"/>
            <a:ext cx="3536128" cy="3935132"/>
          </a:xfrm>
          <a:prstGeom prst="rect">
            <a:avLst/>
          </a:prstGeom>
          <a:solidFill>
            <a:srgbClr val="0000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chemeClr val="bg1">
                  <a:lumMod val="85000"/>
                </a:schemeClr>
              </a:solidFill>
              <a:uFillTx/>
              <a:latin typeface="Times New Roman" panose="02020603050405020304" pitchFamily="18" charset="0"/>
              <a:cs typeface="Times New Roman" panose="02020603050405020304" pitchFamily="18" charset="0"/>
            </a:endParaRPr>
          </a:p>
        </p:txBody>
      </p:sp>
      <p:sp>
        <p:nvSpPr>
          <p:cNvPr id="35" name="TextBox 34"/>
          <p:cNvSpPr txBox="1"/>
          <p:nvPr/>
        </p:nvSpPr>
        <p:spPr>
          <a:xfrm>
            <a:off x="506419" y="1811824"/>
            <a:ext cx="3520712" cy="492443"/>
          </a:xfrm>
          <a:prstGeom prst="rect">
            <a:avLst/>
          </a:prstGeom>
          <a:noFill/>
        </p:spPr>
        <p:txBody>
          <a:bodyPr wrap="square" rtlCol="0">
            <a:spAutoFit/>
          </a:bodyPr>
          <a:lstStyle/>
          <a:p>
            <a:r>
              <a:rPr lang="vi-VN" sz="2600" dirty="0">
                <a:solidFill>
                  <a:schemeClr val="bg1">
                    <a:lumMod val="85000"/>
                  </a:schemeClr>
                </a:solidFill>
                <a:latin typeface="Times New Roman" panose="02020603050405020304" pitchFamily="18" charset="0"/>
                <a:cs typeface="Times New Roman" panose="02020603050405020304" pitchFamily="18" charset="0"/>
              </a:rPr>
              <a:t>BỘ PHẬN KHO HÀNG</a:t>
            </a:r>
            <a:endParaRPr lang="en-US" sz="2600" b="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8589A19-271B-DF33-D798-C27A4D6C62ED}"/>
              </a:ext>
            </a:extLst>
          </p:cNvPr>
          <p:cNvSpPr txBox="1"/>
          <p:nvPr/>
        </p:nvSpPr>
        <p:spPr>
          <a:xfrm>
            <a:off x="4240991" y="1796852"/>
            <a:ext cx="3520712" cy="492443"/>
          </a:xfrm>
          <a:prstGeom prst="rect">
            <a:avLst/>
          </a:prstGeom>
          <a:noFill/>
        </p:spPr>
        <p:txBody>
          <a:bodyPr wrap="square" rtlCol="0">
            <a:spAutoFit/>
          </a:bodyPr>
          <a:lstStyle/>
          <a:p>
            <a:r>
              <a:rPr lang="vi-VN" sz="2600" dirty="0">
                <a:solidFill>
                  <a:schemeClr val="bg1">
                    <a:lumMod val="85000"/>
                  </a:schemeClr>
                </a:solidFill>
                <a:latin typeface="Times New Roman" panose="02020603050405020304" pitchFamily="18" charset="0"/>
                <a:cs typeface="Times New Roman" panose="02020603050405020304" pitchFamily="18" charset="0"/>
              </a:rPr>
              <a:t>BỘ PHẬN BÁN HÀNG</a:t>
            </a:r>
            <a:endParaRPr lang="en-US" sz="2600" b="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C842349-545E-4A42-81A5-D57975592458}"/>
              </a:ext>
            </a:extLst>
          </p:cNvPr>
          <p:cNvSpPr txBox="1"/>
          <p:nvPr/>
        </p:nvSpPr>
        <p:spPr>
          <a:xfrm>
            <a:off x="8350004" y="1796852"/>
            <a:ext cx="3520712" cy="492443"/>
          </a:xfrm>
          <a:prstGeom prst="rect">
            <a:avLst/>
          </a:prstGeom>
          <a:noFill/>
        </p:spPr>
        <p:txBody>
          <a:bodyPr wrap="square" rtlCol="0">
            <a:spAutoFit/>
          </a:bodyPr>
          <a:lstStyle/>
          <a:p>
            <a:r>
              <a:rPr lang="vi-VN" sz="2600" dirty="0">
                <a:solidFill>
                  <a:schemeClr val="bg1">
                    <a:lumMod val="85000"/>
                  </a:schemeClr>
                </a:solidFill>
                <a:latin typeface="Times New Roman" panose="02020603050405020304" pitchFamily="18" charset="0"/>
                <a:cs typeface="Times New Roman" panose="02020603050405020304" pitchFamily="18" charset="0"/>
              </a:rPr>
              <a:t>BỘ PHẬN QUẢN LÝ</a:t>
            </a:r>
            <a:endParaRPr lang="en-US" sz="2600" b="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4935E54-AF25-FA37-F626-F5F1058405D1}"/>
              </a:ext>
            </a:extLst>
          </p:cNvPr>
          <p:cNvSpPr/>
          <p:nvPr/>
        </p:nvSpPr>
        <p:spPr>
          <a:xfrm>
            <a:off x="607246" y="2173687"/>
            <a:ext cx="3433949" cy="3439339"/>
          </a:xfrm>
          <a:prstGeom prst="rect">
            <a:avLst/>
          </a:prstGeom>
        </p:spPr>
        <p:txBody>
          <a:bodyPr wrap="square">
            <a:spAutoFit/>
          </a:bodyPr>
          <a:lstStyle/>
          <a:p>
            <a:pPr>
              <a:lnSpc>
                <a:spcPct val="150000"/>
              </a:lnSpc>
              <a:spcAft>
                <a:spcPts val="75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Kiểm tra tồn kho</a:t>
            </a:r>
          </a:p>
          <a:p>
            <a:pPr>
              <a:lnSpc>
                <a:spcPct val="150000"/>
              </a:lnSpc>
              <a:spcAft>
                <a:spcPts val="75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Lập đơn nhập hàng</a:t>
            </a:r>
          </a:p>
          <a:p>
            <a:pPr>
              <a:lnSpc>
                <a:spcPct val="150000"/>
              </a:lnSpc>
              <a:spcAft>
                <a:spcPts val="75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Kiểm tra hạn sử dụng</a:t>
            </a:r>
          </a:p>
          <a:p>
            <a:pPr>
              <a:lnSpc>
                <a:spcPct val="150000"/>
              </a:lnSpc>
              <a:spcAft>
                <a:spcPts val="75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Sắp xếp hàng</a:t>
            </a:r>
          </a:p>
          <a:p>
            <a:pPr>
              <a:lnSpc>
                <a:spcPct val="150000"/>
              </a:lnSpc>
              <a:spcAft>
                <a:spcPts val="75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Chuẩn bị và xuất hàng</a:t>
            </a:r>
            <a:endParaRPr lang="en-US" sz="2600" dirty="0">
              <a:solidFill>
                <a:schemeClr val="bg1">
                  <a:lumMod val="85000"/>
                </a:schemeClr>
              </a:solidFill>
              <a:latin typeface="+mj-lt"/>
              <a:ea typeface="Times New Roman" panose="0202060305040502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BF879AAA-D809-D819-2BCA-92ECCFB2855E}"/>
              </a:ext>
            </a:extLst>
          </p:cNvPr>
          <p:cNvSpPr/>
          <p:nvPr/>
        </p:nvSpPr>
        <p:spPr>
          <a:xfrm>
            <a:off x="4453308" y="2187647"/>
            <a:ext cx="2842944" cy="2033827"/>
          </a:xfrm>
          <a:prstGeom prst="rect">
            <a:avLst/>
          </a:prstGeom>
        </p:spPr>
        <p:txBody>
          <a:bodyPr wrap="square">
            <a:spAutoFit/>
          </a:bodyPr>
          <a:lstStyle/>
          <a:p>
            <a:pPr>
              <a:lnSpc>
                <a:spcPct val="150000"/>
              </a:lnSpc>
              <a:spcAft>
                <a:spcPts val="75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Lập đơn bán hàng</a:t>
            </a:r>
          </a:p>
          <a:p>
            <a:pPr>
              <a:lnSpc>
                <a:spcPct val="150000"/>
              </a:lnSpc>
              <a:spcAft>
                <a:spcPts val="75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Lập phiếu xuất kho</a:t>
            </a:r>
          </a:p>
          <a:p>
            <a:pPr>
              <a:lnSpc>
                <a:spcPct val="150000"/>
              </a:lnSpc>
              <a:spcAft>
                <a:spcPts val="75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Quản lý chi tiền</a:t>
            </a:r>
            <a:endParaRPr lang="en-US" sz="2600" dirty="0">
              <a:solidFill>
                <a:schemeClr val="bg1">
                  <a:lumMod val="85000"/>
                </a:schemeClr>
              </a:solidFill>
              <a:latin typeface="+mj-lt"/>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6A0112BA-C885-D4FB-131C-3A4201E1380E}"/>
              </a:ext>
            </a:extLst>
          </p:cNvPr>
          <p:cNvSpPr/>
          <p:nvPr/>
        </p:nvSpPr>
        <p:spPr>
          <a:xfrm>
            <a:off x="8033141" y="2172756"/>
            <a:ext cx="3799124" cy="4039504"/>
          </a:xfrm>
          <a:prstGeom prst="rect">
            <a:avLst/>
          </a:prstGeom>
        </p:spPr>
        <p:txBody>
          <a:bodyPr wrap="square">
            <a:spAutoFit/>
          </a:bodyPr>
          <a:lstStyle/>
          <a:p>
            <a:pPr>
              <a:lnSpc>
                <a:spcPct val="150000"/>
              </a:lnSpc>
              <a:spcAft>
                <a:spcPts val="75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Lập đơn nhập hàng</a:t>
            </a:r>
          </a:p>
          <a:p>
            <a:pPr>
              <a:lnSpc>
                <a:spcPct val="150000"/>
              </a:lnSpc>
              <a:spcAft>
                <a:spcPts val="750"/>
              </a:spcAft>
            </a:pPr>
            <a:r>
              <a:rPr lang="vi-VN" sz="2600" dirty="0">
                <a:solidFill>
                  <a:schemeClr val="bg1">
                    <a:lumMod val="85000"/>
                  </a:schemeClr>
                </a:solidFill>
                <a:effectLst/>
                <a:latin typeface="+mj-lt"/>
                <a:ea typeface="Times New Roman" panose="02020603050405020304" pitchFamily="18" charset="0"/>
                <a:cs typeface="Arial" panose="020B0604020202020204" pitchFamily="34" charset="0"/>
              </a:rPr>
              <a:t>Lập đơn xuất hàng</a:t>
            </a:r>
          </a:p>
          <a:p>
            <a:pPr>
              <a:lnSpc>
                <a:spcPct val="150000"/>
              </a:lnSpc>
              <a:spcAft>
                <a:spcPts val="75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Kiểm tra công nợ</a:t>
            </a:r>
          </a:p>
          <a:p>
            <a:pPr>
              <a:lnSpc>
                <a:spcPct val="150000"/>
              </a:lnSpc>
              <a:spcAft>
                <a:spcPts val="750"/>
              </a:spcAft>
            </a:pPr>
            <a:r>
              <a:rPr lang="vi-VN" sz="2600" dirty="0">
                <a:solidFill>
                  <a:schemeClr val="bg1">
                    <a:lumMod val="85000"/>
                  </a:schemeClr>
                </a:solidFill>
                <a:effectLst/>
                <a:latin typeface="+mj-lt"/>
                <a:ea typeface="Times New Roman" panose="02020603050405020304" pitchFamily="18" charset="0"/>
                <a:cs typeface="Arial" panose="020B0604020202020204" pitchFamily="34" charset="0"/>
              </a:rPr>
              <a:t>Thanh toán với khách hàng</a:t>
            </a:r>
          </a:p>
          <a:p>
            <a:pPr>
              <a:lnSpc>
                <a:spcPct val="150000"/>
              </a:lnSpc>
              <a:spcAft>
                <a:spcPts val="750"/>
              </a:spcAft>
            </a:pPr>
            <a:r>
              <a:rPr lang="vi-VN" sz="2600" dirty="0">
                <a:solidFill>
                  <a:schemeClr val="bg1">
                    <a:lumMod val="85000"/>
                  </a:schemeClr>
                </a:solidFill>
                <a:latin typeface="+mj-lt"/>
                <a:ea typeface="Times New Roman" panose="02020603050405020304" pitchFamily="18" charset="0"/>
                <a:cs typeface="Arial" panose="020B0604020202020204" pitchFamily="34" charset="0"/>
              </a:rPr>
              <a:t>Thanh toán với nhà cung cấp</a:t>
            </a:r>
            <a:endParaRPr lang="en-US" sz="2600" dirty="0">
              <a:solidFill>
                <a:schemeClr val="bg1">
                  <a:lumMod val="85000"/>
                </a:schemeClr>
              </a:solidFill>
              <a:effectLst/>
              <a:latin typeface="+mj-lt"/>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7059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60"/>
                                        </p:tgtEl>
                                        <p:attrNameLst>
                                          <p:attrName>style.visibility</p:attrName>
                                        </p:attrNameLst>
                                      </p:cBhvr>
                                      <p:to>
                                        <p:strVal val="visible"/>
                                      </p:to>
                                    </p:set>
                                    <p:animEffect transition="in" filter="wipe(up)">
                                      <p:cBhvr>
                                        <p:cTn id="16" dur="500"/>
                                        <p:tgtEl>
                                          <p:spTgt spid="60"/>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70"/>
                                        </p:tgtEl>
                                        <p:attrNameLst>
                                          <p:attrName>style.visibility</p:attrName>
                                        </p:attrNameLst>
                                      </p:cBhvr>
                                      <p:to>
                                        <p:strVal val="visible"/>
                                      </p:to>
                                    </p:set>
                                    <p:animEffect transition="in" filter="wipe(up)">
                                      <p:cBhvr>
                                        <p:cTn id="19" dur="750"/>
                                        <p:tgtEl>
                                          <p:spTgt spid="70"/>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750"/>
                                        <p:tgtEl>
                                          <p:spTgt spid="3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childTnLst>
                          </p:cTn>
                        </p:par>
                        <p:par>
                          <p:cTn id="37" fill="hold">
                            <p:stCondLst>
                              <p:cond delay="500"/>
                            </p:stCondLst>
                            <p:childTnLst>
                              <p:par>
                                <p:cTn id="38" presetID="10" presetClass="entr" presetSubtype="0" repeatCount="500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0" grpId="0" animBg="1"/>
      <p:bldP spid="31" grpId="0" animBg="1"/>
      <p:bldP spid="35" grpId="0"/>
      <p:bldP spid="2" grpId="0"/>
      <p:bldP spid="3" grpId="0"/>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B6E13F94-BE2D-4C64-A6F3-FBBF140E9CDC}"/>
              </a:ext>
            </a:extLst>
          </p:cNvPr>
          <p:cNvSpPr/>
          <p:nvPr/>
        </p:nvSpPr>
        <p:spPr>
          <a:xfrm>
            <a:off x="58483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 name="Rectangle 25">
            <a:extLst>
              <a:ext uri="{FF2B5EF4-FFF2-40B4-BE49-F238E27FC236}">
                <a16:creationId xmlns:a16="http://schemas.microsoft.com/office/drawing/2014/main" id="{6BE8EF89-3E5A-421C-B3EF-5456D71BF1EF}"/>
              </a:ext>
            </a:extLst>
          </p:cNvPr>
          <p:cNvSpPr/>
          <p:nvPr/>
        </p:nvSpPr>
        <p:spPr>
          <a:xfrm>
            <a:off x="11582403"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Rectangle 26">
            <a:extLst>
              <a:ext uri="{FF2B5EF4-FFF2-40B4-BE49-F238E27FC236}">
                <a16:creationId xmlns:a16="http://schemas.microsoft.com/office/drawing/2014/main" id="{0029C00D-2726-466D-AD0D-772E5906218D}"/>
              </a:ext>
            </a:extLst>
          </p:cNvPr>
          <p:cNvSpPr/>
          <p:nvPr/>
        </p:nvSpPr>
        <p:spPr>
          <a:xfrm>
            <a:off x="1108710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 name="Rectangle 27">
            <a:extLst>
              <a:ext uri="{FF2B5EF4-FFF2-40B4-BE49-F238E27FC236}">
                <a16:creationId xmlns:a16="http://schemas.microsoft.com/office/drawing/2014/main" id="{4AA17327-46E6-4BEB-8EB5-D9D486846508}"/>
              </a:ext>
            </a:extLst>
          </p:cNvPr>
          <p:cNvSpPr/>
          <p:nvPr/>
        </p:nvSpPr>
        <p:spPr>
          <a:xfrm>
            <a:off x="967739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Rectangle 28">
            <a:extLst>
              <a:ext uri="{FF2B5EF4-FFF2-40B4-BE49-F238E27FC236}">
                <a16:creationId xmlns:a16="http://schemas.microsoft.com/office/drawing/2014/main" id="{7D8CBD10-434A-40C4-97AF-8D7435157EEF}"/>
              </a:ext>
            </a:extLst>
          </p:cNvPr>
          <p:cNvSpPr/>
          <p:nvPr/>
        </p:nvSpPr>
        <p:spPr>
          <a:xfrm>
            <a:off x="8858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7" name="Rectangle 29">
            <a:extLst>
              <a:ext uri="{FF2B5EF4-FFF2-40B4-BE49-F238E27FC236}">
                <a16:creationId xmlns:a16="http://schemas.microsoft.com/office/drawing/2014/main" id="{AE154565-BA65-442C-8DA0-88156EB5C367}"/>
              </a:ext>
            </a:extLst>
          </p:cNvPr>
          <p:cNvSpPr/>
          <p:nvPr/>
        </p:nvSpPr>
        <p:spPr>
          <a:xfrm>
            <a:off x="7715250"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Rectangle 30">
            <a:extLst>
              <a:ext uri="{FF2B5EF4-FFF2-40B4-BE49-F238E27FC236}">
                <a16:creationId xmlns:a16="http://schemas.microsoft.com/office/drawing/2014/main" id="{FAC6776A-FF90-4E27-A7A0-4909E2A65464}"/>
              </a:ext>
            </a:extLst>
          </p:cNvPr>
          <p:cNvSpPr/>
          <p:nvPr/>
        </p:nvSpPr>
        <p:spPr>
          <a:xfrm>
            <a:off x="68389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9" name="Rectangle 31">
            <a:extLst>
              <a:ext uri="{FF2B5EF4-FFF2-40B4-BE49-F238E27FC236}">
                <a16:creationId xmlns:a16="http://schemas.microsoft.com/office/drawing/2014/main" id="{2259C301-4722-47C4-BD17-4076E33ACEAF}"/>
              </a:ext>
            </a:extLst>
          </p:cNvPr>
          <p:cNvSpPr/>
          <p:nvPr/>
        </p:nvSpPr>
        <p:spPr>
          <a:xfrm>
            <a:off x="5391146"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0" name="Rectangle 32">
            <a:extLst>
              <a:ext uri="{FF2B5EF4-FFF2-40B4-BE49-F238E27FC236}">
                <a16:creationId xmlns:a16="http://schemas.microsoft.com/office/drawing/2014/main" id="{DC405D8C-6C2C-426C-810A-B747CBD3300E}"/>
              </a:ext>
            </a:extLst>
          </p:cNvPr>
          <p:cNvSpPr/>
          <p:nvPr/>
        </p:nvSpPr>
        <p:spPr>
          <a:xfrm>
            <a:off x="4486275"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1" name="Rectangle 33">
            <a:extLst>
              <a:ext uri="{FF2B5EF4-FFF2-40B4-BE49-F238E27FC236}">
                <a16:creationId xmlns:a16="http://schemas.microsoft.com/office/drawing/2014/main" id="{5B720F00-08B6-488C-98D9-D368FE22EDC2}"/>
              </a:ext>
            </a:extLst>
          </p:cNvPr>
          <p:cNvSpPr/>
          <p:nvPr/>
        </p:nvSpPr>
        <p:spPr>
          <a:xfrm>
            <a:off x="3581403" y="71627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2" name="Rectangle 34">
            <a:extLst>
              <a:ext uri="{FF2B5EF4-FFF2-40B4-BE49-F238E27FC236}">
                <a16:creationId xmlns:a16="http://schemas.microsoft.com/office/drawing/2014/main" id="{51BE6B1D-2F13-4AF2-8A37-7BB0592269A3}"/>
              </a:ext>
            </a:extLst>
          </p:cNvPr>
          <p:cNvSpPr/>
          <p:nvPr/>
        </p:nvSpPr>
        <p:spPr>
          <a:xfrm>
            <a:off x="220980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3" name="Rectangle 35">
            <a:extLst>
              <a:ext uri="{FF2B5EF4-FFF2-40B4-BE49-F238E27FC236}">
                <a16:creationId xmlns:a16="http://schemas.microsoft.com/office/drawing/2014/main" id="{06E25B7C-560B-4793-B580-87B4693A151C}"/>
              </a:ext>
            </a:extLst>
          </p:cNvPr>
          <p:cNvSpPr/>
          <p:nvPr/>
        </p:nvSpPr>
        <p:spPr>
          <a:xfrm>
            <a:off x="1738310" y="721994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4" name="Rectangle 36">
            <a:extLst>
              <a:ext uri="{FF2B5EF4-FFF2-40B4-BE49-F238E27FC236}">
                <a16:creationId xmlns:a16="http://schemas.microsoft.com/office/drawing/2014/main" id="{974E1F57-76A2-4916-A15A-EB9313FADB22}"/>
              </a:ext>
            </a:extLst>
          </p:cNvPr>
          <p:cNvSpPr/>
          <p:nvPr/>
        </p:nvSpPr>
        <p:spPr>
          <a:xfrm>
            <a:off x="66678"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5" name="Rectangle 37">
            <a:extLst>
              <a:ext uri="{FF2B5EF4-FFF2-40B4-BE49-F238E27FC236}">
                <a16:creationId xmlns:a16="http://schemas.microsoft.com/office/drawing/2014/main" id="{F0B6064D-BCEC-430C-94D7-FD2234D95686}"/>
              </a:ext>
            </a:extLst>
          </p:cNvPr>
          <p:cNvSpPr/>
          <p:nvPr/>
        </p:nvSpPr>
        <p:spPr>
          <a:xfrm>
            <a:off x="552453" y="7277096"/>
            <a:ext cx="419096" cy="7324380"/>
          </a:xfrm>
          <a:prstGeom prst="rect">
            <a:avLst/>
          </a:prstGeom>
          <a:gradFill>
            <a:gsLst>
              <a:gs pos="0">
                <a:srgbClr val="00FF00">
                  <a:alpha val="0"/>
                </a:srgbClr>
              </a:gs>
              <a:gs pos="100000">
                <a:srgbClr val="00FF00"/>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6" name="Freeform: Shape 24">
            <a:extLst>
              <a:ext uri="{FF2B5EF4-FFF2-40B4-BE49-F238E27FC236}">
                <a16:creationId xmlns:a16="http://schemas.microsoft.com/office/drawing/2014/main" id="{7D07A8CD-ABD9-4BBE-A883-9D1EFB93D839}"/>
              </a:ext>
            </a:extLst>
          </p:cNvPr>
          <p:cNvSpPr/>
          <p:nvPr/>
        </p:nvSpPr>
        <p:spPr>
          <a:xfrm>
            <a:off x="0" y="0"/>
            <a:ext cx="12191996" cy="6999514"/>
          </a:xfrm>
          <a:custGeom>
            <a:avLst/>
            <a:gdLst>
              <a:gd name="f0" fmla="val w"/>
              <a:gd name="f1" fmla="val h"/>
              <a:gd name="f2" fmla="val 0"/>
              <a:gd name="f3" fmla="val 12191998"/>
              <a:gd name="f4" fmla="val 6829083"/>
              <a:gd name="f5" fmla="val 6078776"/>
              <a:gd name="f6" fmla="val 6564479"/>
              <a:gd name="f7" fmla="val 6062095"/>
              <a:gd name="f8" fmla="val 6656345"/>
              <a:gd name="f9" fmla="val 6021801"/>
              <a:gd name="f10" fmla="val 6708621"/>
              <a:gd name="f11" fmla="val 5957895"/>
              <a:gd name="f12" fmla="val 6721308"/>
              <a:gd name="f13" fmla="val 5966000"/>
              <a:gd name="f14" fmla="val 6754436"/>
              <a:gd name="f15" fmla="val 6003592"/>
              <a:gd name="f16" fmla="val 6743863"/>
              <a:gd name="f17" fmla="val 6033431"/>
              <a:gd name="f18" fmla="val 6724715"/>
              <a:gd name="f19" fmla="val 6055516"/>
              <a:gd name="f20" fmla="val 6696991"/>
              <a:gd name="f21" fmla="val 6077601"/>
              <a:gd name="f22" fmla="val 6669267"/>
              <a:gd name="f23" fmla="val 6093225"/>
              <a:gd name="f24" fmla="val 6632379"/>
              <a:gd name="f25" fmla="val 6102388"/>
              <a:gd name="f26" fmla="val 6586329"/>
              <a:gd name="f27" fmla="val 7896168"/>
              <a:gd name="f28" fmla="val 6542593"/>
              <a:gd name="f29" fmla="val 7830264"/>
              <a:gd name="f30" fmla="val 6682858"/>
              <a:gd name="f31" fmla="val 6715633"/>
              <a:gd name="f32" fmla="val 7915199"/>
              <a:gd name="f33" fmla="val 6765325"/>
              <a:gd name="f34" fmla="val 7944803"/>
              <a:gd name="f35" fmla="val 6641976"/>
              <a:gd name="f36" fmla="val 6688497"/>
              <a:gd name="f37" fmla="val 7859163"/>
              <a:gd name="f38" fmla="val 7927886"/>
              <a:gd name="f39" fmla="val 279959"/>
              <a:gd name="f40" fmla="val 6522605"/>
              <a:gd name="f41" fmla="val 256698"/>
              <a:gd name="f42" fmla="val 6539169"/>
              <a:gd name="f43" fmla="val 263042"/>
              <a:gd name="f44" fmla="val 6555615"/>
              <a:gd name="f45" fmla="val 268270"/>
              <a:gd name="f46" fmla="val 6571181"/>
              <a:gd name="f47" fmla="val 272381"/>
              <a:gd name="f48" fmla="val 6585865"/>
              <a:gd name="f49" fmla="val 276493"/>
              <a:gd name="f50" fmla="val 6600550"/>
              <a:gd name="f51" fmla="val 279489"/>
              <a:gd name="f52" fmla="val 6613883"/>
              <a:gd name="f53" fmla="val 281368"/>
              <a:gd name="f54" fmla="val 6625866"/>
              <a:gd name="f55" fmla="val 306038"/>
              <a:gd name="f56" fmla="val 6609302"/>
              <a:gd name="f57" fmla="val 305098"/>
              <a:gd name="f58" fmla="val 6600138"/>
              <a:gd name="f59" fmla="val 302337"/>
              <a:gd name="f60" fmla="val 6588215"/>
              <a:gd name="f61" fmla="val 297756"/>
              <a:gd name="f62" fmla="val 6573531"/>
              <a:gd name="f63" fmla="val 293174"/>
              <a:gd name="f64" fmla="val 6558846"/>
              <a:gd name="f65" fmla="val 287242"/>
              <a:gd name="f66" fmla="val 6541871"/>
              <a:gd name="f67" fmla="val 363836"/>
              <a:gd name="f68" fmla="val 6518728"/>
              <a:gd name="f69" fmla="val 361251"/>
              <a:gd name="f70" fmla="val 6577701"/>
              <a:gd name="f71" fmla="val 353087"/>
              <a:gd name="f72" fmla="val 6626747"/>
              <a:gd name="f73" fmla="val 339342"/>
              <a:gd name="f74" fmla="val 6665866"/>
              <a:gd name="f75" fmla="val 325597"/>
              <a:gd name="f76" fmla="val 6704985"/>
              <a:gd name="f77" fmla="val 306273"/>
              <a:gd name="f78" fmla="val 6735235"/>
              <a:gd name="f79" fmla="val 6756615"/>
              <a:gd name="f80" fmla="val 297932"/>
              <a:gd name="f81" fmla="val 6783047"/>
              <a:gd name="f82" fmla="val 312264"/>
              <a:gd name="f83" fmla="val 6772239"/>
              <a:gd name="f84" fmla="val 325010"/>
              <a:gd name="f85" fmla="val 6757966"/>
              <a:gd name="f86" fmla="val 336170"/>
              <a:gd name="f87" fmla="val 6740227"/>
              <a:gd name="f88" fmla="val 347330"/>
              <a:gd name="f89" fmla="val 6722489"/>
              <a:gd name="f90" fmla="val 356787"/>
              <a:gd name="f91" fmla="val 6702342"/>
              <a:gd name="f92" fmla="val 364540"/>
              <a:gd name="f93" fmla="val 6679786"/>
              <a:gd name="f94" fmla="val 372294"/>
              <a:gd name="f95" fmla="val 6657231"/>
              <a:gd name="f96" fmla="val 378520"/>
              <a:gd name="f97" fmla="val 6632855"/>
              <a:gd name="f98" fmla="val 383219"/>
              <a:gd name="f99" fmla="val 6606658"/>
              <a:gd name="f100" fmla="val 387918"/>
              <a:gd name="f101" fmla="val 6580462"/>
              <a:gd name="f102" fmla="val 391090"/>
              <a:gd name="f103" fmla="val 6553384"/>
              <a:gd name="f104" fmla="val 392735"/>
              <a:gd name="f105" fmla="val 6525424"/>
              <a:gd name="f106" fmla="val 3832692"/>
              <a:gd name="f107" fmla="val 6506681"/>
              <a:gd name="f108" fmla="val 3741767"/>
              <a:gd name="f109" fmla="val 6519016"/>
              <a:gd name="f110" fmla="val 3745995"/>
              <a:gd name="f111" fmla="val 6550734"/>
              <a:gd name="f112" fmla="val 3818947"/>
              <a:gd name="f113" fmla="val 6540866"/>
              <a:gd name="f114" fmla="val 3809785"/>
              <a:gd name="f115" fmla="val 6580573"/>
              <a:gd name="f116" fmla="val 3797450"/>
              <a:gd name="f117" fmla="val 6616579"/>
              <a:gd name="f118" fmla="val 3781944"/>
              <a:gd name="f119" fmla="val 6648885"/>
              <a:gd name="f120" fmla="val 3766436"/>
              <a:gd name="f121" fmla="val 6681190"/>
              <a:gd name="f122" fmla="val 3747052"/>
              <a:gd name="f123" fmla="val 6710383"/>
              <a:gd name="f124" fmla="val 3723793"/>
              <a:gd name="f125" fmla="val 6736462"/>
              <a:gd name="f126" fmla="val 3743176"/>
              <a:gd name="f127" fmla="val 6758313"/>
              <a:gd name="f128" fmla="val 3754454"/>
              <a:gd name="f129" fmla="val 6746330"/>
              <a:gd name="f130" fmla="val 3765320"/>
              <a:gd name="f131" fmla="val 6732116"/>
              <a:gd name="f132" fmla="val 3775776"/>
              <a:gd name="f133" fmla="val 6715670"/>
              <a:gd name="f134" fmla="val 3786230"/>
              <a:gd name="f135" fmla="val 6699223"/>
              <a:gd name="f136" fmla="val 3796509"/>
              <a:gd name="f137" fmla="val 6679957"/>
              <a:gd name="f138" fmla="val 3806612"/>
              <a:gd name="f139" fmla="val 6657872"/>
              <a:gd name="f140" fmla="val 3813896"/>
              <a:gd name="f141" fmla="val 6667974"/>
              <a:gd name="f142" fmla="val 3821649"/>
              <a:gd name="f143" fmla="val 6681308"/>
              <a:gd name="f144" fmla="val 3829873"/>
              <a:gd name="f145" fmla="val 6697872"/>
              <a:gd name="f146" fmla="val 3838097"/>
              <a:gd name="f147" fmla="val 6714436"/>
              <a:gd name="f148" fmla="val 3847259"/>
              <a:gd name="f149" fmla="val 6734113"/>
              <a:gd name="f150" fmla="val 3857361"/>
              <a:gd name="f151" fmla="val 6756903"/>
              <a:gd name="f152" fmla="val 3879564"/>
              <a:gd name="f153" fmla="val 6732233"/>
              <a:gd name="f154" fmla="val 3872986"/>
              <a:gd name="f155" fmla="val 6717432"/>
              <a:gd name="f156" fmla="val 3864646"/>
              <a:gd name="f157" fmla="val 6701396"/>
              <a:gd name="f158" fmla="val 3854543"/>
              <a:gd name="f159" fmla="val 6684127"/>
              <a:gd name="f160" fmla="val 3844440"/>
              <a:gd name="f161" fmla="val 6666859"/>
              <a:gd name="f162" fmla="val 3833044"/>
              <a:gd name="f163" fmla="val 6648004"/>
              <a:gd name="f164" fmla="val 3820357"/>
              <a:gd name="f165" fmla="val 6627563"/>
              <a:gd name="f166" fmla="val 3825762"/>
              <a:gd name="f167" fmla="val 6613936"/>
              <a:gd name="f168" fmla="val 3831165"/>
              <a:gd name="f169" fmla="val 6599486"/>
              <a:gd name="f170" fmla="val 3836568"/>
              <a:gd name="f171" fmla="val 6584215"/>
              <a:gd name="f172" fmla="val 3841972"/>
              <a:gd name="f173" fmla="val 6568943"/>
              <a:gd name="f174" fmla="val 3847611"/>
              <a:gd name="f175" fmla="val 6551792"/>
              <a:gd name="f176" fmla="val 3853485"/>
              <a:gd name="f177" fmla="val 6532761"/>
              <a:gd name="f178" fmla="val 5974458"/>
              <a:gd name="f179" fmla="val 6505271"/>
              <a:gd name="f180" fmla="val 5956485"/>
              <a:gd name="f181" fmla="val 6529941"/>
              <a:gd name="f182" fmla="val 5963769"/>
              <a:gd name="f183" fmla="val 6540044"/>
              <a:gd name="f184" fmla="val 5970875"/>
              <a:gd name="f185" fmla="val 6550382"/>
              <a:gd name="f186" fmla="val 5977808"/>
              <a:gd name="f187" fmla="val 6560955"/>
              <a:gd name="f188" fmla="val 5984738"/>
              <a:gd name="f189" fmla="val 6571528"/>
              <a:gd name="f190" fmla="val 5990905"/>
              <a:gd name="f191" fmla="val 6581865"/>
              <a:gd name="f192" fmla="val 5996309"/>
              <a:gd name="f193" fmla="val 6591968"/>
              <a:gd name="f194" fmla="val 6015692"/>
              <a:gd name="f195" fmla="val 6566946"/>
              <a:gd name="f196" fmla="val 6010993"/>
              <a:gd name="f197" fmla="val 6557783"/>
              <a:gd name="f198" fmla="val 6005237"/>
              <a:gd name="f199" fmla="val 6547915"/>
              <a:gd name="f200" fmla="val 5998423"/>
              <a:gd name="f201" fmla="val 6537342"/>
              <a:gd name="f202" fmla="val 5991610"/>
              <a:gd name="f203" fmla="val 6526769"/>
              <a:gd name="f204" fmla="val 5983621"/>
              <a:gd name="f205" fmla="val 6516079"/>
              <a:gd name="f206" fmla="val 2094459"/>
              <a:gd name="f207" fmla="val 6494039"/>
              <a:gd name="f208" fmla="val 1973577"/>
              <a:gd name="f209" fmla="val 6498268"/>
              <a:gd name="f210" fmla="val 6528577"/>
              <a:gd name="f211" fmla="val 2079304"/>
              <a:gd name="f212" fmla="val 2079774"/>
              <a:gd name="f213" fmla="val 6530927"/>
              <a:gd name="f214" fmla="val 2080009"/>
              <a:gd name="f215" fmla="val 6533276"/>
              <a:gd name="f216" fmla="val 6535626"/>
              <a:gd name="f217" fmla="val 6537740"/>
              <a:gd name="f218" fmla="val 6539855"/>
              <a:gd name="f219" fmla="val 6541969"/>
              <a:gd name="f220" fmla="val 6547138"/>
              <a:gd name="f221" fmla="val 6552307"/>
              <a:gd name="f222" fmla="val 6557476"/>
              <a:gd name="f223" fmla="val 2078834"/>
              <a:gd name="f224" fmla="val 6562645"/>
              <a:gd name="f225" fmla="val 2078012"/>
              <a:gd name="f226" fmla="val 6568519"/>
              <a:gd name="f227" fmla="val 2076837"/>
              <a:gd name="f228" fmla="val 6575097"/>
              <a:gd name="f229" fmla="val 1980273"/>
              <a:gd name="f230" fmla="val 6605406"/>
              <a:gd name="f231" fmla="val 2072608"/>
              <a:gd name="f232" fmla="val 2068849"/>
              <a:gd name="f233" fmla="val 6636889"/>
              <a:gd name="f234" fmla="val 2060156"/>
              <a:gd name="f235" fmla="val 6663321"/>
              <a:gd name="f236" fmla="val 2046529"/>
              <a:gd name="f237" fmla="val 6684702"/>
              <a:gd name="f238" fmla="val 2032902"/>
              <a:gd name="f239" fmla="val 6706082"/>
              <a:gd name="f240" fmla="val 2014106"/>
              <a:gd name="f241" fmla="val 6722411"/>
              <a:gd name="f242" fmla="val 1990141"/>
              <a:gd name="f243" fmla="val 6733688"/>
              <a:gd name="f244" fmla="val 2005295"/>
              <a:gd name="f245" fmla="val 6759768"/>
              <a:gd name="f246" fmla="val 2040068"/>
              <a:gd name="f247" fmla="val 6744027"/>
              <a:gd name="f248" fmla="val 2066030"/>
              <a:gd name="f249" fmla="val 6715832"/>
              <a:gd name="f250" fmla="val 2083181"/>
              <a:gd name="f251" fmla="val 6675186"/>
              <a:gd name="f252" fmla="val 2100333"/>
              <a:gd name="f253" fmla="val 6634540"/>
              <a:gd name="f254" fmla="val 2109144"/>
              <a:gd name="f255" fmla="val 6580149"/>
              <a:gd name="f256" fmla="val 2109614"/>
              <a:gd name="f257" fmla="val 6512013"/>
              <a:gd name="f258" fmla="val 11314585"/>
              <a:gd name="f259" fmla="val 6456875"/>
              <a:gd name="f260" fmla="val 11223659"/>
              <a:gd name="f261" fmla="val 6469210"/>
              <a:gd name="f262" fmla="val 11227888"/>
              <a:gd name="f263" fmla="val 6500928"/>
              <a:gd name="f264" fmla="val 11300840"/>
              <a:gd name="f265" fmla="val 6491060"/>
              <a:gd name="f266" fmla="val 11291677"/>
              <a:gd name="f267" fmla="val 6530767"/>
              <a:gd name="f268" fmla="val 11279342"/>
              <a:gd name="f269" fmla="val 6566773"/>
              <a:gd name="f270" fmla="val 11263835"/>
              <a:gd name="f271" fmla="val 6599079"/>
              <a:gd name="f272" fmla="val 11248329"/>
              <a:gd name="f273" fmla="val 6631384"/>
              <a:gd name="f274" fmla="val 11228945"/>
              <a:gd name="f275" fmla="val 6660577"/>
              <a:gd name="f276" fmla="val 11205685"/>
              <a:gd name="f277" fmla="val 6686656"/>
              <a:gd name="f278" fmla="val 11225069"/>
              <a:gd name="f279" fmla="val 6708507"/>
              <a:gd name="f280" fmla="val 11236346"/>
              <a:gd name="f281" fmla="val 6696524"/>
              <a:gd name="f282" fmla="val 11247213"/>
              <a:gd name="f283" fmla="val 6682310"/>
              <a:gd name="f284" fmla="val 11257668"/>
              <a:gd name="f285" fmla="val 6665864"/>
              <a:gd name="f286" fmla="val 11268123"/>
              <a:gd name="f287" fmla="val 6649417"/>
              <a:gd name="f288" fmla="val 11278402"/>
              <a:gd name="f289" fmla="val 6630151"/>
              <a:gd name="f290" fmla="val 11288505"/>
              <a:gd name="f291" fmla="val 6608066"/>
              <a:gd name="f292" fmla="val 11295789"/>
              <a:gd name="f293" fmla="val 6618168"/>
              <a:gd name="f294" fmla="val 11303542"/>
              <a:gd name="f295" fmla="val 6631502"/>
              <a:gd name="f296" fmla="val 11311765"/>
              <a:gd name="f297" fmla="val 6648066"/>
              <a:gd name="f298" fmla="val 11319988"/>
              <a:gd name="f299" fmla="val 6664630"/>
              <a:gd name="f300" fmla="val 11329151"/>
              <a:gd name="f301" fmla="val 6684307"/>
              <a:gd name="f302" fmla="val 11339254"/>
              <a:gd name="f303" fmla="val 6707097"/>
              <a:gd name="f304" fmla="val 11361457"/>
              <a:gd name="f305" fmla="val 6682427"/>
              <a:gd name="f306" fmla="val 11354879"/>
              <a:gd name="f307" fmla="val 6667626"/>
              <a:gd name="f308" fmla="val 11346538"/>
              <a:gd name="f309" fmla="val 6651590"/>
              <a:gd name="f310" fmla="val 11336435"/>
              <a:gd name="f311" fmla="val 6634321"/>
              <a:gd name="f312" fmla="val 11326332"/>
              <a:gd name="f313" fmla="val 6617053"/>
              <a:gd name="f314" fmla="val 11314937"/>
              <a:gd name="f315" fmla="val 6598198"/>
              <a:gd name="f316" fmla="val 11302250"/>
              <a:gd name="f317" fmla="val 6577757"/>
              <a:gd name="f318" fmla="val 11307654"/>
              <a:gd name="f319" fmla="val 6564130"/>
              <a:gd name="f320" fmla="val 11313057"/>
              <a:gd name="f321" fmla="val 6549680"/>
              <a:gd name="f322" fmla="val 11318461"/>
              <a:gd name="f323" fmla="val 6534409"/>
              <a:gd name="f324" fmla="val 11323865"/>
              <a:gd name="f325" fmla="val 6519137"/>
              <a:gd name="f326" fmla="val 11329504"/>
              <a:gd name="f327" fmla="val 6501986"/>
              <a:gd name="f328" fmla="val 11335378"/>
              <a:gd name="f329" fmla="val 6482955"/>
              <a:gd name="f330" fmla="val 9121453"/>
              <a:gd name="f331" fmla="val 6427959"/>
              <a:gd name="f332" fmla="val 9030527"/>
              <a:gd name="f333" fmla="val 6440294"/>
              <a:gd name="f334" fmla="val 9034756"/>
              <a:gd name="f335" fmla="val 6472012"/>
              <a:gd name="f336" fmla="val 9107708"/>
              <a:gd name="f337" fmla="val 6462144"/>
              <a:gd name="f338" fmla="val 9098545"/>
              <a:gd name="f339" fmla="val 6501851"/>
              <a:gd name="f340" fmla="val 9086210"/>
              <a:gd name="f341" fmla="val 6537857"/>
              <a:gd name="f342" fmla="val 9070703"/>
              <a:gd name="f343" fmla="val 6570163"/>
              <a:gd name="f344" fmla="val 9055197"/>
              <a:gd name="f345" fmla="val 6602468"/>
              <a:gd name="f346" fmla="val 9035813"/>
              <a:gd name="f347" fmla="val 6631661"/>
              <a:gd name="f348" fmla="val 9012553"/>
              <a:gd name="f349" fmla="val 6657740"/>
              <a:gd name="f350" fmla="val 9031937"/>
              <a:gd name="f351" fmla="val 6679591"/>
              <a:gd name="f352" fmla="val 9043214"/>
              <a:gd name="f353" fmla="val 6667608"/>
              <a:gd name="f354" fmla="val 9054081"/>
              <a:gd name="f355" fmla="val 6653394"/>
              <a:gd name="f356" fmla="val 9064536"/>
              <a:gd name="f357" fmla="val 6636948"/>
              <a:gd name="f358" fmla="val 9074991"/>
              <a:gd name="f359" fmla="val 6620501"/>
              <a:gd name="f360" fmla="val 9085270"/>
              <a:gd name="f361" fmla="val 6601235"/>
              <a:gd name="f362" fmla="val 9095373"/>
              <a:gd name="f363" fmla="val 6579150"/>
              <a:gd name="f364" fmla="val 9102657"/>
              <a:gd name="f365" fmla="val 6589252"/>
              <a:gd name="f366" fmla="val 9110410"/>
              <a:gd name="f367" fmla="val 6602586"/>
              <a:gd name="f368" fmla="val 9118633"/>
              <a:gd name="f369" fmla="val 6619150"/>
              <a:gd name="f370" fmla="val 9126856"/>
              <a:gd name="f371" fmla="val 6635714"/>
              <a:gd name="f372" fmla="val 9136019"/>
              <a:gd name="f373" fmla="val 6655391"/>
              <a:gd name="f374" fmla="val 9146122"/>
              <a:gd name="f375" fmla="val 6678181"/>
              <a:gd name="f376" fmla="val 9168325"/>
              <a:gd name="f377" fmla="val 6653511"/>
              <a:gd name="f378" fmla="val 9161747"/>
              <a:gd name="f379" fmla="val 6638710"/>
              <a:gd name="f380" fmla="val 9153406"/>
              <a:gd name="f381" fmla="val 6622674"/>
              <a:gd name="f382" fmla="val 9143303"/>
              <a:gd name="f383" fmla="val 6605405"/>
              <a:gd name="f384" fmla="val 9133200"/>
              <a:gd name="f385" fmla="val 6588137"/>
              <a:gd name="f386" fmla="val 9121805"/>
              <a:gd name="f387" fmla="val 6569282"/>
              <a:gd name="f388" fmla="val 9109118"/>
              <a:gd name="f389" fmla="val 6548841"/>
              <a:gd name="f390" fmla="val 9114522"/>
              <a:gd name="f391" fmla="val 6535214"/>
              <a:gd name="f392" fmla="val 9119925"/>
              <a:gd name="f393" fmla="val 6520764"/>
              <a:gd name="f394" fmla="val 9125329"/>
              <a:gd name="f395" fmla="val 6505493"/>
              <a:gd name="f396" fmla="val 9130733"/>
              <a:gd name="f397" fmla="val 6490221"/>
              <a:gd name="f398" fmla="val 9136372"/>
              <a:gd name="f399" fmla="val 6473070"/>
              <a:gd name="f400" fmla="val 9142246"/>
              <a:gd name="f401" fmla="val 6454039"/>
              <a:gd name="f402" fmla="val 2420613"/>
              <a:gd name="f403" fmla="val 2329688"/>
              <a:gd name="f404" fmla="val 2333917"/>
              <a:gd name="f405" fmla="val 2406869"/>
              <a:gd name="f406" fmla="val 2397706"/>
              <a:gd name="f407" fmla="val 2385371"/>
              <a:gd name="f408" fmla="val 2369864"/>
              <a:gd name="f409" fmla="val 2354358"/>
              <a:gd name="f410" fmla="val 2334974"/>
              <a:gd name="f411" fmla="val 2311714"/>
              <a:gd name="f412" fmla="val 2331098"/>
              <a:gd name="f413" fmla="val 2342375"/>
              <a:gd name="f414" fmla="val 2353242"/>
              <a:gd name="f415" fmla="val 2363697"/>
              <a:gd name="f416" fmla="val 2374152"/>
              <a:gd name="f417" fmla="val 2384431"/>
              <a:gd name="f418" fmla="val 2394534"/>
              <a:gd name="f419" fmla="val 2401817"/>
              <a:gd name="f420" fmla="val 2409571"/>
              <a:gd name="f421" fmla="val 2417794"/>
              <a:gd name="f422" fmla="val 2426017"/>
              <a:gd name="f423" fmla="val 2435180"/>
              <a:gd name="f424" fmla="val 2445283"/>
              <a:gd name="f425" fmla="val 2467486"/>
              <a:gd name="f426" fmla="val 2460907"/>
              <a:gd name="f427" fmla="val 2452567"/>
              <a:gd name="f428" fmla="val 2442464"/>
              <a:gd name="f429" fmla="val 2432361"/>
              <a:gd name="f430" fmla="val 2420966"/>
              <a:gd name="f431" fmla="val 2408279"/>
              <a:gd name="f432" fmla="val 2413682"/>
              <a:gd name="f433" fmla="val 2419087"/>
              <a:gd name="f434" fmla="val 2424490"/>
              <a:gd name="f435" fmla="val 2429894"/>
              <a:gd name="f436" fmla="val 2435533"/>
              <a:gd name="f437" fmla="val 2441407"/>
              <a:gd name="f438" fmla="val 4840039"/>
              <a:gd name="f439" fmla="val 6417839"/>
              <a:gd name="f440" fmla="val 4719157"/>
              <a:gd name="f441" fmla="val 6422068"/>
              <a:gd name="f442" fmla="val 6452377"/>
              <a:gd name="f443" fmla="val 4824884"/>
              <a:gd name="f444" fmla="val 4825354"/>
              <a:gd name="f445" fmla="val 6454727"/>
              <a:gd name="f446" fmla="val 4825589"/>
              <a:gd name="f447" fmla="val 6457076"/>
              <a:gd name="f448" fmla="val 6459426"/>
              <a:gd name="f449" fmla="val 6461540"/>
              <a:gd name="f450" fmla="val 6463655"/>
              <a:gd name="f451" fmla="val 6465769"/>
              <a:gd name="f452" fmla="val 6470938"/>
              <a:gd name="f453" fmla="val 6476107"/>
              <a:gd name="f454" fmla="val 6481276"/>
              <a:gd name="f455" fmla="val 4824414"/>
              <a:gd name="f456" fmla="val 6486445"/>
              <a:gd name="f457" fmla="val 4823592"/>
              <a:gd name="f458" fmla="val 6492319"/>
              <a:gd name="f459" fmla="val 4822417"/>
              <a:gd name="f460" fmla="val 6498897"/>
              <a:gd name="f461" fmla="val 4725853"/>
              <a:gd name="f462" fmla="val 6529206"/>
              <a:gd name="f463" fmla="val 4818188"/>
              <a:gd name="f464" fmla="val 4814429"/>
              <a:gd name="f465" fmla="val 6560689"/>
              <a:gd name="f466" fmla="val 4805736"/>
              <a:gd name="f467" fmla="val 6587121"/>
              <a:gd name="f468" fmla="val 4792109"/>
              <a:gd name="f469" fmla="val 6608502"/>
              <a:gd name="f470" fmla="val 4778482"/>
              <a:gd name="f471" fmla="val 6629882"/>
              <a:gd name="f472" fmla="val 4759686"/>
              <a:gd name="f473" fmla="val 6646211"/>
              <a:gd name="f474" fmla="val 4735721"/>
              <a:gd name="f475" fmla="val 6657488"/>
              <a:gd name="f476" fmla="val 4750875"/>
              <a:gd name="f477" fmla="val 6683568"/>
              <a:gd name="f478" fmla="val 4785648"/>
              <a:gd name="f479" fmla="val 6667827"/>
              <a:gd name="f480" fmla="val 4811610"/>
              <a:gd name="f481" fmla="val 6639632"/>
              <a:gd name="f482" fmla="val 4828761"/>
              <a:gd name="f483" fmla="val 6598986"/>
              <a:gd name="f484" fmla="val 4845912"/>
              <a:gd name="f485" fmla="val 6558340"/>
              <a:gd name="f486" fmla="val 4854723"/>
              <a:gd name="f487" fmla="val 6503949"/>
              <a:gd name="f488" fmla="val 4855193"/>
              <a:gd name="f489" fmla="val 6435813"/>
              <a:gd name="f490" fmla="val 6111249"/>
              <a:gd name="f491" fmla="val 6137328"/>
              <a:gd name="f492" fmla="val 6138973"/>
              <a:gd name="f493" fmla="val 364247"/>
              <a:gd name="f494" fmla="val 6140676"/>
              <a:gd name="f495" fmla="val 363659"/>
              <a:gd name="f496" fmla="val 6142438"/>
              <a:gd name="f497" fmla="val 363072"/>
              <a:gd name="f498" fmla="val 6144200"/>
              <a:gd name="f499" fmla="val 361662"/>
              <a:gd name="f500" fmla="val 6146726"/>
              <a:gd name="f501" fmla="val 359430"/>
              <a:gd name="f502" fmla="val 6150016"/>
              <a:gd name="f503" fmla="val 357198"/>
              <a:gd name="f504" fmla="val 6153305"/>
              <a:gd name="f505" fmla="val 353850"/>
              <a:gd name="f506" fmla="val 6157710"/>
              <a:gd name="f507" fmla="val 349386"/>
              <a:gd name="f508" fmla="val 6163231"/>
              <a:gd name="f509" fmla="val 344922"/>
              <a:gd name="f510" fmla="val 6168753"/>
              <a:gd name="f511" fmla="val 338931"/>
              <a:gd name="f512" fmla="val 6176095"/>
              <a:gd name="f513" fmla="val 331413"/>
              <a:gd name="f514" fmla="val 6185258"/>
              <a:gd name="f515" fmla="val 316611"/>
              <a:gd name="f516" fmla="val 6202879"/>
              <a:gd name="f517" fmla="val 305686"/>
              <a:gd name="f518" fmla="val 6221323"/>
              <a:gd name="f519" fmla="val 298637"/>
              <a:gd name="f520" fmla="val 6240589"/>
              <a:gd name="f521" fmla="val 291588"/>
              <a:gd name="f522" fmla="val 6259854"/>
              <a:gd name="f523" fmla="val 288064"/>
              <a:gd name="f524" fmla="val 6280883"/>
              <a:gd name="f525" fmla="val 6303673"/>
              <a:gd name="f526" fmla="val 6332219"/>
              <a:gd name="f527" fmla="val 318373"/>
              <a:gd name="f528" fmla="val 6301911"/>
              <a:gd name="f529" fmla="val 6282880"/>
              <a:gd name="f530" fmla="val 321310"/>
              <a:gd name="f531" fmla="val 6265376"/>
              <a:gd name="f532" fmla="val 327183"/>
              <a:gd name="f533" fmla="val 6249399"/>
              <a:gd name="f534" fmla="val 333057"/>
              <a:gd name="f535" fmla="val 6233423"/>
              <a:gd name="f536" fmla="val 342338"/>
              <a:gd name="f537" fmla="val 6217681"/>
              <a:gd name="f538" fmla="val 355025"/>
              <a:gd name="f539" fmla="val 6202174"/>
              <a:gd name="f540" fmla="val 359019"/>
              <a:gd name="f541" fmla="val 6197241"/>
              <a:gd name="f542" fmla="val 362250"/>
              <a:gd name="f543" fmla="val 6193305"/>
              <a:gd name="f544" fmla="val 364717"/>
              <a:gd name="f545" fmla="val 6190368"/>
              <a:gd name="f546" fmla="val 367184"/>
              <a:gd name="f547" fmla="val 6187431"/>
              <a:gd name="f548" fmla="val 369063"/>
              <a:gd name="f549" fmla="val 6185199"/>
              <a:gd name="f550" fmla="val 370355"/>
              <a:gd name="f551" fmla="val 6183672"/>
              <a:gd name="f552" fmla="val 371648"/>
              <a:gd name="f553" fmla="val 6182145"/>
              <a:gd name="f554" fmla="val 372646"/>
              <a:gd name="f555" fmla="val 6181029"/>
              <a:gd name="f556" fmla="val 373351"/>
              <a:gd name="f557" fmla="val 6180324"/>
              <a:gd name="f558" fmla="val 374056"/>
              <a:gd name="f559" fmla="val 6179619"/>
              <a:gd name="f560" fmla="val 374643"/>
              <a:gd name="f561" fmla="val 6178915"/>
              <a:gd name="f562" fmla="val 375113"/>
              <a:gd name="f563" fmla="val 6178209"/>
              <a:gd name="f564" fmla="val 6156829"/>
              <a:gd name="f565" fmla="val 401545"/>
              <a:gd name="f566" fmla="val 6137916"/>
              <a:gd name="f567" fmla="val 6121469"/>
              <a:gd name="f568" fmla="val 5963182"/>
              <a:gd name="f569" fmla="val 6099202"/>
              <a:gd name="f570" fmla="val 6125633"/>
              <a:gd name="f571" fmla="val 6046353"/>
              <a:gd name="f572" fmla="val 6048820"/>
              <a:gd name="f573" fmla="val 6171449"/>
              <a:gd name="f574" fmla="val 6046940"/>
              <a:gd name="f575" fmla="val 6045002"/>
              <a:gd name="f576" fmla="val 6171390"/>
              <a:gd name="f577" fmla="val 6043005"/>
              <a:gd name="f578" fmla="val 6171273"/>
              <a:gd name="f579" fmla="val 6041009"/>
              <a:gd name="f580" fmla="val 6171155"/>
              <a:gd name="f581" fmla="val 6037896"/>
              <a:gd name="f582" fmla="val 6171096"/>
              <a:gd name="f583" fmla="val 6033666"/>
              <a:gd name="f584" fmla="val 6011110"/>
              <a:gd name="f585" fmla="val 5992549"/>
              <a:gd name="f586" fmla="val 6177675"/>
              <a:gd name="f587" fmla="val 5977982"/>
              <a:gd name="f588" fmla="val 6190832"/>
              <a:gd name="f589" fmla="val 5963651"/>
              <a:gd name="f590" fmla="val 6203754"/>
              <a:gd name="f591" fmla="val 6220906"/>
              <a:gd name="f592" fmla="val 6242286"/>
              <a:gd name="f593" fmla="val 6267191"/>
              <a:gd name="f594" fmla="val 5966822"/>
              <a:gd name="f595" fmla="val 6286810"/>
              <a:gd name="f596" fmla="val 5987499"/>
              <a:gd name="f597" fmla="val 6301141"/>
              <a:gd name="f598" fmla="val 6008174"/>
              <a:gd name="f599" fmla="val 6315473"/>
              <a:gd name="f600" fmla="val 6036720"/>
              <a:gd name="f601" fmla="val 6322639"/>
              <a:gd name="f602" fmla="val 6073137"/>
              <a:gd name="f603" fmla="val 6081596"/>
              <a:gd name="f604" fmla="val 6295150"/>
              <a:gd name="f605" fmla="val 6080186"/>
              <a:gd name="f606" fmla="val 6295385"/>
              <a:gd name="f607" fmla="val 6078658"/>
              <a:gd name="f608" fmla="val 6295503"/>
              <a:gd name="f609" fmla="val 6077014"/>
              <a:gd name="f610" fmla="val 6075370"/>
              <a:gd name="f611" fmla="val 6073020"/>
              <a:gd name="f612" fmla="val 6069967"/>
              <a:gd name="f613" fmla="val 6043652"/>
              <a:gd name="f614" fmla="val 6023445"/>
              <a:gd name="f615" fmla="val 6290745"/>
              <a:gd name="f616" fmla="val 6009348"/>
              <a:gd name="f617" fmla="val 6281229"/>
              <a:gd name="f618" fmla="val 5995252"/>
              <a:gd name="f619" fmla="val 6271714"/>
              <a:gd name="f620" fmla="val 5988204"/>
              <a:gd name="f621" fmla="val 6258146"/>
              <a:gd name="f622" fmla="val 6240524"/>
              <a:gd name="f623" fmla="val 6227132"/>
              <a:gd name="f624" fmla="val 5993078"/>
              <a:gd name="f625" fmla="val 6216618"/>
              <a:gd name="f626" fmla="val 6002829"/>
              <a:gd name="f627" fmla="val 6208982"/>
              <a:gd name="f628" fmla="val 6012579"/>
              <a:gd name="f629" fmla="val 6201346"/>
              <a:gd name="f630" fmla="val 6026266"/>
              <a:gd name="f631" fmla="val 6197528"/>
              <a:gd name="f632" fmla="val 6043887"/>
              <a:gd name="f633" fmla="val 6048350"/>
              <a:gd name="f634" fmla="val 6053636"/>
              <a:gd name="f635" fmla="val 6197763"/>
              <a:gd name="f636" fmla="val 6059745"/>
              <a:gd name="f637" fmla="val 6198233"/>
              <a:gd name="f638" fmla="val 6065854"/>
              <a:gd name="f639" fmla="val 6198703"/>
              <a:gd name="f640" fmla="val 6072902"/>
              <a:gd name="f641" fmla="val 6199525"/>
              <a:gd name="f642" fmla="val 6080891"/>
              <a:gd name="f643" fmla="val 6200700"/>
              <a:gd name="f644" fmla="val 6073842"/>
              <a:gd name="f645" fmla="val 7951146"/>
              <a:gd name="f646" fmla="val 6088945"/>
              <a:gd name="f647" fmla="val 6093174"/>
              <a:gd name="f648" fmla="val 6123483"/>
              <a:gd name="f649" fmla="val 7935992"/>
              <a:gd name="f650" fmla="val 7936462"/>
              <a:gd name="f651" fmla="val 6125833"/>
              <a:gd name="f652" fmla="val 7936697"/>
              <a:gd name="f653" fmla="val 6128182"/>
              <a:gd name="f654" fmla="val 6130532"/>
              <a:gd name="f655" fmla="val 6132646"/>
              <a:gd name="f656" fmla="val 6134761"/>
              <a:gd name="f657" fmla="val 6136875"/>
              <a:gd name="f658" fmla="val 6142044"/>
              <a:gd name="f659" fmla="val 6147213"/>
              <a:gd name="f660" fmla="val 6152382"/>
              <a:gd name="f661" fmla="val 7935522"/>
              <a:gd name="f662" fmla="val 6157551"/>
              <a:gd name="f663" fmla="val 7934700"/>
              <a:gd name="f664" fmla="val 6163425"/>
              <a:gd name="f665" fmla="val 7933525"/>
              <a:gd name="f666" fmla="val 6170003"/>
              <a:gd name="f667" fmla="val 7836961"/>
              <a:gd name="f668" fmla="val 6200312"/>
              <a:gd name="f669" fmla="val 7929296"/>
              <a:gd name="f670" fmla="val 7925537"/>
              <a:gd name="f671" fmla="val 6231795"/>
              <a:gd name="f672" fmla="val 7916844"/>
              <a:gd name="f673" fmla="val 6258227"/>
              <a:gd name="f674" fmla="val 7903216"/>
              <a:gd name="f675" fmla="val 6279608"/>
              <a:gd name="f676" fmla="val 7889589"/>
              <a:gd name="f677" fmla="val 6300988"/>
              <a:gd name="f678" fmla="val 7870793"/>
              <a:gd name="f679" fmla="val 6317317"/>
              <a:gd name="f680" fmla="val 7846828"/>
              <a:gd name="f681" fmla="val 6328594"/>
              <a:gd name="f682" fmla="val 7861983"/>
              <a:gd name="f683" fmla="val 6354674"/>
              <a:gd name="f684" fmla="val 7896755"/>
              <a:gd name="f685" fmla="val 6338933"/>
              <a:gd name="f686" fmla="val 7922717"/>
              <a:gd name="f687" fmla="val 6310738"/>
              <a:gd name="f688" fmla="val 7939869"/>
              <a:gd name="f689" fmla="val 6270092"/>
              <a:gd name="f690" fmla="val 7957020"/>
              <a:gd name="f691" fmla="val 6229446"/>
              <a:gd name="f692" fmla="val 7965831"/>
              <a:gd name="f693" fmla="val 6175055"/>
              <a:gd name="f694" fmla="val 7966301"/>
              <a:gd name="f695" fmla="val 6106919"/>
              <a:gd name="f696" fmla="val 6081933"/>
              <a:gd name="f697" fmla="val 6098497"/>
              <a:gd name="f698" fmla="val 3730136"/>
              <a:gd name="f699" fmla="val 6114943"/>
              <a:gd name="f700" fmla="val 3735364"/>
              <a:gd name="f701" fmla="val 6130509"/>
              <a:gd name="f702" fmla="val 3739476"/>
              <a:gd name="f703" fmla="val 6145193"/>
              <a:gd name="f704" fmla="val 3743588"/>
              <a:gd name="f705" fmla="val 6159878"/>
              <a:gd name="f706" fmla="val 3746583"/>
              <a:gd name="f707" fmla="val 6173211"/>
              <a:gd name="f708" fmla="val 3748463"/>
              <a:gd name="f709" fmla="val 6185194"/>
              <a:gd name="f710" fmla="val 3773133"/>
              <a:gd name="f711" fmla="val 6168630"/>
              <a:gd name="f712" fmla="val 3772192"/>
              <a:gd name="f713" fmla="val 6159466"/>
              <a:gd name="f714" fmla="val 3769432"/>
              <a:gd name="f715" fmla="val 6147543"/>
              <a:gd name="f716" fmla="val 3764850"/>
              <a:gd name="f717" fmla="val 6132859"/>
              <a:gd name="f718" fmla="val 3760268"/>
              <a:gd name="f719" fmla="val 6118174"/>
              <a:gd name="f720" fmla="val 3754336"/>
              <a:gd name="f721" fmla="val 6101199"/>
              <a:gd name="f722" fmla="val 3830930"/>
              <a:gd name="f723" fmla="val 6078056"/>
              <a:gd name="f724" fmla="val 3828346"/>
              <a:gd name="f725" fmla="val 6137029"/>
              <a:gd name="f726" fmla="val 3820181"/>
              <a:gd name="f727" fmla="val 6186075"/>
              <a:gd name="f728" fmla="val 3806437"/>
              <a:gd name="f729" fmla="val 6225194"/>
              <a:gd name="f730" fmla="val 3792692"/>
              <a:gd name="f731" fmla="val 6264313"/>
              <a:gd name="f732" fmla="val 3773367"/>
              <a:gd name="f733" fmla="val 6294563"/>
              <a:gd name="f734" fmla="val 6315943"/>
              <a:gd name="f735" fmla="val 3765026"/>
              <a:gd name="f736" fmla="val 6342375"/>
              <a:gd name="f737" fmla="val 3779359"/>
              <a:gd name="f738" fmla="val 6331567"/>
              <a:gd name="f739" fmla="val 3792104"/>
              <a:gd name="f740" fmla="val 6317294"/>
              <a:gd name="f741" fmla="val 3803265"/>
              <a:gd name="f742" fmla="val 6299555"/>
              <a:gd name="f743" fmla="val 3814424"/>
              <a:gd name="f744" fmla="val 6281817"/>
              <a:gd name="f745" fmla="val 3823881"/>
              <a:gd name="f746" fmla="val 6261670"/>
              <a:gd name="f747" fmla="val 3831635"/>
              <a:gd name="f748" fmla="val 6239114"/>
              <a:gd name="f749" fmla="val 3839389"/>
              <a:gd name="f750" fmla="val 6216559"/>
              <a:gd name="f751" fmla="val 3845615"/>
              <a:gd name="f752" fmla="val 6192183"/>
              <a:gd name="f753" fmla="val 3850313"/>
              <a:gd name="f754" fmla="val 6165986"/>
              <a:gd name="f755" fmla="val 3855012"/>
              <a:gd name="f756" fmla="val 6139790"/>
              <a:gd name="f757" fmla="val 3858184"/>
              <a:gd name="f758" fmla="val 6112712"/>
              <a:gd name="f759" fmla="val 3859829"/>
              <a:gd name="f760" fmla="val 6084752"/>
              <a:gd name="f761" fmla="val 2024326"/>
              <a:gd name="f762" fmla="val 6035106"/>
              <a:gd name="f763" fmla="val 2020802"/>
              <a:gd name="f764" fmla="val 6068469"/>
              <a:gd name="f765" fmla="val 2014987"/>
              <a:gd name="f766" fmla="val 6098366"/>
              <a:gd name="f767" fmla="val 2006881"/>
              <a:gd name="f768" fmla="val 6124798"/>
              <a:gd name="f769" fmla="val 1998775"/>
              <a:gd name="f770" fmla="val 6151230"/>
              <a:gd name="f771" fmla="val 1987674"/>
              <a:gd name="f772" fmla="val 6174079"/>
              <a:gd name="f773" fmla="val 6193345"/>
              <a:gd name="f774" fmla="val 1994370"/>
              <a:gd name="f775" fmla="val 6212728"/>
              <a:gd name="f776" fmla="val 2012461"/>
              <a:gd name="f777" fmla="val 6185004"/>
              <a:gd name="f778" fmla="val 2025266"/>
              <a:gd name="f779" fmla="val 6155635"/>
              <a:gd name="f780" fmla="val 2032784"/>
              <a:gd name="f781" fmla="val 6124622"/>
              <a:gd name="f782" fmla="val 2081067"/>
              <a:gd name="f783" fmla="val 2075428"/>
              <a:gd name="f784" fmla="val 6208969"/>
              <a:gd name="f785" fmla="val 2048761"/>
              <a:gd name="f786" fmla="val 6274167"/>
              <a:gd name="f787" fmla="val 2001066"/>
              <a:gd name="f788" fmla="val 6320218"/>
              <a:gd name="f789" fmla="val 2017630"/>
              <a:gd name="f790" fmla="val 6344888"/>
              <a:gd name="f791" fmla="val 2044179"/>
              <a:gd name="f792" fmla="val 6319983"/>
              <a:gd name="f793" fmla="val 2065384"/>
              <a:gd name="f794" fmla="val 6288558"/>
              <a:gd name="f795" fmla="val 2081243"/>
              <a:gd name="f796" fmla="val 6250614"/>
              <a:gd name="f797" fmla="val 2097102"/>
              <a:gd name="f798" fmla="val 6212669"/>
              <a:gd name="f799" fmla="val 2107499"/>
              <a:gd name="f800" fmla="val 6167030"/>
              <a:gd name="f801" fmla="val 2112433"/>
              <a:gd name="f802" fmla="val 6113697"/>
              <a:gd name="f803" fmla="val 2096221"/>
              <a:gd name="f804" fmla="val 6090084"/>
              <a:gd name="f805" fmla="val 2039480"/>
              <a:gd name="f806" fmla="val 6094313"/>
              <a:gd name="f807" fmla="val 2042770"/>
              <a:gd name="f808" fmla="val 6083741"/>
              <a:gd name="f809" fmla="val 2045237"/>
              <a:gd name="f810" fmla="val 6074225"/>
              <a:gd name="f811" fmla="val 2046881"/>
              <a:gd name="f812" fmla="val 6065767"/>
              <a:gd name="f813" fmla="val 2048526"/>
              <a:gd name="f814" fmla="val 6057309"/>
              <a:gd name="f815" fmla="val 2050288"/>
              <a:gd name="f816" fmla="val 6050260"/>
              <a:gd name="f817" fmla="val 2052168"/>
              <a:gd name="f818" fmla="val 6044621"/>
              <a:gd name="f819" fmla="val 6032127"/>
              <a:gd name="f820" fmla="val 6048691"/>
              <a:gd name="f821" fmla="val 11212029"/>
              <a:gd name="f822" fmla="val 6065137"/>
              <a:gd name="f823" fmla="val 11217257"/>
              <a:gd name="f824" fmla="val 6080703"/>
              <a:gd name="f825" fmla="val 11221368"/>
              <a:gd name="f826" fmla="val 6095387"/>
              <a:gd name="f827" fmla="val 11225480"/>
              <a:gd name="f828" fmla="val 6110072"/>
              <a:gd name="f829" fmla="val 11228475"/>
              <a:gd name="f830" fmla="val 6123405"/>
              <a:gd name="f831" fmla="val 11230355"/>
              <a:gd name="f832" fmla="val 6135388"/>
              <a:gd name="f833" fmla="val 11255025"/>
              <a:gd name="f834" fmla="val 6118824"/>
              <a:gd name="f835" fmla="val 11254085"/>
              <a:gd name="f836" fmla="val 6109660"/>
              <a:gd name="f837" fmla="val 11251324"/>
              <a:gd name="f838" fmla="val 6097737"/>
              <a:gd name="f839" fmla="val 11246743"/>
              <a:gd name="f840" fmla="val 6083053"/>
              <a:gd name="f841" fmla="val 11242161"/>
              <a:gd name="f842" fmla="val 6068368"/>
              <a:gd name="f843" fmla="val 11236229"/>
              <a:gd name="f844" fmla="val 6051393"/>
              <a:gd name="f845" fmla="val 11312822"/>
              <a:gd name="f846" fmla="val 6028250"/>
              <a:gd name="f847" fmla="val 11310238"/>
              <a:gd name="f848" fmla="val 6087223"/>
              <a:gd name="f849" fmla="val 11302073"/>
              <a:gd name="f850" fmla="val 6136269"/>
              <a:gd name="f851" fmla="val 11288329"/>
              <a:gd name="f852" fmla="val 6175388"/>
              <a:gd name="f853" fmla="val 11274584"/>
              <a:gd name="f854" fmla="val 6214507"/>
              <a:gd name="f855" fmla="val 11255260"/>
              <a:gd name="f856" fmla="val 6244757"/>
              <a:gd name="f857" fmla="val 6266137"/>
              <a:gd name="f858" fmla="val 11246919"/>
              <a:gd name="f859" fmla="val 6292569"/>
              <a:gd name="f860" fmla="val 11261251"/>
              <a:gd name="f861" fmla="val 6281761"/>
              <a:gd name="f862" fmla="val 11273997"/>
              <a:gd name="f863" fmla="val 6267488"/>
              <a:gd name="f864" fmla="val 11285157"/>
              <a:gd name="f865" fmla="val 6249749"/>
              <a:gd name="f866" fmla="val 11296317"/>
              <a:gd name="f867" fmla="val 6232011"/>
              <a:gd name="f868" fmla="val 11305774"/>
              <a:gd name="f869" fmla="val 6211864"/>
              <a:gd name="f870" fmla="val 11313527"/>
              <a:gd name="f871" fmla="val 6189308"/>
              <a:gd name="f872" fmla="val 11321281"/>
              <a:gd name="f873" fmla="val 6166753"/>
              <a:gd name="f874" fmla="val 11327507"/>
              <a:gd name="f875" fmla="val 6142377"/>
              <a:gd name="f876" fmla="val 11332206"/>
              <a:gd name="f877" fmla="val 6116180"/>
              <a:gd name="f878" fmla="val 11336905"/>
              <a:gd name="f879" fmla="val 6089984"/>
              <a:gd name="f880" fmla="val 11340077"/>
              <a:gd name="f881" fmla="val 6062906"/>
              <a:gd name="f882" fmla="val 11341721"/>
              <a:gd name="f883" fmla="val 6034946"/>
              <a:gd name="f884" fmla="val 6003211"/>
              <a:gd name="f885" fmla="val 6019775"/>
              <a:gd name="f886" fmla="val 9018897"/>
              <a:gd name="f887" fmla="val 6036221"/>
              <a:gd name="f888" fmla="val 9024125"/>
              <a:gd name="f889" fmla="val 6051787"/>
              <a:gd name="f890" fmla="val 9028236"/>
              <a:gd name="f891" fmla="val 6066471"/>
              <a:gd name="f892" fmla="val 9032348"/>
              <a:gd name="f893" fmla="val 6081156"/>
              <a:gd name="f894" fmla="val 9035343"/>
              <a:gd name="f895" fmla="val 6094489"/>
              <a:gd name="f896" fmla="val 9037223"/>
              <a:gd name="f897" fmla="val 6106472"/>
              <a:gd name="f898" fmla="val 9061893"/>
              <a:gd name="f899" fmla="val 6089908"/>
              <a:gd name="f900" fmla="val 9060953"/>
              <a:gd name="f901" fmla="val 6080744"/>
              <a:gd name="f902" fmla="val 9058192"/>
              <a:gd name="f903" fmla="val 6068821"/>
              <a:gd name="f904" fmla="val 9053611"/>
              <a:gd name="f905" fmla="val 6054137"/>
              <a:gd name="f906" fmla="val 9049029"/>
              <a:gd name="f907" fmla="val 6039452"/>
              <a:gd name="f908" fmla="val 9043097"/>
              <a:gd name="f909" fmla="val 6022477"/>
              <a:gd name="f910" fmla="val 2318058"/>
              <a:gd name="f911" fmla="val 2323286"/>
              <a:gd name="f912" fmla="val 2327397"/>
              <a:gd name="f913" fmla="val 2331509"/>
              <a:gd name="f914" fmla="val 2334504"/>
              <a:gd name="f915" fmla="val 2336384"/>
              <a:gd name="f916" fmla="val 2361054"/>
              <a:gd name="f917" fmla="val 2360114"/>
              <a:gd name="f918" fmla="val 2357353"/>
              <a:gd name="f919" fmla="val 2352772"/>
              <a:gd name="f920" fmla="val 2348190"/>
              <a:gd name="f921" fmla="val 2342258"/>
              <a:gd name="f922" fmla="val 9119690"/>
              <a:gd name="f923" fmla="val 5999334"/>
              <a:gd name="f924" fmla="val 9117106"/>
              <a:gd name="f925" fmla="val 6058307"/>
              <a:gd name="f926" fmla="val 9108941"/>
              <a:gd name="f927" fmla="val 6107353"/>
              <a:gd name="f928" fmla="val 9095197"/>
              <a:gd name="f929" fmla="val 6146472"/>
              <a:gd name="f930" fmla="val 9081452"/>
              <a:gd name="f931" fmla="val 6185591"/>
              <a:gd name="f932" fmla="val 9062128"/>
              <a:gd name="f933" fmla="val 6215841"/>
              <a:gd name="f934" fmla="val 6237221"/>
              <a:gd name="f935" fmla="val 9053787"/>
              <a:gd name="f936" fmla="val 6263653"/>
              <a:gd name="f937" fmla="val 9068119"/>
              <a:gd name="f938" fmla="val 6252845"/>
              <a:gd name="f939" fmla="val 9080865"/>
              <a:gd name="f940" fmla="val 6238572"/>
              <a:gd name="f941" fmla="val 9092025"/>
              <a:gd name="f942" fmla="val 6220833"/>
              <a:gd name="f943" fmla="val 9103185"/>
              <a:gd name="f944" fmla="val 6203095"/>
              <a:gd name="f945" fmla="val 9112642"/>
              <a:gd name="f946" fmla="val 6182948"/>
              <a:gd name="f947" fmla="val 9120395"/>
              <a:gd name="f948" fmla="val 6160392"/>
              <a:gd name="f949" fmla="val 9128149"/>
              <a:gd name="f950" fmla="val 6137837"/>
              <a:gd name="f951" fmla="val 9134375"/>
              <a:gd name="f952" fmla="val 6113461"/>
              <a:gd name="f953" fmla="val 9139074"/>
              <a:gd name="f954" fmla="val 6087264"/>
              <a:gd name="f955" fmla="val 9143773"/>
              <a:gd name="f956" fmla="val 6061068"/>
              <a:gd name="f957" fmla="val 9146945"/>
              <a:gd name="f958" fmla="val 6033990"/>
              <a:gd name="f959" fmla="val 9148589"/>
              <a:gd name="f960" fmla="val 6006030"/>
              <a:gd name="f961" fmla="val 2418852"/>
              <a:gd name="f962" fmla="val 2416267"/>
              <a:gd name="f963" fmla="val 2408103"/>
              <a:gd name="f964" fmla="val 2394358"/>
              <a:gd name="f965" fmla="val 2380613"/>
              <a:gd name="f966" fmla="val 2361289"/>
              <a:gd name="f967" fmla="val 2352948"/>
              <a:gd name="f968" fmla="val 2367280"/>
              <a:gd name="f969" fmla="val 2380026"/>
              <a:gd name="f970" fmla="val 2391186"/>
              <a:gd name="f971" fmla="val 2402346"/>
              <a:gd name="f972" fmla="val 2411803"/>
              <a:gd name="f973" fmla="val 2419556"/>
              <a:gd name="f974" fmla="val 2427310"/>
              <a:gd name="f975" fmla="val 2433536"/>
              <a:gd name="f976" fmla="val 2438235"/>
              <a:gd name="f977" fmla="val 2442934"/>
              <a:gd name="f978" fmla="val 2446106"/>
              <a:gd name="f979" fmla="val 2447750"/>
              <a:gd name="f980" fmla="val 4769906"/>
              <a:gd name="f981" fmla="val 5958906"/>
              <a:gd name="f982" fmla="val 4766381"/>
              <a:gd name="f983" fmla="val 5992269"/>
              <a:gd name="f984" fmla="val 4760567"/>
              <a:gd name="f985" fmla="val 6022166"/>
              <a:gd name="f986" fmla="val 4752461"/>
              <a:gd name="f987" fmla="val 6048598"/>
              <a:gd name="f988" fmla="val 4744356"/>
              <a:gd name="f989" fmla="val 6075030"/>
              <a:gd name="f990" fmla="val 4733254"/>
              <a:gd name="f991" fmla="val 6097879"/>
              <a:gd name="f992" fmla="val 6117145"/>
              <a:gd name="f993" fmla="val 4739951"/>
              <a:gd name="f994" fmla="val 6136528"/>
              <a:gd name="f995" fmla="val 4758041"/>
              <a:gd name="f996" fmla="val 6108804"/>
              <a:gd name="f997" fmla="val 4770846"/>
              <a:gd name="f998" fmla="val 6079435"/>
              <a:gd name="f999" fmla="val 4778364"/>
              <a:gd name="f1000" fmla="val 6048422"/>
              <a:gd name="f1001" fmla="val 4826647"/>
              <a:gd name="f1002" fmla="val 4821008"/>
              <a:gd name="f1003" fmla="val 6132769"/>
              <a:gd name="f1004" fmla="val 4794342"/>
              <a:gd name="f1005" fmla="val 6197967"/>
              <a:gd name="f1006" fmla="val 4746646"/>
              <a:gd name="f1007" fmla="val 6244018"/>
              <a:gd name="f1008" fmla="val 4763210"/>
              <a:gd name="f1009" fmla="val 6268688"/>
              <a:gd name="f1010" fmla="val 4789759"/>
              <a:gd name="f1011" fmla="val 6243783"/>
              <a:gd name="f1012" fmla="val 4810964"/>
              <a:gd name="f1013" fmla="val 6212358"/>
              <a:gd name="f1014" fmla="val 4826822"/>
              <a:gd name="f1015" fmla="val 6174414"/>
              <a:gd name="f1016" fmla="val 4842682"/>
              <a:gd name="f1017" fmla="val 6136469"/>
              <a:gd name="f1018" fmla="val 4853079"/>
              <a:gd name="f1019" fmla="val 6090830"/>
              <a:gd name="f1020" fmla="val 4858013"/>
              <a:gd name="f1021" fmla="val 6037497"/>
              <a:gd name="f1022" fmla="val 4841801"/>
              <a:gd name="f1023" fmla="val 6013884"/>
              <a:gd name="f1024" fmla="val 4785061"/>
              <a:gd name="f1025" fmla="val 6018113"/>
              <a:gd name="f1026" fmla="val 4788350"/>
              <a:gd name="f1027" fmla="val 6007541"/>
              <a:gd name="f1028" fmla="val 4790817"/>
              <a:gd name="f1029" fmla="val 5998025"/>
              <a:gd name="f1030" fmla="val 4792461"/>
              <a:gd name="f1031" fmla="val 5989567"/>
              <a:gd name="f1032" fmla="val 4794106"/>
              <a:gd name="f1033" fmla="val 5981109"/>
              <a:gd name="f1034" fmla="val 4795868"/>
              <a:gd name="f1035" fmla="val 5974060"/>
              <a:gd name="f1036" fmla="val 4797747"/>
              <a:gd name="f1037" fmla="val 5968421"/>
              <a:gd name="f1038" fmla="val 322602"/>
              <a:gd name="f1039" fmla="val 5690387"/>
              <a:gd name="f1040" fmla="val 5830652"/>
              <a:gd name="f1041" fmla="val 5863427"/>
              <a:gd name="f1042" fmla="val 341633"/>
              <a:gd name="f1043" fmla="val 5913119"/>
              <a:gd name="f1044" fmla="val 371237"/>
              <a:gd name="f1045" fmla="val 5789770"/>
              <a:gd name="f1046" fmla="val 5836291"/>
              <a:gd name="f1047" fmla="val 285597"/>
              <a:gd name="f1048" fmla="val 354320"/>
              <a:gd name="f1049" fmla="val 5670577"/>
              <a:gd name="f1050" fmla="val 5696656"/>
              <a:gd name="f1051" fmla="val 5698301"/>
              <a:gd name="f1052" fmla="val 3831341"/>
              <a:gd name="f1053" fmla="val 5700004"/>
              <a:gd name="f1054" fmla="val 3830754"/>
              <a:gd name="f1055" fmla="val 5701766"/>
              <a:gd name="f1056" fmla="val 3830167"/>
              <a:gd name="f1057" fmla="val 5703528"/>
              <a:gd name="f1058" fmla="val 3828756"/>
              <a:gd name="f1059" fmla="val 5706054"/>
              <a:gd name="f1060" fmla="val 3826525"/>
              <a:gd name="f1061" fmla="val 5709344"/>
              <a:gd name="f1062" fmla="val 3824292"/>
              <a:gd name="f1063" fmla="val 5712633"/>
              <a:gd name="f1064" fmla="val 3820945"/>
              <a:gd name="f1065" fmla="val 5717038"/>
              <a:gd name="f1066" fmla="val 3816481"/>
              <a:gd name="f1067" fmla="val 5722559"/>
              <a:gd name="f1068" fmla="val 3812017"/>
              <a:gd name="f1069" fmla="val 5728081"/>
              <a:gd name="f1070" fmla="val 3806025"/>
              <a:gd name="f1071" fmla="val 5735423"/>
              <a:gd name="f1072" fmla="val 3798507"/>
              <a:gd name="f1073" fmla="val 5744586"/>
              <a:gd name="f1074" fmla="val 3783705"/>
              <a:gd name="f1075" fmla="val 5762207"/>
              <a:gd name="f1076" fmla="val 3772780"/>
              <a:gd name="f1077" fmla="val 5780651"/>
              <a:gd name="f1078" fmla="val 3765732"/>
              <a:gd name="f1079" fmla="val 5799917"/>
              <a:gd name="f1080" fmla="val 3758683"/>
              <a:gd name="f1081" fmla="val 5819182"/>
              <a:gd name="f1082" fmla="val 3755159"/>
              <a:gd name="f1083" fmla="val 5840211"/>
              <a:gd name="f1084" fmla="val 5863001"/>
              <a:gd name="f1085" fmla="val 5891547"/>
              <a:gd name="f1086" fmla="val 3785467"/>
              <a:gd name="f1087" fmla="val 5861239"/>
              <a:gd name="f1088" fmla="val 5842208"/>
              <a:gd name="f1089" fmla="val 3788404"/>
              <a:gd name="f1090" fmla="val 5824704"/>
              <a:gd name="f1091" fmla="val 3794277"/>
              <a:gd name="f1092" fmla="val 5808727"/>
              <a:gd name="f1093" fmla="val 3800152"/>
              <a:gd name="f1094" fmla="val 5792751"/>
              <a:gd name="f1095" fmla="val 3809433"/>
              <a:gd name="f1096" fmla="val 5777009"/>
              <a:gd name="f1097" fmla="val 3822119"/>
              <a:gd name="f1098" fmla="val 5761502"/>
              <a:gd name="f1099" fmla="val 3826113"/>
              <a:gd name="f1100" fmla="val 5756569"/>
              <a:gd name="f1101" fmla="val 3829344"/>
              <a:gd name="f1102" fmla="val 5752633"/>
              <a:gd name="f1103" fmla="val 3831811"/>
              <a:gd name="f1104" fmla="val 5749696"/>
              <a:gd name="f1105" fmla="val 3834278"/>
              <a:gd name="f1106" fmla="val 5746759"/>
              <a:gd name="f1107" fmla="val 3836157"/>
              <a:gd name="f1108" fmla="val 5744527"/>
              <a:gd name="f1109" fmla="val 3837450"/>
              <a:gd name="f1110" fmla="val 5743000"/>
              <a:gd name="f1111" fmla="val 3838742"/>
              <a:gd name="f1112" fmla="val 5741473"/>
              <a:gd name="f1113" fmla="val 3839740"/>
              <a:gd name="f1114" fmla="val 5740357"/>
              <a:gd name="f1115" fmla="val 3840446"/>
              <a:gd name="f1116" fmla="val 5739652"/>
              <a:gd name="f1117" fmla="val 3841150"/>
              <a:gd name="f1118" fmla="val 5738947"/>
              <a:gd name="f1119" fmla="val 3841738"/>
              <a:gd name="f1120" fmla="val 5738243"/>
              <a:gd name="f1121" fmla="val 3842208"/>
              <a:gd name="f1122" fmla="val 5737537"/>
              <a:gd name="f1123" fmla="val 5716157"/>
              <a:gd name="f1124" fmla="val 3868640"/>
              <a:gd name="f1125" fmla="val 5697244"/>
              <a:gd name="f1126" fmla="val 5680797"/>
              <a:gd name="f1127" fmla="val 6022388"/>
              <a:gd name="f1128" fmla="val 5668815"/>
              <a:gd name="f1129" fmla="val 5809080"/>
              <a:gd name="f1130" fmla="val 5841855"/>
              <a:gd name="f1131" fmla="val 6041419"/>
              <a:gd name="f1132" fmla="val 6071023"/>
              <a:gd name="f1133" fmla="val 5768198"/>
              <a:gd name="f1134" fmla="val 5814719"/>
              <a:gd name="f1135" fmla="val 5985383"/>
              <a:gd name="f1136" fmla="val 6054106"/>
              <a:gd name="f1137" fmla="val 5663574"/>
              <a:gd name="f1138" fmla="val 5690006"/>
              <a:gd name="f1139" fmla="val 2063445"/>
              <a:gd name="f1140" fmla="val 2065912"/>
              <a:gd name="f1141" fmla="val 5735821"/>
              <a:gd name="f1142" fmla="val 2064033"/>
              <a:gd name="f1143" fmla="val 2062094"/>
              <a:gd name="f1144" fmla="val 5735762"/>
              <a:gd name="f1145" fmla="val 2060097"/>
              <a:gd name="f1146" fmla="val 5735645"/>
              <a:gd name="f1147" fmla="val 2058100"/>
              <a:gd name="f1148" fmla="val 5735527"/>
              <a:gd name="f1149" fmla="val 2054987"/>
              <a:gd name="f1150" fmla="val 5735468"/>
              <a:gd name="f1151" fmla="val 2050758"/>
              <a:gd name="f1152" fmla="val 2028203"/>
              <a:gd name="f1153" fmla="val 2009642"/>
              <a:gd name="f1154" fmla="val 5742047"/>
              <a:gd name="f1155" fmla="val 1995075"/>
              <a:gd name="f1156" fmla="val 5755204"/>
              <a:gd name="f1157" fmla="val 1980743"/>
              <a:gd name="f1158" fmla="val 5768126"/>
              <a:gd name="f1159" fmla="val 5785278"/>
              <a:gd name="f1160" fmla="val 5806658"/>
              <a:gd name="f1161" fmla="val 5831563"/>
              <a:gd name="f1162" fmla="val 1983915"/>
              <a:gd name="f1163" fmla="val 5851181"/>
              <a:gd name="f1164" fmla="val 2004590"/>
              <a:gd name="f1165" fmla="val 5865513"/>
              <a:gd name="f1166" fmla="val 5879845"/>
              <a:gd name="f1167" fmla="val 2053812"/>
              <a:gd name="f1168" fmla="val 5887011"/>
              <a:gd name="f1169" fmla="val 2090230"/>
              <a:gd name="f1170" fmla="val 2098688"/>
              <a:gd name="f1171" fmla="val 5859522"/>
              <a:gd name="f1172" fmla="val 2097279"/>
              <a:gd name="f1173" fmla="val 5859757"/>
              <a:gd name="f1174" fmla="val 2095751"/>
              <a:gd name="f1175" fmla="val 5859874"/>
              <a:gd name="f1176" fmla="val 2094106"/>
              <a:gd name="f1177" fmla="val 2092462"/>
              <a:gd name="f1178" fmla="val 2090112"/>
              <a:gd name="f1179" fmla="val 2087058"/>
              <a:gd name="f1180" fmla="val 2060743"/>
              <a:gd name="f1181" fmla="val 2040538"/>
              <a:gd name="f1182" fmla="val 5855117"/>
              <a:gd name="f1183" fmla="val 2026441"/>
              <a:gd name="f1184" fmla="val 5845601"/>
              <a:gd name="f1185" fmla="val 2012344"/>
              <a:gd name="f1186" fmla="val 5836086"/>
              <a:gd name="f1187" fmla="val 5822517"/>
              <a:gd name="f1188" fmla="val 5804896"/>
              <a:gd name="f1189" fmla="val 5791504"/>
              <a:gd name="f1190" fmla="val 2010170"/>
              <a:gd name="f1191" fmla="val 5780990"/>
              <a:gd name="f1192" fmla="val 2019921"/>
              <a:gd name="f1193" fmla="val 5773354"/>
              <a:gd name="f1194" fmla="val 2029671"/>
              <a:gd name="f1195" fmla="val 5765718"/>
              <a:gd name="f1196" fmla="val 2043357"/>
              <a:gd name="f1197" fmla="val 5761900"/>
              <a:gd name="f1198" fmla="val 2060978"/>
              <a:gd name="f1199" fmla="val 2065442"/>
              <a:gd name="f1200" fmla="val 2070729"/>
              <a:gd name="f1201" fmla="val 5762135"/>
              <a:gd name="f1202" fmla="val 5762605"/>
              <a:gd name="f1203" fmla="val 2082946"/>
              <a:gd name="f1204" fmla="val 5763075"/>
              <a:gd name="f1205" fmla="val 2089995"/>
              <a:gd name="f1206" fmla="val 5763897"/>
              <a:gd name="f1207" fmla="val 2097984"/>
              <a:gd name="f1208" fmla="val 5765072"/>
              <a:gd name="f1209" fmla="val 2090934"/>
              <a:gd name="f1210" fmla="val 9935843"/>
              <a:gd name="f1211" fmla="val 5651953"/>
              <a:gd name="f1212" fmla="val 9844917"/>
              <a:gd name="f1213" fmla="val 5664288"/>
              <a:gd name="f1214" fmla="val 9849146"/>
              <a:gd name="f1215" fmla="val 5696006"/>
              <a:gd name="f1216" fmla="val 9922098"/>
              <a:gd name="f1217" fmla="val 5686138"/>
              <a:gd name="f1218" fmla="val 9912935"/>
              <a:gd name="f1219" fmla="val 5725845"/>
              <a:gd name="f1220" fmla="val 9900600"/>
              <a:gd name="f1221" fmla="val 5761851"/>
              <a:gd name="f1222" fmla="val 9885093"/>
              <a:gd name="f1223" fmla="val 5794157"/>
              <a:gd name="f1224" fmla="val 9869587"/>
              <a:gd name="f1225" fmla="val 5826462"/>
              <a:gd name="f1226" fmla="val 9850203"/>
              <a:gd name="f1227" fmla="val 5855655"/>
              <a:gd name="f1228" fmla="val 9826943"/>
              <a:gd name="f1229" fmla="val 5881734"/>
              <a:gd name="f1230" fmla="val 9846327"/>
              <a:gd name="f1231" fmla="val 5903585"/>
              <a:gd name="f1232" fmla="val 9857604"/>
              <a:gd name="f1233" fmla="val 5891602"/>
              <a:gd name="f1234" fmla="val 9868471"/>
              <a:gd name="f1235" fmla="val 5877388"/>
              <a:gd name="f1236" fmla="val 9878926"/>
              <a:gd name="f1237" fmla="val 5860942"/>
              <a:gd name="f1238" fmla="val 9889381"/>
              <a:gd name="f1239" fmla="val 5844495"/>
              <a:gd name="f1240" fmla="val 9899660"/>
              <a:gd name="f1241" fmla="val 5825229"/>
              <a:gd name="f1242" fmla="val 9909763"/>
              <a:gd name="f1243" fmla="val 5803144"/>
              <a:gd name="f1244" fmla="val 9917047"/>
              <a:gd name="f1245" fmla="val 5813246"/>
              <a:gd name="f1246" fmla="val 9924800"/>
              <a:gd name="f1247" fmla="val 5826580"/>
              <a:gd name="f1248" fmla="val 9933023"/>
              <a:gd name="f1249" fmla="val 5843144"/>
              <a:gd name="f1250" fmla="val 9941246"/>
              <a:gd name="f1251" fmla="val 5859708"/>
              <a:gd name="f1252" fmla="val 9950409"/>
              <a:gd name="f1253" fmla="val 5879385"/>
              <a:gd name="f1254" fmla="val 9960512"/>
              <a:gd name="f1255" fmla="val 5902175"/>
              <a:gd name="f1256" fmla="val 9982715"/>
              <a:gd name="f1257" fmla="val 5877505"/>
              <a:gd name="f1258" fmla="val 9976137"/>
              <a:gd name="f1259" fmla="val 5862704"/>
              <a:gd name="f1260" fmla="val 9967796"/>
              <a:gd name="f1261" fmla="val 5846668"/>
              <a:gd name="f1262" fmla="val 9957693"/>
              <a:gd name="f1263" fmla="val 5829399"/>
              <a:gd name="f1264" fmla="val 9947590"/>
              <a:gd name="f1265" fmla="val 5812131"/>
              <a:gd name="f1266" fmla="val 9936195"/>
              <a:gd name="f1267" fmla="val 5793276"/>
              <a:gd name="f1268" fmla="val 9923508"/>
              <a:gd name="f1269" fmla="val 5772835"/>
              <a:gd name="f1270" fmla="val 9928912"/>
              <a:gd name="f1271" fmla="val 5759208"/>
              <a:gd name="f1272" fmla="val 9934315"/>
              <a:gd name="f1273" fmla="val 5744758"/>
              <a:gd name="f1274" fmla="val 9939719"/>
              <a:gd name="f1275" fmla="val 5729487"/>
              <a:gd name="f1276" fmla="val 9945123"/>
              <a:gd name="f1277" fmla="val 5714215"/>
              <a:gd name="f1278" fmla="val 9950762"/>
              <a:gd name="f1279" fmla="val 5697064"/>
              <a:gd name="f1280" fmla="val 9956636"/>
              <a:gd name="f1281" fmla="val 5678033"/>
              <a:gd name="f1282" fmla="val 5699596"/>
              <a:gd name="f1283" fmla="val 5608671"/>
              <a:gd name="f1284" fmla="val 5612900"/>
              <a:gd name="f1285" fmla="val 5685852"/>
              <a:gd name="f1286" fmla="val 5676689"/>
              <a:gd name="f1287" fmla="val 5664354"/>
              <a:gd name="f1288" fmla="val 5648847"/>
              <a:gd name="f1289" fmla="val 5633341"/>
              <a:gd name="f1290" fmla="val 5613958"/>
              <a:gd name="f1291" fmla="val 5590697"/>
              <a:gd name="f1292" fmla="val 5610081"/>
              <a:gd name="f1293" fmla="val 5621358"/>
              <a:gd name="f1294" fmla="val 5632224"/>
              <a:gd name="f1295" fmla="val 5642680"/>
              <a:gd name="f1296" fmla="val 5653135"/>
              <a:gd name="f1297" fmla="val 5663415"/>
              <a:gd name="f1298" fmla="val 5673517"/>
              <a:gd name="f1299" fmla="val 5680800"/>
              <a:gd name="f1300" fmla="val 5688554"/>
              <a:gd name="f1301" fmla="val 5696777"/>
              <a:gd name="f1302" fmla="val 5705000"/>
              <a:gd name="f1303" fmla="val 5714164"/>
              <a:gd name="f1304" fmla="val 5724266"/>
              <a:gd name="f1305" fmla="val 5746468"/>
              <a:gd name="f1306" fmla="val 5739891"/>
              <a:gd name="f1307" fmla="val 5731550"/>
              <a:gd name="f1308" fmla="val 5721447"/>
              <a:gd name="f1309" fmla="val 5711344"/>
              <a:gd name="f1310" fmla="val 5699949"/>
              <a:gd name="f1311" fmla="val 5687261"/>
              <a:gd name="f1312" fmla="val 5692665"/>
              <a:gd name="f1313" fmla="val 5698069"/>
              <a:gd name="f1314" fmla="val 5703472"/>
              <a:gd name="f1315" fmla="val 5708877"/>
              <a:gd name="f1316" fmla="val 5714516"/>
              <a:gd name="f1317" fmla="val 5720390"/>
              <a:gd name="f1318" fmla="val 703735"/>
              <a:gd name="f1319" fmla="val 612809"/>
              <a:gd name="f1320" fmla="val 617038"/>
              <a:gd name="f1321" fmla="val 689990"/>
              <a:gd name="f1322" fmla="val 680827"/>
              <a:gd name="f1323" fmla="val 668492"/>
              <a:gd name="f1324" fmla="val 652985"/>
              <a:gd name="f1325" fmla="val 637479"/>
              <a:gd name="f1326" fmla="val 618095"/>
              <a:gd name="f1327" fmla="val 594835"/>
              <a:gd name="f1328" fmla="val 614219"/>
              <a:gd name="f1329" fmla="val 625496"/>
              <a:gd name="f1330" fmla="val 636363"/>
              <a:gd name="f1331" fmla="val 646818"/>
              <a:gd name="f1332" fmla="val 657273"/>
              <a:gd name="f1333" fmla="val 667552"/>
              <a:gd name="f1334" fmla="val 677655"/>
              <a:gd name="f1335" fmla="val 684938"/>
              <a:gd name="f1336" fmla="val 692692"/>
              <a:gd name="f1337" fmla="val 700915"/>
              <a:gd name="f1338" fmla="val 709138"/>
              <a:gd name="f1339" fmla="val 718301"/>
              <a:gd name="f1340" fmla="val 728404"/>
              <a:gd name="f1341" fmla="val 750607"/>
              <a:gd name="f1342" fmla="val 744028"/>
              <a:gd name="f1343" fmla="val 735688"/>
              <a:gd name="f1344" fmla="val 725585"/>
              <a:gd name="f1345" fmla="val 715482"/>
              <a:gd name="f1346" fmla="val 704087"/>
              <a:gd name="f1347" fmla="val 691400"/>
              <a:gd name="f1348" fmla="val 696803"/>
              <a:gd name="f1349" fmla="val 702207"/>
              <a:gd name="f1350" fmla="val 707611"/>
              <a:gd name="f1351" fmla="val 713015"/>
              <a:gd name="f1352" fmla="val 718654"/>
              <a:gd name="f1353" fmla="val 724528"/>
              <a:gd name="f1354" fmla="val 7881014"/>
              <a:gd name="f1355" fmla="val 5630012"/>
              <a:gd name="f1356" fmla="val 7877489"/>
              <a:gd name="f1357" fmla="val 5663375"/>
              <a:gd name="f1358" fmla="val 7871674"/>
              <a:gd name="f1359" fmla="val 5693272"/>
              <a:gd name="f1360" fmla="val 7863569"/>
              <a:gd name="f1361" fmla="val 5719704"/>
              <a:gd name="f1362" fmla="val 7855463"/>
              <a:gd name="f1363" fmla="val 5746136"/>
              <a:gd name="f1364" fmla="val 7844361"/>
              <a:gd name="f1365" fmla="val 5768985"/>
              <a:gd name="f1366" fmla="val 5788251"/>
              <a:gd name="f1367" fmla="val 7851058"/>
              <a:gd name="f1368" fmla="val 5807634"/>
              <a:gd name="f1369" fmla="val 7869149"/>
              <a:gd name="f1370" fmla="val 5779910"/>
              <a:gd name="f1371" fmla="val 7881953"/>
              <a:gd name="f1372" fmla="val 5750541"/>
              <a:gd name="f1373" fmla="val 7889472"/>
              <a:gd name="f1374" fmla="val 5719528"/>
              <a:gd name="f1375" fmla="val 7937754"/>
              <a:gd name="f1376" fmla="val 7932115"/>
              <a:gd name="f1377" fmla="val 5803875"/>
              <a:gd name="f1378" fmla="val 7905449"/>
              <a:gd name="f1379" fmla="val 5869073"/>
              <a:gd name="f1380" fmla="val 7857754"/>
              <a:gd name="f1381" fmla="val 5915124"/>
              <a:gd name="f1382" fmla="val 7874318"/>
              <a:gd name="f1383" fmla="val 5939794"/>
              <a:gd name="f1384" fmla="val 7900867"/>
              <a:gd name="f1385" fmla="val 5914889"/>
              <a:gd name="f1386" fmla="val 7922071"/>
              <a:gd name="f1387" fmla="val 5883464"/>
              <a:gd name="f1388" fmla="val 7937930"/>
              <a:gd name="f1389" fmla="val 5845520"/>
              <a:gd name="f1390" fmla="val 7953789"/>
              <a:gd name="f1391" fmla="val 5807575"/>
              <a:gd name="f1392" fmla="val 7964186"/>
              <a:gd name="f1393" fmla="val 5761936"/>
              <a:gd name="f1394" fmla="val 7969120"/>
              <a:gd name="f1395" fmla="val 5708603"/>
              <a:gd name="f1396" fmla="val 7952908"/>
              <a:gd name="f1397" fmla="val 5684990"/>
              <a:gd name="f1398" fmla="val 5689219"/>
              <a:gd name="f1399" fmla="val 7899457"/>
              <a:gd name="f1400" fmla="val 5678647"/>
              <a:gd name="f1401" fmla="val 7901924"/>
              <a:gd name="f1402" fmla="val 5669131"/>
              <a:gd name="f1403" fmla="val 7903569"/>
              <a:gd name="f1404" fmla="val 5660673"/>
              <a:gd name="f1405" fmla="val 7905214"/>
              <a:gd name="f1406" fmla="val 5652215"/>
              <a:gd name="f1407" fmla="val 7906976"/>
              <a:gd name="f1408" fmla="val 5645166"/>
              <a:gd name="f1409" fmla="val 7908855"/>
              <a:gd name="f1410" fmla="val 5639527"/>
              <a:gd name="f1411" fmla="val 5620771"/>
              <a:gd name="f1412" fmla="val 5646850"/>
              <a:gd name="f1413" fmla="val 5648495"/>
              <a:gd name="f1414" fmla="val 11313234"/>
              <a:gd name="f1415" fmla="val 5650198"/>
              <a:gd name="f1416" fmla="val 11312646"/>
              <a:gd name="f1417" fmla="val 5651960"/>
              <a:gd name="f1418" fmla="val 11312059"/>
              <a:gd name="f1419" fmla="val 5653722"/>
              <a:gd name="f1420" fmla="val 11310649"/>
              <a:gd name="f1421" fmla="val 5656248"/>
              <a:gd name="f1422" fmla="val 11308417"/>
              <a:gd name="f1423" fmla="val 5659538"/>
              <a:gd name="f1424" fmla="val 11306185"/>
              <a:gd name="f1425" fmla="val 5662827"/>
              <a:gd name="f1426" fmla="val 11302837"/>
              <a:gd name="f1427" fmla="val 5667232"/>
              <a:gd name="f1428" fmla="val 11298373"/>
              <a:gd name="f1429" fmla="val 5672753"/>
              <a:gd name="f1430" fmla="val 11293909"/>
              <a:gd name="f1431" fmla="val 5678275"/>
              <a:gd name="f1432" fmla="val 11287918"/>
              <a:gd name="f1433" fmla="val 5685617"/>
              <a:gd name="f1434" fmla="val 11280399"/>
              <a:gd name="f1435" fmla="val 5694780"/>
              <a:gd name="f1436" fmla="val 11265598"/>
              <a:gd name="f1437" fmla="val 5712401"/>
              <a:gd name="f1438" fmla="val 11254672"/>
              <a:gd name="f1439" fmla="val 5730845"/>
              <a:gd name="f1440" fmla="val 11247624"/>
              <a:gd name="f1441" fmla="val 5750111"/>
              <a:gd name="f1442" fmla="val 11240575"/>
              <a:gd name="f1443" fmla="val 5769376"/>
              <a:gd name="f1444" fmla="val 11237051"/>
              <a:gd name="f1445" fmla="val 5790405"/>
              <a:gd name="f1446" fmla="val 5813195"/>
              <a:gd name="f1447" fmla="val 5841741"/>
              <a:gd name="f1448" fmla="val 11267360"/>
              <a:gd name="f1449" fmla="val 5811433"/>
              <a:gd name="f1450" fmla="val 5792402"/>
              <a:gd name="f1451" fmla="val 11270296"/>
              <a:gd name="f1452" fmla="val 5774898"/>
              <a:gd name="f1453" fmla="val 11276170"/>
              <a:gd name="f1454" fmla="val 5758921"/>
              <a:gd name="f1455" fmla="val 11282044"/>
              <a:gd name="f1456" fmla="val 5742945"/>
              <a:gd name="f1457" fmla="val 11291325"/>
              <a:gd name="f1458" fmla="val 5727203"/>
              <a:gd name="f1459" fmla="val 11304012"/>
              <a:gd name="f1460" fmla="val 5711696"/>
              <a:gd name="f1461" fmla="val 11308006"/>
              <a:gd name="f1462" fmla="val 5706763"/>
              <a:gd name="f1463" fmla="val 11311237"/>
              <a:gd name="f1464" fmla="val 5702827"/>
              <a:gd name="f1465" fmla="val 11313704"/>
              <a:gd name="f1466" fmla="val 5699890"/>
              <a:gd name="f1467" fmla="val 11316170"/>
              <a:gd name="f1468" fmla="val 5696953"/>
              <a:gd name="f1469" fmla="val 11318050"/>
              <a:gd name="f1470" fmla="val 5694721"/>
              <a:gd name="f1471" fmla="val 11319342"/>
              <a:gd name="f1472" fmla="val 5693194"/>
              <a:gd name="f1473" fmla="val 11320635"/>
              <a:gd name="f1474" fmla="val 5691667"/>
              <a:gd name="f1475" fmla="val 11321633"/>
              <a:gd name="f1476" fmla="val 5690551"/>
              <a:gd name="f1477" fmla="val 11322338"/>
              <a:gd name="f1478" fmla="val 5689846"/>
              <a:gd name="f1479" fmla="val 11323043"/>
              <a:gd name="f1480" fmla="val 5689141"/>
              <a:gd name="f1481" fmla="val 11323630"/>
              <a:gd name="f1482" fmla="val 5688437"/>
              <a:gd name="f1483" fmla="val 11324100"/>
              <a:gd name="f1484" fmla="val 5687731"/>
              <a:gd name="f1485" fmla="val 5666351"/>
              <a:gd name="f1486" fmla="val 11350532"/>
              <a:gd name="f1487" fmla="val 5647438"/>
              <a:gd name="f1488" fmla="val 5630991"/>
              <a:gd name="f1489" fmla="val 5591855"/>
              <a:gd name="f1490" fmla="val 5617934"/>
              <a:gd name="f1491" fmla="val 5619579"/>
              <a:gd name="f1492" fmla="val 9120102"/>
              <a:gd name="f1493" fmla="val 5621282"/>
              <a:gd name="f1494" fmla="val 9119514"/>
              <a:gd name="f1495" fmla="val 5623044"/>
              <a:gd name="f1496" fmla="val 9118927"/>
              <a:gd name="f1497" fmla="val 5624806"/>
              <a:gd name="f1498" fmla="val 9117517"/>
              <a:gd name="f1499" fmla="val 5627332"/>
              <a:gd name="f1500" fmla="val 9115285"/>
              <a:gd name="f1501" fmla="val 5630622"/>
              <a:gd name="f1502" fmla="val 9113053"/>
              <a:gd name="f1503" fmla="val 5633911"/>
              <a:gd name="f1504" fmla="val 9109705"/>
              <a:gd name="f1505" fmla="val 5638316"/>
              <a:gd name="f1506" fmla="val 9105241"/>
              <a:gd name="f1507" fmla="val 5643837"/>
              <a:gd name="f1508" fmla="val 9100777"/>
              <a:gd name="f1509" fmla="val 5649359"/>
              <a:gd name="f1510" fmla="val 9094786"/>
              <a:gd name="f1511" fmla="val 5656701"/>
              <a:gd name="f1512" fmla="val 9087267"/>
              <a:gd name="f1513" fmla="val 5665864"/>
              <a:gd name="f1514" fmla="val 9072466"/>
              <a:gd name="f1515" fmla="val 5683485"/>
              <a:gd name="f1516" fmla="val 9061540"/>
              <a:gd name="f1517" fmla="val 5701929"/>
              <a:gd name="f1518" fmla="val 9054492"/>
              <a:gd name="f1519" fmla="val 5721195"/>
              <a:gd name="f1520" fmla="val 9047443"/>
              <a:gd name="f1521" fmla="val 5740460"/>
              <a:gd name="f1522" fmla="val 9043919"/>
              <a:gd name="f1523" fmla="val 5761489"/>
              <a:gd name="f1524" fmla="val 5784279"/>
              <a:gd name="f1525" fmla="val 5812825"/>
              <a:gd name="f1526" fmla="val 9074228"/>
              <a:gd name="f1527" fmla="val 5782517"/>
              <a:gd name="f1528" fmla="val 5763486"/>
              <a:gd name="f1529" fmla="val 9077164"/>
              <a:gd name="f1530" fmla="val 5745982"/>
              <a:gd name="f1531" fmla="val 9083038"/>
              <a:gd name="f1532" fmla="val 5730005"/>
              <a:gd name="f1533" fmla="val 9088912"/>
              <a:gd name="f1534" fmla="val 5714029"/>
              <a:gd name="f1535" fmla="val 9098193"/>
              <a:gd name="f1536" fmla="val 5698287"/>
              <a:gd name="f1537" fmla="val 9110880"/>
              <a:gd name="f1538" fmla="val 5682780"/>
              <a:gd name="f1539" fmla="val 9114874"/>
              <a:gd name="f1540" fmla="val 5677847"/>
              <a:gd name="f1541" fmla="val 9118105"/>
              <a:gd name="f1542" fmla="val 5673911"/>
              <a:gd name="f1543" fmla="val 9120572"/>
              <a:gd name="f1544" fmla="val 5670974"/>
              <a:gd name="f1545" fmla="val 9123038"/>
              <a:gd name="f1546" fmla="val 5668037"/>
              <a:gd name="f1547" fmla="val 9124918"/>
              <a:gd name="f1548" fmla="val 5665805"/>
              <a:gd name="f1549" fmla="val 9126210"/>
              <a:gd name="f1550" fmla="val 5664278"/>
              <a:gd name="f1551" fmla="val 9127503"/>
              <a:gd name="f1552" fmla="val 5662751"/>
              <a:gd name="f1553" fmla="val 9128501"/>
              <a:gd name="f1554" fmla="val 5661635"/>
              <a:gd name="f1555" fmla="val 9129206"/>
              <a:gd name="f1556" fmla="val 5660930"/>
              <a:gd name="f1557" fmla="val 9129911"/>
              <a:gd name="f1558" fmla="val 5660225"/>
              <a:gd name="f1559" fmla="val 9130498"/>
              <a:gd name="f1560" fmla="val 5659521"/>
              <a:gd name="f1561" fmla="val 9130968"/>
              <a:gd name="f1562" fmla="val 5658815"/>
              <a:gd name="f1563" fmla="val 5637435"/>
              <a:gd name="f1564" fmla="val 9157400"/>
              <a:gd name="f1565" fmla="val 5618522"/>
              <a:gd name="f1566" fmla="val 5602075"/>
              <a:gd name="f1567" fmla="val 2419262"/>
              <a:gd name="f1568" fmla="val 2418675"/>
              <a:gd name="f1569" fmla="val 2418088"/>
              <a:gd name="f1570" fmla="val 2416678"/>
              <a:gd name="f1571" fmla="val 2414446"/>
              <a:gd name="f1572" fmla="val 2412214"/>
              <a:gd name="f1573" fmla="val 2408866"/>
              <a:gd name="f1574" fmla="val 2404402"/>
              <a:gd name="f1575" fmla="val 2399938"/>
              <a:gd name="f1576" fmla="val 2393947"/>
              <a:gd name="f1577" fmla="val 2386428"/>
              <a:gd name="f1578" fmla="val 2371626"/>
              <a:gd name="f1579" fmla="val 2360701"/>
              <a:gd name="f1580" fmla="val 2353653"/>
              <a:gd name="f1581" fmla="val 2346604"/>
              <a:gd name="f1582" fmla="val 2343080"/>
              <a:gd name="f1583" fmla="val 2373388"/>
              <a:gd name="f1584" fmla="val 2376326"/>
              <a:gd name="f1585" fmla="val 2382199"/>
              <a:gd name="f1586" fmla="val 2388073"/>
              <a:gd name="f1587" fmla="val 2397353"/>
              <a:gd name="f1588" fmla="val 2410041"/>
              <a:gd name="f1589" fmla="val 2414035"/>
              <a:gd name="f1590" fmla="val 2417265"/>
              <a:gd name="f1591" fmla="val 2419732"/>
              <a:gd name="f1592" fmla="val 2422200"/>
              <a:gd name="f1593" fmla="val 2424079"/>
              <a:gd name="f1594" fmla="val 2425371"/>
              <a:gd name="f1595" fmla="val 2426664"/>
              <a:gd name="f1596" fmla="val 2427662"/>
              <a:gd name="f1597" fmla="val 2428367"/>
              <a:gd name="f1598" fmla="val 2429072"/>
              <a:gd name="f1599" fmla="val 2429659"/>
              <a:gd name="f1600" fmla="val 2430129"/>
              <a:gd name="f1601" fmla="val 2456561"/>
              <a:gd name="f1602" fmla="val 5587374"/>
              <a:gd name="f1603" fmla="val 5613806"/>
              <a:gd name="f1604" fmla="val 4809025"/>
              <a:gd name="f1605" fmla="val 4811492"/>
              <a:gd name="f1606" fmla="val 5659621"/>
              <a:gd name="f1607" fmla="val 4809613"/>
              <a:gd name="f1608" fmla="val 4807674"/>
              <a:gd name="f1609" fmla="val 5659562"/>
              <a:gd name="f1610" fmla="val 4805677"/>
              <a:gd name="f1611" fmla="val 5659445"/>
              <a:gd name="f1612" fmla="val 4803681"/>
              <a:gd name="f1613" fmla="val 5659327"/>
              <a:gd name="f1614" fmla="val 4800568"/>
              <a:gd name="f1615" fmla="val 5659268"/>
              <a:gd name="f1616" fmla="val 4796338"/>
              <a:gd name="f1617" fmla="val 4773782"/>
              <a:gd name="f1618" fmla="val 4755221"/>
              <a:gd name="f1619" fmla="val 5665847"/>
              <a:gd name="f1620" fmla="val 4740655"/>
              <a:gd name="f1621" fmla="val 5679004"/>
              <a:gd name="f1622" fmla="val 4726322"/>
              <a:gd name="f1623" fmla="val 5691926"/>
              <a:gd name="f1624" fmla="val 5709078"/>
              <a:gd name="f1625" fmla="val 5730458"/>
              <a:gd name="f1626" fmla="val 5755363"/>
              <a:gd name="f1627" fmla="val 4729495"/>
              <a:gd name="f1628" fmla="val 5774981"/>
              <a:gd name="f1629" fmla="val 4750170"/>
              <a:gd name="f1630" fmla="val 5789313"/>
              <a:gd name="f1631" fmla="val 5803645"/>
              <a:gd name="f1632" fmla="val 4799393"/>
              <a:gd name="f1633" fmla="val 5810811"/>
              <a:gd name="f1634" fmla="val 4835810"/>
              <a:gd name="f1635" fmla="val 4844268"/>
              <a:gd name="f1636" fmla="val 5783322"/>
              <a:gd name="f1637" fmla="val 4842858"/>
              <a:gd name="f1638" fmla="val 5783557"/>
              <a:gd name="f1639" fmla="val 4841331"/>
              <a:gd name="f1640" fmla="val 5783674"/>
              <a:gd name="f1641" fmla="val 4839686"/>
              <a:gd name="f1642" fmla="val 4838042"/>
              <a:gd name="f1643" fmla="val 4835692"/>
              <a:gd name="f1644" fmla="val 4832638"/>
              <a:gd name="f1645" fmla="val 4806323"/>
              <a:gd name="f1646" fmla="val 4786118"/>
              <a:gd name="f1647" fmla="val 5778917"/>
              <a:gd name="f1648" fmla="val 4772021"/>
              <a:gd name="f1649" fmla="val 5769401"/>
              <a:gd name="f1650" fmla="val 4757924"/>
              <a:gd name="f1651" fmla="val 5759886"/>
              <a:gd name="f1652" fmla="val 5746317"/>
              <a:gd name="f1653" fmla="val 5728696"/>
              <a:gd name="f1654" fmla="val 5715304"/>
              <a:gd name="f1655" fmla="val 4755750"/>
              <a:gd name="f1656" fmla="val 5704790"/>
              <a:gd name="f1657" fmla="val 4765501"/>
              <a:gd name="f1658" fmla="val 5697154"/>
              <a:gd name="f1659" fmla="val 4775251"/>
              <a:gd name="f1660" fmla="val 5689518"/>
              <a:gd name="f1661" fmla="val 4788937"/>
              <a:gd name="f1662" fmla="val 5685700"/>
              <a:gd name="f1663" fmla="val 4806558"/>
              <a:gd name="f1664" fmla="val 4811022"/>
              <a:gd name="f1665" fmla="val 4816308"/>
              <a:gd name="f1666" fmla="val 5685935"/>
              <a:gd name="f1667" fmla="val 5686405"/>
              <a:gd name="f1668" fmla="val 4828526"/>
              <a:gd name="f1669" fmla="val 5686875"/>
              <a:gd name="f1670" fmla="val 4835575"/>
              <a:gd name="f1671" fmla="val 5687697"/>
              <a:gd name="f1672" fmla="val 4843563"/>
              <a:gd name="f1673" fmla="val 5688872"/>
              <a:gd name="f1674" fmla="val 4836515"/>
              <a:gd name="f1675" fmla="val 6068557"/>
              <a:gd name="f1676" fmla="val 5278261"/>
              <a:gd name="f1677" fmla="val 5282490"/>
              <a:gd name="f1678" fmla="val 5308569"/>
              <a:gd name="f1679" fmla="val 6054459"/>
              <a:gd name="f1680" fmla="val 6050466"/>
              <a:gd name="f1681" fmla="val 5328775"/>
              <a:gd name="f1682" fmla="val 6042241"/>
              <a:gd name="f1683" fmla="val 5345339"/>
              <a:gd name="f1684" fmla="val 6029789"/>
              <a:gd name="f1685" fmla="val 5358262"/>
              <a:gd name="f1686" fmla="val 5329363"/>
              <a:gd name="f1687" fmla="val 6006178"/>
              <a:gd name="f1688" fmla="val 5327953"/>
              <a:gd name="f1689" fmla="val 5402315"/>
              <a:gd name="f1690" fmla="val 5433093"/>
              <a:gd name="f1691" fmla="val 5996074"/>
              <a:gd name="f1692" fmla="val 5459643"/>
              <a:gd name="f1693" fmla="val 5975869"/>
              <a:gd name="f1694" fmla="val 5481963"/>
              <a:gd name="f1695" fmla="val 5993843"/>
              <a:gd name="f1696" fmla="val 5499936"/>
              <a:gd name="f1697" fmla="val 6017806"/>
              <a:gd name="f1698" fmla="val 5475971"/>
              <a:gd name="f1699" fmla="val 5443431"/>
              <a:gd name="f1700" fmla="val 5372006"/>
              <a:gd name="f1701" fmla="val 6040714"/>
              <a:gd name="f1702" fmla="val 5385751"/>
              <a:gd name="f1703" fmla="val 6049879"/>
              <a:gd name="f1704" fmla="val 5375648"/>
              <a:gd name="f1705" fmla="val 6057866"/>
              <a:gd name="f1706" fmla="val 5364018"/>
              <a:gd name="f1707" fmla="val 6064679"/>
              <a:gd name="f1708" fmla="val 5350860"/>
              <a:gd name="f1709" fmla="val 6071493"/>
              <a:gd name="f1710" fmla="val 5337704"/>
              <a:gd name="f1711" fmla="val 6078189"/>
              <a:gd name="f1712" fmla="val 5322197"/>
              <a:gd name="f1713" fmla="val 6084767"/>
              <a:gd name="f1714" fmla="val 5304341"/>
              <a:gd name="f1715" fmla="val 2095868"/>
              <a:gd name="f1716" fmla="val 5271601"/>
              <a:gd name="f1717" fmla="val 2079187"/>
              <a:gd name="f1718" fmla="val 5363466"/>
              <a:gd name="f1719" fmla="val 2038893"/>
              <a:gd name="f1720" fmla="val 5415743"/>
              <a:gd name="f1721" fmla="val 1974987"/>
              <a:gd name="f1722" fmla="val 5428430"/>
              <a:gd name="f1723" fmla="val 1983092"/>
              <a:gd name="f1724" fmla="val 5461558"/>
              <a:gd name="f1725" fmla="val 2020684"/>
              <a:gd name="f1726" fmla="val 5450985"/>
              <a:gd name="f1727" fmla="val 2050523"/>
              <a:gd name="f1728" fmla="val 5431837"/>
              <a:gd name="f1729" fmla="val 5404113"/>
              <a:gd name="f1730" fmla="val 2094694"/>
              <a:gd name="f1731" fmla="val 5376389"/>
              <a:gd name="f1732" fmla="val 2110319"/>
              <a:gd name="f1733" fmla="val 5339501"/>
              <a:gd name="f1734" fmla="val 2119481"/>
              <a:gd name="f1735" fmla="val 5293451"/>
              <a:gd name="f1736" fmla="val 5258480"/>
              <a:gd name="f1737" fmla="val 5284912"/>
              <a:gd name="f1738" fmla="val 7920133"/>
              <a:gd name="f1739" fmla="val 7922600"/>
              <a:gd name="f1740" fmla="val 5330727"/>
              <a:gd name="f1741" fmla="val 7920720"/>
              <a:gd name="f1742" fmla="val 7918782"/>
              <a:gd name="f1743" fmla="val 5330668"/>
              <a:gd name="f1744" fmla="val 7916785"/>
              <a:gd name="f1745" fmla="val 5330551"/>
              <a:gd name="f1746" fmla="val 7914788"/>
              <a:gd name="f1747" fmla="val 5330433"/>
              <a:gd name="f1748" fmla="val 7911675"/>
              <a:gd name="f1749" fmla="val 5330374"/>
              <a:gd name="f1750" fmla="val 7907446"/>
              <a:gd name="f1751" fmla="val 7884890"/>
              <a:gd name="f1752" fmla="val 7866329"/>
              <a:gd name="f1753" fmla="val 5336953"/>
              <a:gd name="f1754" fmla="val 7851762"/>
              <a:gd name="f1755" fmla="val 5350110"/>
              <a:gd name="f1756" fmla="val 7837430"/>
              <a:gd name="f1757" fmla="val 5363032"/>
              <a:gd name="f1758" fmla="val 5380184"/>
              <a:gd name="f1759" fmla="val 5401564"/>
              <a:gd name="f1760" fmla="val 5426469"/>
              <a:gd name="f1761" fmla="val 7840602"/>
              <a:gd name="f1762" fmla="val 5446087"/>
              <a:gd name="f1763" fmla="val 7861278"/>
              <a:gd name="f1764" fmla="val 5460419"/>
              <a:gd name="f1765" fmla="val 5474751"/>
              <a:gd name="f1766" fmla="val 7910500"/>
              <a:gd name="f1767" fmla="val 5481917"/>
              <a:gd name="f1768" fmla="val 7946917"/>
              <a:gd name="f1769" fmla="val 7955375"/>
              <a:gd name="f1770" fmla="val 5454428"/>
              <a:gd name="f1771" fmla="val 7953966"/>
              <a:gd name="f1772" fmla="val 5454663"/>
              <a:gd name="f1773" fmla="val 7952438"/>
              <a:gd name="f1774" fmla="val 5454780"/>
              <a:gd name="f1775" fmla="val 7950794"/>
              <a:gd name="f1776" fmla="val 7949149"/>
              <a:gd name="f1777" fmla="val 7946800"/>
              <a:gd name="f1778" fmla="val 7943745"/>
              <a:gd name="f1779" fmla="val 7917431"/>
              <a:gd name="f1780" fmla="val 7897225"/>
              <a:gd name="f1781" fmla="val 5450023"/>
              <a:gd name="f1782" fmla="val 7883128"/>
              <a:gd name="f1783" fmla="val 5440507"/>
              <a:gd name="f1784" fmla="val 7869031"/>
              <a:gd name="f1785" fmla="val 5430992"/>
              <a:gd name="f1786" fmla="val 5417423"/>
              <a:gd name="f1787" fmla="val 5399802"/>
              <a:gd name="f1788" fmla="val 5386410"/>
              <a:gd name="f1789" fmla="val 7866858"/>
              <a:gd name="f1790" fmla="val 5375896"/>
              <a:gd name="f1791" fmla="val 7876608"/>
              <a:gd name="f1792" fmla="val 5368260"/>
              <a:gd name="f1793" fmla="val 7886359"/>
              <a:gd name="f1794" fmla="val 5360624"/>
              <a:gd name="f1795" fmla="val 7900045"/>
              <a:gd name="f1796" fmla="val 5356806"/>
              <a:gd name="f1797" fmla="val 7917666"/>
              <a:gd name="f1798" fmla="val 7922130"/>
              <a:gd name="f1799" fmla="val 7927416"/>
              <a:gd name="f1800" fmla="val 5357041"/>
              <a:gd name="f1801" fmla="val 5357511"/>
              <a:gd name="f1802" fmla="val 7939634"/>
              <a:gd name="f1803" fmla="val 5357981"/>
              <a:gd name="f1804" fmla="val 7946682"/>
              <a:gd name="f1805" fmla="val 5358803"/>
              <a:gd name="f1806" fmla="val 7954671"/>
              <a:gd name="f1807" fmla="val 5359978"/>
              <a:gd name="f1808" fmla="val 7947622"/>
              <a:gd name="f1809" fmla="val 3789696"/>
              <a:gd name="f1810" fmla="val 5249715"/>
              <a:gd name="f1811" fmla="val 5389980"/>
              <a:gd name="f1812" fmla="val 5422755"/>
              <a:gd name="f1813" fmla="val 3808727"/>
              <a:gd name="f1814" fmla="val 5472447"/>
              <a:gd name="f1815" fmla="val 3838331"/>
              <a:gd name="f1816" fmla="val 5349098"/>
              <a:gd name="f1817" fmla="val 5395619"/>
              <a:gd name="f1818" fmla="val 3752691"/>
              <a:gd name="f1819" fmla="val 3821415"/>
              <a:gd name="f1820" fmla="val 377580"/>
              <a:gd name="f1821" fmla="val 5236739"/>
              <a:gd name="f1822" fmla="val 5240968"/>
              <a:gd name="f1823" fmla="val 5271277"/>
              <a:gd name="f1824" fmla="val 362426"/>
              <a:gd name="f1825" fmla="val 362896"/>
              <a:gd name="f1826" fmla="val 5273627"/>
              <a:gd name="f1827" fmla="val 363131"/>
              <a:gd name="f1828" fmla="val 5275976"/>
              <a:gd name="f1829" fmla="val 5278326"/>
              <a:gd name="f1830" fmla="val 5280440"/>
              <a:gd name="f1831" fmla="val 5282555"/>
              <a:gd name="f1832" fmla="val 5284669"/>
              <a:gd name="f1833" fmla="val 5289838"/>
              <a:gd name="f1834" fmla="val 5295007"/>
              <a:gd name="f1835" fmla="val 5300176"/>
              <a:gd name="f1836" fmla="val 361956"/>
              <a:gd name="f1837" fmla="val 5305345"/>
              <a:gd name="f1838" fmla="val 361134"/>
              <a:gd name="f1839" fmla="val 5311219"/>
              <a:gd name="f1840" fmla="val 359959"/>
              <a:gd name="f1841" fmla="val 5317797"/>
              <a:gd name="f1842" fmla="val 263395"/>
              <a:gd name="f1843" fmla="val 5348106"/>
              <a:gd name="f1844" fmla="val 355730"/>
              <a:gd name="f1845" fmla="val 351971"/>
              <a:gd name="f1846" fmla="val 5379589"/>
              <a:gd name="f1847" fmla="val 343278"/>
              <a:gd name="f1848" fmla="val 5406021"/>
              <a:gd name="f1849" fmla="val 329650"/>
              <a:gd name="f1850" fmla="val 5427402"/>
              <a:gd name="f1851" fmla="val 316023"/>
              <a:gd name="f1852" fmla="val 5448782"/>
              <a:gd name="f1853" fmla="val 297227"/>
              <a:gd name="f1854" fmla="val 5465111"/>
              <a:gd name="f1855" fmla="val 273262"/>
              <a:gd name="f1856" fmla="val 5476388"/>
              <a:gd name="f1857" fmla="val 288417"/>
              <a:gd name="f1858" fmla="val 5502468"/>
              <a:gd name="f1859" fmla="val 323189"/>
              <a:gd name="f1860" fmla="val 5486727"/>
              <a:gd name="f1861" fmla="val 349151"/>
              <a:gd name="f1862" fmla="val 5458532"/>
              <a:gd name="f1863" fmla="val 366303"/>
              <a:gd name="f1864" fmla="val 5417886"/>
              <a:gd name="f1865" fmla="val 383454"/>
              <a:gd name="f1866" fmla="val 5377240"/>
              <a:gd name="f1867" fmla="val 392265"/>
              <a:gd name="f1868" fmla="val 5322849"/>
              <a:gd name="f1869" fmla="val 5254713"/>
              <a:gd name="f1870" fmla="val 5227205"/>
              <a:gd name="f1871" fmla="val 5243769"/>
              <a:gd name="f1872" fmla="val 9833287"/>
              <a:gd name="f1873" fmla="val 5260215"/>
              <a:gd name="f1874" fmla="val 9838515"/>
              <a:gd name="f1875" fmla="val 5275781"/>
              <a:gd name="f1876" fmla="val 9842626"/>
              <a:gd name="f1877" fmla="val 5290465"/>
              <a:gd name="f1878" fmla="val 9846738"/>
              <a:gd name="f1879" fmla="val 5305150"/>
              <a:gd name="f1880" fmla="val 9849733"/>
              <a:gd name="f1881" fmla="val 5318483"/>
              <a:gd name="f1882" fmla="val 9851613"/>
              <a:gd name="f1883" fmla="val 5330466"/>
              <a:gd name="f1884" fmla="val 9876283"/>
              <a:gd name="f1885" fmla="val 5313902"/>
              <a:gd name="f1886" fmla="val 9875343"/>
              <a:gd name="f1887" fmla="val 5304738"/>
              <a:gd name="f1888" fmla="val 9872582"/>
              <a:gd name="f1889" fmla="val 5292815"/>
              <a:gd name="f1890" fmla="val 9868001"/>
              <a:gd name="f1891" fmla="val 5278131"/>
              <a:gd name="f1892" fmla="val 9863419"/>
              <a:gd name="f1893" fmla="val 5263446"/>
              <a:gd name="f1894" fmla="val 9857487"/>
              <a:gd name="f1895" fmla="val 5246471"/>
              <a:gd name="f1896" fmla="val 5597042"/>
              <a:gd name="f1897" fmla="val 5602268"/>
              <a:gd name="f1898" fmla="val 5606381"/>
              <a:gd name="f1899" fmla="val 5610492"/>
              <a:gd name="f1900" fmla="val 5613488"/>
              <a:gd name="f1901" fmla="val 5615367"/>
              <a:gd name="f1902" fmla="val 5640037"/>
              <a:gd name="f1903" fmla="val 5639097"/>
              <a:gd name="f1904" fmla="val 5636337"/>
              <a:gd name="f1905" fmla="val 5631755"/>
              <a:gd name="f1906" fmla="val 5627173"/>
              <a:gd name="f1907" fmla="val 5621241"/>
              <a:gd name="f1908" fmla="val 601179"/>
              <a:gd name="f1909" fmla="val 606407"/>
              <a:gd name="f1910" fmla="val 610518"/>
              <a:gd name="f1911" fmla="val 614630"/>
              <a:gd name="f1912" fmla="val 617625"/>
              <a:gd name="f1913" fmla="val 619505"/>
              <a:gd name="f1914" fmla="val 644175"/>
              <a:gd name="f1915" fmla="val 643235"/>
              <a:gd name="f1916" fmla="val 640474"/>
              <a:gd name="f1917" fmla="val 635893"/>
              <a:gd name="f1918" fmla="val 631311"/>
              <a:gd name="f1919" fmla="val 625379"/>
              <a:gd name="f1920" fmla="val 9934080"/>
              <a:gd name="f1921" fmla="val 5223328"/>
              <a:gd name="f1922" fmla="val 9931496"/>
              <a:gd name="f1923" fmla="val 5282301"/>
              <a:gd name="f1924" fmla="val 9923331"/>
              <a:gd name="f1925" fmla="val 5331347"/>
              <a:gd name="f1926" fmla="val 9909587"/>
              <a:gd name="f1927" fmla="val 5370466"/>
              <a:gd name="f1928" fmla="val 9895842"/>
              <a:gd name="f1929" fmla="val 5409585"/>
              <a:gd name="f1930" fmla="val 9876518"/>
              <a:gd name="f1931" fmla="val 5439835"/>
              <a:gd name="f1932" fmla="val 5461215"/>
              <a:gd name="f1933" fmla="val 9868177"/>
              <a:gd name="f1934" fmla="val 5487647"/>
              <a:gd name="f1935" fmla="val 9882509"/>
              <a:gd name="f1936" fmla="val 5476839"/>
              <a:gd name="f1937" fmla="val 9895255"/>
              <a:gd name="f1938" fmla="val 5462566"/>
              <a:gd name="f1939" fmla="val 9906415"/>
              <a:gd name="f1940" fmla="val 5444827"/>
              <a:gd name="f1941" fmla="val 9917575"/>
              <a:gd name="f1942" fmla="val 5427089"/>
              <a:gd name="f1943" fmla="val 9927032"/>
              <a:gd name="f1944" fmla="val 5406942"/>
              <a:gd name="f1945" fmla="val 9934785"/>
              <a:gd name="f1946" fmla="val 5384386"/>
              <a:gd name="f1947" fmla="val 9942539"/>
              <a:gd name="f1948" fmla="val 5361831"/>
              <a:gd name="f1949" fmla="val 9948765"/>
              <a:gd name="f1950" fmla="val 5337455"/>
              <a:gd name="f1951" fmla="val 9953464"/>
              <a:gd name="f1952" fmla="val 5311258"/>
              <a:gd name="f1953" fmla="val 9958163"/>
              <a:gd name="f1954" fmla="val 5285062"/>
              <a:gd name="f1955" fmla="val 9961335"/>
              <a:gd name="f1956" fmla="val 5257984"/>
              <a:gd name="f1957" fmla="val 9962979"/>
              <a:gd name="f1958" fmla="val 5230024"/>
              <a:gd name="f1959" fmla="val 5697834"/>
              <a:gd name="f1960" fmla="val 5695250"/>
              <a:gd name="f1961" fmla="val 5687086"/>
              <a:gd name="f1962" fmla="val 5673341"/>
              <a:gd name="f1963" fmla="val 5659596"/>
              <a:gd name="f1964" fmla="val 5640272"/>
              <a:gd name="f1965" fmla="val 5631931"/>
              <a:gd name="f1966" fmla="val 5646263"/>
              <a:gd name="f1967" fmla="val 5659009"/>
              <a:gd name="f1968" fmla="val 5670169"/>
              <a:gd name="f1969" fmla="val 5681329"/>
              <a:gd name="f1970" fmla="val 5690787"/>
              <a:gd name="f1971" fmla="val 5698539"/>
              <a:gd name="f1972" fmla="val 5706292"/>
              <a:gd name="f1973" fmla="val 5712519"/>
              <a:gd name="f1974" fmla="val 5717218"/>
              <a:gd name="f1975" fmla="val 5721916"/>
              <a:gd name="f1976" fmla="val 5725088"/>
              <a:gd name="f1977" fmla="val 5726734"/>
              <a:gd name="f1978" fmla="val 701972"/>
              <a:gd name="f1979" fmla="val 699388"/>
              <a:gd name="f1980" fmla="val 691223"/>
              <a:gd name="f1981" fmla="val 677479"/>
              <a:gd name="f1982" fmla="val 663734"/>
              <a:gd name="f1983" fmla="val 644410"/>
              <a:gd name="f1984" fmla="val 636069"/>
              <a:gd name="f1985" fmla="val 650401"/>
              <a:gd name="f1986" fmla="val 663147"/>
              <a:gd name="f1987" fmla="val 674307"/>
              <a:gd name="f1988" fmla="val 685467"/>
              <a:gd name="f1989" fmla="val 694924"/>
              <a:gd name="f1990" fmla="val 702677"/>
              <a:gd name="f1991" fmla="val 710431"/>
              <a:gd name="f1992" fmla="val 716657"/>
              <a:gd name="f1993" fmla="val 721356"/>
              <a:gd name="f1994" fmla="val 726055"/>
              <a:gd name="f1995" fmla="val 729226"/>
              <a:gd name="f1996" fmla="val 730871"/>
              <a:gd name="f1997" fmla="val 11778929"/>
              <a:gd name="f1998" fmla="val 5213803"/>
              <a:gd name="f1999" fmla="val 11688003"/>
              <a:gd name="f2000" fmla="val 5226138"/>
              <a:gd name="f2001" fmla="val 11692232"/>
              <a:gd name="f2002" fmla="val 5257856"/>
              <a:gd name="f2003" fmla="val 11765184"/>
              <a:gd name="f2004" fmla="val 5247988"/>
              <a:gd name="f2005" fmla="val 11756021"/>
              <a:gd name="f2006" fmla="val 5287695"/>
              <a:gd name="f2007" fmla="val 11743686"/>
              <a:gd name="f2008" fmla="val 5323701"/>
              <a:gd name="f2009" fmla="val 11728179"/>
              <a:gd name="f2010" fmla="val 5356007"/>
              <a:gd name="f2011" fmla="val 11712673"/>
              <a:gd name="f2012" fmla="val 5388312"/>
              <a:gd name="f2013" fmla="val 11693289"/>
              <a:gd name="f2014" fmla="val 5417505"/>
              <a:gd name="f2015" fmla="val 11670029"/>
              <a:gd name="f2016" fmla="val 5443584"/>
              <a:gd name="f2017" fmla="val 11689413"/>
              <a:gd name="f2018" fmla="val 5465435"/>
              <a:gd name="f2019" fmla="val 11700690"/>
              <a:gd name="f2020" fmla="val 5453452"/>
              <a:gd name="f2021" fmla="val 11711557"/>
              <a:gd name="f2022" fmla="val 5439238"/>
              <a:gd name="f2023" fmla="val 11722012"/>
              <a:gd name="f2024" fmla="val 5422792"/>
              <a:gd name="f2025" fmla="val 11732467"/>
              <a:gd name="f2026" fmla="val 5406345"/>
              <a:gd name="f2027" fmla="val 11742746"/>
              <a:gd name="f2028" fmla="val 5387079"/>
              <a:gd name="f2029" fmla="val 11752849"/>
              <a:gd name="f2030" fmla="val 5364994"/>
              <a:gd name="f2031" fmla="val 11760133"/>
              <a:gd name="f2032" fmla="val 5375096"/>
              <a:gd name="f2033" fmla="val 11767886"/>
              <a:gd name="f2034" fmla="val 5388430"/>
              <a:gd name="f2035" fmla="val 11776109"/>
              <a:gd name="f2036" fmla="val 5404994"/>
              <a:gd name="f2037" fmla="val 11784332"/>
              <a:gd name="f2038" fmla="val 5421558"/>
              <a:gd name="f2039" fmla="val 11793495"/>
              <a:gd name="f2040" fmla="val 5441235"/>
              <a:gd name="f2041" fmla="val 11803598"/>
              <a:gd name="f2042" fmla="val 5464025"/>
              <a:gd name="f2043" fmla="val 11825801"/>
              <a:gd name="f2044" fmla="val 5439355"/>
              <a:gd name="f2045" fmla="val 11819223"/>
              <a:gd name="f2046" fmla="val 5424554"/>
              <a:gd name="f2047" fmla="val 11810882"/>
              <a:gd name="f2048" fmla="val 5408518"/>
              <a:gd name="f2049" fmla="val 11800779"/>
              <a:gd name="f2050" fmla="val 5391249"/>
              <a:gd name="f2051" fmla="val 11790676"/>
              <a:gd name="f2052" fmla="val 5373981"/>
              <a:gd name="f2053" fmla="val 11779281"/>
              <a:gd name="f2054" fmla="val 5355126"/>
              <a:gd name="f2055" fmla="val 11766594"/>
              <a:gd name="f2056" fmla="val 5334685"/>
              <a:gd name="f2057" fmla="val 11771998"/>
              <a:gd name="f2058" fmla="val 5321058"/>
              <a:gd name="f2059" fmla="val 11777401"/>
              <a:gd name="f2060" fmla="val 5306608"/>
              <a:gd name="f2061" fmla="val 11782805"/>
              <a:gd name="f2062" fmla="val 5291337"/>
              <a:gd name="f2063" fmla="val 11788209"/>
              <a:gd name="f2064" fmla="val 5276065"/>
              <a:gd name="f2065" fmla="val 11793848"/>
              <a:gd name="f2066" fmla="val 5258914"/>
              <a:gd name="f2067" fmla="val 11799722"/>
              <a:gd name="f2068" fmla="val 5239883"/>
              <a:gd name="f2069" fmla="val 1991551"/>
              <a:gd name="f2070" fmla="val 5212393"/>
              <a:gd name="f2071" fmla="val 5237063"/>
              <a:gd name="f2072" fmla="val 1980860"/>
              <a:gd name="f2073" fmla="val 5247166"/>
              <a:gd name="f2074" fmla="val 1987968"/>
              <a:gd name="f2075" fmla="val 5257504"/>
              <a:gd name="f2076" fmla="val 1994899"/>
              <a:gd name="f2077" fmla="val 5268077"/>
              <a:gd name="f2078" fmla="val 2001830"/>
              <a:gd name="f2079" fmla="val 5278649"/>
              <a:gd name="f2080" fmla="val 2007997"/>
              <a:gd name="f2081" fmla="val 5288987"/>
              <a:gd name="f2082" fmla="val 2013401"/>
              <a:gd name="f2083" fmla="val 5299090"/>
              <a:gd name="f2084" fmla="val 5274068"/>
              <a:gd name="f2085" fmla="val 2028085"/>
              <a:gd name="f2086" fmla="val 5264905"/>
              <a:gd name="f2087" fmla="val 2022329"/>
              <a:gd name="f2088" fmla="val 5255037"/>
              <a:gd name="f2089" fmla="val 2015515"/>
              <a:gd name="f2090" fmla="val 5244464"/>
              <a:gd name="f2091" fmla="val 2008702"/>
              <a:gd name="f2092" fmla="val 5233891"/>
              <a:gd name="f2093" fmla="val 2000714"/>
              <a:gd name="f2094" fmla="val 5223201"/>
              <a:gd name="f2095" fmla="val 11271589"/>
              <a:gd name="f2096" fmla="val 5199909"/>
              <a:gd name="f2097" fmla="val 5340174"/>
              <a:gd name="f2098" fmla="val 5372949"/>
              <a:gd name="f2099" fmla="val 11290620"/>
              <a:gd name="f2100" fmla="val 5422641"/>
              <a:gd name="f2101" fmla="val 11320223"/>
              <a:gd name="f2102" fmla="val 5299292"/>
              <a:gd name="f2103" fmla="val 5345813"/>
              <a:gd name="f2104" fmla="val 11234584"/>
              <a:gd name="f2105" fmla="val 11303307"/>
              <a:gd name="f2106" fmla="val 4841448"/>
              <a:gd name="f2107" fmla="val 5195401"/>
              <a:gd name="f2108" fmla="val 4824767"/>
              <a:gd name="f2109" fmla="val 5287266"/>
              <a:gd name="f2110" fmla="val 4784473"/>
              <a:gd name="f2111" fmla="val 5339543"/>
              <a:gd name="f2112" fmla="val 4720567"/>
              <a:gd name="f2113" fmla="val 5352230"/>
              <a:gd name="f2114" fmla="val 4728672"/>
              <a:gd name="f2115" fmla="val 5385358"/>
              <a:gd name="f2116" fmla="val 4766264"/>
              <a:gd name="f2117" fmla="val 5374785"/>
              <a:gd name="f2118" fmla="val 4796104"/>
              <a:gd name="f2119" fmla="val 5355637"/>
              <a:gd name="f2120" fmla="val 5327913"/>
              <a:gd name="f2121" fmla="val 4840274"/>
              <a:gd name="f2122" fmla="val 5300189"/>
              <a:gd name="f2123" fmla="val 4855897"/>
              <a:gd name="f2124" fmla="val 5263301"/>
              <a:gd name="f2125" fmla="val 4865060"/>
              <a:gd name="f2126" fmla="val 5217251"/>
              <a:gd name="f2127" fmla="val 9078457"/>
              <a:gd name="f2128" fmla="val 5170993"/>
              <a:gd name="f2129" fmla="val 5344033"/>
              <a:gd name="f2130" fmla="val 9097488"/>
              <a:gd name="f2131" fmla="val 5393725"/>
              <a:gd name="f2132" fmla="val 9127091"/>
              <a:gd name="f2133" fmla="val 5270376"/>
              <a:gd name="f2134" fmla="val 5316897"/>
              <a:gd name="f2135" fmla="val 9041452"/>
              <a:gd name="f2136" fmla="val 9110175"/>
              <a:gd name="f2137" fmla="val 2377618"/>
              <a:gd name="f2138" fmla="val 2396649"/>
              <a:gd name="f2139" fmla="val 2426252"/>
              <a:gd name="f2140" fmla="val 2340613"/>
              <a:gd name="f2141" fmla="val 2409336"/>
              <a:gd name="f2142" fmla="val 4737131"/>
              <a:gd name="f2143" fmla="val 5136193"/>
              <a:gd name="f2144" fmla="val 5160863"/>
              <a:gd name="f2145" fmla="val 4726441"/>
              <a:gd name="f2146" fmla="val 5170966"/>
              <a:gd name="f2147" fmla="val 4733547"/>
              <a:gd name="f2148" fmla="val 5181304"/>
              <a:gd name="f2149" fmla="val 4740478"/>
              <a:gd name="f2150" fmla="val 5191877"/>
              <a:gd name="f2151" fmla="val 4747410"/>
              <a:gd name="f2152" fmla="val 5202449"/>
              <a:gd name="f2153" fmla="val 4753577"/>
              <a:gd name="f2154" fmla="val 5212787"/>
              <a:gd name="f2155" fmla="val 4758982"/>
              <a:gd name="f2156" fmla="val 5222890"/>
              <a:gd name="f2157" fmla="val 5197868"/>
              <a:gd name="f2158" fmla="val 4773666"/>
              <a:gd name="f2159" fmla="val 5188705"/>
              <a:gd name="f2160" fmla="val 4767909"/>
              <a:gd name="f2161" fmla="val 5178837"/>
              <a:gd name="f2162" fmla="val 4761096"/>
              <a:gd name="f2163" fmla="val 5168264"/>
              <a:gd name="f2164" fmla="val 4754282"/>
              <a:gd name="f2165" fmla="val 5157691"/>
              <a:gd name="f2166" fmla="val 4746294"/>
              <a:gd name="f2167" fmla="val 5147001"/>
              <a:gd name="f2168" fmla="val 7124774"/>
              <a:gd name="f2169" fmla="val 4884909"/>
              <a:gd name="f2170" fmla="val 7033848"/>
              <a:gd name="f2171" fmla="val 4897244"/>
              <a:gd name="f2172" fmla="val 7038077"/>
              <a:gd name="f2173" fmla="val 4928962"/>
              <a:gd name="f2174" fmla="val 7111029"/>
              <a:gd name="f2175" fmla="val 4919094"/>
              <a:gd name="f2176" fmla="val 7101866"/>
              <a:gd name="f2177" fmla="val 4958801"/>
              <a:gd name="f2178" fmla="val 7089531"/>
              <a:gd name="f2179" fmla="val 4994807"/>
              <a:gd name="f2180" fmla="val 7074025"/>
              <a:gd name="f2181" fmla="val 5027113"/>
              <a:gd name="f2182" fmla="val 7058518"/>
              <a:gd name="f2183" fmla="val 5059418"/>
              <a:gd name="f2184" fmla="val 7039135"/>
              <a:gd name="f2185" fmla="val 5088611"/>
              <a:gd name="f2186" fmla="val 7015874"/>
              <a:gd name="f2187" fmla="val 5114690"/>
              <a:gd name="f2188" fmla="val 7035258"/>
              <a:gd name="f2189" fmla="val 5136541"/>
              <a:gd name="f2190" fmla="val 7046535"/>
              <a:gd name="f2191" fmla="val 5124558"/>
              <a:gd name="f2192" fmla="val 7057402"/>
              <a:gd name="f2193" fmla="val 5110344"/>
              <a:gd name="f2194" fmla="val 7067857"/>
              <a:gd name="f2195" fmla="val 5093898"/>
              <a:gd name="f2196" fmla="val 7078312"/>
              <a:gd name="f2197" fmla="val 5077451"/>
              <a:gd name="f2198" fmla="val 7088592"/>
              <a:gd name="f2199" fmla="val 5058185"/>
              <a:gd name="f2200" fmla="val 7098694"/>
              <a:gd name="f2201" fmla="val 5036100"/>
              <a:gd name="f2202" fmla="val 7105978"/>
              <a:gd name="f2203" fmla="val 5046202"/>
              <a:gd name="f2204" fmla="val 7113731"/>
              <a:gd name="f2205" fmla="val 5059536"/>
              <a:gd name="f2206" fmla="val 7121954"/>
              <a:gd name="f2207" fmla="val 5076100"/>
              <a:gd name="f2208" fmla="val 7130178"/>
              <a:gd name="f2209" fmla="val 5092664"/>
              <a:gd name="f2210" fmla="val 7139341"/>
              <a:gd name="f2211" fmla="val 5112341"/>
              <a:gd name="f2212" fmla="val 7149444"/>
              <a:gd name="f2213" fmla="val 5135131"/>
              <a:gd name="f2214" fmla="val 7171646"/>
              <a:gd name="f2215" fmla="val 5110461"/>
              <a:gd name="f2216" fmla="val 7165068"/>
              <a:gd name="f2217" fmla="val 5095660"/>
              <a:gd name="f2218" fmla="val 7156727"/>
              <a:gd name="f2219" fmla="val 5079624"/>
              <a:gd name="f2220" fmla="val 7146624"/>
              <a:gd name="f2221" fmla="val 5062355"/>
              <a:gd name="f2222" fmla="val 7136521"/>
              <a:gd name="f2223" fmla="val 5045087"/>
              <a:gd name="f2224" fmla="val 7125126"/>
              <a:gd name="f2225" fmla="val 5026232"/>
              <a:gd name="f2226" fmla="val 7112439"/>
              <a:gd name="f2227" fmla="val 5005791"/>
              <a:gd name="f2228" fmla="val 7117843"/>
              <a:gd name="f2229" fmla="val 4992164"/>
              <a:gd name="f2230" fmla="val 7123247"/>
              <a:gd name="f2231" fmla="val 4977714"/>
              <a:gd name="f2232" fmla="val 7128650"/>
              <a:gd name="f2233" fmla="val 4962443"/>
              <a:gd name="f2234" fmla="val 7134054"/>
              <a:gd name="f2235" fmla="val 4947171"/>
              <a:gd name="f2236" fmla="val 7139693"/>
              <a:gd name="f2237" fmla="val 4930020"/>
              <a:gd name="f2238" fmla="val 7145567"/>
              <a:gd name="f2239" fmla="val 4910989"/>
              <a:gd name="f2240" fmla="val 7952556"/>
              <a:gd name="f2241" fmla="val 4866507"/>
              <a:gd name="f2242" fmla="val 7935875"/>
              <a:gd name="f2243" fmla="val 4958372"/>
              <a:gd name="f2244" fmla="val 7895581"/>
              <a:gd name="f2245" fmla="val 5010649"/>
              <a:gd name="f2246" fmla="val 7831674"/>
              <a:gd name="f2247" fmla="val 5023336"/>
              <a:gd name="f2248" fmla="val 7839780"/>
              <a:gd name="f2249" fmla="val 5056464"/>
              <a:gd name="f2250" fmla="val 7877372"/>
              <a:gd name="f2251" fmla="val 5045891"/>
              <a:gd name="f2252" fmla="val 7907211"/>
              <a:gd name="f2253" fmla="val 5026743"/>
              <a:gd name="f2254" fmla="val 4999019"/>
              <a:gd name="f2255" fmla="val 7951381"/>
              <a:gd name="f2256" fmla="val 4971295"/>
              <a:gd name="f2257" fmla="val 7967005"/>
              <a:gd name="f2258" fmla="val 4934407"/>
              <a:gd name="f2259" fmla="val 7976168"/>
              <a:gd name="f2260" fmla="val 4888357"/>
              <a:gd name="f2261" fmla="val 2028555"/>
              <a:gd name="f2262" fmla="val 4820782"/>
              <a:gd name="f2263" fmla="val 4828888"/>
              <a:gd name="f2264" fmla="val 2019040"/>
              <a:gd name="f2265" fmla="val 4897611"/>
              <a:gd name="f2266" fmla="val 4918404"/>
              <a:gd name="f2267" fmla="val 1981683"/>
              <a:gd name="f2268" fmla="val 4944484"/>
              <a:gd name="f2269" fmla="val 2023269"/>
              <a:gd name="f2270" fmla="val 4922634"/>
              <a:gd name="f2271" fmla="val 2047938"/>
              <a:gd name="f2272" fmla="val 5065718"/>
              <a:gd name="f2273" fmla="val 2071199"/>
              <a:gd name="f2274" fmla="val 5056202"/>
              <a:gd name="f2275" fmla="val 2043710"/>
              <a:gd name="f2276" fmla="val 4911708"/>
              <a:gd name="f2277" fmla="val 2083886"/>
              <a:gd name="f2278" fmla="val 4890915"/>
              <a:gd name="f2279" fmla="val 2064502"/>
              <a:gd name="f2280" fmla="val 4952942"/>
              <a:gd name="f2281" fmla="val 2082476"/>
              <a:gd name="f2282" fmla="val 4968096"/>
              <a:gd name="f2283" fmla="val 2112785"/>
              <a:gd name="f2284" fmla="val 4875761"/>
              <a:gd name="f2285" fmla="val 2101508"/>
              <a:gd name="f2286" fmla="val 4857787"/>
              <a:gd name="f2287" fmla="val 2039833"/>
              <a:gd name="f2288" fmla="val 4888096"/>
              <a:gd name="f2289" fmla="val 6028027"/>
              <a:gd name="f2290" fmla="val 4819328"/>
              <a:gd name="f2291" fmla="val 6005942"/>
              <a:gd name="f2292" fmla="val 5988496"/>
              <a:gd name="f2293" fmla="val 4824790"/>
              <a:gd name="f2294" fmla="val 5975692"/>
              <a:gd name="f2295" fmla="val 4835715"/>
              <a:gd name="f2296" fmla="val 5962887"/>
              <a:gd name="f2297" fmla="val 4846641"/>
              <a:gd name="f2298" fmla="val 4861384"/>
              <a:gd name="f2299" fmla="val 4879944"/>
              <a:gd name="f2300" fmla="val 4891927"/>
              <a:gd name="f2301" fmla="val 5959774"/>
              <a:gd name="f2302" fmla="val 4902794"/>
              <a:gd name="f2303" fmla="val 5966352"/>
              <a:gd name="f2304" fmla="val 4912544"/>
              <a:gd name="f2305" fmla="val 5972931"/>
              <a:gd name="f2306" fmla="val 4922294"/>
              <a:gd name="f2307" fmla="val 5983974"/>
              <a:gd name="f2308" fmla="val 4932221"/>
              <a:gd name="f2309" fmla="val 5999481"/>
              <a:gd name="f2310" fmla="val 4942324"/>
              <a:gd name="f2311" fmla="val 6019922"/>
              <a:gd name="f2312" fmla="val 4955716"/>
              <a:gd name="f2313" fmla="val 6027204"/>
              <a:gd name="f2314" fmla="val 4960650"/>
              <a:gd name="f2315" fmla="val 6033254"/>
              <a:gd name="f2316" fmla="val 4965173"/>
              <a:gd name="f2317" fmla="val 6038071"/>
              <a:gd name="f2318" fmla="val 4969284"/>
              <a:gd name="f2319" fmla="val 6042887"/>
              <a:gd name="f2320" fmla="val 4973396"/>
              <a:gd name="f2321" fmla="val 6046766"/>
              <a:gd name="f2322" fmla="val 4977566"/>
              <a:gd name="f2323" fmla="val 6049701"/>
              <a:gd name="f2324" fmla="val 4981796"/>
              <a:gd name="f2325" fmla="val 6052638"/>
              <a:gd name="f2326" fmla="val 4986024"/>
              <a:gd name="f2327" fmla="val 6054694"/>
              <a:gd name="f2328" fmla="val 4990313"/>
              <a:gd name="f2329" fmla="val 6055868"/>
              <a:gd name="f2330" fmla="val 4994659"/>
              <a:gd name="f2331" fmla="val 6057045"/>
              <a:gd name="f2332" fmla="val 4999006"/>
              <a:gd name="f2333" fmla="val 6057631"/>
              <a:gd name="f2334" fmla="val 5003764"/>
              <a:gd name="f2335" fmla="val 5008932"/>
              <a:gd name="f2336" fmla="val 5015276"/>
              <a:gd name="f2337" fmla="val 5960009"/>
              <a:gd name="f2338" fmla="val 5042060"/>
              <a:gd name="f2339" fmla="val 6090758"/>
              <a:gd name="f2340" fmla="val 6090993"/>
              <a:gd name="f2341" fmla="val 5040415"/>
              <a:gd name="f2342" fmla="val 6091111"/>
              <a:gd name="f2343" fmla="val 5038771"/>
              <a:gd name="f2344" fmla="val 5037126"/>
              <a:gd name="f2345" fmla="val 5035246"/>
              <a:gd name="f2346" fmla="val 5032545"/>
              <a:gd name="f2347" fmla="val 5029020"/>
              <a:gd name="f2348" fmla="val 5006230"/>
              <a:gd name="f2349" fmla="val 6087705"/>
              <a:gd name="f2350" fmla="val 4988021"/>
              <a:gd name="f2351" fmla="val 4974394"/>
              <a:gd name="f2352" fmla="val 6074312"/>
              <a:gd name="f2353" fmla="val 4960767"/>
              <a:gd name="f2354" fmla="val 6062683"/>
              <a:gd name="f2355" fmla="val 4948315"/>
              <a:gd name="f2356" fmla="val 6046000"/>
              <a:gd name="f2357" fmla="val 4937037"/>
              <a:gd name="f2358" fmla="val 6020978"/>
              <a:gd name="f2359" fmla="val 4920121"/>
              <a:gd name="f2360" fmla="val 6008996"/>
              <a:gd name="f2361" fmla="val 4911898"/>
              <a:gd name="f2362" fmla="val 6000714"/>
              <a:gd name="f2363" fmla="val 4904556"/>
              <a:gd name="f2364" fmla="val 5996132"/>
              <a:gd name="f2365" fmla="val 4898094"/>
              <a:gd name="f2366" fmla="val 5991552"/>
              <a:gd name="f2367" fmla="val 4891633"/>
              <a:gd name="f2368" fmla="val 5989261"/>
              <a:gd name="f2369" fmla="val 4884409"/>
              <a:gd name="f2370" fmla="val 4876420"/>
              <a:gd name="f2371" fmla="val 4871956"/>
              <a:gd name="f2372" fmla="val 5990200"/>
              <a:gd name="f2373" fmla="val 4867786"/>
              <a:gd name="f2374" fmla="val 5992079"/>
              <a:gd name="f2375" fmla="val 4863909"/>
              <a:gd name="f2376" fmla="val 5993960"/>
              <a:gd name="f2377" fmla="val 4860033"/>
              <a:gd name="f2378" fmla="val 5996543"/>
              <a:gd name="f2379" fmla="val 4856685"/>
              <a:gd name="f2380" fmla="val 5999834"/>
              <a:gd name="f2381" fmla="val 4853865"/>
              <a:gd name="f2382" fmla="val 6003122"/>
              <a:gd name="f2383" fmla="val 4851046"/>
              <a:gd name="f2384" fmla="val 6007057"/>
              <a:gd name="f2385" fmla="val 4848814"/>
              <a:gd name="f2386" fmla="val 6011639"/>
              <a:gd name="f2387" fmla="val 4847169"/>
              <a:gd name="f2388" fmla="val 6016222"/>
              <a:gd name="f2389" fmla="val 4845524"/>
              <a:gd name="f2390" fmla="val 6021213"/>
              <a:gd name="f2391" fmla="val 4844702"/>
              <a:gd name="f2392" fmla="val 6026618"/>
              <a:gd name="f2393" fmla="val 6034370"/>
              <a:gd name="f2394" fmla="val 6043122"/>
              <a:gd name="f2395" fmla="val 4846699"/>
              <a:gd name="f2396" fmla="val 6052874"/>
              <a:gd name="f2397" fmla="val 4850693"/>
              <a:gd name="f2398" fmla="val 6062623"/>
              <a:gd name="f2399" fmla="val 4854688"/>
              <a:gd name="f2400" fmla="val 6073959"/>
              <a:gd name="f2401" fmla="val 4861031"/>
              <a:gd name="f2402" fmla="val 6086882"/>
              <a:gd name="f2403" fmla="val 4869724"/>
              <a:gd name="f2404" fmla="val 4835187"/>
              <a:gd name="f2405" fmla="val 4829783"/>
              <a:gd name="f2406" fmla="val 6069027"/>
              <a:gd name="f2407" fmla="val 4825789"/>
              <a:gd name="f2408" fmla="val 6059393"/>
              <a:gd name="f2409" fmla="val 4823204"/>
              <a:gd name="f2410" fmla="val 6049761"/>
              <a:gd name="f2411" fmla="val 4820619"/>
              <a:gd name="f2412" fmla="val 6039304"/>
              <a:gd name="f2413" fmla="val 4815849"/>
              <a:gd name="f2414" fmla="val 4841928"/>
              <a:gd name="f2415" fmla="val 4843573"/>
              <a:gd name="f2416" fmla="val 9934492"/>
              <a:gd name="f2417" fmla="val 4845276"/>
              <a:gd name="f2418" fmla="val 9933904"/>
              <a:gd name="f2419" fmla="val 4847038"/>
              <a:gd name="f2420" fmla="val 9933317"/>
              <a:gd name="f2421" fmla="val 4848800"/>
              <a:gd name="f2422" fmla="val 9931907"/>
              <a:gd name="f2423" fmla="val 4851326"/>
              <a:gd name="f2424" fmla="val 9929675"/>
              <a:gd name="f2425" fmla="val 4854616"/>
              <a:gd name="f2426" fmla="val 9927443"/>
              <a:gd name="f2427" fmla="val 4857905"/>
              <a:gd name="f2428" fmla="val 9924095"/>
              <a:gd name="f2429" fmla="val 4862310"/>
              <a:gd name="f2430" fmla="val 9919631"/>
              <a:gd name="f2431" fmla="val 4867831"/>
              <a:gd name="f2432" fmla="val 9915167"/>
              <a:gd name="f2433" fmla="val 4873353"/>
              <a:gd name="f2434" fmla="val 9909176"/>
              <a:gd name="f2435" fmla="val 4880695"/>
              <a:gd name="f2436" fmla="val 9901657"/>
              <a:gd name="f2437" fmla="val 4889858"/>
              <a:gd name="f2438" fmla="val 9886856"/>
              <a:gd name="f2439" fmla="val 4907479"/>
              <a:gd name="f2440" fmla="val 9875930"/>
              <a:gd name="f2441" fmla="val 4925923"/>
              <a:gd name="f2442" fmla="val 9868882"/>
              <a:gd name="f2443" fmla="val 4945189"/>
              <a:gd name="f2444" fmla="val 9861833"/>
              <a:gd name="f2445" fmla="val 4964454"/>
              <a:gd name="f2446" fmla="val 9858309"/>
              <a:gd name="f2447" fmla="val 4985483"/>
              <a:gd name="f2448" fmla="val 5008273"/>
              <a:gd name="f2449" fmla="val 5036819"/>
              <a:gd name="f2450" fmla="val 9888618"/>
              <a:gd name="f2451" fmla="val 5006511"/>
              <a:gd name="f2452" fmla="val 4987480"/>
              <a:gd name="f2453" fmla="val 9891554"/>
              <a:gd name="f2454" fmla="val 4969976"/>
              <a:gd name="f2455" fmla="val 9897428"/>
              <a:gd name="f2456" fmla="val 4953999"/>
              <a:gd name="f2457" fmla="val 9903302"/>
              <a:gd name="f2458" fmla="val 4938023"/>
              <a:gd name="f2459" fmla="val 9912583"/>
              <a:gd name="f2460" fmla="val 4922281"/>
              <a:gd name="f2461" fmla="val 9925270"/>
              <a:gd name="f2462" fmla="val 4906774"/>
              <a:gd name="f2463" fmla="val 9929264"/>
              <a:gd name="f2464" fmla="val 4901841"/>
              <a:gd name="f2465" fmla="val 9932495"/>
              <a:gd name="f2466" fmla="val 4897905"/>
              <a:gd name="f2467" fmla="val 9934962"/>
              <a:gd name="f2468" fmla="val 4894968"/>
              <a:gd name="f2469" fmla="val 9937428"/>
              <a:gd name="f2470" fmla="val 4892031"/>
              <a:gd name="f2471" fmla="val 9939308"/>
              <a:gd name="f2472" fmla="val 4889799"/>
              <a:gd name="f2473" fmla="val 9940600"/>
              <a:gd name="f2474" fmla="val 4888272"/>
              <a:gd name="f2475" fmla="val 9941893"/>
              <a:gd name="f2476" fmla="val 4886745"/>
              <a:gd name="f2477" fmla="val 9942891"/>
              <a:gd name="f2478" fmla="val 4885629"/>
              <a:gd name="f2479" fmla="val 9943596"/>
              <a:gd name="f2480" fmla="val 4884924"/>
              <a:gd name="f2481" fmla="val 9944301"/>
              <a:gd name="f2482" fmla="val 4884219"/>
              <a:gd name="f2483" fmla="val 9944888"/>
              <a:gd name="f2484" fmla="val 4883515"/>
              <a:gd name="f2485" fmla="val 9945358"/>
              <a:gd name="f2486" fmla="val 4882809"/>
              <a:gd name="f2487" fmla="val 4861429"/>
              <a:gd name="f2488" fmla="val 9971790"/>
              <a:gd name="f2489" fmla="val 4842516"/>
              <a:gd name="f2490" fmla="val 4826069"/>
              <a:gd name="f2491" fmla="val 5698246"/>
              <a:gd name="f2492" fmla="val 5697658"/>
              <a:gd name="f2493" fmla="val 5697071"/>
              <a:gd name="f2494" fmla="val 5695661"/>
              <a:gd name="f2495" fmla="val 5693429"/>
              <a:gd name="f2496" fmla="val 5691197"/>
              <a:gd name="f2497" fmla="val 5687849"/>
              <a:gd name="f2498" fmla="val 5683385"/>
              <a:gd name="f2499" fmla="val 5678921"/>
              <a:gd name="f2500" fmla="val 5672930"/>
              <a:gd name="f2501" fmla="val 5665412"/>
              <a:gd name="f2502" fmla="val 5650610"/>
              <a:gd name="f2503" fmla="val 5639685"/>
              <a:gd name="f2504" fmla="val 5632636"/>
              <a:gd name="f2505" fmla="val 5625588"/>
              <a:gd name="f2506" fmla="val 5622063"/>
              <a:gd name="f2507" fmla="val 5652372"/>
              <a:gd name="f2508" fmla="val 5655308"/>
              <a:gd name="f2509" fmla="val 5661182"/>
              <a:gd name="f2510" fmla="val 5667056"/>
              <a:gd name="f2511" fmla="val 5676337"/>
              <a:gd name="f2512" fmla="val 5689024"/>
              <a:gd name="f2513" fmla="val 5693018"/>
              <a:gd name="f2514" fmla="val 5696248"/>
              <a:gd name="f2515" fmla="val 5698716"/>
              <a:gd name="f2516" fmla="val 5701182"/>
              <a:gd name="f2517" fmla="val 5703062"/>
              <a:gd name="f2518" fmla="val 5704355"/>
              <a:gd name="f2519" fmla="val 5705647"/>
              <a:gd name="f2520" fmla="val 5706645"/>
              <a:gd name="f2521" fmla="val 5707350"/>
              <a:gd name="f2522" fmla="val 5708055"/>
              <a:gd name="f2523" fmla="val 5708642"/>
              <a:gd name="f2524" fmla="val 5709112"/>
              <a:gd name="f2525" fmla="val 5735544"/>
              <a:gd name="f2526" fmla="val 702384"/>
              <a:gd name="f2527" fmla="val 701796"/>
              <a:gd name="f2528" fmla="val 701209"/>
              <a:gd name="f2529" fmla="val 699799"/>
              <a:gd name="f2530" fmla="val 697567"/>
              <a:gd name="f2531" fmla="val 695335"/>
              <a:gd name="f2532" fmla="val 691987"/>
              <a:gd name="f2533" fmla="val 687523"/>
              <a:gd name="f2534" fmla="val 683059"/>
              <a:gd name="f2535" fmla="val 677068"/>
              <a:gd name="f2536" fmla="val 669549"/>
              <a:gd name="f2537" fmla="val 654747"/>
              <a:gd name="f2538" fmla="val 643822"/>
              <a:gd name="f2539" fmla="val 636774"/>
              <a:gd name="f2540" fmla="val 629725"/>
              <a:gd name="f2541" fmla="val 626201"/>
              <a:gd name="f2542" fmla="val 656510"/>
              <a:gd name="f2543" fmla="val 659446"/>
              <a:gd name="f2544" fmla="val 665320"/>
              <a:gd name="f2545" fmla="val 671194"/>
              <a:gd name="f2546" fmla="val 680474"/>
              <a:gd name="f2547" fmla="val 693162"/>
              <a:gd name="f2548" fmla="val 697156"/>
              <a:gd name="f2549" fmla="val 700386"/>
              <a:gd name="f2550" fmla="val 702853"/>
              <a:gd name="f2551" fmla="val 705320"/>
              <a:gd name="f2552" fmla="val 707200"/>
              <a:gd name="f2553" fmla="val 708492"/>
              <a:gd name="f2554" fmla="val 709784"/>
              <a:gd name="f2555" fmla="val 710783"/>
              <a:gd name="f2556" fmla="val 711488"/>
              <a:gd name="f2557" fmla="val 712193"/>
              <a:gd name="f2558" fmla="val 712780"/>
              <a:gd name="f2559" fmla="val 713250"/>
              <a:gd name="f2560" fmla="val 739682"/>
              <a:gd name="f2561" fmla="val 7848238"/>
              <a:gd name="f2562" fmla="val 4807299"/>
              <a:gd name="f2563" fmla="val 4831969"/>
              <a:gd name="f2564" fmla="val 7837548"/>
              <a:gd name="f2565" fmla="val 4842072"/>
              <a:gd name="f2566" fmla="val 7844655"/>
              <a:gd name="f2567" fmla="val 4852410"/>
              <a:gd name="f2568" fmla="val 7851586"/>
              <a:gd name="f2569" fmla="val 4862983"/>
              <a:gd name="f2570" fmla="val 7858517"/>
              <a:gd name="f2571" fmla="val 4873555"/>
              <a:gd name="f2572" fmla="val 7864685"/>
              <a:gd name="f2573" fmla="val 4883893"/>
              <a:gd name="f2574" fmla="val 7870089"/>
              <a:gd name="f2575" fmla="val 4893996"/>
              <a:gd name="f2576" fmla="val 4868974"/>
              <a:gd name="f2577" fmla="val 7884773"/>
              <a:gd name="f2578" fmla="val 4859811"/>
              <a:gd name="f2579" fmla="val 7879017"/>
              <a:gd name="f2580" fmla="val 4849943"/>
              <a:gd name="f2581" fmla="val 7872203"/>
              <a:gd name="f2582" fmla="val 4839370"/>
              <a:gd name="f2583" fmla="val 7865390"/>
              <a:gd name="f2584" fmla="val 4828797"/>
              <a:gd name="f2585" fmla="val 7857401"/>
              <a:gd name="f2586" fmla="val 4818107"/>
              <a:gd name="f2587" fmla="val 3844674"/>
              <a:gd name="f2588" fmla="val 4796067"/>
              <a:gd name="f2589" fmla="val 4800296"/>
              <a:gd name="f2590" fmla="val 4830605"/>
              <a:gd name="f2591" fmla="val 3829520"/>
              <a:gd name="f2592" fmla="val 3829990"/>
              <a:gd name="f2593" fmla="val 4832955"/>
              <a:gd name="f2594" fmla="val 3830225"/>
              <a:gd name="f2595" fmla="val 4835304"/>
              <a:gd name="f2596" fmla="val 4837654"/>
              <a:gd name="f2597" fmla="val 4839768"/>
              <a:gd name="f2598" fmla="val 4841883"/>
              <a:gd name="f2599" fmla="val 4843997"/>
              <a:gd name="f2600" fmla="val 4849166"/>
              <a:gd name="f2601" fmla="val 4854335"/>
              <a:gd name="f2602" fmla="val 4859504"/>
              <a:gd name="f2603" fmla="val 3829050"/>
              <a:gd name="f2604" fmla="val 4864673"/>
              <a:gd name="f2605" fmla="val 3828228"/>
              <a:gd name="f2606" fmla="val 4870547"/>
              <a:gd name="f2607" fmla="val 3827054"/>
              <a:gd name="f2608" fmla="val 4877125"/>
              <a:gd name="f2609" fmla="val 3730489"/>
              <a:gd name="f2610" fmla="val 4907434"/>
              <a:gd name="f2611" fmla="val 3822824"/>
              <a:gd name="f2612" fmla="val 3819066"/>
              <a:gd name="f2613" fmla="val 4938917"/>
              <a:gd name="f2614" fmla="val 3810372"/>
              <a:gd name="f2615" fmla="val 4965349"/>
              <a:gd name="f2616" fmla="val 3796745"/>
              <a:gd name="f2617" fmla="val 4986730"/>
              <a:gd name="f2618" fmla="val 3783117"/>
              <a:gd name="f2619" fmla="val 5008110"/>
              <a:gd name="f2620" fmla="val 3764322"/>
              <a:gd name="f2621" fmla="val 5024439"/>
              <a:gd name="f2622" fmla="val 3740356"/>
              <a:gd name="f2623" fmla="val 5035716"/>
              <a:gd name="f2624" fmla="val 3755511"/>
              <a:gd name="f2625" fmla="val 5061796"/>
              <a:gd name="f2626" fmla="val 3790283"/>
              <a:gd name="f2627" fmla="val 5046055"/>
              <a:gd name="f2628" fmla="val 3816245"/>
              <a:gd name="f2629" fmla="val 5017860"/>
              <a:gd name="f2630" fmla="val 3833397"/>
              <a:gd name="f2631" fmla="val 4977214"/>
              <a:gd name="f2632" fmla="val 3850549"/>
              <a:gd name="f2633" fmla="val 4936568"/>
              <a:gd name="f2634" fmla="val 3859359"/>
              <a:gd name="f2635" fmla="val 4882177"/>
              <a:gd name="f2636" fmla="val 4814041"/>
              <a:gd name="f2637" fmla="val 4789055"/>
              <a:gd name="f2638" fmla="val 4805619"/>
              <a:gd name="f2639" fmla="val 11676373"/>
              <a:gd name="f2640" fmla="val 4822065"/>
              <a:gd name="f2641" fmla="val 11681601"/>
              <a:gd name="f2642" fmla="val 4837631"/>
              <a:gd name="f2643" fmla="val 11685712"/>
              <a:gd name="f2644" fmla="val 4852315"/>
              <a:gd name="f2645" fmla="val 11689824"/>
              <a:gd name="f2646" fmla="val 4867000"/>
              <a:gd name="f2647" fmla="val 11692819"/>
              <a:gd name="f2648" fmla="val 4880333"/>
              <a:gd name="f2649" fmla="val 11694699"/>
              <a:gd name="f2650" fmla="val 4892316"/>
              <a:gd name="f2651" fmla="val 11719369"/>
              <a:gd name="f2652" fmla="val 4875752"/>
              <a:gd name="f2653" fmla="val 11718429"/>
              <a:gd name="f2654" fmla="val 4866588"/>
              <a:gd name="f2655" fmla="val 11715668"/>
              <a:gd name="f2656" fmla="val 4854665"/>
              <a:gd name="f2657" fmla="val 11711087"/>
              <a:gd name="f2658" fmla="val 4839981"/>
              <a:gd name="f2659" fmla="val 11706505"/>
              <a:gd name="f2660" fmla="val 4825296"/>
              <a:gd name="f2661" fmla="val 11700573"/>
              <a:gd name="f2662" fmla="val 4808321"/>
              <a:gd name="f2663" fmla="val 11777166"/>
              <a:gd name="f2664" fmla="val 4785178"/>
              <a:gd name="f2665" fmla="val 11774582"/>
              <a:gd name="f2666" fmla="val 4844151"/>
              <a:gd name="f2667" fmla="val 11766417"/>
              <a:gd name="f2668" fmla="val 4893197"/>
              <a:gd name="f2669" fmla="val 11752673"/>
              <a:gd name="f2670" fmla="val 4932316"/>
              <a:gd name="f2671" fmla="val 11738928"/>
              <a:gd name="f2672" fmla="val 4971435"/>
              <a:gd name="f2673" fmla="val 11719604"/>
              <a:gd name="f2674" fmla="val 5001685"/>
              <a:gd name="f2675" fmla="val 5023065"/>
              <a:gd name="f2676" fmla="val 11711263"/>
              <a:gd name="f2677" fmla="val 5049497"/>
              <a:gd name="f2678" fmla="val 11725595"/>
              <a:gd name="f2679" fmla="val 5038689"/>
              <a:gd name="f2680" fmla="val 11738341"/>
              <a:gd name="f2681" fmla="val 5024416"/>
              <a:gd name="f2682" fmla="val 11749501"/>
              <a:gd name="f2683" fmla="val 5006677"/>
              <a:gd name="f2684" fmla="val 11760661"/>
              <a:gd name="f2685" fmla="val 4988939"/>
              <a:gd name="f2686" fmla="val 11770118"/>
              <a:gd name="f2687" fmla="val 4968792"/>
              <a:gd name="f2688" fmla="val 11777871"/>
              <a:gd name="f2689" fmla="val 4946236"/>
              <a:gd name="f2690" fmla="val 11785625"/>
              <a:gd name="f2691" fmla="val 4923681"/>
              <a:gd name="f2692" fmla="val 11791851"/>
              <a:gd name="f2693" fmla="val 4899305"/>
              <a:gd name="f2694" fmla="val 11796550"/>
              <a:gd name="f2695" fmla="val 4873108"/>
              <a:gd name="f2696" fmla="val 11801249"/>
              <a:gd name="f2697" fmla="val 4846912"/>
              <a:gd name="f2698" fmla="val 11804421"/>
              <a:gd name="f2699" fmla="val 4819834"/>
              <a:gd name="f2700" fmla="val 11806065"/>
              <a:gd name="f2701" fmla="val 4791874"/>
              <a:gd name="f2702" fmla="val 307448"/>
              <a:gd name="f2703" fmla="val 4777806"/>
              <a:gd name="f2704" fmla="val 303923"/>
              <a:gd name="f2705" fmla="val 4811169"/>
              <a:gd name="f2706" fmla="val 298108"/>
              <a:gd name="f2707" fmla="val 4841066"/>
              <a:gd name="f2708" fmla="val 290003"/>
              <a:gd name="f2709" fmla="val 4867498"/>
              <a:gd name="f2710" fmla="val 281897"/>
              <a:gd name="f2711" fmla="val 4893930"/>
              <a:gd name="f2712" fmla="val 270795"/>
              <a:gd name="f2713" fmla="val 4916779"/>
              <a:gd name="f2714" fmla="val 4936045"/>
              <a:gd name="f2715" fmla="val 277491"/>
              <a:gd name="f2716" fmla="val 4955428"/>
              <a:gd name="f2717" fmla="val 295583"/>
              <a:gd name="f2718" fmla="val 4927704"/>
              <a:gd name="f2719" fmla="val 308387"/>
              <a:gd name="f2720" fmla="val 4898335"/>
              <a:gd name="f2721" fmla="val 315906"/>
              <a:gd name="f2722" fmla="val 4867322"/>
              <a:gd name="f2723" fmla="val 364188"/>
              <a:gd name="f2724" fmla="val 358549"/>
              <a:gd name="f2725" fmla="val 4951669"/>
              <a:gd name="f2726" fmla="val 331882"/>
              <a:gd name="f2727" fmla="val 5016867"/>
              <a:gd name="f2728" fmla="val 284188"/>
              <a:gd name="f2729" fmla="val 5062918"/>
              <a:gd name="f2730" fmla="val 300752"/>
              <a:gd name="f2731" fmla="val 5087588"/>
              <a:gd name="f2732" fmla="val 327301"/>
              <a:gd name="f2733" fmla="val 5062683"/>
              <a:gd name="f2734" fmla="val 348505"/>
              <a:gd name="f2735" fmla="val 5031258"/>
              <a:gd name="f2736" fmla="val 364364"/>
              <a:gd name="f2737" fmla="val 4993314"/>
              <a:gd name="f2738" fmla="val 380223"/>
              <a:gd name="f2739" fmla="val 4955369"/>
              <a:gd name="f2740" fmla="val 390620"/>
              <a:gd name="f2741" fmla="val 4909730"/>
              <a:gd name="f2742" fmla="val 395554"/>
              <a:gd name="f2743" fmla="val 4856397"/>
              <a:gd name="f2744" fmla="val 379342"/>
              <a:gd name="f2745" fmla="val 4832784"/>
              <a:gd name="f2746" fmla="val 4837013"/>
              <a:gd name="f2747" fmla="val 325891"/>
              <a:gd name="f2748" fmla="val 4826441"/>
              <a:gd name="f2749" fmla="val 328358"/>
              <a:gd name="f2750" fmla="val 4816925"/>
              <a:gd name="f2751" fmla="val 330003"/>
              <a:gd name="f2752" fmla="val 4808467"/>
              <a:gd name="f2753" fmla="val 331647"/>
              <a:gd name="f2754" fmla="val 4800009"/>
              <a:gd name="f2755" fmla="val 333410"/>
              <a:gd name="f2756" fmla="val 4792960"/>
              <a:gd name="f2757" fmla="val 335289"/>
              <a:gd name="f2758" fmla="val 4787321"/>
              <a:gd name="f2759" fmla="val 11326567"/>
              <a:gd name="f2760" fmla="val 4746261"/>
              <a:gd name="f2761" fmla="val 4750490"/>
              <a:gd name="f2762" fmla="val 4780799"/>
              <a:gd name="f2763" fmla="val 11311413"/>
              <a:gd name="f2764" fmla="val 11311883"/>
              <a:gd name="f2765" fmla="val 4783149"/>
              <a:gd name="f2766" fmla="val 11312118"/>
              <a:gd name="f2767" fmla="val 4785498"/>
              <a:gd name="f2768" fmla="val 4787848"/>
              <a:gd name="f2769" fmla="val 4789962"/>
              <a:gd name="f2770" fmla="val 4792077"/>
              <a:gd name="f2771" fmla="val 4794191"/>
              <a:gd name="f2772" fmla="val 4799360"/>
              <a:gd name="f2773" fmla="val 4804529"/>
              <a:gd name="f2774" fmla="val 4809698"/>
              <a:gd name="f2775" fmla="val 11310943"/>
              <a:gd name="f2776" fmla="val 4814867"/>
              <a:gd name="f2777" fmla="val 11310121"/>
              <a:gd name="f2778" fmla="val 4820741"/>
              <a:gd name="f2779" fmla="val 11308946"/>
              <a:gd name="f2780" fmla="val 4827319"/>
              <a:gd name="f2781" fmla="val 11212381"/>
              <a:gd name="f2782" fmla="val 4857628"/>
              <a:gd name="f2783" fmla="val 11304717"/>
              <a:gd name="f2784" fmla="val 11300957"/>
              <a:gd name="f2785" fmla="val 4889111"/>
              <a:gd name="f2786" fmla="val 11292264"/>
              <a:gd name="f2787" fmla="val 4915543"/>
              <a:gd name="f2788" fmla="val 11278637"/>
              <a:gd name="f2789" fmla="val 4936924"/>
              <a:gd name="f2790" fmla="val 11265010"/>
              <a:gd name="f2791" fmla="val 4958304"/>
              <a:gd name="f2792" fmla="val 11246214"/>
              <a:gd name="f2793" fmla="val 4974633"/>
              <a:gd name="f2794" fmla="val 11222249"/>
              <a:gd name="f2795" fmla="val 4985910"/>
              <a:gd name="f2796" fmla="val 11237404"/>
              <a:gd name="f2797" fmla="val 5011990"/>
              <a:gd name="f2798" fmla="val 11272176"/>
              <a:gd name="f2799" fmla="val 4996249"/>
              <a:gd name="f2800" fmla="val 11298138"/>
              <a:gd name="f2801" fmla="val 4968054"/>
              <a:gd name="f2802" fmla="val 11315289"/>
              <a:gd name="f2803" fmla="val 4927408"/>
              <a:gd name="f2804" fmla="val 11332441"/>
              <a:gd name="f2805" fmla="val 4886762"/>
              <a:gd name="f2806" fmla="val 11341251"/>
              <a:gd name="f2807" fmla="val 4832371"/>
              <a:gd name="f2808" fmla="val 4764235"/>
              <a:gd name="f2809" fmla="val 4774135"/>
              <a:gd name="f2810" fmla="val 4744582"/>
              <a:gd name="f2811" fmla="val 4752688"/>
              <a:gd name="f2812" fmla="val 4764620"/>
              <a:gd name="f2813" fmla="val 4821411"/>
              <a:gd name="f2814" fmla="val 4842204"/>
              <a:gd name="f2815" fmla="val 4727263"/>
              <a:gd name="f2816" fmla="val 4868284"/>
              <a:gd name="f2817" fmla="val 4768848"/>
              <a:gd name="f2818" fmla="val 4846434"/>
              <a:gd name="f2819" fmla="val 4793518"/>
              <a:gd name="f2820" fmla="val 4989518"/>
              <a:gd name="f2821" fmla="val 4816779"/>
              <a:gd name="f2822" fmla="val 4980002"/>
              <a:gd name="f2823" fmla="val 4789290"/>
              <a:gd name="f2824" fmla="val 4835508"/>
              <a:gd name="f2825" fmla="val 4829466"/>
              <a:gd name="f2826" fmla="val 4814715"/>
              <a:gd name="f2827" fmla="val 4810082"/>
              <a:gd name="f2828" fmla="val 4876742"/>
              <a:gd name="f2829" fmla="val 4828056"/>
              <a:gd name="f2830" fmla="val 4891896"/>
              <a:gd name="f2831" fmla="val 4858364"/>
              <a:gd name="f2832" fmla="val 4799561"/>
              <a:gd name="f2833" fmla="val 4847087"/>
              <a:gd name="f2834" fmla="val 4781587"/>
              <a:gd name="f2835" fmla="val 4785412"/>
              <a:gd name="f2836" fmla="val 4811896"/>
              <a:gd name="f2837" fmla="val 9133435"/>
              <a:gd name="f2838" fmla="val 4717345"/>
              <a:gd name="f2839" fmla="val 4721574"/>
              <a:gd name="f2840" fmla="val 4751883"/>
              <a:gd name="f2841" fmla="val 9118281"/>
              <a:gd name="f2842" fmla="val 9118751"/>
              <a:gd name="f2843" fmla="val 4754233"/>
              <a:gd name="f2844" fmla="val 9118986"/>
              <a:gd name="f2845" fmla="val 4756582"/>
              <a:gd name="f2846" fmla="val 4758932"/>
              <a:gd name="f2847" fmla="val 4761046"/>
              <a:gd name="f2848" fmla="val 4763161"/>
              <a:gd name="f2849" fmla="val 4765275"/>
              <a:gd name="f2850" fmla="val 4770444"/>
              <a:gd name="f2851" fmla="val 4775613"/>
              <a:gd name="f2852" fmla="val 4780782"/>
              <a:gd name="f2853" fmla="val 9117811"/>
              <a:gd name="f2854" fmla="val 4785951"/>
              <a:gd name="f2855" fmla="val 9116989"/>
              <a:gd name="f2856" fmla="val 4791825"/>
              <a:gd name="f2857" fmla="val 9115814"/>
              <a:gd name="f2858" fmla="val 4798403"/>
              <a:gd name="f2859" fmla="val 9019249"/>
              <a:gd name="f2860" fmla="val 4828712"/>
              <a:gd name="f2861" fmla="val 9111585"/>
              <a:gd name="f2862" fmla="val 9107825"/>
              <a:gd name="f2863" fmla="val 4860195"/>
              <a:gd name="f2864" fmla="val 9099132"/>
              <a:gd name="f2865" fmla="val 4886627"/>
              <a:gd name="f2866" fmla="val 9085505"/>
              <a:gd name="f2867" fmla="val 4908008"/>
              <a:gd name="f2868" fmla="val 9071878"/>
              <a:gd name="f2869" fmla="val 4929388"/>
              <a:gd name="f2870" fmla="val 9053082"/>
              <a:gd name="f2871" fmla="val 4945717"/>
              <a:gd name="f2872" fmla="val 9029117"/>
              <a:gd name="f2873" fmla="val 4956994"/>
              <a:gd name="f2874" fmla="val 9044272"/>
              <a:gd name="f2875" fmla="val 4983074"/>
              <a:gd name="f2876" fmla="val 9079044"/>
              <a:gd name="f2877" fmla="val 4967333"/>
              <a:gd name="f2878" fmla="val 9105006"/>
              <a:gd name="f2879" fmla="val 4939138"/>
              <a:gd name="f2880" fmla="val 9122157"/>
              <a:gd name="f2881" fmla="val 4898492"/>
              <a:gd name="f2882" fmla="val 9139309"/>
              <a:gd name="f2883" fmla="val 4857846"/>
              <a:gd name="f2884" fmla="val 9148119"/>
              <a:gd name="f2885" fmla="val 4803455"/>
              <a:gd name="f2886" fmla="val 4735319"/>
              <a:gd name="f2887" fmla="val 2432596"/>
              <a:gd name="f2888" fmla="val 2417442"/>
              <a:gd name="f2889" fmla="val 2417912"/>
              <a:gd name="f2890" fmla="val 2418147"/>
              <a:gd name="f2891" fmla="val 2416972"/>
              <a:gd name="f2892" fmla="val 2416149"/>
              <a:gd name="f2893" fmla="val 2414975"/>
              <a:gd name="f2894" fmla="val 2318410"/>
              <a:gd name="f2895" fmla="val 2410746"/>
              <a:gd name="f2896" fmla="val 2406986"/>
              <a:gd name="f2897" fmla="val 2398293"/>
              <a:gd name="f2898" fmla="val 2384666"/>
              <a:gd name="f2899" fmla="val 2371039"/>
              <a:gd name="f2900" fmla="val 2352243"/>
              <a:gd name="f2901" fmla="val 2328278"/>
              <a:gd name="f2902" fmla="val 2343433"/>
              <a:gd name="f2903" fmla="val 2378205"/>
              <a:gd name="f2904" fmla="val 2404167"/>
              <a:gd name="f2905" fmla="val 2421318"/>
              <a:gd name="f2906" fmla="val 2438470"/>
              <a:gd name="f2907" fmla="val 2447280"/>
              <a:gd name="f2908" fmla="val 4460161"/>
              <a:gd name="f2909" fmla="val 4476725"/>
              <a:gd name="f2910" fmla="val 7022218"/>
              <a:gd name="f2911" fmla="val 4493171"/>
              <a:gd name="f2912" fmla="val 7027446"/>
              <a:gd name="f2913" fmla="val 4508737"/>
              <a:gd name="f2914" fmla="val 7031557"/>
              <a:gd name="f2915" fmla="val 4523421"/>
              <a:gd name="f2916" fmla="val 7035669"/>
              <a:gd name="f2917" fmla="val 4538106"/>
              <a:gd name="f2918" fmla="val 7038665"/>
              <a:gd name="f2919" fmla="val 4551439"/>
              <a:gd name="f2920" fmla="val 7040544"/>
              <a:gd name="f2921" fmla="val 4563422"/>
              <a:gd name="f2922" fmla="val 7065214"/>
              <a:gd name="f2923" fmla="val 4546858"/>
              <a:gd name="f2924" fmla="val 7064274"/>
              <a:gd name="f2925" fmla="val 4537694"/>
              <a:gd name="f2926" fmla="val 7061514"/>
              <a:gd name="f2927" fmla="val 4525771"/>
              <a:gd name="f2928" fmla="val 7056932"/>
              <a:gd name="f2929" fmla="val 4511087"/>
              <a:gd name="f2930" fmla="val 7052350"/>
              <a:gd name="f2931" fmla="val 4496402"/>
              <a:gd name="f2932" fmla="val 7046418"/>
              <a:gd name="f2933" fmla="val 4479427"/>
              <a:gd name="f2934" fmla="val 7123012"/>
              <a:gd name="f2935" fmla="val 4456284"/>
              <a:gd name="f2936" fmla="val 7120427"/>
              <a:gd name="f2937" fmla="val 4515257"/>
              <a:gd name="f2938" fmla="val 7112263"/>
              <a:gd name="f2939" fmla="val 4564303"/>
              <a:gd name="f2940" fmla="val 7098518"/>
              <a:gd name="f2941" fmla="val 4603422"/>
              <a:gd name="f2942" fmla="val 7084774"/>
              <a:gd name="f2943" fmla="val 4642541"/>
              <a:gd name="f2944" fmla="val 7065449"/>
              <a:gd name="f2945" fmla="val 4672791"/>
              <a:gd name="f2946" fmla="val 4694171"/>
              <a:gd name="f2947" fmla="val 7057108"/>
              <a:gd name="f2948" fmla="val 4720603"/>
              <a:gd name="f2949" fmla="val 7071440"/>
              <a:gd name="f2950" fmla="val 4709795"/>
              <a:gd name="f2951" fmla="val 7084186"/>
              <a:gd name="f2952" fmla="val 4695522"/>
              <a:gd name="f2953" fmla="val 7095346"/>
              <a:gd name="f2954" fmla="val 4677783"/>
              <a:gd name="f2955" fmla="val 7106506"/>
              <a:gd name="f2956" fmla="val 4660045"/>
              <a:gd name="f2957" fmla="val 7115963"/>
              <a:gd name="f2958" fmla="val 4639898"/>
              <a:gd name="f2959" fmla="val 7123717"/>
              <a:gd name="f2960" fmla="val 4617342"/>
              <a:gd name="f2961" fmla="val 7131470"/>
              <a:gd name="f2962" fmla="val 4594787"/>
              <a:gd name="f2963" fmla="val 7137696"/>
              <a:gd name="f2964" fmla="val 4570411"/>
              <a:gd name="f2965" fmla="val 7142395"/>
              <a:gd name="f2966" fmla="val 4544214"/>
              <a:gd name="f2967" fmla="val 7147094"/>
              <a:gd name="f2968" fmla="val 4518018"/>
              <a:gd name="f2969" fmla="val 7150266"/>
              <a:gd name="f2970" fmla="val 4490940"/>
              <a:gd name="f2971" fmla="val 7151911"/>
              <a:gd name="f2972" fmla="val 4462980"/>
              <a:gd name="f2973" fmla="val 7885243"/>
              <a:gd name="f2974" fmla="val 4415688"/>
              <a:gd name="f2975" fmla="val 4423794"/>
              <a:gd name="f2976" fmla="val 7875727"/>
              <a:gd name="f2977" fmla="val 4492517"/>
              <a:gd name="f2978" fmla="val 4513310"/>
              <a:gd name="f2979" fmla="val 7838370"/>
              <a:gd name="f2980" fmla="val 4539390"/>
              <a:gd name="f2981" fmla="val 7879956"/>
              <a:gd name="f2982" fmla="val 4517540"/>
              <a:gd name="f2983" fmla="val 7904626"/>
              <a:gd name="f2984" fmla="val 4660624"/>
              <a:gd name="f2985" fmla="val 4651108"/>
              <a:gd name="f2986" fmla="val 7900397"/>
              <a:gd name="f2987" fmla="val 4506614"/>
              <a:gd name="f2988" fmla="val 7940574"/>
              <a:gd name="f2989" fmla="val 4485821"/>
              <a:gd name="f2990" fmla="val 7921190"/>
              <a:gd name="f2991" fmla="val 4547848"/>
              <a:gd name="f2992" fmla="val 7939164"/>
              <a:gd name="f2993" fmla="val 4563002"/>
              <a:gd name="f2994" fmla="val 7969472"/>
              <a:gd name="f2995" fmla="val 4470667"/>
              <a:gd name="f2996" fmla="val 7958195"/>
              <a:gd name="f2997" fmla="val 4452693"/>
              <a:gd name="f2998" fmla="val 7896520"/>
              <a:gd name="f2999" fmla="val 4483002"/>
              <a:gd name="f3000" fmla="val 4409779"/>
              <a:gd name="f3001" fmla="val 2061331"/>
              <a:gd name="f3002" fmla="val 2071786"/>
              <a:gd name="f3003" fmla="val 4413773"/>
              <a:gd name="f3004" fmla="val 4421761"/>
              <a:gd name="f3005" fmla="val 2086823"/>
              <a:gd name="f3006" fmla="val 4429750"/>
              <a:gd name="f3007" fmla="val 2090582"/>
              <a:gd name="f3008" fmla="val 4441145"/>
              <a:gd name="f3009" fmla="val 4455947"/>
              <a:gd name="f3010" fmla="val 4469339"/>
              <a:gd name="f3011" fmla="val 4479970"/>
              <a:gd name="f3012" fmla="val 4487841"/>
              <a:gd name="f3013" fmla="val 4495712"/>
              <a:gd name="f3014" fmla="val 4499647"/>
              <a:gd name="f3015" fmla="val 2035016"/>
              <a:gd name="f3016" fmla="val 2024678"/>
              <a:gd name="f3017" fmla="val 4495535"/>
              <a:gd name="f3018" fmla="val 2016925"/>
              <a:gd name="f3019" fmla="val 4487312"/>
              <a:gd name="f3020" fmla="val 2009172"/>
              <a:gd name="f3021" fmla="val 4479089"/>
              <a:gd name="f3022" fmla="val 4468164"/>
              <a:gd name="f3023" fmla="val 4454537"/>
              <a:gd name="f3024" fmla="val 2009230"/>
              <a:gd name="f3025" fmla="val 4430337"/>
              <a:gd name="f3026" fmla="val 2017101"/>
              <a:gd name="f3027" fmla="val 4422114"/>
              <a:gd name="f3028" fmla="val 2024972"/>
              <a:gd name="f3029" fmla="val 4413890"/>
              <a:gd name="f3030" fmla="val 2035251"/>
              <a:gd name="f3031" fmla="val 4406274"/>
              <a:gd name="f3032" fmla="val 4432706"/>
              <a:gd name="f3033" fmla="val 346567"/>
              <a:gd name="f3034" fmla="val 349034"/>
              <a:gd name="f3035" fmla="val 4478521"/>
              <a:gd name="f3036" fmla="val 347154"/>
              <a:gd name="f3037" fmla="val 345216"/>
              <a:gd name="f3038" fmla="val 4478462"/>
              <a:gd name="f3039" fmla="val 343219"/>
              <a:gd name="f3040" fmla="val 4478345"/>
              <a:gd name="f3041" fmla="val 341222"/>
              <a:gd name="f3042" fmla="val 4478227"/>
              <a:gd name="f3043" fmla="val 338108"/>
              <a:gd name="f3044" fmla="val 4478168"/>
              <a:gd name="f3045" fmla="val 333879"/>
              <a:gd name="f3046" fmla="val 311324"/>
              <a:gd name="f3047" fmla="val 292763"/>
              <a:gd name="f3048" fmla="val 4484747"/>
              <a:gd name="f3049" fmla="val 278196"/>
              <a:gd name="f3050" fmla="val 4497904"/>
              <a:gd name="f3051" fmla="val 263864"/>
              <a:gd name="f3052" fmla="val 4510826"/>
              <a:gd name="f3053" fmla="val 4527978"/>
              <a:gd name="f3054" fmla="val 4549358"/>
              <a:gd name="f3055" fmla="val 4574263"/>
              <a:gd name="f3056" fmla="val 267036"/>
              <a:gd name="f3057" fmla="val 4593881"/>
              <a:gd name="f3058" fmla="val 287712"/>
              <a:gd name="f3059" fmla="val 4608213"/>
              <a:gd name="f3060" fmla="val 4622545"/>
              <a:gd name="f3061" fmla="val 336934"/>
              <a:gd name="f3062" fmla="val 4629711"/>
              <a:gd name="f3063" fmla="val 381809"/>
              <a:gd name="f3064" fmla="val 4602222"/>
              <a:gd name="f3065" fmla="val 380400"/>
              <a:gd name="f3066" fmla="val 4602457"/>
              <a:gd name="f3067" fmla="val 378872"/>
              <a:gd name="f3068" fmla="val 4602574"/>
              <a:gd name="f3069" fmla="val 377228"/>
              <a:gd name="f3070" fmla="val 375583"/>
              <a:gd name="f3071" fmla="val 373234"/>
              <a:gd name="f3072" fmla="val 370179"/>
              <a:gd name="f3073" fmla="val 343865"/>
              <a:gd name="f3074" fmla="val 323659"/>
              <a:gd name="f3075" fmla="val 4597817"/>
              <a:gd name="f3076" fmla="val 309562"/>
              <a:gd name="f3077" fmla="val 4588301"/>
              <a:gd name="f3078" fmla="val 295465"/>
              <a:gd name="f3079" fmla="val 4578786"/>
              <a:gd name="f3080" fmla="val 4565217"/>
              <a:gd name="f3081" fmla="val 4547596"/>
              <a:gd name="f3082" fmla="val 4534204"/>
              <a:gd name="f3083" fmla="val 293292"/>
              <a:gd name="f3084" fmla="val 4523690"/>
              <a:gd name="f3085" fmla="val 303042"/>
              <a:gd name="f3086" fmla="val 4516054"/>
              <a:gd name="f3087" fmla="val 312793"/>
              <a:gd name="f3088" fmla="val 4508418"/>
              <a:gd name="f3089" fmla="val 326479"/>
              <a:gd name="f3090" fmla="val 4504600"/>
              <a:gd name="f3091" fmla="val 344100"/>
              <a:gd name="f3092" fmla="val 348564"/>
              <a:gd name="f3093" fmla="val 4504835"/>
              <a:gd name="f3094" fmla="val 4505305"/>
              <a:gd name="f3095" fmla="val 366068"/>
              <a:gd name="f3096" fmla="val 4505775"/>
              <a:gd name="f3097" fmla="val 373116"/>
              <a:gd name="f3098" fmla="val 4506597"/>
              <a:gd name="f3099" fmla="val 381104"/>
              <a:gd name="f3100" fmla="val 4507772"/>
              <a:gd name="f3101" fmla="val 9892847"/>
              <a:gd name="f3102" fmla="val 4394987"/>
              <a:gd name="f3103" fmla="val 4535252"/>
              <a:gd name="f3104" fmla="val 4568027"/>
              <a:gd name="f3105" fmla="val 9911878"/>
              <a:gd name="f3106" fmla="val 4617719"/>
              <a:gd name="f3107" fmla="val 9941481"/>
              <a:gd name="f3108" fmla="val 4494370"/>
              <a:gd name="f3109" fmla="val 4540891"/>
              <a:gd name="f3110" fmla="val 9855842"/>
              <a:gd name="f3111" fmla="val 9924565"/>
              <a:gd name="f3112" fmla="val 5656601"/>
              <a:gd name="f3113" fmla="val 5675632"/>
              <a:gd name="f3114" fmla="val 5705235"/>
              <a:gd name="f3115" fmla="val 5619596"/>
              <a:gd name="f3116" fmla="val 5688319"/>
              <a:gd name="f3117" fmla="val 660739"/>
              <a:gd name="f3118" fmla="val 679770"/>
              <a:gd name="f3119" fmla="val 709373"/>
              <a:gd name="f3120" fmla="val 623734"/>
              <a:gd name="f3121" fmla="val 692457"/>
              <a:gd name="f3122" fmla="val 6008643"/>
              <a:gd name="f3123" fmla="val 4394227"/>
              <a:gd name="f3124" fmla="val 4437223"/>
              <a:gd name="f3125" fmla="val 4476342"/>
              <a:gd name="f3126" fmla="val 6010053"/>
              <a:gd name="f3127" fmla="val 4429469"/>
              <a:gd name="f3128" fmla="val 4615197"/>
              <a:gd name="f3129" fmla="val 6042124"/>
              <a:gd name="f3130" fmla="val 2048644"/>
              <a:gd name="f3131" fmla="val 4383699"/>
              <a:gd name="f3132" fmla="val 2025148"/>
              <a:gd name="f3133" fmla="val 2006764"/>
              <a:gd name="f3134" fmla="val 4390454"/>
              <a:gd name="f3135" fmla="val 1993489"/>
              <a:gd name="f3136" fmla="val 4403964"/>
              <a:gd name="f3137" fmla="val 1980214"/>
              <a:gd name="f3138" fmla="val 4417473"/>
              <a:gd name="f3139" fmla="val 4435976"/>
              <a:gd name="f3140" fmla="val 4459471"/>
              <a:gd name="f3141" fmla="val 4469809"/>
              <a:gd name="f3142" fmla="val 1975221"/>
              <a:gd name="f3143" fmla="val 4480440"/>
              <a:gd name="f3144" fmla="val 1978511"/>
              <a:gd name="f3145" fmla="val 4491365"/>
              <a:gd name="f3146" fmla="val 1981800"/>
              <a:gd name="f3147" fmla="val 4502290"/>
              <a:gd name="f3148" fmla="val 1986969"/>
              <a:gd name="f3149" fmla="val 4513803"/>
              <a:gd name="f3150" fmla="val 1994018"/>
              <a:gd name="f3151" fmla="val 4525903"/>
              <a:gd name="f3152" fmla="val 4538003"/>
              <a:gd name="f3153" fmla="val 2010053"/>
              <a:gd name="f3154" fmla="val 4550866"/>
              <a:gd name="f3155" fmla="val 2020978"/>
              <a:gd name="f3156" fmla="val 4564493"/>
              <a:gd name="f3157" fmla="val 2031903"/>
              <a:gd name="f3158" fmla="val 4578121"/>
              <a:gd name="f3159" fmla="val 2045002"/>
              <a:gd name="f3160" fmla="val 4592687"/>
              <a:gd name="f3161" fmla="val 2060273"/>
              <a:gd name="f3162" fmla="val 4608194"/>
              <a:gd name="f3163" fmla="val 2102213"/>
              <a:gd name="f3164" fmla="val 2085296"/>
              <a:gd name="f3165" fmla="val 4591748"/>
              <a:gd name="f3166" fmla="val 2070670"/>
              <a:gd name="f3167" fmla="val 4576358"/>
              <a:gd name="f3168" fmla="val 2058335"/>
              <a:gd name="f3169" fmla="val 4562026"/>
              <a:gd name="f3170" fmla="val 2046000"/>
              <a:gd name="f3171" fmla="val 4547695"/>
              <a:gd name="f3172" fmla="val 2035369"/>
              <a:gd name="f3173" fmla="val 4534067"/>
              <a:gd name="f3174" fmla="val 4521145"/>
              <a:gd name="f3175" fmla="val 2034664"/>
              <a:gd name="f3176" fmla="val 4524904"/>
              <a:gd name="f3177" fmla="val 4526784"/>
              <a:gd name="f3178" fmla="val 2053577"/>
              <a:gd name="f3179" fmla="val 2063680"/>
              <a:gd name="f3180" fmla="val 2072961"/>
              <a:gd name="f3181" fmla="val 4525022"/>
              <a:gd name="f3182" fmla="val 2081419"/>
              <a:gd name="f3183" fmla="val 4521498"/>
              <a:gd name="f3184" fmla="val 2089877"/>
              <a:gd name="f3185" fmla="val 4517973"/>
              <a:gd name="f3186" fmla="val 4513039"/>
              <a:gd name="f3187" fmla="val 2103094"/>
              <a:gd name="f3188" fmla="val 4506696"/>
              <a:gd name="f3189" fmla="val 2109085"/>
              <a:gd name="f3190" fmla="val 4500352"/>
              <a:gd name="f3191" fmla="val 2113784"/>
              <a:gd name="f3192" fmla="val 4492892"/>
              <a:gd name="f3193" fmla="val 2117190"/>
              <a:gd name="f3194" fmla="val 4484317"/>
              <a:gd name="f3195" fmla="val 2120597"/>
              <a:gd name="f3196" fmla="val 4475741"/>
              <a:gd name="f3197" fmla="val 2122301"/>
              <a:gd name="f3198" fmla="val 4466402"/>
              <a:gd name="f3199" fmla="val 4456299"/>
              <a:gd name="f3200" fmla="val 4445256"/>
              <a:gd name="f3201" fmla="val 2120539"/>
              <a:gd name="f3202" fmla="val 4435271"/>
              <a:gd name="f3203" fmla="val 2117015"/>
              <a:gd name="f3204" fmla="val 4426343"/>
              <a:gd name="f3205" fmla="val 2113490"/>
              <a:gd name="f3206" fmla="val 4417415"/>
              <a:gd name="f3207" fmla="val 2108439"/>
              <a:gd name="f3208" fmla="val 2101860"/>
              <a:gd name="f3209" fmla="val 4403435"/>
              <a:gd name="f3210" fmla="val 2095281"/>
              <a:gd name="f3211" fmla="val 4397091"/>
              <a:gd name="f3212" fmla="val 2087469"/>
              <a:gd name="f3213" fmla="val 4392216"/>
              <a:gd name="f3214" fmla="val 2078423"/>
              <a:gd name="f3215" fmla="val 4388809"/>
              <a:gd name="f3216" fmla="val 2069378"/>
              <a:gd name="f3217" fmla="val 4385403"/>
              <a:gd name="f3218" fmla="val 2059451"/>
              <a:gd name="f3219" fmla="val 4377699"/>
              <a:gd name="f3220" fmla="val 4403778"/>
              <a:gd name="f3221" fmla="val 4405423"/>
              <a:gd name="f3222" fmla="val 11777578"/>
              <a:gd name="f3223" fmla="val 4407126"/>
              <a:gd name="f3224" fmla="val 11776990"/>
              <a:gd name="f3225" fmla="val 4408888"/>
              <a:gd name="f3226" fmla="val 11776403"/>
              <a:gd name="f3227" fmla="val 4410650"/>
              <a:gd name="f3228" fmla="val 11774993"/>
              <a:gd name="f3229" fmla="val 4413176"/>
              <a:gd name="f3230" fmla="val 11772761"/>
              <a:gd name="f3231" fmla="val 4416466"/>
              <a:gd name="f3232" fmla="val 11770529"/>
              <a:gd name="f3233" fmla="val 4419755"/>
              <a:gd name="f3234" fmla="val 11767181"/>
              <a:gd name="f3235" fmla="val 4424160"/>
              <a:gd name="f3236" fmla="val 11762717"/>
              <a:gd name="f3237" fmla="val 4429681"/>
              <a:gd name="f3238" fmla="val 11758253"/>
              <a:gd name="f3239" fmla="val 4435203"/>
              <a:gd name="f3240" fmla="val 11752262"/>
              <a:gd name="f3241" fmla="val 4442545"/>
              <a:gd name="f3242" fmla="val 11744743"/>
              <a:gd name="f3243" fmla="val 4451708"/>
              <a:gd name="f3244" fmla="val 11729942"/>
              <a:gd name="f3245" fmla="val 4469329"/>
              <a:gd name="f3246" fmla="val 11719016"/>
              <a:gd name="f3247" fmla="val 4487773"/>
              <a:gd name="f3248" fmla="val 11711968"/>
              <a:gd name="f3249" fmla="val 4507039"/>
              <a:gd name="f3250" fmla="val 11704919"/>
              <a:gd name="f3251" fmla="val 4526304"/>
              <a:gd name="f3252" fmla="val 11701395"/>
              <a:gd name="f3253" fmla="val 4547333"/>
              <a:gd name="f3254" fmla="val 4570123"/>
              <a:gd name="f3255" fmla="val 4598669"/>
              <a:gd name="f3256" fmla="val 11731704"/>
              <a:gd name="f3257" fmla="val 4568361"/>
              <a:gd name="f3258" fmla="val 4549330"/>
              <a:gd name="f3259" fmla="val 11734640"/>
              <a:gd name="f3260" fmla="val 4531826"/>
              <a:gd name="f3261" fmla="val 11740514"/>
              <a:gd name="f3262" fmla="val 4515849"/>
              <a:gd name="f3263" fmla="val 11746388"/>
              <a:gd name="f3264" fmla="val 4499873"/>
              <a:gd name="f3265" fmla="val 11755669"/>
              <a:gd name="f3266" fmla="val 4484131"/>
              <a:gd name="f3267" fmla="val 11768356"/>
              <a:gd name="f3268" fmla="val 4468624"/>
              <a:gd name="f3269" fmla="val 11772350"/>
              <a:gd name="f3270" fmla="val 4463691"/>
              <a:gd name="f3271" fmla="val 11775581"/>
              <a:gd name="f3272" fmla="val 4459755"/>
              <a:gd name="f3273" fmla="val 11778048"/>
              <a:gd name="f3274" fmla="val 4456818"/>
              <a:gd name="f3275" fmla="val 11780514"/>
              <a:gd name="f3276" fmla="val 4453881"/>
              <a:gd name="f3277" fmla="val 11782394"/>
              <a:gd name="f3278" fmla="val 4451649"/>
              <a:gd name="f3279" fmla="val 11783686"/>
              <a:gd name="f3280" fmla="val 4450122"/>
              <a:gd name="f3281" fmla="val 11784979"/>
              <a:gd name="f3282" fmla="val 4448595"/>
              <a:gd name="f3283" fmla="val 11785977"/>
              <a:gd name="f3284" fmla="val 4447479"/>
              <a:gd name="f3285" fmla="val 11786682"/>
              <a:gd name="f3286" fmla="val 4446774"/>
              <a:gd name="f3287" fmla="val 11787387"/>
              <a:gd name="f3288" fmla="val 4446069"/>
              <a:gd name="f3289" fmla="val 11787974"/>
              <a:gd name="f3290" fmla="val 4445365"/>
              <a:gd name="f3291" fmla="val 11788444"/>
              <a:gd name="f3292" fmla="val 4444659"/>
              <a:gd name="f3293" fmla="val 4423279"/>
              <a:gd name="f3294" fmla="val 11814876"/>
              <a:gd name="f3295" fmla="val 4404366"/>
              <a:gd name="f3296" fmla="val 4387919"/>
              <a:gd name="f3297" fmla="val 3774542"/>
              <a:gd name="f3298" fmla="val 4337134"/>
              <a:gd name="f3299" fmla="val 3771018"/>
              <a:gd name="f3300" fmla="val 4370497"/>
              <a:gd name="f3301" fmla="val 3765203"/>
              <a:gd name="f3302" fmla="val 4400394"/>
              <a:gd name="f3303" fmla="val 3757097"/>
              <a:gd name="f3304" fmla="val 4426826"/>
              <a:gd name="f3305" fmla="val 3748991"/>
              <a:gd name="f3306" fmla="val 4453258"/>
              <a:gd name="f3307" fmla="val 3737890"/>
              <a:gd name="f3308" fmla="val 4476107"/>
              <a:gd name="f3309" fmla="val 4495373"/>
              <a:gd name="f3310" fmla="val 3744586"/>
              <a:gd name="f3311" fmla="val 4514756"/>
              <a:gd name="f3312" fmla="val 3762677"/>
              <a:gd name="f3313" fmla="val 4487032"/>
              <a:gd name="f3314" fmla="val 3775482"/>
              <a:gd name="f3315" fmla="val 4457663"/>
              <a:gd name="f3316" fmla="val 3783000"/>
              <a:gd name="f3317" fmla="val 4426650"/>
              <a:gd name="f3318" fmla="val 3831282"/>
              <a:gd name="f3319" fmla="val 3825643"/>
              <a:gd name="f3320" fmla="val 4510997"/>
              <a:gd name="f3321" fmla="val 3798976"/>
              <a:gd name="f3322" fmla="val 4576195"/>
              <a:gd name="f3323" fmla="val 3751282"/>
              <a:gd name="f3324" fmla="val 4622246"/>
              <a:gd name="f3325" fmla="val 3767846"/>
              <a:gd name="f3326" fmla="val 4646916"/>
              <a:gd name="f3327" fmla="val 3794396"/>
              <a:gd name="f3328" fmla="val 4622011"/>
              <a:gd name="f3329" fmla="val 3815600"/>
              <a:gd name="f3330" fmla="val 4590586"/>
              <a:gd name="f3331" fmla="val 3831459"/>
              <a:gd name="f3332" fmla="val 4552642"/>
              <a:gd name="f3333" fmla="val 3847317"/>
              <a:gd name="f3334" fmla="val 4514697"/>
              <a:gd name="f3335" fmla="val 3857714"/>
              <a:gd name="f3336" fmla="val 4469058"/>
              <a:gd name="f3337" fmla="val 3862648"/>
              <a:gd name="f3338" fmla="val 4415725"/>
              <a:gd name="f3339" fmla="val 3846436"/>
              <a:gd name="f3340" fmla="val 4392112"/>
              <a:gd name="f3341" fmla="val 4396341"/>
              <a:gd name="f3342" fmla="val 3792985"/>
              <a:gd name="f3343" fmla="val 4385769"/>
              <a:gd name="f3344" fmla="val 3795452"/>
              <a:gd name="f3345" fmla="val 4376253"/>
              <a:gd name="f3346" fmla="val 3797098"/>
              <a:gd name="f3347" fmla="val 4367795"/>
              <a:gd name="f3348" fmla="val 3798742"/>
              <a:gd name="f3349" fmla="val 4359337"/>
              <a:gd name="f3350" fmla="val 3800505"/>
              <a:gd name="f3351" fmla="val 4352288"/>
              <a:gd name="f3352" fmla="val 3802384"/>
              <a:gd name="f3353" fmla="val 4346649"/>
              <a:gd name="f3354" fmla="val 4333579"/>
              <a:gd name="f3355" fmla="val 4806911"/>
              <a:gd name="f3356" fmla="val 4817366"/>
              <a:gd name="f3357" fmla="val 4337573"/>
              <a:gd name="f3358" fmla="val 4345561"/>
              <a:gd name="f3359" fmla="val 4832402"/>
              <a:gd name="f3360" fmla="val 4353550"/>
              <a:gd name="f3361" fmla="val 4836162"/>
              <a:gd name="f3362" fmla="val 4364945"/>
              <a:gd name="f3363" fmla="val 4379747"/>
              <a:gd name="f3364" fmla="val 4393139"/>
              <a:gd name="f3365" fmla="val 4403770"/>
              <a:gd name="f3366" fmla="val 4411641"/>
              <a:gd name="f3367" fmla="val 4419512"/>
              <a:gd name="f3368" fmla="val 4423447"/>
              <a:gd name="f3369" fmla="val 4780596"/>
              <a:gd name="f3370" fmla="val 4770259"/>
              <a:gd name="f3371" fmla="val 4419335"/>
              <a:gd name="f3372" fmla="val 4762505"/>
              <a:gd name="f3373" fmla="val 4411112"/>
              <a:gd name="f3374" fmla="val 4754752"/>
              <a:gd name="f3375" fmla="val 4402889"/>
              <a:gd name="f3376" fmla="val 4391964"/>
              <a:gd name="f3377" fmla="val 4378337"/>
              <a:gd name="f3378" fmla="val 4754811"/>
              <a:gd name="f3379" fmla="val 4354137"/>
              <a:gd name="f3380" fmla="val 4762682"/>
              <a:gd name="f3381" fmla="val 4345914"/>
              <a:gd name="f3382" fmla="val 4770553"/>
              <a:gd name="f3383" fmla="val 4337690"/>
              <a:gd name="f3384" fmla="val 4780832"/>
              <a:gd name="f3385" fmla="val 4794224"/>
              <a:gd name="f3386" fmla="val 4307499"/>
              <a:gd name="f3387" fmla="val 4770729"/>
              <a:gd name="f3388" fmla="val 4752344"/>
              <a:gd name="f3389" fmla="val 4314254"/>
              <a:gd name="f3390" fmla="val 4739069"/>
              <a:gd name="f3391" fmla="val 4327764"/>
              <a:gd name="f3392" fmla="val 4725795"/>
              <a:gd name="f3393" fmla="val 4341273"/>
              <a:gd name="f3394" fmla="val 4359776"/>
              <a:gd name="f3395" fmla="val 4383271"/>
              <a:gd name="f3396" fmla="val 4393609"/>
              <a:gd name="f3397" fmla="val 4720802"/>
              <a:gd name="f3398" fmla="val 4404240"/>
              <a:gd name="f3399" fmla="val 4724091"/>
              <a:gd name="f3400" fmla="val 4415165"/>
              <a:gd name="f3401" fmla="val 4727380"/>
              <a:gd name="f3402" fmla="val 4426090"/>
              <a:gd name="f3403" fmla="val 4732550"/>
              <a:gd name="f3404" fmla="val 4437603"/>
              <a:gd name="f3405" fmla="val 4739598"/>
              <a:gd name="f3406" fmla="val 4449703"/>
              <a:gd name="f3407" fmla="val 4461803"/>
              <a:gd name="f3408" fmla="val 4755633"/>
              <a:gd name="f3409" fmla="val 4474666"/>
              <a:gd name="f3410" fmla="val 4766559"/>
              <a:gd name="f3411" fmla="val 4488293"/>
              <a:gd name="f3412" fmla="val 4777483"/>
              <a:gd name="f3413" fmla="val 4501921"/>
              <a:gd name="f3414" fmla="val 4790582"/>
              <a:gd name="f3415" fmla="val 4516487"/>
              <a:gd name="f3416" fmla="val 4805853"/>
              <a:gd name="f3417" fmla="val 4531994"/>
              <a:gd name="f3418" fmla="val 4847792"/>
              <a:gd name="f3419" fmla="val 4830876"/>
              <a:gd name="f3420" fmla="val 4515548"/>
              <a:gd name="f3421" fmla="val 4816250"/>
              <a:gd name="f3422" fmla="val 4500158"/>
              <a:gd name="f3423" fmla="val 4803915"/>
              <a:gd name="f3424" fmla="val 4485826"/>
              <a:gd name="f3425" fmla="val 4791580"/>
              <a:gd name="f3426" fmla="val 4471495"/>
              <a:gd name="f3427" fmla="val 4780949"/>
              <a:gd name="f3428" fmla="val 4457867"/>
              <a:gd name="f3429" fmla="val 4444945"/>
              <a:gd name="f3430" fmla="val 4780244"/>
              <a:gd name="f3431" fmla="val 4448704"/>
              <a:gd name="f3432" fmla="val 4450584"/>
              <a:gd name="f3433" fmla="val 4799157"/>
              <a:gd name="f3434" fmla="val 4809260"/>
              <a:gd name="f3435" fmla="val 4818541"/>
              <a:gd name="f3436" fmla="val 4448822"/>
              <a:gd name="f3437" fmla="val 4827000"/>
              <a:gd name="f3438" fmla="val 4445298"/>
              <a:gd name="f3439" fmla="val 4835457"/>
              <a:gd name="f3440" fmla="val 4441773"/>
              <a:gd name="f3441" fmla="val 4436839"/>
              <a:gd name="f3442" fmla="val 4848674"/>
              <a:gd name="f3443" fmla="val 4430496"/>
              <a:gd name="f3444" fmla="val 4854664"/>
              <a:gd name="f3445" fmla="val 4424152"/>
              <a:gd name="f3446" fmla="val 4859363"/>
              <a:gd name="f3447" fmla="val 4416692"/>
              <a:gd name="f3448" fmla="val 4862771"/>
              <a:gd name="f3449" fmla="val 4408117"/>
              <a:gd name="f3450" fmla="val 4866177"/>
              <a:gd name="f3451" fmla="val 4399541"/>
              <a:gd name="f3452" fmla="val 4867881"/>
              <a:gd name="f3453" fmla="val 4390202"/>
              <a:gd name="f3454" fmla="val 4380099"/>
              <a:gd name="f3455" fmla="val 4369056"/>
              <a:gd name="f3456" fmla="val 4866118"/>
              <a:gd name="f3457" fmla="val 4359071"/>
              <a:gd name="f3458" fmla="val 4862593"/>
              <a:gd name="f3459" fmla="val 4350143"/>
              <a:gd name="f3460" fmla="val 4859071"/>
              <a:gd name="f3461" fmla="val 4341215"/>
              <a:gd name="f3462" fmla="val 4854018"/>
              <a:gd name="f3463" fmla="val 4847440"/>
              <a:gd name="f3464" fmla="val 4327235"/>
              <a:gd name="f3465" fmla="val 4840861"/>
              <a:gd name="f3466" fmla="val 4320891"/>
              <a:gd name="f3467" fmla="val 4833048"/>
              <a:gd name="f3468" fmla="val 4316016"/>
              <a:gd name="f3469" fmla="val 4824004"/>
              <a:gd name="f3470" fmla="val 4312609"/>
              <a:gd name="f3471" fmla="val 4814958"/>
              <a:gd name="f3472" fmla="val 4309203"/>
              <a:gd name="f3473" fmla="val 4805031"/>
              <a:gd name="f3474" fmla="val 11256434"/>
              <a:gd name="f3475" fmla="val 4287328"/>
              <a:gd name="f3476" fmla="val 11252910"/>
              <a:gd name="f3477" fmla="val 4320691"/>
              <a:gd name="f3478" fmla="val 11247095"/>
              <a:gd name="f3479" fmla="val 4350588"/>
              <a:gd name="f3480" fmla="val 11238989"/>
              <a:gd name="f3481" fmla="val 4377020"/>
              <a:gd name="f3482" fmla="val 11230884"/>
              <a:gd name="f3483" fmla="val 4403452"/>
              <a:gd name="f3484" fmla="val 11219782"/>
              <a:gd name="f3485" fmla="val 4426301"/>
              <a:gd name="f3486" fmla="val 4445567"/>
              <a:gd name="f3487" fmla="val 11226478"/>
              <a:gd name="f3488" fmla="val 4464950"/>
              <a:gd name="f3489" fmla="val 11244569"/>
              <a:gd name="f3490" fmla="val 4437226"/>
              <a:gd name="f3491" fmla="val 11257374"/>
              <a:gd name="f3492" fmla="val 4407857"/>
              <a:gd name="f3493" fmla="val 11264893"/>
              <a:gd name="f3494" fmla="val 4376844"/>
              <a:gd name="f3495" fmla="val 11313175"/>
              <a:gd name="f3496" fmla="val 11307536"/>
              <a:gd name="f3497" fmla="val 4461191"/>
              <a:gd name="f3498" fmla="val 11280869"/>
              <a:gd name="f3499" fmla="val 4526389"/>
              <a:gd name="f3500" fmla="val 11233174"/>
              <a:gd name="f3501" fmla="val 4572440"/>
              <a:gd name="f3502" fmla="val 11249738"/>
              <a:gd name="f3503" fmla="val 4597110"/>
              <a:gd name="f3504" fmla="val 11276288"/>
              <a:gd name="f3505" fmla="val 4572205"/>
              <a:gd name="f3506" fmla="val 11297492"/>
              <a:gd name="f3507" fmla="val 4540780"/>
              <a:gd name="f3508" fmla="val 11313351"/>
              <a:gd name="f3509" fmla="val 4502836"/>
              <a:gd name="f3510" fmla="val 11329210"/>
              <a:gd name="f3511" fmla="val 4464891"/>
              <a:gd name="f3512" fmla="val 11339607"/>
              <a:gd name="f3513" fmla="val 4419252"/>
              <a:gd name="f3514" fmla="val 11344541"/>
              <a:gd name="f3515" fmla="val 4365919"/>
              <a:gd name="f3516" fmla="val 11328329"/>
              <a:gd name="f3517" fmla="val 4342306"/>
              <a:gd name="f3518" fmla="val 4346535"/>
              <a:gd name="f3519" fmla="val 11274878"/>
              <a:gd name="f3520" fmla="val 4335963"/>
              <a:gd name="f3521" fmla="val 11277345"/>
              <a:gd name="f3522" fmla="val 4326447"/>
              <a:gd name="f3523" fmla="val 11278990"/>
              <a:gd name="f3524" fmla="val 4317989"/>
              <a:gd name="f3525" fmla="val 11280634"/>
              <a:gd name="f3526" fmla="val 4309531"/>
              <a:gd name="f3527" fmla="val 11282396"/>
              <a:gd name="f3528" fmla="val 4302482"/>
              <a:gd name="f3529" fmla="val 11284276"/>
              <a:gd name="f3530" fmla="val 4296843"/>
              <a:gd name="f3531" fmla="val 9063302"/>
              <a:gd name="f3532" fmla="val 4258412"/>
              <a:gd name="f3533" fmla="val 9059778"/>
              <a:gd name="f3534" fmla="val 4291775"/>
              <a:gd name="f3535" fmla="val 9053963"/>
              <a:gd name="f3536" fmla="val 4321672"/>
              <a:gd name="f3537" fmla="val 9045857"/>
              <a:gd name="f3538" fmla="val 4348104"/>
              <a:gd name="f3539" fmla="val 9037752"/>
              <a:gd name="f3540" fmla="val 4374536"/>
              <a:gd name="f3541" fmla="val 9026650"/>
              <a:gd name="f3542" fmla="val 4397385"/>
              <a:gd name="f3543" fmla="val 4416651"/>
              <a:gd name="f3544" fmla="val 9033346"/>
              <a:gd name="f3545" fmla="val 4436034"/>
              <a:gd name="f3546" fmla="val 9051437"/>
              <a:gd name="f3547" fmla="val 4408310"/>
              <a:gd name="f3548" fmla="val 9064242"/>
              <a:gd name="f3549" fmla="val 4378941"/>
              <a:gd name="f3550" fmla="val 9071761"/>
              <a:gd name="f3551" fmla="val 4347928"/>
              <a:gd name="f3552" fmla="val 9120043"/>
              <a:gd name="f3553" fmla="val 9114404"/>
              <a:gd name="f3554" fmla="val 4432275"/>
              <a:gd name="f3555" fmla="val 9087737"/>
              <a:gd name="f3556" fmla="val 4497473"/>
              <a:gd name="f3557" fmla="val 9040042"/>
              <a:gd name="f3558" fmla="val 4543524"/>
              <a:gd name="f3559" fmla="val 9056606"/>
              <a:gd name="f3560" fmla="val 4568194"/>
              <a:gd name="f3561" fmla="val 9083156"/>
              <a:gd name="f3562" fmla="val 4543289"/>
              <a:gd name="f3563" fmla="val 9104360"/>
              <a:gd name="f3564" fmla="val 4511864"/>
              <a:gd name="f3565" fmla="val 9120219"/>
              <a:gd name="f3566" fmla="val 4473920"/>
              <a:gd name="f3567" fmla="val 9136078"/>
              <a:gd name="f3568" fmla="val 4435975"/>
              <a:gd name="f3569" fmla="val 9146475"/>
              <a:gd name="f3570" fmla="val 4390336"/>
              <a:gd name="f3571" fmla="val 9151409"/>
              <a:gd name="f3572" fmla="val 4337003"/>
              <a:gd name="f3573" fmla="val 9135197"/>
              <a:gd name="f3574" fmla="val 4313390"/>
              <a:gd name="f3575" fmla="val 4317619"/>
              <a:gd name="f3576" fmla="val 9081746"/>
              <a:gd name="f3577" fmla="val 4307047"/>
              <a:gd name="f3578" fmla="val 9084213"/>
              <a:gd name="f3579" fmla="val 4297531"/>
              <a:gd name="f3580" fmla="val 9085858"/>
              <a:gd name="f3581" fmla="val 4289073"/>
              <a:gd name="f3582" fmla="val 9087502"/>
              <a:gd name="f3583" fmla="val 4280615"/>
              <a:gd name="f3584" fmla="val 9089264"/>
              <a:gd name="f3585" fmla="val 4273566"/>
              <a:gd name="f3586" fmla="val 9091144"/>
              <a:gd name="f3587" fmla="val 4267927"/>
              <a:gd name="f3588" fmla="val 2362464"/>
              <a:gd name="f3589" fmla="val 2358939"/>
              <a:gd name="f3590" fmla="val 2353124"/>
              <a:gd name="f3591" fmla="val 2345018"/>
              <a:gd name="f3592" fmla="val 2336913"/>
              <a:gd name="f3593" fmla="val 2325811"/>
              <a:gd name="f3594" fmla="val 2332507"/>
              <a:gd name="f3595" fmla="val 2350599"/>
              <a:gd name="f3596" fmla="val 2363403"/>
              <a:gd name="f3597" fmla="val 2370922"/>
              <a:gd name="f3598" fmla="val 2419204"/>
              <a:gd name="f3599" fmla="val 2413565"/>
              <a:gd name="f3600" fmla="val 2386898"/>
              <a:gd name="f3601" fmla="val 2339204"/>
              <a:gd name="f3602" fmla="val 2355768"/>
              <a:gd name="f3603" fmla="val 2382317"/>
              <a:gd name="f3604" fmla="val 2403521"/>
              <a:gd name="f3605" fmla="val 2419380"/>
              <a:gd name="f3606" fmla="val 2435239"/>
              <a:gd name="f3607" fmla="val 2445636"/>
              <a:gd name="f3608" fmla="val 2450570"/>
              <a:gd name="f3609" fmla="val 2434358"/>
              <a:gd name="f3610" fmla="val 2380907"/>
              <a:gd name="f3611" fmla="val 2383374"/>
              <a:gd name="f3612" fmla="val 2385019"/>
              <a:gd name="f3613" fmla="val 2386663"/>
              <a:gd name="f3614" fmla="val 2388425"/>
              <a:gd name="f3615" fmla="val 2390305"/>
              <a:gd name="f3616" fmla="val 4048805"/>
              <a:gd name="f3617" fmla="val 4074884"/>
              <a:gd name="f3618" fmla="val 4076529"/>
              <a:gd name="f3619" fmla="val 7123423"/>
              <a:gd name="f3620" fmla="val 4078232"/>
              <a:gd name="f3621" fmla="val 7122835"/>
              <a:gd name="f3622" fmla="val 4079994"/>
              <a:gd name="f3623" fmla="val 7122248"/>
              <a:gd name="f3624" fmla="val 4081756"/>
              <a:gd name="f3625" fmla="val 7120838"/>
              <a:gd name="f3626" fmla="val 4084282"/>
              <a:gd name="f3627" fmla="val 7118606"/>
              <a:gd name="f3628" fmla="val 4087572"/>
              <a:gd name="f3629" fmla="val 7116374"/>
              <a:gd name="f3630" fmla="val 4090861"/>
              <a:gd name="f3631" fmla="val 7113026"/>
              <a:gd name="f3632" fmla="val 4095266"/>
              <a:gd name="f3633" fmla="val 7108562"/>
              <a:gd name="f3634" fmla="val 4100787"/>
              <a:gd name="f3635" fmla="val 7104098"/>
              <a:gd name="f3636" fmla="val 4106309"/>
              <a:gd name="f3637" fmla="val 7098107"/>
              <a:gd name="f3638" fmla="val 4113651"/>
              <a:gd name="f3639" fmla="val 7090589"/>
              <a:gd name="f3640" fmla="val 4122814"/>
              <a:gd name="f3641" fmla="val 7075787"/>
              <a:gd name="f3642" fmla="val 4140435"/>
              <a:gd name="f3643" fmla="val 7064862"/>
              <a:gd name="f3644" fmla="val 4158879"/>
              <a:gd name="f3645" fmla="val 7057813"/>
              <a:gd name="f3646" fmla="val 4178145"/>
              <a:gd name="f3647" fmla="val 7050765"/>
              <a:gd name="f3648" fmla="val 4197410"/>
              <a:gd name="f3649" fmla="val 7047240"/>
              <a:gd name="f3650" fmla="val 4218439"/>
              <a:gd name="f3651" fmla="val 4241229"/>
              <a:gd name="f3652" fmla="val 4269775"/>
              <a:gd name="f3653" fmla="val 7077549"/>
              <a:gd name="f3654" fmla="val 4239467"/>
              <a:gd name="f3655" fmla="val 4220436"/>
              <a:gd name="f3656" fmla="val 7080486"/>
              <a:gd name="f3657" fmla="val 4202932"/>
              <a:gd name="f3658" fmla="val 7086359"/>
              <a:gd name="f3659" fmla="val 4186955"/>
              <a:gd name="f3660" fmla="val 7092233"/>
              <a:gd name="f3661" fmla="val 4170979"/>
              <a:gd name="f3662" fmla="val 7101514"/>
              <a:gd name="f3663" fmla="val 4155237"/>
              <a:gd name="f3664" fmla="val 7114201"/>
              <a:gd name="f3665" fmla="val 4139730"/>
              <a:gd name="f3666" fmla="val 7118195"/>
              <a:gd name="f3667" fmla="val 4134797"/>
              <a:gd name="f3668" fmla="val 7121426"/>
              <a:gd name="f3669" fmla="val 4130861"/>
              <a:gd name="f3670" fmla="val 7123893"/>
              <a:gd name="f3671" fmla="val 4127924"/>
              <a:gd name="f3672" fmla="val 7126360"/>
              <a:gd name="f3673" fmla="val 4124987"/>
              <a:gd name="f3674" fmla="val 7128239"/>
              <a:gd name="f3675" fmla="val 4122755"/>
              <a:gd name="f3676" fmla="val 7129532"/>
              <a:gd name="f3677" fmla="val 4121228"/>
              <a:gd name="f3678" fmla="val 7130824"/>
              <a:gd name="f3679" fmla="val 4119701"/>
              <a:gd name="f3680" fmla="val 7131822"/>
              <a:gd name="f3681" fmla="val 4118585"/>
              <a:gd name="f3682" fmla="val 7132527"/>
              <a:gd name="f3683" fmla="val 4117880"/>
              <a:gd name="f3684" fmla="val 7133232"/>
              <a:gd name="f3685" fmla="val 4117175"/>
              <a:gd name="f3686" fmla="val 7133819"/>
              <a:gd name="f3687" fmla="val 4116471"/>
              <a:gd name="f3688" fmla="val 7134289"/>
              <a:gd name="f3689" fmla="val 4115765"/>
              <a:gd name="f3690" fmla="val 4094385"/>
              <a:gd name="f3691" fmla="val 7160721"/>
              <a:gd name="f3692" fmla="val 4075472"/>
              <a:gd name="f3693" fmla="val 4059025"/>
              <a:gd name="f3694" fmla="val 378990"/>
              <a:gd name="f3695" fmla="val 4014302"/>
              <a:gd name="f3696" fmla="val 362308"/>
              <a:gd name="f3697" fmla="val 4106166"/>
              <a:gd name="f3698" fmla="val 322014"/>
              <a:gd name="f3699" fmla="val 4158443"/>
              <a:gd name="f3700" fmla="val 258108"/>
              <a:gd name="f3701" fmla="val 4171130"/>
              <a:gd name="f3702" fmla="val 266214"/>
              <a:gd name="f3703" fmla="val 4204258"/>
              <a:gd name="f3704" fmla="val 303806"/>
              <a:gd name="f3705" fmla="val 4193685"/>
              <a:gd name="f3706" fmla="val 333645"/>
              <a:gd name="f3707" fmla="val 4174537"/>
              <a:gd name="f3708" fmla="val 4146813"/>
              <a:gd name="f3709" fmla="val 377815"/>
              <a:gd name="f3710" fmla="val 4119089"/>
              <a:gd name="f3711" fmla="val 393439"/>
              <a:gd name="f3712" fmla="val 4082201"/>
              <a:gd name="f3713" fmla="val 402602"/>
              <a:gd name="f3714" fmla="val 4036152"/>
              <a:gd name="f3715" fmla="val 4004685"/>
              <a:gd name="f3716" fmla="val 7918018"/>
              <a:gd name="f3717" fmla="val 7928474"/>
              <a:gd name="f3718" fmla="val 4008680"/>
              <a:gd name="f3719" fmla="val 4016668"/>
              <a:gd name="f3720" fmla="val 7943510"/>
              <a:gd name="f3721" fmla="val 4024656"/>
              <a:gd name="f3722" fmla="val 7947270"/>
              <a:gd name="f3723" fmla="val 4036051"/>
              <a:gd name="f3724" fmla="val 4050853"/>
              <a:gd name="f3725" fmla="val 4064245"/>
              <a:gd name="f3726" fmla="val 4074876"/>
              <a:gd name="f3727" fmla="val 4082747"/>
              <a:gd name="f3728" fmla="val 4090618"/>
              <a:gd name="f3729" fmla="val 4094553"/>
              <a:gd name="f3730" fmla="val 7891704"/>
              <a:gd name="f3731" fmla="val 7881366"/>
              <a:gd name="f3732" fmla="val 4090442"/>
              <a:gd name="f3733" fmla="val 7873613"/>
              <a:gd name="f3734" fmla="val 4082218"/>
              <a:gd name="f3735" fmla="val 7865859"/>
              <a:gd name="f3736" fmla="val 4073995"/>
              <a:gd name="f3737" fmla="val 4063070"/>
              <a:gd name="f3738" fmla="val 4049443"/>
              <a:gd name="f3739" fmla="val 7865918"/>
              <a:gd name="f3740" fmla="val 4025243"/>
              <a:gd name="f3741" fmla="val 7873789"/>
              <a:gd name="f3742" fmla="val 4017020"/>
              <a:gd name="f3743" fmla="val 7881660"/>
              <a:gd name="f3744" fmla="val 4008797"/>
              <a:gd name="f3745" fmla="val 7891939"/>
              <a:gd name="f3746" fmla="val 7905331"/>
              <a:gd name="f3747" fmla="val 3978606"/>
              <a:gd name="f3748" fmla="val 7881836"/>
              <a:gd name="f3749" fmla="val 7863451"/>
              <a:gd name="f3750" fmla="val 3985361"/>
              <a:gd name="f3751" fmla="val 7850177"/>
              <a:gd name="f3752" fmla="val 3998870"/>
              <a:gd name="f3753" fmla="val 7836902"/>
              <a:gd name="f3754" fmla="val 4012379"/>
              <a:gd name="f3755" fmla="val 4030882"/>
              <a:gd name="f3756" fmla="val 4054377"/>
              <a:gd name="f3757" fmla="val 4064715"/>
              <a:gd name="f3758" fmla="val 7831909"/>
              <a:gd name="f3759" fmla="val 4075346"/>
              <a:gd name="f3760" fmla="val 7835198"/>
              <a:gd name="f3761" fmla="val 4086271"/>
              <a:gd name="f3762" fmla="val 7838488"/>
              <a:gd name="f3763" fmla="val 4097196"/>
              <a:gd name="f3764" fmla="val 7843657"/>
              <a:gd name="f3765" fmla="val 4108709"/>
              <a:gd name="f3766" fmla="val 7850705"/>
              <a:gd name="f3767" fmla="val 4120809"/>
              <a:gd name="f3768" fmla="val 4132909"/>
              <a:gd name="f3769" fmla="val 7866740"/>
              <a:gd name="f3770" fmla="val 4145773"/>
              <a:gd name="f3771" fmla="val 7877666"/>
              <a:gd name="f3772" fmla="val 4159400"/>
              <a:gd name="f3773" fmla="val 7888591"/>
              <a:gd name="f3774" fmla="val 4173027"/>
              <a:gd name="f3775" fmla="val 7901689"/>
              <a:gd name="f3776" fmla="val 4187593"/>
              <a:gd name="f3777" fmla="val 7916961"/>
              <a:gd name="f3778" fmla="val 4203100"/>
              <a:gd name="f3779" fmla="val 7958900"/>
              <a:gd name="f3780" fmla="val 7941983"/>
              <a:gd name="f3781" fmla="val 4186654"/>
              <a:gd name="f3782" fmla="val 7927358"/>
              <a:gd name="f3783" fmla="val 4171265"/>
              <a:gd name="f3784" fmla="val 7915023"/>
              <a:gd name="f3785" fmla="val 4156932"/>
              <a:gd name="f3786" fmla="val 7902688"/>
              <a:gd name="f3787" fmla="val 4142601"/>
              <a:gd name="f3788" fmla="val 7892056"/>
              <a:gd name="f3789" fmla="val 4128973"/>
              <a:gd name="f3790" fmla="val 4116051"/>
              <a:gd name="f3791" fmla="val 7891351"/>
              <a:gd name="f3792" fmla="val 4119810"/>
              <a:gd name="f3793" fmla="val 4121690"/>
              <a:gd name="f3794" fmla="val 7910265"/>
              <a:gd name="f3795" fmla="val 7920368"/>
              <a:gd name="f3796" fmla="val 7929648"/>
              <a:gd name="f3797" fmla="val 4119928"/>
              <a:gd name="f3798" fmla="val 7938107"/>
              <a:gd name="f3799" fmla="val 4116404"/>
              <a:gd name="f3800" fmla="val 7946565"/>
              <a:gd name="f3801" fmla="val 4112879"/>
              <a:gd name="f3802" fmla="val 4107945"/>
              <a:gd name="f3803" fmla="val 7959781"/>
              <a:gd name="f3804" fmla="val 4101602"/>
              <a:gd name="f3805" fmla="val 7965772"/>
              <a:gd name="f3806" fmla="val 4095258"/>
              <a:gd name="f3807" fmla="val 7970471"/>
              <a:gd name="f3808" fmla="val 4087798"/>
              <a:gd name="f3809" fmla="val 7973878"/>
              <a:gd name="f3810" fmla="val 4079223"/>
              <a:gd name="f3811" fmla="val 7977284"/>
              <a:gd name="f3812" fmla="val 4070648"/>
              <a:gd name="f3813" fmla="val 7978988"/>
              <a:gd name="f3814" fmla="val 4061308"/>
              <a:gd name="f3815" fmla="val 4051205"/>
              <a:gd name="f3816" fmla="val 4040163"/>
              <a:gd name="f3817" fmla="val 7977226"/>
              <a:gd name="f3818" fmla="val 4030177"/>
              <a:gd name="f3819" fmla="val 7973701"/>
              <a:gd name="f3820" fmla="val 4021249"/>
              <a:gd name="f3821" fmla="val 7970177"/>
              <a:gd name="f3822" fmla="val 4012321"/>
              <a:gd name="f3823" fmla="val 7965126"/>
              <a:gd name="f3824" fmla="val 7958547"/>
              <a:gd name="f3825" fmla="val 3998342"/>
              <a:gd name="f3826" fmla="val 7951969"/>
              <a:gd name="f3827" fmla="val 3991998"/>
              <a:gd name="f3828" fmla="val 7944156"/>
              <a:gd name="f3829" fmla="val 3987122"/>
              <a:gd name="f3830" fmla="val 7935111"/>
              <a:gd name="f3831" fmla="val 3983716"/>
              <a:gd name="f3832" fmla="val 7926065"/>
              <a:gd name="f3833" fmla="val 3980309"/>
              <a:gd name="f3834" fmla="val 7916139"/>
              <a:gd name="f3835" fmla="val 3965602"/>
              <a:gd name="f3836" fmla="val 3992034"/>
              <a:gd name="f3837" fmla="val 3813661"/>
              <a:gd name="f3838" fmla="val 3816128"/>
              <a:gd name="f3839" fmla="val 4037849"/>
              <a:gd name="f3840" fmla="val 3814248"/>
              <a:gd name="f3841" fmla="val 3812310"/>
              <a:gd name="f3842" fmla="val 4037790"/>
              <a:gd name="f3843" fmla="val 3810314"/>
              <a:gd name="f3844" fmla="val 4037673"/>
              <a:gd name="f3845" fmla="val 3808316"/>
              <a:gd name="f3846" fmla="val 4037555"/>
              <a:gd name="f3847" fmla="val 3805203"/>
              <a:gd name="f3848" fmla="val 4037496"/>
              <a:gd name="f3849" fmla="val 3800973"/>
              <a:gd name="f3850" fmla="val 3778418"/>
              <a:gd name="f3851" fmla="val 3759857"/>
              <a:gd name="f3852" fmla="val 4044075"/>
              <a:gd name="f3853" fmla="val 3745291"/>
              <a:gd name="f3854" fmla="val 4057232"/>
              <a:gd name="f3855" fmla="val 3730958"/>
              <a:gd name="f3856" fmla="val 4070154"/>
              <a:gd name="f3857" fmla="val 4087306"/>
              <a:gd name="f3858" fmla="val 4108686"/>
              <a:gd name="f3859" fmla="val 4133591"/>
              <a:gd name="f3860" fmla="val 3734130"/>
              <a:gd name="f3861" fmla="val 4153209"/>
              <a:gd name="f3862" fmla="val 3754806"/>
              <a:gd name="f3863" fmla="val 4167541"/>
              <a:gd name="f3864" fmla="val 4181873"/>
              <a:gd name="f3865" fmla="val 3804028"/>
              <a:gd name="f3866" fmla="val 4189039"/>
              <a:gd name="f3867" fmla="val 3848903"/>
              <a:gd name="f3868" fmla="val 4161550"/>
              <a:gd name="f3869" fmla="val 3847494"/>
              <a:gd name="f3870" fmla="val 4161785"/>
              <a:gd name="f3871" fmla="val 3845966"/>
              <a:gd name="f3872" fmla="val 4161902"/>
              <a:gd name="f3873" fmla="val 3844323"/>
              <a:gd name="f3874" fmla="val 3842677"/>
              <a:gd name="f3875" fmla="val 3840329"/>
              <a:gd name="f3876" fmla="val 3837274"/>
              <a:gd name="f3877" fmla="val 3810959"/>
              <a:gd name="f3878" fmla="val 3790753"/>
              <a:gd name="f3879" fmla="val 4157145"/>
              <a:gd name="f3880" fmla="val 3776656"/>
              <a:gd name="f3881" fmla="val 4147629"/>
              <a:gd name="f3882" fmla="val 3762560"/>
              <a:gd name="f3883" fmla="val 4138114"/>
              <a:gd name="f3884" fmla="val 4124545"/>
              <a:gd name="f3885" fmla="val 4106924"/>
              <a:gd name="f3886" fmla="val 4093532"/>
              <a:gd name="f3887" fmla="val 3760387"/>
              <a:gd name="f3888" fmla="val 4083018"/>
              <a:gd name="f3889" fmla="val 3770137"/>
              <a:gd name="f3890" fmla="val 4075382"/>
              <a:gd name="f3891" fmla="val 3779887"/>
              <a:gd name="f3892" fmla="val 4067746"/>
              <a:gd name="f3893" fmla="val 3793573"/>
              <a:gd name="f3894" fmla="val 4063929"/>
              <a:gd name="f3895" fmla="val 3811195"/>
              <a:gd name="f3896" fmla="val 3815659"/>
              <a:gd name="f3897" fmla="val 4064163"/>
              <a:gd name="f3898" fmla="val 4064633"/>
              <a:gd name="f3899" fmla="val 3833162"/>
              <a:gd name="f3900" fmla="val 4065103"/>
              <a:gd name="f3901" fmla="val 3840210"/>
              <a:gd name="f3902" fmla="val 4065926"/>
              <a:gd name="f3903" fmla="val 3848199"/>
              <a:gd name="f3904" fmla="val 4067100"/>
              <a:gd name="f3905" fmla="val 11735933"/>
              <a:gd name="f3906" fmla="val 3956837"/>
              <a:gd name="f3907" fmla="val 4097102"/>
              <a:gd name="f3908" fmla="val 4129877"/>
              <a:gd name="f3909" fmla="val 11754964"/>
              <a:gd name="f3910" fmla="val 4179569"/>
              <a:gd name="f3911" fmla="val 11784567"/>
              <a:gd name="f3912" fmla="val 4056220"/>
              <a:gd name="f3913" fmla="val 4102741"/>
              <a:gd name="f3914" fmla="val 11698928"/>
              <a:gd name="f3915" fmla="val 11767651"/>
              <a:gd name="f3916" fmla="val 274672"/>
              <a:gd name="f3917" fmla="val 3955094"/>
              <a:gd name="f3918" fmla="val 3979763"/>
              <a:gd name="f3919" fmla="val 263982"/>
              <a:gd name="f3920" fmla="val 3989866"/>
              <a:gd name="f3921" fmla="val 271089"/>
              <a:gd name="f3922" fmla="val 4000204"/>
              <a:gd name="f3923" fmla="val 278020"/>
              <a:gd name="f3924" fmla="val 4010777"/>
              <a:gd name="f3925" fmla="val 284951"/>
              <a:gd name="f3926" fmla="val 4021350"/>
              <a:gd name="f3927" fmla="val 291119"/>
              <a:gd name="f3928" fmla="val 4031687"/>
              <a:gd name="f3929" fmla="val 296522"/>
              <a:gd name="f3930" fmla="val 4041790"/>
              <a:gd name="f3931" fmla="val 4016769"/>
              <a:gd name="f3932" fmla="val 311207"/>
              <a:gd name="f3933" fmla="val 4007605"/>
              <a:gd name="f3934" fmla="val 305451"/>
              <a:gd name="f3935" fmla="val 3997737"/>
              <a:gd name="f3936" fmla="val 3987164"/>
              <a:gd name="f3937" fmla="val 291823"/>
              <a:gd name="f3938" fmla="val 3976592"/>
              <a:gd name="f3939" fmla="val 283835"/>
              <a:gd name="f3940" fmla="val 3965902"/>
              <a:gd name="f3941" fmla="val 9947825"/>
              <a:gd name="f3942" fmla="val 3941339"/>
              <a:gd name="f3943" fmla="val 3945568"/>
              <a:gd name="f3944" fmla="val 3975877"/>
              <a:gd name="f3945" fmla="val 9932671"/>
              <a:gd name="f3946" fmla="val 9933141"/>
              <a:gd name="f3947" fmla="val 3978227"/>
              <a:gd name="f3948" fmla="val 9933376"/>
              <a:gd name="f3949" fmla="val 3980576"/>
              <a:gd name="f3950" fmla="val 3982926"/>
              <a:gd name="f3951" fmla="val 3985040"/>
              <a:gd name="f3952" fmla="val 3987155"/>
              <a:gd name="f3953" fmla="val 3989269"/>
              <a:gd name="f3954" fmla="val 3994438"/>
              <a:gd name="f3955" fmla="val 3999607"/>
              <a:gd name="f3956" fmla="val 4004776"/>
              <a:gd name="f3957" fmla="val 9932201"/>
              <a:gd name="f3958" fmla="val 4009945"/>
              <a:gd name="f3959" fmla="val 9931379"/>
              <a:gd name="f3960" fmla="val 4015819"/>
              <a:gd name="f3961" fmla="val 9930204"/>
              <a:gd name="f3962" fmla="val 4022397"/>
              <a:gd name="f3963" fmla="val 9833639"/>
              <a:gd name="f3964" fmla="val 4052706"/>
              <a:gd name="f3965" fmla="val 9925975"/>
              <a:gd name="f3966" fmla="val 9922215"/>
              <a:gd name="f3967" fmla="val 4084189"/>
              <a:gd name="f3968" fmla="val 9913522"/>
              <a:gd name="f3969" fmla="val 4110621"/>
              <a:gd name="f3970" fmla="val 9899895"/>
              <a:gd name="f3971" fmla="val 4132002"/>
              <a:gd name="f3972" fmla="val 9886268"/>
              <a:gd name="f3973" fmla="val 4153382"/>
              <a:gd name="f3974" fmla="val 9867472"/>
              <a:gd name="f3975" fmla="val 4169711"/>
              <a:gd name="f3976" fmla="val 9843507"/>
              <a:gd name="f3977" fmla="val 4180988"/>
              <a:gd name="f3978" fmla="val 9858662"/>
              <a:gd name="f3979" fmla="val 4207068"/>
              <a:gd name="f3980" fmla="val 9893434"/>
              <a:gd name="f3981" fmla="val 4191327"/>
              <a:gd name="f3982" fmla="val 9919396"/>
              <a:gd name="f3983" fmla="val 4163132"/>
              <a:gd name="f3984" fmla="val 9936547"/>
              <a:gd name="f3985" fmla="val 4122486"/>
              <a:gd name="f3986" fmla="val 9953699"/>
              <a:gd name="f3987" fmla="val 4081840"/>
              <a:gd name="f3988" fmla="val 9962509"/>
              <a:gd name="f3989" fmla="val 4027449"/>
              <a:gd name="f3990" fmla="val 3959313"/>
              <a:gd name="f3991" fmla="val 5711579"/>
              <a:gd name="f3992" fmla="val 5696425"/>
              <a:gd name="f3993" fmla="val 5696894"/>
              <a:gd name="f3994" fmla="val 5697129"/>
              <a:gd name="f3995" fmla="val 3980577"/>
              <a:gd name="f3996" fmla="val 5695955"/>
              <a:gd name="f3997" fmla="val 5695133"/>
              <a:gd name="f3998" fmla="val 5693958"/>
              <a:gd name="f3999" fmla="val 5597394"/>
              <a:gd name="f4000" fmla="val 5689729"/>
              <a:gd name="f4001" fmla="val 5685969"/>
              <a:gd name="f4002" fmla="val 5677277"/>
              <a:gd name="f4003" fmla="val 4110622"/>
              <a:gd name="f4004" fmla="val 5663649"/>
              <a:gd name="f4005" fmla="val 5650022"/>
              <a:gd name="f4006" fmla="val 5631226"/>
              <a:gd name="f4007" fmla="val 5607261"/>
              <a:gd name="f4008" fmla="val 5622416"/>
              <a:gd name="f4009" fmla="val 5657188"/>
              <a:gd name="f4010" fmla="val 5683150"/>
              <a:gd name="f4011" fmla="val 4163133"/>
              <a:gd name="f4012" fmla="val 5700301"/>
              <a:gd name="f4013" fmla="val 5717453"/>
              <a:gd name="f4014" fmla="val 5726264"/>
              <a:gd name="f4015" fmla="val 715717"/>
              <a:gd name="f4016" fmla="val 700563"/>
              <a:gd name="f4017" fmla="val 701033"/>
              <a:gd name="f4018" fmla="val 701268"/>
              <a:gd name="f4019" fmla="val 700093"/>
              <a:gd name="f4020" fmla="val 699270"/>
              <a:gd name="f4021" fmla="val 698096"/>
              <a:gd name="f4022" fmla="val 601531"/>
              <a:gd name="f4023" fmla="val 693867"/>
              <a:gd name="f4024" fmla="val 690107"/>
              <a:gd name="f4025" fmla="val 681414"/>
              <a:gd name="f4026" fmla="val 667787"/>
              <a:gd name="f4027" fmla="val 654160"/>
              <a:gd name="f4028" fmla="val 635364"/>
              <a:gd name="f4029" fmla="val 611399"/>
              <a:gd name="f4030" fmla="val 626553"/>
              <a:gd name="f4031" fmla="val 661326"/>
              <a:gd name="f4032" fmla="val 687288"/>
              <a:gd name="f4033" fmla="val 704439"/>
              <a:gd name="f4034" fmla="val 721591"/>
              <a:gd name="f4035" fmla="val 730401"/>
              <a:gd name="f4036" fmla="val 3916660"/>
              <a:gd name="f4037" fmla="val 4011463"/>
              <a:gd name="f4038" fmla="val 4024150"/>
              <a:gd name="f4039" fmla="val 1977806"/>
              <a:gd name="f4040" fmla="val 4056926"/>
              <a:gd name="f4041" fmla="val 4041772"/>
              <a:gd name="f4042" fmla="val 4153491"/>
              <a:gd name="f4043" fmla="val 4173695"/>
              <a:gd name="f4044" fmla="val 2029143"/>
              <a:gd name="f4045" fmla="val 4183798"/>
              <a:gd name="f4046" fmla="val 2049348"/>
              <a:gd name="f4047" fmla="val 2115605"/>
              <a:gd name="f4048" fmla="val 2063093"/>
              <a:gd name="f4049" fmla="val 2052050"/>
              <a:gd name="f4050" fmla="val 4147969"/>
              <a:gd name="f4051" fmla="val 4136926"/>
              <a:gd name="f4052" fmla="val 4032256"/>
              <a:gd name="f4053" fmla="val 2094811"/>
              <a:gd name="f4054" fmla="val 4014283"/>
              <a:gd name="f4055" fmla="val 2092932"/>
              <a:gd name="f4056" fmla="val 4024385"/>
              <a:gd name="f4057" fmla="val 2089466"/>
              <a:gd name="f4058" fmla="val 4035898"/>
              <a:gd name="f4059" fmla="val 2084415"/>
              <a:gd name="f4060" fmla="val 4048820"/>
              <a:gd name="f4061" fmla="val 2079363"/>
              <a:gd name="f4062" fmla="val 4061742"/>
              <a:gd name="f4063" fmla="val 2072726"/>
              <a:gd name="f4064" fmla="val 4075957"/>
              <a:gd name="f4065" fmla="val 4091463"/>
              <a:gd name="f4066" fmla="val 2086705"/>
              <a:gd name="f4067" fmla="val 4106617"/>
              <a:gd name="f4068" fmla="val 2094929"/>
              <a:gd name="f4069" fmla="val 4090171"/>
              <a:gd name="f4070" fmla="val 2102271"/>
              <a:gd name="f4071" fmla="val 4073196"/>
              <a:gd name="f4072" fmla="val 2108733"/>
              <a:gd name="f4073" fmla="val 4055692"/>
              <a:gd name="f4074" fmla="val 2115194"/>
              <a:gd name="f4075" fmla="val 4038188"/>
              <a:gd name="f4076" fmla="val 2120656"/>
              <a:gd name="f4077" fmla="val 4020274"/>
              <a:gd name="f4078" fmla="val 2125120"/>
              <a:gd name="f4079" fmla="val 4001948"/>
              <a:gd name="f4080" fmla="val 3978687"/>
              <a:gd name="f4081" fmla="val 3915796"/>
              <a:gd name="f4082" fmla="val 3942228"/>
              <a:gd name="f4083" fmla="val 11295554"/>
              <a:gd name="f4084" fmla="val 11298021"/>
              <a:gd name="f4085" fmla="val 3988043"/>
              <a:gd name="f4086" fmla="val 11296141"/>
              <a:gd name="f4087" fmla="val 11294203"/>
              <a:gd name="f4088" fmla="val 3987984"/>
              <a:gd name="f4089" fmla="val 11292206"/>
              <a:gd name="f4090" fmla="val 3987867"/>
              <a:gd name="f4091" fmla="val 11290209"/>
              <a:gd name="f4092" fmla="val 3987749"/>
              <a:gd name="f4093" fmla="val 11287095"/>
              <a:gd name="f4094" fmla="val 3987690"/>
              <a:gd name="f4095" fmla="val 11282866"/>
              <a:gd name="f4096" fmla="val 11260311"/>
              <a:gd name="f4097" fmla="val 11241750"/>
              <a:gd name="f4098" fmla="val 3994269"/>
              <a:gd name="f4099" fmla="val 11227183"/>
              <a:gd name="f4100" fmla="val 4007426"/>
              <a:gd name="f4101" fmla="val 11212851"/>
              <a:gd name="f4102" fmla="val 4020348"/>
              <a:gd name="f4103" fmla="val 4037500"/>
              <a:gd name="f4104" fmla="val 4058880"/>
              <a:gd name="f4105" fmla="val 4083785"/>
              <a:gd name="f4106" fmla="val 11216023"/>
              <a:gd name="f4107" fmla="val 4103403"/>
              <a:gd name="f4108" fmla="val 11236699"/>
              <a:gd name="f4109" fmla="val 4117735"/>
              <a:gd name="f4110" fmla="val 4132067"/>
              <a:gd name="f4111" fmla="val 11285921"/>
              <a:gd name="f4112" fmla="val 4139233"/>
              <a:gd name="f4113" fmla="val 11330796"/>
              <a:gd name="f4114" fmla="val 4111744"/>
              <a:gd name="f4115" fmla="val 11329386"/>
              <a:gd name="f4116" fmla="val 4111979"/>
              <a:gd name="f4117" fmla="val 11327859"/>
              <a:gd name="f4118" fmla="val 4112096"/>
              <a:gd name="f4119" fmla="val 11326215"/>
              <a:gd name="f4120" fmla="val 11324570"/>
              <a:gd name="f4121" fmla="val 11322220"/>
              <a:gd name="f4122" fmla="val 11319166"/>
              <a:gd name="f4123" fmla="val 11292852"/>
              <a:gd name="f4124" fmla="val 11272646"/>
              <a:gd name="f4125" fmla="val 4107339"/>
              <a:gd name="f4126" fmla="val 11258549"/>
              <a:gd name="f4127" fmla="val 4097823"/>
              <a:gd name="f4128" fmla="val 11244452"/>
              <a:gd name="f4129" fmla="val 4088308"/>
              <a:gd name="f4130" fmla="val 4074739"/>
              <a:gd name="f4131" fmla="val 4057118"/>
              <a:gd name="f4132" fmla="val 4043726"/>
              <a:gd name="f4133" fmla="val 11242279"/>
              <a:gd name="f4134" fmla="val 4033212"/>
              <a:gd name="f4135" fmla="val 11252029"/>
              <a:gd name="f4136" fmla="val 4025576"/>
              <a:gd name="f4137" fmla="val 11261780"/>
              <a:gd name="f4138" fmla="val 4017940"/>
              <a:gd name="f4139" fmla="val 11275465"/>
              <a:gd name="f4140" fmla="val 4014123"/>
              <a:gd name="f4141" fmla="val 11293087"/>
              <a:gd name="f4142" fmla="val 11297551"/>
              <a:gd name="f4143" fmla="val 4014357"/>
              <a:gd name="f4144" fmla="val 4014827"/>
              <a:gd name="f4145" fmla="val 11315054"/>
              <a:gd name="f4146" fmla="val 4015297"/>
              <a:gd name="f4147" fmla="val 11322103"/>
              <a:gd name="f4148" fmla="val 4016119"/>
              <a:gd name="f4149" fmla="val 11330091"/>
              <a:gd name="f4150" fmla="val 4017294"/>
              <a:gd name="f4151" fmla="val 6036133"/>
              <a:gd name="f4152" fmla="val 3911329"/>
              <a:gd name="f4153" fmla="val 3985690"/>
              <a:gd name="f4154" fmla="val 5961771"/>
              <a:gd name="f4155" fmla="val 4015999"/>
              <a:gd name="f4156" fmla="val 6014870"/>
              <a:gd name="f4157" fmla="val 4071213"/>
              <a:gd name="f4158" fmla="val 5991022"/>
              <a:gd name="f4159" fmla="val 4117028"/>
              <a:gd name="f4160" fmla="val 4153444"/>
              <a:gd name="f4161" fmla="val 5974106"/>
              <a:gd name="f4162" fmla="val 4177057"/>
              <a:gd name="f4163" fmla="val 4162960"/>
              <a:gd name="f4164" fmla="val 6000244"/>
              <a:gd name="f4165" fmla="val 4147043"/>
              <a:gd name="f4166" fmla="val 6010231"/>
              <a:gd name="f4167" fmla="val 4129304"/>
              <a:gd name="f4168" fmla="val 6020215"/>
              <a:gd name="f4169" fmla="val 4111564"/>
              <a:gd name="f4170" fmla="val 6028849"/>
              <a:gd name="f4171" fmla="val 4091652"/>
              <a:gd name="f4172" fmla="val 4069567"/>
              <a:gd name="f4173" fmla="val 4172829"/>
              <a:gd name="f4174" fmla="val 4176587"/>
              <a:gd name="f4175" fmla="val 6035488"/>
              <a:gd name="f4176" fmla="val 4179113"/>
              <a:gd name="f4177" fmla="val 6034195"/>
              <a:gd name="f4178" fmla="val 4180405"/>
              <a:gd name="f4179" fmla="val 6032902"/>
              <a:gd name="f4180" fmla="val 4181697"/>
              <a:gd name="f4181" fmla="val 6030848"/>
              <a:gd name="f4182" fmla="val 4182343"/>
              <a:gd name="f4183" fmla="val 6011463"/>
              <a:gd name="f4184" fmla="val 4212652"/>
              <a:gd name="f4185" fmla="val 6034723"/>
              <a:gd name="f4186" fmla="val 6044827"/>
              <a:gd name="f4187" fmla="val 6052168"/>
              <a:gd name="f4188" fmla="val 4210361"/>
              <a:gd name="f4189" fmla="val 6056749"/>
              <a:gd name="f4190" fmla="val 4205779"/>
              <a:gd name="f4191" fmla="val 6061331"/>
              <a:gd name="f4192" fmla="val 4201198"/>
              <a:gd name="f4193" fmla="val 6063623"/>
              <a:gd name="f4194" fmla="val 4193856"/>
              <a:gd name="f4195" fmla="val 4183753"/>
              <a:gd name="f4196" fmla="val 6118952"/>
              <a:gd name="f4197" fmla="val 3886880"/>
              <a:gd name="f4198" fmla="val 3913312"/>
              <a:gd name="f4199" fmla="val 9102422"/>
              <a:gd name="f4200" fmla="val 9104889"/>
              <a:gd name="f4201" fmla="val 3959127"/>
              <a:gd name="f4202" fmla="val 9103009"/>
              <a:gd name="f4203" fmla="val 9101071"/>
              <a:gd name="f4204" fmla="val 3959068"/>
              <a:gd name="f4205" fmla="val 9099074"/>
              <a:gd name="f4206" fmla="val 3958951"/>
              <a:gd name="f4207" fmla="val 9097077"/>
              <a:gd name="f4208" fmla="val 3958833"/>
              <a:gd name="f4209" fmla="val 9093963"/>
              <a:gd name="f4210" fmla="val 3958774"/>
              <a:gd name="f4211" fmla="val 9089734"/>
              <a:gd name="f4212" fmla="val 9067179"/>
              <a:gd name="f4213" fmla="val 9048618"/>
              <a:gd name="f4214" fmla="val 3965353"/>
              <a:gd name="f4215" fmla="val 9034051"/>
              <a:gd name="f4216" fmla="val 3978510"/>
              <a:gd name="f4217" fmla="val 9019719"/>
              <a:gd name="f4218" fmla="val 3991432"/>
              <a:gd name="f4219" fmla="val 4008584"/>
              <a:gd name="f4220" fmla="val 4029964"/>
              <a:gd name="f4221" fmla="val 4054869"/>
              <a:gd name="f4222" fmla="val 9022891"/>
              <a:gd name="f4223" fmla="val 4074487"/>
              <a:gd name="f4224" fmla="val 9043567"/>
              <a:gd name="f4225" fmla="val 4088819"/>
              <a:gd name="f4226" fmla="val 4103151"/>
              <a:gd name="f4227" fmla="val 9092789"/>
              <a:gd name="f4228" fmla="val 4110317"/>
              <a:gd name="f4229" fmla="val 9137664"/>
              <a:gd name="f4230" fmla="val 4082828"/>
              <a:gd name="f4231" fmla="val 9136254"/>
              <a:gd name="f4232" fmla="val 4083063"/>
              <a:gd name="f4233" fmla="val 9134727"/>
              <a:gd name="f4234" fmla="val 4083180"/>
              <a:gd name="f4235" fmla="val 9133083"/>
              <a:gd name="f4236" fmla="val 9131438"/>
              <a:gd name="f4237" fmla="val 9129088"/>
              <a:gd name="f4238" fmla="val 9126034"/>
              <a:gd name="f4239" fmla="val 9099720"/>
              <a:gd name="f4240" fmla="val 9079514"/>
              <a:gd name="f4241" fmla="val 4078423"/>
              <a:gd name="f4242" fmla="val 9065417"/>
              <a:gd name="f4243" fmla="val 4068907"/>
              <a:gd name="f4244" fmla="val 9051320"/>
              <a:gd name="f4245" fmla="val 4059392"/>
              <a:gd name="f4246" fmla="val 4045823"/>
              <a:gd name="f4247" fmla="val 4028202"/>
              <a:gd name="f4248" fmla="val 4014810"/>
              <a:gd name="f4249" fmla="val 9049147"/>
              <a:gd name="f4250" fmla="val 4004296"/>
              <a:gd name="f4251" fmla="val 9058897"/>
              <a:gd name="f4252" fmla="val 3996660"/>
              <a:gd name="f4253" fmla="val 9068648"/>
              <a:gd name="f4254" fmla="val 3989024"/>
              <a:gd name="f4255" fmla="val 9082333"/>
              <a:gd name="f4256" fmla="val 3985207"/>
              <a:gd name="f4257" fmla="val 9099955"/>
              <a:gd name="f4258" fmla="val 9104419"/>
              <a:gd name="f4259" fmla="val 3985441"/>
              <a:gd name="f4260" fmla="val 3985911"/>
              <a:gd name="f4261" fmla="val 9121922"/>
              <a:gd name="f4262" fmla="val 3986381"/>
              <a:gd name="f4263" fmla="val 9128971"/>
              <a:gd name="f4264" fmla="val 3987203"/>
              <a:gd name="f4265" fmla="val 9136959"/>
              <a:gd name="f4266" fmla="val 3988378"/>
              <a:gd name="f4267" fmla="val 2401582"/>
              <a:gd name="f4268" fmla="val 2404049"/>
              <a:gd name="f4269" fmla="val 2402170"/>
              <a:gd name="f4270" fmla="val 2400232"/>
              <a:gd name="f4271" fmla="val 3959069"/>
              <a:gd name="f4272" fmla="val 2398234"/>
              <a:gd name="f4273" fmla="val 2396238"/>
              <a:gd name="f4274" fmla="val 2393125"/>
              <a:gd name="f4275" fmla="val 2388895"/>
              <a:gd name="f4276" fmla="val 2366340"/>
              <a:gd name="f4277" fmla="val 2347779"/>
              <a:gd name="f4278" fmla="val 2333212"/>
              <a:gd name="f4279" fmla="val 3978511"/>
              <a:gd name="f4280" fmla="val 2318880"/>
              <a:gd name="f4281" fmla="val 3991433"/>
              <a:gd name="f4282" fmla="val 2322052"/>
              <a:gd name="f4283" fmla="val 2342728"/>
              <a:gd name="f4284" fmla="val 2391950"/>
              <a:gd name="f4285" fmla="val 2436825"/>
              <a:gd name="f4286" fmla="val 2435415"/>
              <a:gd name="f4287" fmla="val 2433888"/>
              <a:gd name="f4288" fmla="val 2432243"/>
              <a:gd name="f4289" fmla="val 2430599"/>
              <a:gd name="f4290" fmla="val 2428249"/>
              <a:gd name="f4291" fmla="val 2425195"/>
              <a:gd name="f4292" fmla="val 2398881"/>
              <a:gd name="f4293" fmla="val 2378675"/>
              <a:gd name="f4294" fmla="val 2364578"/>
              <a:gd name="f4295" fmla="val 2350481"/>
              <a:gd name="f4296" fmla="val 2348308"/>
              <a:gd name="f4297" fmla="val 2358058"/>
              <a:gd name="f4298" fmla="val 2367808"/>
              <a:gd name="f4299" fmla="val 2381495"/>
              <a:gd name="f4300" fmla="val 2399116"/>
              <a:gd name="f4301" fmla="val 2403580"/>
              <a:gd name="f4302" fmla="val 2421083"/>
              <a:gd name="f4303" fmla="val 2428132"/>
              <a:gd name="f4304" fmla="val 2436120"/>
              <a:gd name="f4305" fmla="val 3840461"/>
              <a:gd name="f4306" fmla="val 3935263"/>
              <a:gd name="f4307" fmla="val 3947950"/>
              <a:gd name="f4308" fmla="val 4723386"/>
              <a:gd name="f4309" fmla="val 3980726"/>
              <a:gd name="f4310" fmla="val 3965571"/>
              <a:gd name="f4311" fmla="val 4077290"/>
              <a:gd name="f4312" fmla="val 4097495"/>
              <a:gd name="f4313" fmla="val 4774723"/>
              <a:gd name="f4314" fmla="val 4107598"/>
              <a:gd name="f4315" fmla="val 4794929"/>
              <a:gd name="f4316" fmla="val 4861184"/>
              <a:gd name="f4317" fmla="val 4808673"/>
              <a:gd name="f4318" fmla="val 4797630"/>
              <a:gd name="f4319" fmla="val 4071769"/>
              <a:gd name="f4320" fmla="val 4060726"/>
              <a:gd name="f4321" fmla="val 3956056"/>
              <a:gd name="f4322" fmla="val 4840391"/>
              <a:gd name="f4323" fmla="val 3938083"/>
              <a:gd name="f4324" fmla="val 4838511"/>
              <a:gd name="f4325" fmla="val 3948185"/>
              <a:gd name="f4326" fmla="val 4835047"/>
              <a:gd name="f4327" fmla="val 3959698"/>
              <a:gd name="f4328" fmla="val 4829995"/>
              <a:gd name="f4329" fmla="val 3972620"/>
              <a:gd name="f4330" fmla="val 4824943"/>
              <a:gd name="f4331" fmla="val 3985542"/>
              <a:gd name="f4332" fmla="val 4818305"/>
              <a:gd name="f4333" fmla="val 3999756"/>
              <a:gd name="f4334" fmla="val 4015263"/>
              <a:gd name="f4335" fmla="val 4832285"/>
              <a:gd name="f4336" fmla="val 4030417"/>
              <a:gd name="f4337" fmla="val 4840509"/>
              <a:gd name="f4338" fmla="val 4013971"/>
              <a:gd name="f4339" fmla="val 4847850"/>
              <a:gd name="f4340" fmla="val 3996996"/>
              <a:gd name="f4341" fmla="val 4854312"/>
              <a:gd name="f4342" fmla="val 3979492"/>
              <a:gd name="f4343" fmla="val 4860773"/>
              <a:gd name="f4344" fmla="val 3961988"/>
              <a:gd name="f4345" fmla="val 4866235"/>
              <a:gd name="f4346" fmla="val 3944073"/>
              <a:gd name="f4347" fmla="val 4870699"/>
              <a:gd name="f4348" fmla="val 3925747"/>
              <a:gd name="f4349" fmla="val 3902487"/>
              <a:gd name="f4350" fmla="val 7081778"/>
              <a:gd name="f4351" fmla="val 3627943"/>
              <a:gd name="f4352" fmla="val 3768208"/>
              <a:gd name="f4353" fmla="val 3800983"/>
              <a:gd name="f4354" fmla="val 7100809"/>
              <a:gd name="f4355" fmla="val 3850675"/>
              <a:gd name="f4356" fmla="val 7130413"/>
              <a:gd name="f4357" fmla="val 3727326"/>
              <a:gd name="f4358" fmla="val 3773847"/>
              <a:gd name="f4359" fmla="val 7044773"/>
              <a:gd name="f4360" fmla="val 7113496"/>
              <a:gd name="f4361" fmla="val 3846085"/>
              <a:gd name="f4362" fmla="val 3573629"/>
              <a:gd name="f4363" fmla="val 3829403"/>
              <a:gd name="f4364" fmla="val 3665494"/>
              <a:gd name="f4365" fmla="val 3789109"/>
              <a:gd name="f4366" fmla="val 3717771"/>
              <a:gd name="f4367" fmla="val 3725202"/>
              <a:gd name="f4368" fmla="val 3730458"/>
              <a:gd name="f4369" fmla="val 3733308"/>
              <a:gd name="f4370" fmla="val 3763586"/>
              <a:gd name="f4371" fmla="val 3770901"/>
              <a:gd name="f4372" fmla="val 3753014"/>
              <a:gd name="f4373" fmla="val 3800739"/>
              <a:gd name="f4374" fmla="val 3733865"/>
              <a:gd name="f4375" fmla="val 3706141"/>
              <a:gd name="f4376" fmla="val 3844909"/>
              <a:gd name="f4377" fmla="val 3678417"/>
              <a:gd name="f4378" fmla="val 3860534"/>
              <a:gd name="f4379" fmla="val 3641530"/>
              <a:gd name="f4380" fmla="val 3869697"/>
              <a:gd name="f4381" fmla="val 3595479"/>
              <a:gd name="f4382" fmla="val 311677"/>
              <a:gd name="f4383" fmla="val 3563483"/>
              <a:gd name="f4384" fmla="val 3571590"/>
              <a:gd name="f4385" fmla="val 302161"/>
              <a:gd name="f4386" fmla="val 3640312"/>
              <a:gd name="f4387" fmla="val 3661104"/>
              <a:gd name="f4388" fmla="val 264804"/>
              <a:gd name="f4389" fmla="val 3687184"/>
              <a:gd name="f4390" fmla="val 306390"/>
              <a:gd name="f4391" fmla="val 3665334"/>
              <a:gd name="f4392" fmla="val 331060"/>
              <a:gd name="f4393" fmla="val 3808419"/>
              <a:gd name="f4394" fmla="val 3798903"/>
              <a:gd name="f4395" fmla="val 326831"/>
              <a:gd name="f4396" fmla="val 3654409"/>
              <a:gd name="f4397" fmla="val 367007"/>
              <a:gd name="f4398" fmla="val 3633615"/>
              <a:gd name="f4399" fmla="val 347624"/>
              <a:gd name="f4400" fmla="val 3695642"/>
              <a:gd name="f4401" fmla="val 365598"/>
              <a:gd name="f4402" fmla="val 3710797"/>
              <a:gd name="f4403" fmla="val 395906"/>
              <a:gd name="f4404" fmla="val 3618461"/>
              <a:gd name="f4405" fmla="val 384629"/>
              <a:gd name="f4406" fmla="val 3600488"/>
              <a:gd name="f4407" fmla="val 322954"/>
              <a:gd name="f4408" fmla="val 3630796"/>
              <a:gd name="f4409" fmla="val 5970230"/>
              <a:gd name="f4410" fmla="val 3534863"/>
              <a:gd name="f4411" fmla="val 3565172"/>
              <a:gd name="f4412" fmla="val 6018513"/>
              <a:gd name="f4413" fmla="val 3700150"/>
              <a:gd name="f4414" fmla="val 6105208"/>
              <a:gd name="f4415" fmla="val 6094284"/>
              <a:gd name="f4416" fmla="val 11327977"/>
              <a:gd name="f4417" fmla="val 3523823"/>
              <a:gd name="f4418" fmla="val 11311295"/>
              <a:gd name="f4419" fmla="val 3615688"/>
              <a:gd name="f4420" fmla="val 11271001"/>
              <a:gd name="f4421" fmla="val 3667965"/>
              <a:gd name="f4422" fmla="val 11207095"/>
              <a:gd name="f4423" fmla="val 3680652"/>
              <a:gd name="f4424" fmla="val 11215201"/>
              <a:gd name="f4425" fmla="val 3713780"/>
              <a:gd name="f4426" fmla="val 11252793"/>
              <a:gd name="f4427" fmla="val 3703207"/>
              <a:gd name="f4428" fmla="val 11282631"/>
              <a:gd name="f4429" fmla="val 3684059"/>
              <a:gd name="f4430" fmla="val 3656335"/>
              <a:gd name="f4431" fmla="val 11326802"/>
              <a:gd name="f4432" fmla="val 3628611"/>
              <a:gd name="f4433" fmla="val 11342426"/>
              <a:gd name="f4434" fmla="val 3591724"/>
              <a:gd name="f4435" fmla="val 11351589"/>
              <a:gd name="f4436" fmla="val 3545674"/>
              <a:gd name="f4437" fmla="val 3514422"/>
              <a:gd name="f4438" fmla="val 3539091"/>
              <a:gd name="f4439" fmla="val 3731076"/>
              <a:gd name="f4440" fmla="val 3549194"/>
              <a:gd name="f4441" fmla="val 3738184"/>
              <a:gd name="f4442" fmla="val 3559532"/>
              <a:gd name="f4443" fmla="val 3745114"/>
              <a:gd name="f4444" fmla="val 3570105"/>
              <a:gd name="f4445" fmla="val 3752046"/>
              <a:gd name="f4446" fmla="val 3580678"/>
              <a:gd name="f4447" fmla="val 3758213"/>
              <a:gd name="f4448" fmla="val 3591016"/>
              <a:gd name="f4449" fmla="val 3763617"/>
              <a:gd name="f4450" fmla="val 3601118"/>
              <a:gd name="f4451" fmla="val 3576096"/>
              <a:gd name="f4452" fmla="val 3778301"/>
              <a:gd name="f4453" fmla="val 3566933"/>
              <a:gd name="f4454" fmla="val 3772545"/>
              <a:gd name="f4455" fmla="val 3557065"/>
              <a:gd name="f4456" fmla="val 3546492"/>
              <a:gd name="f4457" fmla="val 3758917"/>
              <a:gd name="f4458" fmla="val 3535919"/>
              <a:gd name="f4459" fmla="val 3750929"/>
              <a:gd name="f4460" fmla="val 3525229"/>
              <a:gd name="f4461" fmla="val 3511566"/>
              <a:gd name="f4462" fmla="val 3606368"/>
              <a:gd name="f4463" fmla="val 3619056"/>
              <a:gd name="f4464" fmla="val 7834494"/>
              <a:gd name="f4465" fmla="val 3651831"/>
              <a:gd name="f4466" fmla="val 3636678"/>
              <a:gd name="f4467" fmla="val 3748396"/>
              <a:gd name="f4468" fmla="val 3768601"/>
              <a:gd name="f4469" fmla="val 7885830"/>
              <a:gd name="f4470" fmla="val 3778704"/>
              <a:gd name="f4471" fmla="val 7906036"/>
              <a:gd name="f4472" fmla="val 7972292"/>
              <a:gd name="f4473" fmla="val 7919780"/>
              <a:gd name="f4474" fmla="val 7908738"/>
              <a:gd name="f4475" fmla="val 3742875"/>
              <a:gd name="f4476" fmla="val 3731832"/>
              <a:gd name="f4477" fmla="val 3627161"/>
              <a:gd name="f4478" fmla="val 7951499"/>
              <a:gd name="f4479" fmla="val 3609188"/>
              <a:gd name="f4480" fmla="val 7949619"/>
              <a:gd name="f4481" fmla="val 3619291"/>
              <a:gd name="f4482" fmla="val 7946154"/>
              <a:gd name="f4483" fmla="val 3630804"/>
              <a:gd name="f4484" fmla="val 7941102"/>
              <a:gd name="f4485" fmla="val 3643726"/>
              <a:gd name="f4486" fmla="val 7936051"/>
              <a:gd name="f4487" fmla="val 3656648"/>
              <a:gd name="f4488" fmla="val 7929413"/>
              <a:gd name="f4489" fmla="val 3670862"/>
              <a:gd name="f4490" fmla="val 3686369"/>
              <a:gd name="f4491" fmla="val 7943393"/>
              <a:gd name="f4492" fmla="val 3701523"/>
              <a:gd name="f4493" fmla="val 7951616"/>
              <a:gd name="f4494" fmla="val 3685077"/>
              <a:gd name="f4495" fmla="val 7958958"/>
              <a:gd name="f4496" fmla="val 3668102"/>
              <a:gd name="f4497" fmla="val 7965419"/>
              <a:gd name="f4498" fmla="val 3650598"/>
              <a:gd name="f4499" fmla="val 7971881"/>
              <a:gd name="f4500" fmla="val 3633094"/>
              <a:gd name="f4501" fmla="val 7977343"/>
              <a:gd name="f4502" fmla="val 3615179"/>
              <a:gd name="f4503" fmla="val 7981807"/>
              <a:gd name="f4504" fmla="val 3596853"/>
              <a:gd name="f4505" fmla="val 3573593"/>
              <a:gd name="f4506" fmla="val 2105737"/>
              <a:gd name="f4507" fmla="val 3504600"/>
              <a:gd name="f4508" fmla="val 3511296"/>
              <a:gd name="f4509" fmla="val 3541604"/>
              <a:gd name="f4510" fmla="val 2093401"/>
              <a:gd name="f4511" fmla="val 3537727"/>
              <a:gd name="f4512" fmla="val 3547830"/>
              <a:gd name="f4513" fmla="val 2086647"/>
              <a:gd name="f4514" fmla="val 3558110"/>
              <a:gd name="f4515" fmla="val 2081595"/>
              <a:gd name="f4516" fmla="val 3568564"/>
              <a:gd name="f4517" fmla="val 2076544"/>
              <a:gd name="f4518" fmla="val 3579020"/>
              <a:gd name="f4519" fmla="val 2069906"/>
              <a:gd name="f4520" fmla="val 3590239"/>
              <a:gd name="f4521" fmla="val 2061683"/>
              <a:gd name="f4522" fmla="val 3602222"/>
              <a:gd name="f4523" fmla="val 3560988"/>
              <a:gd name="f4524" fmla="val 2034194"/>
              <a:gd name="f4525" fmla="val 3623014"/>
              <a:gd name="f4526" fmla="val 3651443"/>
              <a:gd name="f4527" fmla="val 2030963"/>
              <a:gd name="f4528" fmla="val 3676407"/>
              <a:gd name="f4529" fmla="val 2024502"/>
              <a:gd name="f4530" fmla="val 3697905"/>
              <a:gd name="f4531" fmla="val 2018041"/>
              <a:gd name="f4532" fmla="val 3719402"/>
              <a:gd name="f4533" fmla="val 3737552"/>
              <a:gd name="f4534" fmla="val 3752354"/>
              <a:gd name="f4535" fmla="val 2013753"/>
              <a:gd name="f4536" fmla="val 3775615"/>
              <a:gd name="f4537" fmla="val 2030200"/>
              <a:gd name="f4538" fmla="val 3757993"/>
              <a:gd name="f4539" fmla="val 2042300"/>
              <a:gd name="f4540" fmla="val 3736202"/>
              <a:gd name="f4541" fmla="val 2050053"/>
              <a:gd name="f4542" fmla="val 3710240"/>
              <a:gd name="f4543" fmla="val 2057806"/>
              <a:gd name="f4544" fmla="val 3684278"/>
              <a:gd name="f4545" fmla="val 3654263"/>
              <a:gd name="f4546" fmla="val 3620195"/>
              <a:gd name="f4547" fmla="val 2074018"/>
              <a:gd name="f4548" fmla="val 3633940"/>
              <a:gd name="f4549" fmla="val 2078482"/>
              <a:gd name="f4550" fmla="val 3628066"/>
              <a:gd name="f4551" fmla="val 2082887"/>
              <a:gd name="f4552" fmla="val 3621605"/>
              <a:gd name="f4553" fmla="val 2087234"/>
              <a:gd name="f4554" fmla="val 3614556"/>
              <a:gd name="f4555" fmla="val 2091580"/>
              <a:gd name="f4556" fmla="val 3607508"/>
              <a:gd name="f4557" fmla="val 2095927"/>
              <a:gd name="f4558" fmla="val 3599813"/>
              <a:gd name="f4559" fmla="val 2100274"/>
              <a:gd name="f4560" fmla="val 3591472"/>
              <a:gd name="f4561" fmla="val 2104621"/>
              <a:gd name="f4562" fmla="val 3583132"/>
              <a:gd name="f4563" fmla="val 2108908"/>
              <a:gd name="f4564" fmla="val 3573968"/>
              <a:gd name="f4565" fmla="val 2113138"/>
              <a:gd name="f4566" fmla="val 3563983"/>
              <a:gd name="f4567" fmla="val 2117367"/>
              <a:gd name="f4568" fmla="val 3553997"/>
              <a:gd name="f4569" fmla="val 2121831"/>
              <a:gd name="f4570" fmla="val 3542897"/>
              <a:gd name="f4571" fmla="val 2126530"/>
              <a:gd name="f4572" fmla="val 3530679"/>
              <a:gd name="f4573" fmla="val 11790911"/>
              <a:gd name="f4574" fmla="val 3503189"/>
              <a:gd name="f4575" fmla="val 3507418"/>
              <a:gd name="f4576" fmla="val 11775757"/>
              <a:gd name="f4577" fmla="val 11776227"/>
              <a:gd name="f4578" fmla="val 3540077"/>
              <a:gd name="f4579" fmla="val 11776462"/>
              <a:gd name="f4580" fmla="val 3542426"/>
              <a:gd name="f4581" fmla="val 3544776"/>
              <a:gd name="f4582" fmla="val 3546890"/>
              <a:gd name="f4583" fmla="val 3549005"/>
              <a:gd name="f4584" fmla="val 3551119"/>
              <a:gd name="f4585" fmla="val 3556288"/>
              <a:gd name="f4586" fmla="val 3561457"/>
              <a:gd name="f4587" fmla="val 3566626"/>
              <a:gd name="f4588" fmla="val 11775287"/>
              <a:gd name="f4589" fmla="val 3571795"/>
              <a:gd name="f4590" fmla="val 11774465"/>
              <a:gd name="f4591" fmla="val 3577669"/>
              <a:gd name="f4592" fmla="val 11773290"/>
              <a:gd name="f4593" fmla="val 3584247"/>
              <a:gd name="f4594" fmla="val 11676725"/>
              <a:gd name="f4595" fmla="val 11769061"/>
              <a:gd name="f4596" fmla="val 11765301"/>
              <a:gd name="f4597" fmla="val 3646039"/>
              <a:gd name="f4598" fmla="val 11756608"/>
              <a:gd name="f4599" fmla="val 3672471"/>
              <a:gd name="f4600" fmla="val 11742981"/>
              <a:gd name="f4601" fmla="val 3693852"/>
              <a:gd name="f4602" fmla="val 11729354"/>
              <a:gd name="f4603" fmla="val 3715232"/>
              <a:gd name="f4604" fmla="val 11710558"/>
              <a:gd name="f4605" fmla="val 3731561"/>
              <a:gd name="f4606" fmla="val 11686593"/>
              <a:gd name="f4607" fmla="val 3742838"/>
              <a:gd name="f4608" fmla="val 11701748"/>
              <a:gd name="f4609" fmla="val 3768918"/>
              <a:gd name="f4610" fmla="val 11736520"/>
              <a:gd name="f4611" fmla="val 3753177"/>
              <a:gd name="f4612" fmla="val 11762482"/>
              <a:gd name="f4613" fmla="val 3724982"/>
              <a:gd name="f4614" fmla="val 11779633"/>
              <a:gd name="f4615" fmla="val 3684336"/>
              <a:gd name="f4616" fmla="val 11796785"/>
              <a:gd name="f4617" fmla="val 3643690"/>
              <a:gd name="f4618" fmla="val 11805595"/>
              <a:gd name="f4619" fmla="val 3589299"/>
              <a:gd name="f4620" fmla="val 3521163"/>
              <a:gd name="f4621" fmla="val 2434006"/>
              <a:gd name="f4622" fmla="val 3494907"/>
              <a:gd name="f4623" fmla="val 2417324"/>
              <a:gd name="f4624" fmla="val 3586772"/>
              <a:gd name="f4625" fmla="val 2377030"/>
              <a:gd name="f4626" fmla="val 3639049"/>
              <a:gd name="f4627" fmla="val 2313124"/>
              <a:gd name="f4628" fmla="val 3651736"/>
              <a:gd name="f4629" fmla="val 2321230"/>
              <a:gd name="f4630" fmla="val 3684864"/>
              <a:gd name="f4631" fmla="val 2358822"/>
              <a:gd name="f4632" fmla="val 3674292"/>
              <a:gd name="f4633" fmla="val 2388661"/>
              <a:gd name="f4634" fmla="val 3655143"/>
              <a:gd name="f4635" fmla="val 3627419"/>
              <a:gd name="f4636" fmla="val 2432831"/>
              <a:gd name="f4637" fmla="val 3599695"/>
              <a:gd name="f4638" fmla="val 2448455"/>
              <a:gd name="f4639" fmla="val 3562807"/>
              <a:gd name="f4640" fmla="val 2457618"/>
              <a:gd name="f4641" fmla="val 3516758"/>
              <a:gd name="f4642" fmla="val 9134845"/>
              <a:gd name="f4643" fmla="val 9118163"/>
              <a:gd name="f4644" fmla="val 9077869"/>
              <a:gd name="f4645" fmla="val 9013963"/>
              <a:gd name="f4646" fmla="val 9022069"/>
              <a:gd name="f4647" fmla="val 9059661"/>
              <a:gd name="f4648" fmla="val 9089499"/>
              <a:gd name="f4649" fmla="val 9133670"/>
              <a:gd name="f4650" fmla="val 9149294"/>
              <a:gd name="f4651" fmla="val 9158457"/>
              <a:gd name="f4652" fmla="val 5641446"/>
              <a:gd name="f4653" fmla="val 3482406"/>
              <a:gd name="f4654" fmla="val 5637922"/>
              <a:gd name="f4655" fmla="val 3515769"/>
              <a:gd name="f4656" fmla="val 5632107"/>
              <a:gd name="f4657" fmla="val 3545666"/>
              <a:gd name="f4658" fmla="val 5624002"/>
              <a:gd name="f4659" fmla="val 3572098"/>
              <a:gd name="f4660" fmla="val 5615896"/>
              <a:gd name="f4661" fmla="val 3598530"/>
              <a:gd name="f4662" fmla="val 5604794"/>
              <a:gd name="f4663" fmla="val 3621379"/>
              <a:gd name="f4664" fmla="val 3640645"/>
              <a:gd name="f4665" fmla="val 5611490"/>
              <a:gd name="f4666" fmla="val 3660028"/>
              <a:gd name="f4667" fmla="val 5629581"/>
              <a:gd name="f4668" fmla="val 3632304"/>
              <a:gd name="f4669" fmla="val 5642386"/>
              <a:gd name="f4670" fmla="val 3602936"/>
              <a:gd name="f4671" fmla="val 5649904"/>
              <a:gd name="f4672" fmla="val 3571922"/>
              <a:gd name="f4673" fmla="val 5698187"/>
              <a:gd name="f4674" fmla="val 5692548"/>
              <a:gd name="f4675" fmla="val 3656269"/>
              <a:gd name="f4676" fmla="val 5665881"/>
              <a:gd name="f4677" fmla="val 3721468"/>
              <a:gd name="f4678" fmla="val 5618186"/>
              <a:gd name="f4679" fmla="val 3767518"/>
              <a:gd name="f4680" fmla="val 5634751"/>
              <a:gd name="f4681" fmla="val 3792188"/>
              <a:gd name="f4682" fmla="val 5661299"/>
              <a:gd name="f4683" fmla="val 3767283"/>
              <a:gd name="f4684" fmla="val 5682504"/>
              <a:gd name="f4685" fmla="val 3735858"/>
              <a:gd name="f4686" fmla="val 5698363"/>
              <a:gd name="f4687" fmla="val 3697914"/>
              <a:gd name="f4688" fmla="val 5714222"/>
              <a:gd name="f4689" fmla="val 3659970"/>
              <a:gd name="f4690" fmla="val 5724619"/>
              <a:gd name="f4691" fmla="val 3614330"/>
              <a:gd name="f4692" fmla="val 5729552"/>
              <a:gd name="f4693" fmla="val 3560997"/>
              <a:gd name="f4694" fmla="val 5713341"/>
              <a:gd name="f4695" fmla="val 3537385"/>
              <a:gd name="f4696" fmla="val 3541614"/>
              <a:gd name="f4697" fmla="val 5659890"/>
              <a:gd name="f4698" fmla="val 3531042"/>
              <a:gd name="f4699" fmla="val 5662357"/>
              <a:gd name="f4700" fmla="val 3521525"/>
              <a:gd name="f4701" fmla="val 5664002"/>
              <a:gd name="f4702" fmla="val 3513067"/>
              <a:gd name="f4703" fmla="val 5665647"/>
              <a:gd name="f4704" fmla="val 3504609"/>
              <a:gd name="f4705" fmla="val 5667408"/>
              <a:gd name="f4706" fmla="val 3497561"/>
              <a:gd name="f4707" fmla="val 5669288"/>
              <a:gd name="f4708" fmla="val 3491921"/>
              <a:gd name="f4709" fmla="val 645584"/>
              <a:gd name="f4710" fmla="val 642060"/>
              <a:gd name="f4711" fmla="val 636245"/>
              <a:gd name="f4712" fmla="val 628139"/>
              <a:gd name="f4713" fmla="val 620033"/>
              <a:gd name="f4714" fmla="val 608932"/>
              <a:gd name="f4715" fmla="val 615628"/>
              <a:gd name="f4716" fmla="val 633719"/>
              <a:gd name="f4717" fmla="val 646524"/>
              <a:gd name="f4718" fmla="val 654042"/>
              <a:gd name="f4719" fmla="val 702325"/>
              <a:gd name="f4720" fmla="val 696686"/>
              <a:gd name="f4721" fmla="val 670019"/>
              <a:gd name="f4722" fmla="val 622324"/>
              <a:gd name="f4723" fmla="val 638888"/>
              <a:gd name="f4724" fmla="val 665438"/>
              <a:gd name="f4725" fmla="val 686642"/>
              <a:gd name="f4726" fmla="val 702501"/>
              <a:gd name="f4727" fmla="val 718360"/>
              <a:gd name="f4728" fmla="val 728757"/>
              <a:gd name="f4729" fmla="val 733691"/>
              <a:gd name="f4730" fmla="val 717479"/>
              <a:gd name="f4731" fmla="val 664028"/>
              <a:gd name="f4732" fmla="val 3531041"/>
              <a:gd name="f4733" fmla="val 666495"/>
              <a:gd name="f4734" fmla="val 668140"/>
              <a:gd name="f4735" fmla="val 669784"/>
              <a:gd name="f4736" fmla="val 671546"/>
              <a:gd name="f4737" fmla="val 673426"/>
              <a:gd name="f4738" fmla="val 9877692"/>
              <a:gd name="f4739" fmla="val 9874168"/>
              <a:gd name="f4740" fmla="val 9868353"/>
              <a:gd name="f4741" fmla="val 9860247"/>
              <a:gd name="f4742" fmla="val 9852142"/>
              <a:gd name="f4743" fmla="val 9841040"/>
              <a:gd name="f4744" fmla="val 9847736"/>
              <a:gd name="f4745" fmla="val 9865827"/>
              <a:gd name="f4746" fmla="val 9878632"/>
              <a:gd name="f4747" fmla="val 3602935"/>
              <a:gd name="f4748" fmla="val 9886151"/>
              <a:gd name="f4749" fmla="val 9934433"/>
              <a:gd name="f4750" fmla="val 9928794"/>
              <a:gd name="f4751" fmla="val 9902127"/>
              <a:gd name="f4752" fmla="val 3721467"/>
              <a:gd name="f4753" fmla="val 9854432"/>
              <a:gd name="f4754" fmla="val 9870996"/>
              <a:gd name="f4755" fmla="val 9897546"/>
              <a:gd name="f4756" fmla="val 9918750"/>
              <a:gd name="f4757" fmla="val 9934609"/>
              <a:gd name="f4758" fmla="val 9950468"/>
              <a:gd name="f4759" fmla="val 3659969"/>
              <a:gd name="f4760" fmla="val 9960865"/>
              <a:gd name="f4761" fmla="val 9965799"/>
              <a:gd name="f4762" fmla="val 9949587"/>
              <a:gd name="f4763" fmla="val 3537384"/>
              <a:gd name="f4764" fmla="val 3541613"/>
              <a:gd name="f4765" fmla="val 9896136"/>
              <a:gd name="f4766" fmla="val 9898603"/>
              <a:gd name="f4767" fmla="val 9900248"/>
              <a:gd name="f4768" fmla="val 9901892"/>
              <a:gd name="f4769" fmla="val 9903654"/>
              <a:gd name="f4770" fmla="val 3497560"/>
              <a:gd name="f4771" fmla="val 9905534"/>
              <a:gd name="f4772" fmla="val 3464615"/>
              <a:gd name="f4773" fmla="val 3489285"/>
              <a:gd name="f4774" fmla="val 11212969"/>
              <a:gd name="f4775" fmla="val 3499388"/>
              <a:gd name="f4776" fmla="val 11220076"/>
              <a:gd name="f4777" fmla="val 3509726"/>
              <a:gd name="f4778" fmla="val 11227007"/>
              <a:gd name="f4779" fmla="val 3520299"/>
              <a:gd name="f4780" fmla="val 11233938"/>
              <a:gd name="f4781" fmla="val 3530871"/>
              <a:gd name="f4782" fmla="val 11240105"/>
              <a:gd name="f4783" fmla="val 3541209"/>
              <a:gd name="f4784" fmla="val 11245509"/>
              <a:gd name="f4785" fmla="val 3551312"/>
              <a:gd name="f4786" fmla="val 3526290"/>
              <a:gd name="f4787" fmla="val 11260194"/>
              <a:gd name="f4788" fmla="val 3517127"/>
              <a:gd name="f4789" fmla="val 11254437"/>
              <a:gd name="f4790" fmla="val 3507259"/>
              <a:gd name="f4791" fmla="val 3496686"/>
              <a:gd name="f4792" fmla="val 11240810"/>
              <a:gd name="f4793" fmla="val 3486114"/>
              <a:gd name="f4794" fmla="val 11232822"/>
              <a:gd name="f4795" fmla="val 3475423"/>
              <a:gd name="f4796" fmla="val 3435699"/>
              <a:gd name="f4797" fmla="val 3460369"/>
              <a:gd name="f4798" fmla="val 9019837"/>
              <a:gd name="f4799" fmla="val 3470472"/>
              <a:gd name="f4800" fmla="val 9026944"/>
              <a:gd name="f4801" fmla="val 3480810"/>
              <a:gd name="f4802" fmla="val 9033875"/>
              <a:gd name="f4803" fmla="val 3491383"/>
              <a:gd name="f4804" fmla="val 9040806"/>
              <a:gd name="f4805" fmla="val 3501955"/>
              <a:gd name="f4806" fmla="val 9046973"/>
              <a:gd name="f4807" fmla="val 3512293"/>
              <a:gd name="f4808" fmla="val 9052377"/>
              <a:gd name="f4809" fmla="val 3522396"/>
              <a:gd name="f4810" fmla="val 3497374"/>
              <a:gd name="f4811" fmla="val 9067062"/>
              <a:gd name="f4812" fmla="val 3488211"/>
              <a:gd name="f4813" fmla="val 9061305"/>
              <a:gd name="f4814" fmla="val 3478343"/>
              <a:gd name="f4815" fmla="val 3467770"/>
              <a:gd name="f4816" fmla="val 9047678"/>
              <a:gd name="f4817" fmla="val 3457197"/>
              <a:gd name="f4818" fmla="val 9039690"/>
              <a:gd name="f4819" fmla="val 3446507"/>
              <a:gd name="f4820" fmla="val 3460370"/>
              <a:gd name="f4821" fmla="val 2318998"/>
              <a:gd name="f4822" fmla="val 3470473"/>
              <a:gd name="f4823" fmla="val 2326105"/>
              <a:gd name="f4824" fmla="val 2333036"/>
              <a:gd name="f4825" fmla="val 2339967"/>
              <a:gd name="f4826" fmla="val 2346134"/>
              <a:gd name="f4827" fmla="val 2351538"/>
              <a:gd name="f4828" fmla="val 2366223"/>
              <a:gd name="f4829" fmla="val 2360466"/>
              <a:gd name="f4830" fmla="val 3467771"/>
              <a:gd name="f4831" fmla="val 2346839"/>
              <a:gd name="f4832" fmla="val 3457198"/>
              <a:gd name="f4833" fmla="val 2338851"/>
              <a:gd name="f4834" fmla="val 4851316"/>
              <a:gd name="f4835" fmla="val 3428400"/>
              <a:gd name="f4836" fmla="val 3435095"/>
              <a:gd name="f4837" fmla="val 3465404"/>
              <a:gd name="f4838" fmla="val 4838982"/>
              <a:gd name="f4839" fmla="val 3461527"/>
              <a:gd name="f4840" fmla="val 3471630"/>
              <a:gd name="f4841" fmla="val 4832227"/>
              <a:gd name="f4842" fmla="val 3481909"/>
              <a:gd name="f4843" fmla="val 4827176"/>
              <a:gd name="f4844" fmla="val 3492364"/>
              <a:gd name="f4845" fmla="val 4822124"/>
              <a:gd name="f4846" fmla="val 3502820"/>
              <a:gd name="f4847" fmla="val 4815487"/>
              <a:gd name="f4848" fmla="val 3514038"/>
              <a:gd name="f4849" fmla="val 4807264"/>
              <a:gd name="f4850" fmla="val 3526022"/>
              <a:gd name="f4851" fmla="val 3484787"/>
              <a:gd name="f4852" fmla="val 4779775"/>
              <a:gd name="f4853" fmla="val 3546814"/>
              <a:gd name="f4854" fmla="val 3575243"/>
              <a:gd name="f4855" fmla="val 4776544"/>
              <a:gd name="f4856" fmla="val 3600206"/>
              <a:gd name="f4857" fmla="val 4770082"/>
              <a:gd name="f4858" fmla="val 3621704"/>
              <a:gd name="f4859" fmla="val 4763621"/>
              <a:gd name="f4860" fmla="val 3643202"/>
              <a:gd name="f4861" fmla="val 3661352"/>
              <a:gd name="f4862" fmla="val 3676154"/>
              <a:gd name="f4863" fmla="val 4759333"/>
              <a:gd name="f4864" fmla="val 3699414"/>
              <a:gd name="f4865" fmla="val 4775780"/>
              <a:gd name="f4866" fmla="val 3681793"/>
              <a:gd name="f4867" fmla="val 4787879"/>
              <a:gd name="f4868" fmla="val 3660002"/>
              <a:gd name="f4869" fmla="val 4795633"/>
              <a:gd name="f4870" fmla="val 3634039"/>
              <a:gd name="f4871" fmla="val 4803387"/>
              <a:gd name="f4872" fmla="val 3608077"/>
              <a:gd name="f4873" fmla="val 3578063"/>
              <a:gd name="f4874" fmla="val 3543995"/>
              <a:gd name="f4875" fmla="val 4819599"/>
              <a:gd name="f4876" fmla="val 3557739"/>
              <a:gd name="f4877" fmla="val 4824062"/>
              <a:gd name="f4878" fmla="val 3551866"/>
              <a:gd name="f4879" fmla="val 4828467"/>
              <a:gd name="f4880" fmla="val 3545405"/>
              <a:gd name="f4881" fmla="val 4832814"/>
              <a:gd name="f4882" fmla="val 3538356"/>
              <a:gd name="f4883" fmla="val 4837161"/>
              <a:gd name="f4884" fmla="val 3531307"/>
              <a:gd name="f4885" fmla="val 4841507"/>
              <a:gd name="f4886" fmla="val 3523613"/>
              <a:gd name="f4887" fmla="val 4845854"/>
              <a:gd name="f4888" fmla="val 3515272"/>
              <a:gd name="f4889" fmla="val 4850200"/>
              <a:gd name="f4890" fmla="val 3506932"/>
              <a:gd name="f4891" fmla="val 4854488"/>
              <a:gd name="f4892" fmla="val 3497768"/>
              <a:gd name="f4893" fmla="val 4858717"/>
              <a:gd name="f4894" fmla="val 3487783"/>
              <a:gd name="f4895" fmla="val 4862947"/>
              <a:gd name="f4896" fmla="val 3477798"/>
              <a:gd name="f4897" fmla="val 4867410"/>
              <a:gd name="f4898" fmla="val 3466696"/>
              <a:gd name="f4899" fmla="val 4872110"/>
              <a:gd name="f4900" fmla="val 3454479"/>
              <a:gd name="f4901" fmla="val 7136756"/>
              <a:gd name="f4902" fmla="val 3174295"/>
              <a:gd name="f4903" fmla="val 3178524"/>
              <a:gd name="f4904" fmla="val 3208833"/>
              <a:gd name="f4905" fmla="val 7121602"/>
              <a:gd name="f4906" fmla="val 7122072"/>
              <a:gd name="f4907" fmla="val 3211183"/>
              <a:gd name="f4908" fmla="val 7122307"/>
              <a:gd name="f4909" fmla="val 3213532"/>
              <a:gd name="f4910" fmla="val 3215882"/>
              <a:gd name="f4911" fmla="val 3217996"/>
              <a:gd name="f4912" fmla="val 3220111"/>
              <a:gd name="f4913" fmla="val 3222225"/>
              <a:gd name="f4914" fmla="val 3227394"/>
              <a:gd name="f4915" fmla="val 3232563"/>
              <a:gd name="f4916" fmla="val 3237732"/>
              <a:gd name="f4917" fmla="val 7121132"/>
              <a:gd name="f4918" fmla="val 3242901"/>
              <a:gd name="f4919" fmla="val 7120310"/>
              <a:gd name="f4920" fmla="val 3248775"/>
              <a:gd name="f4921" fmla="val 7119135"/>
              <a:gd name="f4922" fmla="val 3255353"/>
              <a:gd name="f4923" fmla="val 7022571"/>
              <a:gd name="f4924" fmla="val 3285662"/>
              <a:gd name="f4925" fmla="val 7114906"/>
              <a:gd name="f4926" fmla="val 7111147"/>
              <a:gd name="f4927" fmla="val 3317145"/>
              <a:gd name="f4928" fmla="val 7102454"/>
              <a:gd name="f4929" fmla="val 3343577"/>
              <a:gd name="f4930" fmla="val 7088826"/>
              <a:gd name="f4931" fmla="val 3364958"/>
              <a:gd name="f4932" fmla="val 7075199"/>
              <a:gd name="f4933" fmla="val 3386338"/>
              <a:gd name="f4934" fmla="val 7056403"/>
              <a:gd name="f4935" fmla="val 3402667"/>
              <a:gd name="f4936" fmla="val 7032438"/>
              <a:gd name="f4937" fmla="val 3413944"/>
              <a:gd name="f4938" fmla="val 7047593"/>
              <a:gd name="f4939" fmla="val 3440024"/>
              <a:gd name="f4940" fmla="val 7082365"/>
              <a:gd name="f4941" fmla="val 3424283"/>
              <a:gd name="f4942" fmla="val 7108327"/>
              <a:gd name="f4943" fmla="val 3396088"/>
              <a:gd name="f4944" fmla="val 7125479"/>
              <a:gd name="f4945" fmla="val 3355442"/>
              <a:gd name="f4946" fmla="val 7142630"/>
              <a:gd name="f4947" fmla="val 3314796"/>
              <a:gd name="f4948" fmla="val 7151441"/>
              <a:gd name="f4949" fmla="val 3260405"/>
              <a:gd name="f4950" fmla="val 3192269"/>
              <a:gd name="f4951" fmla="val 1989788"/>
              <a:gd name="f4952" fmla="val 3155622"/>
              <a:gd name="f4953" fmla="val 3182055"/>
              <a:gd name="f4954" fmla="val 2045119"/>
              <a:gd name="f4955" fmla="val 3285315"/>
              <a:gd name="f4956" fmla="val 3311395"/>
              <a:gd name="f4957" fmla="val 2108203"/>
              <a:gd name="f4958" fmla="val 2068379"/>
              <a:gd name="f4959" fmla="val 3152481"/>
              <a:gd name="f4960" fmla="val 344452"/>
              <a:gd name="f4961" fmla="val 354907"/>
              <a:gd name="f4962" fmla="val 3156474"/>
              <a:gd name="f4963" fmla="val 3164462"/>
              <a:gd name="f4964" fmla="val 369944"/>
              <a:gd name="f4965" fmla="val 3172451"/>
              <a:gd name="f4966" fmla="val 373704"/>
              <a:gd name="f4967" fmla="val 3183845"/>
              <a:gd name="f4968" fmla="val 3198648"/>
              <a:gd name="f4969" fmla="val 3212039"/>
              <a:gd name="f4970" fmla="val 3222671"/>
              <a:gd name="f4971" fmla="val 3230542"/>
              <a:gd name="f4972" fmla="val 3238413"/>
              <a:gd name="f4973" fmla="val 3242348"/>
              <a:gd name="f4974" fmla="val 318138"/>
              <a:gd name="f4975" fmla="val 307800"/>
              <a:gd name="f4976" fmla="val 3238236"/>
              <a:gd name="f4977" fmla="val 300047"/>
              <a:gd name="f4978" fmla="val 3230013"/>
              <a:gd name="f4979" fmla="val 292293"/>
              <a:gd name="f4980" fmla="val 3221791"/>
              <a:gd name="f4981" fmla="val 3210865"/>
              <a:gd name="f4982" fmla="val 3197238"/>
              <a:gd name="f4983" fmla="val 292352"/>
              <a:gd name="f4984" fmla="val 3173038"/>
              <a:gd name="f4985" fmla="val 300223"/>
              <a:gd name="f4986" fmla="val 3164815"/>
              <a:gd name="f4987" fmla="val 308094"/>
              <a:gd name="f4988" fmla="val 3156591"/>
              <a:gd name="f4989" fmla="val 331765"/>
              <a:gd name="f4990" fmla="val 3126400"/>
              <a:gd name="f4991" fmla="val 308270"/>
              <a:gd name="f4992" fmla="val 289885"/>
              <a:gd name="f4993" fmla="val 3133155"/>
              <a:gd name="f4994" fmla="val 276610"/>
              <a:gd name="f4995" fmla="val 3146664"/>
              <a:gd name="f4996" fmla="val 263336"/>
              <a:gd name="f4997" fmla="val 3160174"/>
              <a:gd name="f4998" fmla="val 3178676"/>
              <a:gd name="f4999" fmla="val 3202171"/>
              <a:gd name="f5000" fmla="val 3212509"/>
              <a:gd name="f5001" fmla="val 258343"/>
              <a:gd name="f5002" fmla="val 3223141"/>
              <a:gd name="f5003" fmla="val 261632"/>
              <a:gd name="f5004" fmla="val 3234066"/>
              <a:gd name="f5005" fmla="val 264922"/>
              <a:gd name="f5006" fmla="val 3244991"/>
              <a:gd name="f5007" fmla="val 270090"/>
              <a:gd name="f5008" fmla="val 3256504"/>
              <a:gd name="f5009" fmla="val 277139"/>
              <a:gd name="f5010" fmla="val 3268603"/>
              <a:gd name="f5011" fmla="val 3280704"/>
              <a:gd name="f5012" fmla="val 3293567"/>
              <a:gd name="f5013" fmla="val 304099"/>
              <a:gd name="f5014" fmla="val 3307194"/>
              <a:gd name="f5015" fmla="val 315025"/>
              <a:gd name="f5016" fmla="val 3320821"/>
              <a:gd name="f5017" fmla="val 328123"/>
              <a:gd name="f5018" fmla="val 3335388"/>
              <a:gd name="f5019" fmla="val 343395"/>
              <a:gd name="f5020" fmla="val 3350895"/>
              <a:gd name="f5021" fmla="val 385333"/>
              <a:gd name="f5022" fmla="val 368417"/>
              <a:gd name="f5023" fmla="val 3334448"/>
              <a:gd name="f5024" fmla="val 353791"/>
              <a:gd name="f5025" fmla="val 3319059"/>
              <a:gd name="f5026" fmla="val 341457"/>
              <a:gd name="f5027" fmla="val 3304727"/>
              <a:gd name="f5028" fmla="val 329122"/>
              <a:gd name="f5029" fmla="val 3290396"/>
              <a:gd name="f5030" fmla="val 318490"/>
              <a:gd name="f5031" fmla="val 3276768"/>
              <a:gd name="f5032" fmla="val 3263846"/>
              <a:gd name="f5033" fmla="val 317785"/>
              <a:gd name="f5034" fmla="val 3267605"/>
              <a:gd name="f5035" fmla="val 3269484"/>
              <a:gd name="f5036" fmla="val 336699"/>
              <a:gd name="f5037" fmla="val 346802"/>
              <a:gd name="f5038" fmla="val 356082"/>
              <a:gd name="f5039" fmla="val 3267722"/>
              <a:gd name="f5040" fmla="val 3264199"/>
              <a:gd name="f5041" fmla="val 372999"/>
              <a:gd name="f5042" fmla="val 3260674"/>
              <a:gd name="f5043" fmla="val 3255740"/>
              <a:gd name="f5044" fmla="val 386215"/>
              <a:gd name="f5045" fmla="val 3249397"/>
              <a:gd name="f5046" fmla="val 392206"/>
              <a:gd name="f5047" fmla="val 3243053"/>
              <a:gd name="f5048" fmla="val 396905"/>
              <a:gd name="f5049" fmla="val 3235593"/>
              <a:gd name="f5050" fmla="val 400312"/>
              <a:gd name="f5051" fmla="val 3227017"/>
              <a:gd name="f5052" fmla="val 403718"/>
              <a:gd name="f5053" fmla="val 3218442"/>
              <a:gd name="f5054" fmla="val 405422"/>
              <a:gd name="f5055" fmla="val 3209103"/>
              <a:gd name="f5056" fmla="val 3198999"/>
              <a:gd name="f5057" fmla="val 3187957"/>
              <a:gd name="f5058" fmla="val 403660"/>
              <a:gd name="f5059" fmla="val 3177972"/>
              <a:gd name="f5060" fmla="val 400135"/>
              <a:gd name="f5061" fmla="val 3169044"/>
              <a:gd name="f5062" fmla="val 396611"/>
              <a:gd name="f5063" fmla="val 3160116"/>
              <a:gd name="f5064" fmla="val 391560"/>
              <a:gd name="f5065" fmla="val 384981"/>
              <a:gd name="f5066" fmla="val 3146136"/>
              <a:gd name="f5067" fmla="val 378403"/>
              <a:gd name="f5068" fmla="val 3139793"/>
              <a:gd name="f5069" fmla="val 370590"/>
              <a:gd name="f5070" fmla="val 3134917"/>
              <a:gd name="f5071" fmla="val 361545"/>
              <a:gd name="f5072" fmla="val 3131510"/>
              <a:gd name="f5073" fmla="val 352499"/>
              <a:gd name="f5074" fmla="val 3128103"/>
              <a:gd name="f5075" fmla="val 342573"/>
              <a:gd name="f5076" fmla="val 3778771"/>
              <a:gd name="f5077" fmla="val 3122810"/>
              <a:gd name="f5078" fmla="val 3130916"/>
              <a:gd name="f5079" fmla="val 3769256"/>
              <a:gd name="f5080" fmla="val 3199639"/>
              <a:gd name="f5081" fmla="val 3220433"/>
              <a:gd name="f5082" fmla="val 3731898"/>
              <a:gd name="f5083" fmla="val 3246512"/>
              <a:gd name="f5084" fmla="val 3773485"/>
              <a:gd name="f5085" fmla="val 3224662"/>
              <a:gd name="f5086" fmla="val 3798154"/>
              <a:gd name="f5087" fmla="val 3367747"/>
              <a:gd name="f5088" fmla="val 3358231"/>
              <a:gd name="f5089" fmla="val 3793925"/>
              <a:gd name="f5090" fmla="val 3213737"/>
              <a:gd name="f5091" fmla="val 3834101"/>
              <a:gd name="f5092" fmla="val 3192944"/>
              <a:gd name="f5093" fmla="val 3814719"/>
              <a:gd name="f5094" fmla="val 3254970"/>
              <a:gd name="f5095" fmla="val 3270125"/>
              <a:gd name="f5096" fmla="val 3863001"/>
              <a:gd name="f5097" fmla="val 3177789"/>
              <a:gd name="f5098" fmla="val 3851723"/>
              <a:gd name="f5099" fmla="val 3159816"/>
              <a:gd name="f5100" fmla="val 3790049"/>
              <a:gd name="f5101" fmla="val 3190124"/>
              <a:gd name="f5102" fmla="val 3117877"/>
              <a:gd name="f5103" fmla="val 5976926"/>
              <a:gd name="f5104" fmla="val 3121637"/>
              <a:gd name="f5105" fmla="val 3129156"/>
              <a:gd name="f5106" fmla="val 3160873"/>
              <a:gd name="f5107" fmla="val 3155470"/>
              <a:gd name="f5108" fmla="val 3151534"/>
              <a:gd name="f5109" fmla="val 5985031"/>
              <a:gd name="f5110" fmla="val 3149067"/>
              <a:gd name="f5111" fmla="val 5994195"/>
              <a:gd name="f5112" fmla="val 3146600"/>
              <a:gd name="f5113" fmla="val 6003709"/>
              <a:gd name="f5114" fmla="val 3145367"/>
              <a:gd name="f5115" fmla="val 6013578"/>
              <a:gd name="f5116" fmla="val 6029084"/>
              <a:gd name="f5117" fmla="val 6041479"/>
              <a:gd name="f5118" fmla="val 3149539"/>
              <a:gd name="f5119" fmla="val 6050758"/>
              <a:gd name="f5120" fmla="val 3157878"/>
              <a:gd name="f5121" fmla="val 6060040"/>
              <a:gd name="f5122" fmla="val 3166219"/>
              <a:gd name="f5123" fmla="val 3177438"/>
              <a:gd name="f5124" fmla="val 3191535"/>
              <a:gd name="f5125" fmla="val 3205866"/>
              <a:gd name="f5126" fmla="val 6059688"/>
              <a:gd name="f5127" fmla="val 3216380"/>
              <a:gd name="f5128" fmla="val 3223077"/>
              <a:gd name="f5129" fmla="val 6039716"/>
              <a:gd name="f5130" fmla="val 3229773"/>
              <a:gd name="f5131" fmla="val 6024033"/>
              <a:gd name="f5132" fmla="val 3233121"/>
              <a:gd name="f5133" fmla="val 6002652"/>
              <a:gd name="f5134" fmla="val 6002417"/>
              <a:gd name="f5135" fmla="val 6001066"/>
              <a:gd name="f5136" fmla="val 3233003"/>
              <a:gd name="f5137" fmla="val 5998600"/>
              <a:gd name="f5138" fmla="val 3232768"/>
              <a:gd name="f5139" fmla="val 3232534"/>
              <a:gd name="f5140" fmla="val 5993726"/>
              <a:gd name="f5141" fmla="val 3232416"/>
              <a:gd name="f5142" fmla="val 5991375"/>
              <a:gd name="f5143" fmla="val 3254618"/>
              <a:gd name="f5144" fmla="val 6050583"/>
              <a:gd name="f5145" fmla="val 3315236"/>
              <a:gd name="f5146" fmla="val 3342020"/>
              <a:gd name="f5147" fmla="val 6088996"/>
              <a:gd name="f5148" fmla="val 3311712"/>
              <a:gd name="f5149" fmla="val 6032257"/>
              <a:gd name="f5150" fmla="val 3254971"/>
              <a:gd name="f5151" fmla="val 6052697"/>
              <a:gd name="f5152" fmla="val 3254031"/>
              <a:gd name="f5153" fmla="val 6068614"/>
              <a:gd name="f5154" fmla="val 3247746"/>
              <a:gd name="f5155" fmla="val 6080009"/>
              <a:gd name="f5156" fmla="val 3236116"/>
              <a:gd name="f5157" fmla="val 6091406"/>
              <a:gd name="f5158" fmla="val 3224486"/>
              <a:gd name="f5159" fmla="val 6097102"/>
              <a:gd name="f5160" fmla="val 3209038"/>
              <a:gd name="f5161" fmla="val 3189772"/>
              <a:gd name="f5162" fmla="val 3178730"/>
              <a:gd name="f5163" fmla="val 6095164"/>
              <a:gd name="f5164" fmla="val 3168803"/>
              <a:gd name="f5165" fmla="val 6091288"/>
              <a:gd name="f5166" fmla="val 3159993"/>
              <a:gd name="f5167" fmla="val 6087410"/>
              <a:gd name="f5168" fmla="val 3151182"/>
              <a:gd name="f5169" fmla="val 6081772"/>
              <a:gd name="f5170" fmla="val 3143663"/>
              <a:gd name="f5171" fmla="val 6074371"/>
              <a:gd name="f5172" fmla="val 3137438"/>
              <a:gd name="f5173" fmla="val 6066971"/>
              <a:gd name="f5174" fmla="val 3131211"/>
              <a:gd name="f5175" fmla="val 6057983"/>
              <a:gd name="f5176" fmla="val 3126395"/>
              <a:gd name="f5177" fmla="val 6047410"/>
              <a:gd name="f5178" fmla="val 3122988"/>
              <a:gd name="f5179" fmla="val 6036837"/>
              <a:gd name="f5180" fmla="val 3119581"/>
              <a:gd name="f5181" fmla="val 6024856"/>
              <a:gd name="f5182" fmla="val 3110875"/>
              <a:gd name="f5183" fmla="val 3137306"/>
              <a:gd name="f5184" fmla="val 5680565"/>
              <a:gd name="f5185" fmla="val 5683033"/>
              <a:gd name="f5186" fmla="val 3183122"/>
              <a:gd name="f5187" fmla="val 5681153"/>
              <a:gd name="f5188" fmla="val 5679215"/>
              <a:gd name="f5189" fmla="val 3183063"/>
              <a:gd name="f5190" fmla="val 5677217"/>
              <a:gd name="f5191" fmla="val 3182945"/>
              <a:gd name="f5192" fmla="val 5675220"/>
              <a:gd name="f5193" fmla="val 3182828"/>
              <a:gd name="f5194" fmla="val 5672107"/>
              <a:gd name="f5195" fmla="val 3182769"/>
              <a:gd name="f5196" fmla="val 5667878"/>
              <a:gd name="f5197" fmla="val 5645323"/>
              <a:gd name="f5198" fmla="val 5626762"/>
              <a:gd name="f5199" fmla="val 3189347"/>
              <a:gd name="f5200" fmla="val 5612195"/>
              <a:gd name="f5201" fmla="val 3202505"/>
              <a:gd name="f5202" fmla="val 5597863"/>
              <a:gd name="f5203" fmla="val 3215427"/>
              <a:gd name="f5204" fmla="val 3232578"/>
              <a:gd name="f5205" fmla="val 3253959"/>
              <a:gd name="f5206" fmla="val 3278864"/>
              <a:gd name="f5207" fmla="val 5601035"/>
              <a:gd name="f5208" fmla="val 3298482"/>
              <a:gd name="f5209" fmla="val 5621711"/>
              <a:gd name="f5210" fmla="val 3312813"/>
              <a:gd name="f5211" fmla="val 3327145"/>
              <a:gd name="f5212" fmla="val 5670933"/>
              <a:gd name="f5213" fmla="val 3334312"/>
              <a:gd name="f5214" fmla="val 5715807"/>
              <a:gd name="f5215" fmla="val 3306823"/>
              <a:gd name="f5216" fmla="val 5714399"/>
              <a:gd name="f5217" fmla="val 3307057"/>
              <a:gd name="f5218" fmla="val 5712871"/>
              <a:gd name="f5219" fmla="val 3307175"/>
              <a:gd name="f5220" fmla="val 5711226"/>
              <a:gd name="f5221" fmla="val 5709581"/>
              <a:gd name="f5222" fmla="val 5707233"/>
              <a:gd name="f5223" fmla="val 5704178"/>
              <a:gd name="f5224" fmla="val 5677864"/>
              <a:gd name="f5225" fmla="val 5657658"/>
              <a:gd name="f5226" fmla="val 3302418"/>
              <a:gd name="f5227" fmla="val 5643561"/>
              <a:gd name="f5228" fmla="val 3292902"/>
              <a:gd name="f5229" fmla="val 5629464"/>
              <a:gd name="f5230" fmla="val 3283386"/>
              <a:gd name="f5231" fmla="val 3269818"/>
              <a:gd name="f5232" fmla="val 3252197"/>
              <a:gd name="f5233" fmla="val 3238805"/>
              <a:gd name="f5234" fmla="val 5627290"/>
              <a:gd name="f5235" fmla="val 3228291"/>
              <a:gd name="f5236" fmla="val 5637041"/>
              <a:gd name="f5237" fmla="val 3220655"/>
              <a:gd name="f5238" fmla="val 5646791"/>
              <a:gd name="f5239" fmla="val 3213019"/>
              <a:gd name="f5240" fmla="val 5660477"/>
              <a:gd name="f5241" fmla="val 3209202"/>
              <a:gd name="f5242" fmla="val 5678099"/>
              <a:gd name="f5243" fmla="val 5682563"/>
              <a:gd name="f5244" fmla="val 3209436"/>
              <a:gd name="f5245" fmla="val 3209906"/>
              <a:gd name="f5246" fmla="val 5700067"/>
              <a:gd name="f5247" fmla="val 3210376"/>
              <a:gd name="f5248" fmla="val 5707115"/>
              <a:gd name="f5249" fmla="val 3211198"/>
              <a:gd name="f5250" fmla="val 5715104"/>
              <a:gd name="f5251" fmla="val 3212373"/>
              <a:gd name="f5252" fmla="val 3110874"/>
              <a:gd name="f5253" fmla="val 9916812"/>
              <a:gd name="f5254" fmla="val 9919279"/>
              <a:gd name="f5255" fmla="val 3183121"/>
              <a:gd name="f5256" fmla="val 9917399"/>
              <a:gd name="f5257" fmla="val 9915461"/>
              <a:gd name="f5258" fmla="val 3183062"/>
              <a:gd name="f5259" fmla="val 9913464"/>
              <a:gd name="f5260" fmla="val 9911467"/>
              <a:gd name="f5261" fmla="val 3182827"/>
              <a:gd name="f5262" fmla="val 9908353"/>
              <a:gd name="f5263" fmla="val 3182768"/>
              <a:gd name="f5264" fmla="val 9904124"/>
              <a:gd name="f5265" fmla="val 9881569"/>
              <a:gd name="f5266" fmla="val 9863008"/>
              <a:gd name="f5267" fmla="val 9848441"/>
              <a:gd name="f5268" fmla="val 3202504"/>
              <a:gd name="f5269" fmla="val 9834109"/>
              <a:gd name="f5270" fmla="val 3215426"/>
              <a:gd name="f5271" fmla="val 3253958"/>
              <a:gd name="f5272" fmla="val 3278863"/>
              <a:gd name="f5273" fmla="val 9837281"/>
              <a:gd name="f5274" fmla="val 3298481"/>
              <a:gd name="f5275" fmla="val 9857957"/>
              <a:gd name="f5276" fmla="val 9907179"/>
              <a:gd name="f5277" fmla="val 9952054"/>
              <a:gd name="f5278" fmla="val 3306822"/>
              <a:gd name="f5279" fmla="val 9950644"/>
              <a:gd name="f5280" fmla="val 9949117"/>
              <a:gd name="f5281" fmla="val 3307174"/>
              <a:gd name="f5282" fmla="val 9947473"/>
              <a:gd name="f5283" fmla="val 9945828"/>
              <a:gd name="f5284" fmla="val 9943478"/>
              <a:gd name="f5285" fmla="val 9940424"/>
              <a:gd name="f5286" fmla="val 9914110"/>
              <a:gd name="f5287" fmla="val 9893904"/>
              <a:gd name="f5288" fmla="val 3302417"/>
              <a:gd name="f5289" fmla="val 9879807"/>
              <a:gd name="f5290" fmla="val 3292901"/>
              <a:gd name="f5291" fmla="val 9865710"/>
              <a:gd name="f5292" fmla="val 3269817"/>
              <a:gd name="f5293" fmla="val 3252196"/>
              <a:gd name="f5294" fmla="val 3238804"/>
              <a:gd name="f5295" fmla="val 9863537"/>
              <a:gd name="f5296" fmla="val 3228290"/>
              <a:gd name="f5297" fmla="val 9873287"/>
              <a:gd name="f5298" fmla="val 3220654"/>
              <a:gd name="f5299" fmla="val 9883038"/>
              <a:gd name="f5300" fmla="val 9896723"/>
              <a:gd name="f5301" fmla="val 3209201"/>
              <a:gd name="f5302" fmla="val 9914345"/>
              <a:gd name="f5303" fmla="val 9918809"/>
              <a:gd name="f5304" fmla="val 3209435"/>
              <a:gd name="f5305" fmla="val 3209905"/>
              <a:gd name="f5306" fmla="val 9936312"/>
              <a:gd name="f5307" fmla="val 3210375"/>
              <a:gd name="f5308" fmla="val 9943361"/>
              <a:gd name="f5309" fmla="val 3211197"/>
              <a:gd name="f5310" fmla="val 9951349"/>
              <a:gd name="f5311" fmla="val 3212372"/>
              <a:gd name="f5312" fmla="val 684704"/>
              <a:gd name="f5313" fmla="val 687171"/>
              <a:gd name="f5314" fmla="val 685291"/>
              <a:gd name="f5315" fmla="val 683353"/>
              <a:gd name="f5316" fmla="val 681355"/>
              <a:gd name="f5317" fmla="val 679359"/>
              <a:gd name="f5318" fmla="val 676245"/>
              <a:gd name="f5319" fmla="val 672016"/>
              <a:gd name="f5320" fmla="val 649461"/>
              <a:gd name="f5321" fmla="val 630900"/>
              <a:gd name="f5322" fmla="val 616333"/>
              <a:gd name="f5323" fmla="val 602001"/>
              <a:gd name="f5324" fmla="val 605173"/>
              <a:gd name="f5325" fmla="val 625849"/>
              <a:gd name="f5326" fmla="val 675071"/>
              <a:gd name="f5327" fmla="val 719946"/>
              <a:gd name="f5328" fmla="val 718536"/>
              <a:gd name="f5329" fmla="val 717009"/>
              <a:gd name="f5330" fmla="val 715364"/>
              <a:gd name="f5331" fmla="val 713720"/>
              <a:gd name="f5332" fmla="val 711370"/>
              <a:gd name="f5333" fmla="val 708316"/>
              <a:gd name="f5334" fmla="val 682002"/>
              <a:gd name="f5335" fmla="val 661796"/>
              <a:gd name="f5336" fmla="val 647699"/>
              <a:gd name="f5337" fmla="val 633602"/>
              <a:gd name="f5338" fmla="val 631429"/>
              <a:gd name="f5339" fmla="val 641179"/>
              <a:gd name="f5340" fmla="val 650929"/>
              <a:gd name="f5341" fmla="val 664615"/>
              <a:gd name="f5342" fmla="val 682237"/>
              <a:gd name="f5343" fmla="val 686701"/>
              <a:gd name="f5344" fmla="val 704204"/>
              <a:gd name="f5345" fmla="val 711253"/>
              <a:gd name="f5346" fmla="val 719241"/>
              <a:gd name="f5347" fmla="val 7962424"/>
              <a:gd name="f5348" fmla="val 3099505"/>
              <a:gd name="f5349" fmla="val 7830265"/>
              <a:gd name="f5350" fmla="val 3106202"/>
              <a:gd name="f5351" fmla="val 3136510"/>
              <a:gd name="f5352" fmla="val 7950089"/>
              <a:gd name="f5353" fmla="val 3132633"/>
              <a:gd name="f5354" fmla="val 3142736"/>
              <a:gd name="f5355" fmla="val 7943334"/>
              <a:gd name="f5356" fmla="val 3153015"/>
              <a:gd name="f5357" fmla="val 7938283"/>
              <a:gd name="f5358" fmla="val 3163470"/>
              <a:gd name="f5359" fmla="val 7933231"/>
              <a:gd name="f5360" fmla="val 3173926"/>
              <a:gd name="f5361" fmla="val 7926594"/>
              <a:gd name="f5362" fmla="val 3185144"/>
              <a:gd name="f5363" fmla="val 7918371"/>
              <a:gd name="f5364" fmla="val 3197127"/>
              <a:gd name="f5365" fmla="val 3155893"/>
              <a:gd name="f5366" fmla="val 7890882"/>
              <a:gd name="f5367" fmla="val 3217920"/>
              <a:gd name="f5368" fmla="val 3246350"/>
              <a:gd name="f5369" fmla="val 7887651"/>
              <a:gd name="f5370" fmla="val 3271312"/>
              <a:gd name="f5371" fmla="val 7881190"/>
              <a:gd name="f5372" fmla="val 3292810"/>
              <a:gd name="f5373" fmla="val 7874729"/>
              <a:gd name="f5374" fmla="val 3314308"/>
              <a:gd name="f5375" fmla="val 3332458"/>
              <a:gd name="f5376" fmla="val 3347260"/>
              <a:gd name="f5377" fmla="val 7870441"/>
              <a:gd name="f5378" fmla="val 3370520"/>
              <a:gd name="f5379" fmla="val 7886887"/>
              <a:gd name="f5380" fmla="val 3352899"/>
              <a:gd name="f5381" fmla="val 7898987"/>
              <a:gd name="f5382" fmla="val 3331107"/>
              <a:gd name="f5383" fmla="val 7906741"/>
              <a:gd name="f5384" fmla="val 3305145"/>
              <a:gd name="f5385" fmla="val 7914494"/>
              <a:gd name="f5386" fmla="val 3279183"/>
              <a:gd name="f5387" fmla="val 3249168"/>
              <a:gd name="f5388" fmla="val 3215101"/>
              <a:gd name="f5389" fmla="val 7930706"/>
              <a:gd name="f5390" fmla="val 3228845"/>
              <a:gd name="f5391" fmla="val 7935170"/>
              <a:gd name="f5392" fmla="val 3222972"/>
              <a:gd name="f5393" fmla="val 7939575"/>
              <a:gd name="f5394" fmla="val 3216510"/>
              <a:gd name="f5395" fmla="val 7943922"/>
              <a:gd name="f5396" fmla="val 3209462"/>
              <a:gd name="f5397" fmla="val 7948268"/>
              <a:gd name="f5398" fmla="val 3202413"/>
              <a:gd name="f5399" fmla="val 7952615"/>
              <a:gd name="f5400" fmla="val 3194719"/>
              <a:gd name="f5401" fmla="val 7956961"/>
              <a:gd name="f5402" fmla="val 3186378"/>
              <a:gd name="f5403" fmla="val 7961308"/>
              <a:gd name="f5404" fmla="val 3178037"/>
              <a:gd name="f5405" fmla="val 7965596"/>
              <a:gd name="f5406" fmla="val 3168874"/>
              <a:gd name="f5407" fmla="val 7969825"/>
              <a:gd name="f5408" fmla="val 3158889"/>
              <a:gd name="f5409" fmla="val 7974054"/>
              <a:gd name="f5410" fmla="val 3148903"/>
              <a:gd name="f5411" fmla="val 7978518"/>
              <a:gd name="f5412" fmla="val 3137802"/>
              <a:gd name="f5413" fmla="val 7983217"/>
              <a:gd name="f5414" fmla="val 3125585"/>
              <a:gd name="f5415" fmla="val 4735368"/>
              <a:gd name="f5416" fmla="val 3079423"/>
              <a:gd name="f5417" fmla="val 3105854"/>
              <a:gd name="f5418" fmla="val 4790699"/>
              <a:gd name="f5419" fmla="val 3209115"/>
              <a:gd name="f5420" fmla="val 3235195"/>
              <a:gd name="f5421" fmla="val 4853783"/>
              <a:gd name="f5422" fmla="val 4813959"/>
              <a:gd name="f5423" fmla="val 11260664"/>
              <a:gd name="f5424" fmla="val 3073005"/>
              <a:gd name="f5425" fmla="val 3081111"/>
              <a:gd name="f5426" fmla="val 11251148"/>
              <a:gd name="f5427" fmla="val 3149833"/>
              <a:gd name="f5428" fmla="val 3170627"/>
              <a:gd name="f5429" fmla="val 11213791"/>
              <a:gd name="f5430" fmla="val 3196706"/>
              <a:gd name="f5431" fmla="val 11255377"/>
              <a:gd name="f5432" fmla="val 3174856"/>
              <a:gd name="f5433" fmla="val 11280047"/>
              <a:gd name="f5434" fmla="val 3317940"/>
              <a:gd name="f5435" fmla="val 3308425"/>
              <a:gd name="f5436" fmla="val 11275818"/>
              <a:gd name="f5437" fmla="val 3163931"/>
              <a:gd name="f5438" fmla="val 11315994"/>
              <a:gd name="f5439" fmla="val 3143137"/>
              <a:gd name="f5440" fmla="val 11296611"/>
              <a:gd name="f5441" fmla="val 3205164"/>
              <a:gd name="f5442" fmla="val 3220318"/>
              <a:gd name="f5443" fmla="val 11344893"/>
              <a:gd name="f5444" fmla="val 3127983"/>
              <a:gd name="f5445" fmla="val 11333616"/>
              <a:gd name="f5446" fmla="val 3110010"/>
              <a:gd name="f5447" fmla="val 11271941"/>
              <a:gd name="f5448" fmla="val 3140318"/>
              <a:gd name="f5449" fmla="val 11720778"/>
              <a:gd name="f5450" fmla="val 3044256"/>
              <a:gd name="f5451" fmla="val 11717254"/>
              <a:gd name="f5452" fmla="val 3077619"/>
              <a:gd name="f5453" fmla="val 11711439"/>
              <a:gd name="f5454" fmla="val 3107516"/>
              <a:gd name="f5455" fmla="val 11703333"/>
              <a:gd name="f5456" fmla="val 3133948"/>
              <a:gd name="f5457" fmla="val 11695228"/>
              <a:gd name="f5458" fmla="val 3160380"/>
              <a:gd name="f5459" fmla="val 11684126"/>
              <a:gd name="f5460" fmla="val 3183229"/>
              <a:gd name="f5461" fmla="val 3202495"/>
              <a:gd name="f5462" fmla="val 11690822"/>
              <a:gd name="f5463" fmla="val 3221878"/>
              <a:gd name="f5464" fmla="val 11708913"/>
              <a:gd name="f5465" fmla="val 3194154"/>
              <a:gd name="f5466" fmla="val 11721718"/>
              <a:gd name="f5467" fmla="val 3164785"/>
              <a:gd name="f5468" fmla="val 11729237"/>
              <a:gd name="f5469" fmla="val 3133772"/>
              <a:gd name="f5470" fmla="val 11777519"/>
              <a:gd name="f5471" fmla="val 11771880"/>
              <a:gd name="f5472" fmla="val 3218119"/>
              <a:gd name="f5473" fmla="val 11745213"/>
              <a:gd name="f5474" fmla="val 3283318"/>
              <a:gd name="f5475" fmla="val 11697518"/>
              <a:gd name="f5476" fmla="val 3329368"/>
              <a:gd name="f5477" fmla="val 11714082"/>
              <a:gd name="f5478" fmla="val 3354038"/>
              <a:gd name="f5479" fmla="val 11740632"/>
              <a:gd name="f5480" fmla="val 3329133"/>
              <a:gd name="f5481" fmla="val 11761836"/>
              <a:gd name="f5482" fmla="val 3297709"/>
              <a:gd name="f5483" fmla="val 11777695"/>
              <a:gd name="f5484" fmla="val 3259764"/>
              <a:gd name="f5485" fmla="val 11793554"/>
              <a:gd name="f5486" fmla="val 3221819"/>
              <a:gd name="f5487" fmla="val 11803951"/>
              <a:gd name="f5488" fmla="val 3176181"/>
              <a:gd name="f5489" fmla="val 11808885"/>
              <a:gd name="f5490" fmla="val 3122847"/>
              <a:gd name="f5491" fmla="val 11792673"/>
              <a:gd name="f5492" fmla="val 3099235"/>
              <a:gd name="f5493" fmla="val 3103464"/>
              <a:gd name="f5494" fmla="val 11739222"/>
              <a:gd name="f5495" fmla="val 3092891"/>
              <a:gd name="f5496" fmla="val 11741689"/>
              <a:gd name="f5497" fmla="val 3083375"/>
              <a:gd name="f5498" fmla="val 11743334"/>
              <a:gd name="f5499" fmla="val 3074917"/>
              <a:gd name="f5500" fmla="val 11744978"/>
              <a:gd name="f5501" fmla="val 3066459"/>
              <a:gd name="f5502" fmla="val 11746740"/>
              <a:gd name="f5503" fmla="val 3059410"/>
              <a:gd name="f5504" fmla="val 11748620"/>
              <a:gd name="f5505" fmla="val 3053771"/>
              <a:gd name="f5506" fmla="val 9067532"/>
              <a:gd name="f5507" fmla="val 3044089"/>
              <a:gd name="f5508" fmla="val 3052195"/>
              <a:gd name="f5509" fmla="val 9058016"/>
              <a:gd name="f5510" fmla="val 3120918"/>
              <a:gd name="f5511" fmla="val 3141711"/>
              <a:gd name="f5512" fmla="val 9020659"/>
              <a:gd name="f5513" fmla="val 3167790"/>
              <a:gd name="f5514" fmla="val 9062245"/>
              <a:gd name="f5515" fmla="val 3145940"/>
              <a:gd name="f5516" fmla="val 9086915"/>
              <a:gd name="f5517" fmla="val 3289024"/>
              <a:gd name="f5518" fmla="val 3279509"/>
              <a:gd name="f5519" fmla="val 9082686"/>
              <a:gd name="f5520" fmla="val 3135015"/>
              <a:gd name="f5521" fmla="val 9122862"/>
              <a:gd name="f5522" fmla="val 3114222"/>
              <a:gd name="f5523" fmla="val 9103479"/>
              <a:gd name="f5524" fmla="val 3176248"/>
              <a:gd name="f5525" fmla="val 3191402"/>
              <a:gd name="f5526" fmla="val 9151761"/>
              <a:gd name="f5527" fmla="val 3099067"/>
              <a:gd name="f5528" fmla="val 9140484"/>
              <a:gd name="f5529" fmla="val 3081093"/>
              <a:gd name="f5530" fmla="val 9078809"/>
              <a:gd name="f5531" fmla="val 3111403"/>
              <a:gd name="f5532" fmla="val 2366692"/>
              <a:gd name="f5533" fmla="val 2357177"/>
              <a:gd name="f5534" fmla="val 2319820"/>
              <a:gd name="f5535" fmla="val 2361406"/>
              <a:gd name="f5536" fmla="val 2386076"/>
              <a:gd name="f5537" fmla="val 2381846"/>
              <a:gd name="f5538" fmla="val 2422023"/>
              <a:gd name="f5539" fmla="val 2402640"/>
              <a:gd name="f5540" fmla="val 3176249"/>
              <a:gd name="f5541" fmla="val 3191403"/>
              <a:gd name="f5542" fmla="val 2450922"/>
              <a:gd name="f5543" fmla="val 3099068"/>
              <a:gd name="f5544" fmla="val 2439644"/>
              <a:gd name="f5545" fmla="val 3081094"/>
              <a:gd name="f5546" fmla="val 2377970"/>
              <a:gd name="f5547" fmla="val 7846476"/>
              <a:gd name="f5548" fmla="val 2750528"/>
              <a:gd name="f5549" fmla="val 2776960"/>
              <a:gd name="f5550" fmla="val 7901807"/>
              <a:gd name="f5551" fmla="val 2880221"/>
              <a:gd name="f5552" fmla="val 2906300"/>
              <a:gd name="f5553" fmla="val 7964891"/>
              <a:gd name="f5554" fmla="val 7925067"/>
              <a:gd name="f5555" fmla="val 5712989"/>
              <a:gd name="f5556" fmla="val 2718902"/>
              <a:gd name="f5557" fmla="val 5696308"/>
              <a:gd name="f5558" fmla="val 2810767"/>
              <a:gd name="f5559" fmla="val 5656013"/>
              <a:gd name="f5560" fmla="val 2863044"/>
              <a:gd name="f5561" fmla="val 5592107"/>
              <a:gd name="f5562" fmla="val 2875731"/>
              <a:gd name="f5563" fmla="val 5600213"/>
              <a:gd name="f5564" fmla="val 2908859"/>
              <a:gd name="f5565" fmla="val 5637805"/>
              <a:gd name="f5566" fmla="val 2898286"/>
              <a:gd name="f5567" fmla="val 5667643"/>
              <a:gd name="f5568" fmla="val 2879138"/>
              <a:gd name="f5569" fmla="val 2851414"/>
              <a:gd name="f5570" fmla="val 5711814"/>
              <a:gd name="f5571" fmla="val 2823690"/>
              <a:gd name="f5572" fmla="val 5727438"/>
              <a:gd name="f5573" fmla="val 2786802"/>
              <a:gd name="f5574" fmla="val 5736601"/>
              <a:gd name="f5575" fmla="val 2740753"/>
              <a:gd name="f5576" fmla="val 717127"/>
              <a:gd name="f5577" fmla="val 700445"/>
              <a:gd name="f5578" fmla="val 660151"/>
              <a:gd name="f5579" fmla="val 596245"/>
              <a:gd name="f5580" fmla="val 604351"/>
              <a:gd name="f5581" fmla="val 641943"/>
              <a:gd name="f5582" fmla="val 671781"/>
              <a:gd name="f5583" fmla="val 715952"/>
              <a:gd name="f5584" fmla="val 731576"/>
              <a:gd name="f5585" fmla="val 740739"/>
              <a:gd name="f5586" fmla="val 9949235"/>
              <a:gd name="f5587" fmla="val 2718901"/>
              <a:gd name="f5588" fmla="val 9932553"/>
              <a:gd name="f5589" fmla="val 9892259"/>
              <a:gd name="f5590" fmla="val 2863043"/>
              <a:gd name="f5591" fmla="val 9828353"/>
              <a:gd name="f5592" fmla="val 2875730"/>
              <a:gd name="f5593" fmla="val 9836459"/>
              <a:gd name="f5594" fmla="val 2908858"/>
              <a:gd name="f5595" fmla="val 9874051"/>
              <a:gd name="f5596" fmla="val 9903889"/>
              <a:gd name="f5597" fmla="val 2879137"/>
              <a:gd name="f5598" fmla="val 2851413"/>
              <a:gd name="f5599" fmla="val 9948060"/>
              <a:gd name="f5600" fmla="val 2823689"/>
              <a:gd name="f5601" fmla="val 9963684"/>
              <a:gd name="f5602" fmla="val 9972847"/>
              <a:gd name="f5603" fmla="val 2740752"/>
              <a:gd name="f5604" fmla="val 7066624"/>
              <a:gd name="f5605" fmla="val 2715362"/>
              <a:gd name="f5606" fmla="val 7063099"/>
              <a:gd name="f5607" fmla="val 2748725"/>
              <a:gd name="f5608" fmla="val 7057284"/>
              <a:gd name="f5609" fmla="val 2778622"/>
              <a:gd name="f5610" fmla="val 7049179"/>
              <a:gd name="f5611" fmla="val 2805054"/>
              <a:gd name="f5612" fmla="val 7041073"/>
              <a:gd name="f5613" fmla="val 2831486"/>
              <a:gd name="f5614" fmla="val 7029971"/>
              <a:gd name="f5615" fmla="val 2854335"/>
              <a:gd name="f5616" fmla="val 2873601"/>
              <a:gd name="f5617" fmla="val 7036668"/>
              <a:gd name="f5618" fmla="val 2892984"/>
              <a:gd name="f5619" fmla="val 7054759"/>
              <a:gd name="f5620" fmla="val 2865260"/>
              <a:gd name="f5621" fmla="val 7067563"/>
              <a:gd name="f5622" fmla="val 2835891"/>
              <a:gd name="f5623" fmla="val 7075082"/>
              <a:gd name="f5624" fmla="val 2804878"/>
              <a:gd name="f5625" fmla="val 7123364"/>
              <a:gd name="f5626" fmla="val 7117725"/>
              <a:gd name="f5627" fmla="val 2889225"/>
              <a:gd name="f5628" fmla="val 7091059"/>
              <a:gd name="f5629" fmla="val 2954423"/>
              <a:gd name="f5630" fmla="val 7043364"/>
              <a:gd name="f5631" fmla="val 3000474"/>
              <a:gd name="f5632" fmla="val 7059928"/>
              <a:gd name="f5633" fmla="val 3025144"/>
              <a:gd name="f5634" fmla="val 7086477"/>
              <a:gd name="f5635" fmla="val 3000239"/>
              <a:gd name="f5636" fmla="val 7107681"/>
              <a:gd name="f5637" fmla="val 2968814"/>
              <a:gd name="f5638" fmla="val 7123540"/>
              <a:gd name="f5639" fmla="val 2930870"/>
              <a:gd name="f5640" fmla="val 7139399"/>
              <a:gd name="f5641" fmla="val 2892925"/>
              <a:gd name="f5642" fmla="val 7149796"/>
              <a:gd name="f5643" fmla="val 2847286"/>
              <a:gd name="f5644" fmla="val 7154730"/>
              <a:gd name="f5645" fmla="val 2793953"/>
              <a:gd name="f5646" fmla="val 7138518"/>
              <a:gd name="f5647" fmla="val 2770340"/>
              <a:gd name="f5648" fmla="val 2774569"/>
              <a:gd name="f5649" fmla="val 7085067"/>
              <a:gd name="f5650" fmla="val 2763997"/>
              <a:gd name="f5651" fmla="val 7087534"/>
              <a:gd name="f5652" fmla="val 2754481"/>
              <a:gd name="f5653" fmla="val 7089179"/>
              <a:gd name="f5654" fmla="val 2746023"/>
              <a:gd name="f5655" fmla="val 7090824"/>
              <a:gd name="f5656" fmla="val 2737565"/>
              <a:gd name="f5657" fmla="val 7092586"/>
              <a:gd name="f5658" fmla="val 2730516"/>
              <a:gd name="f5659" fmla="val 7094465"/>
              <a:gd name="f5660" fmla="val 2724877"/>
              <a:gd name="f5661" fmla="val 2711808"/>
              <a:gd name="f5662" fmla="val 3811546"/>
              <a:gd name="f5663" fmla="val 3822002"/>
              <a:gd name="f5664" fmla="val 2715802"/>
              <a:gd name="f5665" fmla="val 2723790"/>
              <a:gd name="f5666" fmla="val 3837038"/>
              <a:gd name="f5667" fmla="val 2731778"/>
              <a:gd name="f5668" fmla="val 3840798"/>
              <a:gd name="f5669" fmla="val 2743174"/>
              <a:gd name="f5670" fmla="val 2757975"/>
              <a:gd name="f5671" fmla="val 2771367"/>
              <a:gd name="f5672" fmla="val 2781999"/>
              <a:gd name="f5673" fmla="val 2789869"/>
              <a:gd name="f5674" fmla="val 2797741"/>
              <a:gd name="f5675" fmla="val 2801676"/>
              <a:gd name="f5676" fmla="val 3785232"/>
              <a:gd name="f5677" fmla="val 3774895"/>
              <a:gd name="f5678" fmla="val 2797565"/>
              <a:gd name="f5679" fmla="val 3767141"/>
              <a:gd name="f5680" fmla="val 2789341"/>
              <a:gd name="f5681" fmla="val 3759387"/>
              <a:gd name="f5682" fmla="val 2781118"/>
              <a:gd name="f5683" fmla="val 2770193"/>
              <a:gd name="f5684" fmla="val 2756566"/>
              <a:gd name="f5685" fmla="val 3759447"/>
              <a:gd name="f5686" fmla="val 2732365"/>
              <a:gd name="f5687" fmla="val 3767317"/>
              <a:gd name="f5688" fmla="val 2724142"/>
              <a:gd name="f5689" fmla="val 3775188"/>
              <a:gd name="f5690" fmla="val 2715919"/>
              <a:gd name="f5691" fmla="val 2699473"/>
              <a:gd name="f5692" fmla="val 2729781"/>
              <a:gd name="f5693" fmla="val 6053049"/>
              <a:gd name="f5694" fmla="val 2858065"/>
              <a:gd name="f5695" fmla="val 2888373"/>
              <a:gd name="f5696" fmla="val 2905994"/>
              <a:gd name="f5697" fmla="val 6080538"/>
              <a:gd name="f5698" fmla="val 2687184"/>
              <a:gd name="f5699" fmla="val 2695290"/>
              <a:gd name="f5700" fmla="val 2764013"/>
              <a:gd name="f5701" fmla="val 2784805"/>
              <a:gd name="f5702" fmla="val 2810884"/>
              <a:gd name="f5703" fmla="val 2789034"/>
              <a:gd name="f5704" fmla="val 2932119"/>
              <a:gd name="f5705" fmla="val 2922604"/>
              <a:gd name="f5706" fmla="val 2778109"/>
              <a:gd name="f5707" fmla="val 2757316"/>
              <a:gd name="f5708" fmla="val 2819343"/>
              <a:gd name="f5709" fmla="val 2834497"/>
              <a:gd name="f5710" fmla="val 2742162"/>
              <a:gd name="f5711" fmla="val 2724188"/>
              <a:gd name="f5712" fmla="val 2754496"/>
              <a:gd name="f5713" fmla="val 3798859"/>
              <a:gd name="f5714" fmla="val 2685728"/>
              <a:gd name="f5715" fmla="val 3775364"/>
              <a:gd name="f5716" fmla="val 3756979"/>
              <a:gd name="f5717" fmla="val 2692483"/>
              <a:gd name="f5718" fmla="val 3743705"/>
              <a:gd name="f5719" fmla="val 2705992"/>
              <a:gd name="f5720" fmla="val 3730430"/>
              <a:gd name="f5721" fmla="val 2719502"/>
              <a:gd name="f5722" fmla="val 2738005"/>
              <a:gd name="f5723" fmla="val 2761500"/>
              <a:gd name="f5724" fmla="val 2771837"/>
              <a:gd name="f5725" fmla="val 3725438"/>
              <a:gd name="f5726" fmla="val 2782469"/>
              <a:gd name="f5727" fmla="val 3728727"/>
              <a:gd name="f5728" fmla="val 2793394"/>
              <a:gd name="f5729" fmla="val 3732017"/>
              <a:gd name="f5730" fmla="val 2804319"/>
              <a:gd name="f5731" fmla="val 3737185"/>
              <a:gd name="f5732" fmla="val 2815832"/>
              <a:gd name="f5733" fmla="val 3744233"/>
              <a:gd name="f5734" fmla="val 2827932"/>
              <a:gd name="f5735" fmla="val 2840031"/>
              <a:gd name="f5736" fmla="val 2852895"/>
              <a:gd name="f5737" fmla="val 3771194"/>
              <a:gd name="f5738" fmla="val 2866522"/>
              <a:gd name="f5739" fmla="val 3782119"/>
              <a:gd name="f5740" fmla="val 2880150"/>
              <a:gd name="f5741" fmla="val 3795217"/>
              <a:gd name="f5742" fmla="val 2894716"/>
              <a:gd name="f5743" fmla="val 3810489"/>
              <a:gd name="f5744" fmla="val 2910223"/>
              <a:gd name="f5745" fmla="val 3852428"/>
              <a:gd name="f5746" fmla="val 3835512"/>
              <a:gd name="f5747" fmla="val 2893777"/>
              <a:gd name="f5748" fmla="val 3820886"/>
              <a:gd name="f5749" fmla="val 2878387"/>
              <a:gd name="f5750" fmla="val 3808551"/>
              <a:gd name="f5751" fmla="val 2864055"/>
              <a:gd name="f5752" fmla="val 3796216"/>
              <a:gd name="f5753" fmla="val 2849723"/>
              <a:gd name="f5754" fmla="val 3785585"/>
              <a:gd name="f5755" fmla="val 2836096"/>
              <a:gd name="f5756" fmla="val 2823174"/>
              <a:gd name="f5757" fmla="val 3784880"/>
              <a:gd name="f5758" fmla="val 2826933"/>
              <a:gd name="f5759" fmla="val 2828812"/>
              <a:gd name="f5760" fmla="val 3803793"/>
              <a:gd name="f5761" fmla="val 3823177"/>
              <a:gd name="f5762" fmla="val 2827050"/>
              <a:gd name="f5763" fmla="val 2823526"/>
              <a:gd name="f5764" fmla="val 3840093"/>
              <a:gd name="f5765" fmla="val 2820002"/>
              <a:gd name="f5766" fmla="val 2815068"/>
              <a:gd name="f5767" fmla="val 3853309"/>
              <a:gd name="f5768" fmla="val 2808725"/>
              <a:gd name="f5769" fmla="val 3859300"/>
              <a:gd name="f5770" fmla="val 2802381"/>
              <a:gd name="f5771" fmla="val 3863999"/>
              <a:gd name="f5772" fmla="val 2794921"/>
              <a:gd name="f5773" fmla="val 3867406"/>
              <a:gd name="f5774" fmla="val 2786346"/>
              <a:gd name="f5775" fmla="val 3870813"/>
              <a:gd name="f5776" fmla="val 2777770"/>
              <a:gd name="f5777" fmla="val 3872516"/>
              <a:gd name="f5778" fmla="val 2768431"/>
              <a:gd name="f5779" fmla="val 2758328"/>
              <a:gd name="f5780" fmla="val 2747285"/>
              <a:gd name="f5781" fmla="val 3870754"/>
              <a:gd name="f5782" fmla="val 2737300"/>
              <a:gd name="f5783" fmla="val 3867230"/>
              <a:gd name="f5784" fmla="val 2728372"/>
              <a:gd name="f5785" fmla="val 3863705"/>
              <a:gd name="f5786" fmla="val 2719443"/>
              <a:gd name="f5787" fmla="val 3858654"/>
              <a:gd name="f5788" fmla="val 3852075"/>
              <a:gd name="f5789" fmla="val 2705464"/>
              <a:gd name="f5790" fmla="val 3845496"/>
              <a:gd name="f5791" fmla="val 2699120"/>
              <a:gd name="f5792" fmla="val 3837685"/>
              <a:gd name="f5793" fmla="val 2694245"/>
              <a:gd name="f5794" fmla="val 3828639"/>
              <a:gd name="f5795" fmla="val 2690838"/>
              <a:gd name="f5796" fmla="val 3819594"/>
              <a:gd name="f5797" fmla="val 2687431"/>
              <a:gd name="f5798" fmla="val 3809667"/>
              <a:gd name="f5799" fmla="val 2672724"/>
              <a:gd name="f5800" fmla="val 2699156"/>
              <a:gd name="f5801" fmla="val 11759898"/>
              <a:gd name="f5802" fmla="val 11762365"/>
              <a:gd name="f5803" fmla="val 2744971"/>
              <a:gd name="f5804" fmla="val 11760485"/>
              <a:gd name="f5805" fmla="val 11758547"/>
              <a:gd name="f5806" fmla="val 2744913"/>
              <a:gd name="f5807" fmla="val 11756550"/>
              <a:gd name="f5808" fmla="val 2744795"/>
              <a:gd name="f5809" fmla="val 11754553"/>
              <a:gd name="f5810" fmla="val 2744678"/>
              <a:gd name="f5811" fmla="val 11751439"/>
              <a:gd name="f5812" fmla="val 2744619"/>
              <a:gd name="f5813" fmla="val 11747210"/>
              <a:gd name="f5814" fmla="val 11724655"/>
              <a:gd name="f5815" fmla="val 11706094"/>
              <a:gd name="f5816" fmla="val 2751198"/>
              <a:gd name="f5817" fmla="val 11691527"/>
              <a:gd name="f5818" fmla="val 2764354"/>
              <a:gd name="f5819" fmla="val 11677195"/>
              <a:gd name="f5820" fmla="val 2777277"/>
              <a:gd name="f5821" fmla="val 2794428"/>
              <a:gd name="f5822" fmla="val 2815809"/>
              <a:gd name="f5823" fmla="val 2840713"/>
              <a:gd name="f5824" fmla="val 11680367"/>
              <a:gd name="f5825" fmla="val 2860332"/>
              <a:gd name="f5826" fmla="val 11701043"/>
              <a:gd name="f5827" fmla="val 2874664"/>
              <a:gd name="f5828" fmla="val 2888995"/>
              <a:gd name="f5829" fmla="val 11750265"/>
              <a:gd name="f5830" fmla="val 2896161"/>
              <a:gd name="f5831" fmla="val 11795140"/>
              <a:gd name="f5832" fmla="val 2868673"/>
              <a:gd name="f5833" fmla="val 11793730"/>
              <a:gd name="f5834" fmla="val 2868907"/>
              <a:gd name="f5835" fmla="val 11792203"/>
              <a:gd name="f5836" fmla="val 2869025"/>
              <a:gd name="f5837" fmla="val 11790559"/>
              <a:gd name="f5838" fmla="val 11788914"/>
              <a:gd name="f5839" fmla="val 11786564"/>
              <a:gd name="f5840" fmla="val 11783510"/>
              <a:gd name="f5841" fmla="val 11757196"/>
              <a:gd name="f5842" fmla="val 11736990"/>
              <a:gd name="f5843" fmla="val 2864267"/>
              <a:gd name="f5844" fmla="val 11722893"/>
              <a:gd name="f5845" fmla="val 2854751"/>
              <a:gd name="f5846" fmla="val 11708796"/>
              <a:gd name="f5847" fmla="val 2845236"/>
              <a:gd name="f5848" fmla="val 2831668"/>
              <a:gd name="f5849" fmla="val 2814046"/>
              <a:gd name="f5850" fmla="val 2800655"/>
              <a:gd name="f5851" fmla="val 11706623"/>
              <a:gd name="f5852" fmla="val 2790140"/>
              <a:gd name="f5853" fmla="val 11716373"/>
              <a:gd name="f5854" fmla="val 2782505"/>
              <a:gd name="f5855" fmla="val 11726124"/>
              <a:gd name="f5856" fmla="val 2774868"/>
              <a:gd name="f5857" fmla="val 11739809"/>
              <a:gd name="f5858" fmla="val 2771051"/>
              <a:gd name="f5859" fmla="val 11757431"/>
              <a:gd name="f5860" fmla="val 11761895"/>
              <a:gd name="f5861" fmla="val 2771285"/>
              <a:gd name="f5862" fmla="val 2771755"/>
              <a:gd name="f5863" fmla="val 11779398"/>
              <a:gd name="f5864" fmla="val 2772226"/>
              <a:gd name="f5865" fmla="val 11786447"/>
              <a:gd name="f5866" fmla="val 2773048"/>
              <a:gd name="f5867" fmla="val 11794435"/>
              <a:gd name="f5868" fmla="val 2774222"/>
              <a:gd name="f5869" fmla="val 2662002"/>
              <a:gd name="f5870" fmla="val 11293439"/>
              <a:gd name="f5871" fmla="val 11303894"/>
              <a:gd name="f5872" fmla="val 2665996"/>
              <a:gd name="f5873" fmla="val 2673984"/>
              <a:gd name="f5874" fmla="val 11318931"/>
              <a:gd name="f5875" fmla="val 2681972"/>
              <a:gd name="f5876" fmla="val 11322690"/>
              <a:gd name="f5877" fmla="val 2693367"/>
              <a:gd name="f5878" fmla="val 2708169"/>
              <a:gd name="f5879" fmla="val 2721561"/>
              <a:gd name="f5880" fmla="val 2732193"/>
              <a:gd name="f5881" fmla="val 2740064"/>
              <a:gd name="f5882" fmla="val 2747935"/>
              <a:gd name="f5883" fmla="val 2751869"/>
              <a:gd name="f5884" fmla="val 11267125"/>
              <a:gd name="f5885" fmla="val 11256787"/>
              <a:gd name="f5886" fmla="val 2747758"/>
              <a:gd name="f5887" fmla="val 11249034"/>
              <a:gd name="f5888" fmla="val 2739535"/>
              <a:gd name="f5889" fmla="val 11241280"/>
              <a:gd name="f5890" fmla="val 2731312"/>
              <a:gd name="f5891" fmla="val 2720387"/>
              <a:gd name="f5892" fmla="val 2706759"/>
              <a:gd name="f5893" fmla="val 11241339"/>
              <a:gd name="f5894" fmla="val 2682559"/>
              <a:gd name="f5895" fmla="val 11249210"/>
              <a:gd name="f5896" fmla="val 2674336"/>
              <a:gd name="f5897" fmla="val 11257081"/>
              <a:gd name="f5898" fmla="val 2666113"/>
              <a:gd name="f5899" fmla="val 2659695"/>
              <a:gd name="f5900" fmla="val 2684364"/>
              <a:gd name="f5901" fmla="val 5597980"/>
              <a:gd name="f5902" fmla="val 2694468"/>
              <a:gd name="f5903" fmla="val 5605088"/>
              <a:gd name="f5904" fmla="val 2704805"/>
              <a:gd name="f5905" fmla="val 5612019"/>
              <a:gd name="f5906" fmla="val 2715378"/>
              <a:gd name="f5907" fmla="val 5618950"/>
              <a:gd name="f5908" fmla="val 2725951"/>
              <a:gd name="f5909" fmla="val 5625117"/>
              <a:gd name="f5910" fmla="val 2736288"/>
              <a:gd name="f5911" fmla="val 5630521"/>
              <a:gd name="f5912" fmla="val 2746390"/>
              <a:gd name="f5913" fmla="val 2721369"/>
              <a:gd name="f5914" fmla="val 5645206"/>
              <a:gd name="f5915" fmla="val 2712206"/>
              <a:gd name="f5916" fmla="val 5639450"/>
              <a:gd name="f5917" fmla="val 2702338"/>
              <a:gd name="f5918" fmla="val 2691765"/>
              <a:gd name="f5919" fmla="val 5625823"/>
              <a:gd name="f5920" fmla="val 2681193"/>
              <a:gd name="f5921" fmla="val 5617834"/>
              <a:gd name="f5922" fmla="val 2670502"/>
              <a:gd name="f5923" fmla="val 602119"/>
              <a:gd name="f5924" fmla="val 2694467"/>
              <a:gd name="f5925" fmla="val 609226"/>
              <a:gd name="f5926" fmla="val 616157"/>
              <a:gd name="f5927" fmla="val 623088"/>
              <a:gd name="f5928" fmla="val 629255"/>
              <a:gd name="f5929" fmla="val 634659"/>
              <a:gd name="f5930" fmla="val 649344"/>
              <a:gd name="f5931" fmla="val 643587"/>
              <a:gd name="f5932" fmla="val 629960"/>
              <a:gd name="f5933" fmla="val 2681192"/>
              <a:gd name="f5934" fmla="val 621972"/>
              <a:gd name="f5935" fmla="val 2659694"/>
              <a:gd name="f5936" fmla="val 2684363"/>
              <a:gd name="f5937" fmla="val 9834227"/>
              <a:gd name="f5938" fmla="val 2694466"/>
              <a:gd name="f5939" fmla="val 9841334"/>
              <a:gd name="f5940" fmla="val 2704804"/>
              <a:gd name="f5941" fmla="val 9848265"/>
              <a:gd name="f5942" fmla="val 2715377"/>
              <a:gd name="f5943" fmla="val 9855196"/>
              <a:gd name="f5944" fmla="val 2725950"/>
              <a:gd name="f5945" fmla="val 9861363"/>
              <a:gd name="f5946" fmla="val 9866767"/>
              <a:gd name="f5947" fmla="val 2721368"/>
              <a:gd name="f5948" fmla="val 9881452"/>
              <a:gd name="f5949" fmla="val 2712205"/>
              <a:gd name="f5950" fmla="val 9875695"/>
              <a:gd name="f5951" fmla="val 2702337"/>
              <a:gd name="f5952" fmla="val 2691764"/>
              <a:gd name="f5953" fmla="val 9862068"/>
              <a:gd name="f5954" fmla="val 9854080"/>
              <a:gd name="f5955" fmla="val 2659361"/>
              <a:gd name="f5956" fmla="val 2754164"/>
              <a:gd name="f5957" fmla="val 2766851"/>
              <a:gd name="f5958" fmla="val 260928"/>
              <a:gd name="f5959" fmla="val 2799627"/>
              <a:gd name="f5960" fmla="val 2784473"/>
              <a:gd name="f5961" fmla="val 2896191"/>
              <a:gd name="f5962" fmla="val 2916396"/>
              <a:gd name="f5963" fmla="val 2926499"/>
              <a:gd name="f5964" fmla="val 332470"/>
              <a:gd name="f5965" fmla="val 398726"/>
              <a:gd name="f5966" fmla="val 346214"/>
              <a:gd name="f5967" fmla="val 335172"/>
              <a:gd name="f5968" fmla="val 2890670"/>
              <a:gd name="f5969" fmla="val 2879626"/>
              <a:gd name="f5970" fmla="val 2774957"/>
              <a:gd name="f5971" fmla="val 377933"/>
              <a:gd name="f5972" fmla="val 2756983"/>
              <a:gd name="f5973" fmla="val 376053"/>
              <a:gd name="f5974" fmla="val 2767086"/>
              <a:gd name="f5975" fmla="val 372587"/>
              <a:gd name="f5976" fmla="val 2778599"/>
              <a:gd name="f5977" fmla="val 367536"/>
              <a:gd name="f5978" fmla="val 2791520"/>
              <a:gd name="f5979" fmla="val 362485"/>
              <a:gd name="f5980" fmla="val 2804443"/>
              <a:gd name="f5981" fmla="val 355847"/>
              <a:gd name="f5982" fmla="val 2818657"/>
              <a:gd name="f5983" fmla="val 2834164"/>
              <a:gd name="f5984" fmla="val 369827"/>
              <a:gd name="f5985" fmla="val 2849319"/>
              <a:gd name="f5986" fmla="val 378050"/>
              <a:gd name="f5987" fmla="val 2832872"/>
              <a:gd name="f5988" fmla="val 385392"/>
              <a:gd name="f5989" fmla="val 2815898"/>
              <a:gd name="f5990" fmla="val 391853"/>
              <a:gd name="f5991" fmla="val 2798392"/>
              <a:gd name="f5992" fmla="val 398314"/>
              <a:gd name="f5993" fmla="val 2780888"/>
              <a:gd name="f5994" fmla="val 403777"/>
              <a:gd name="f5995" fmla="val 2762974"/>
              <a:gd name="f5996" fmla="val 408241"/>
              <a:gd name="f5997" fmla="val 2744648"/>
              <a:gd name="f5998" fmla="val 2721388"/>
              <a:gd name="f5999" fmla="val 11280752"/>
              <a:gd name="f6000" fmla="val 2635922"/>
              <a:gd name="f6001" fmla="val 11257257"/>
              <a:gd name="f6002" fmla="val 11238872"/>
              <a:gd name="f6003" fmla="val 2642677"/>
              <a:gd name="f6004" fmla="val 11225597"/>
              <a:gd name="f6005" fmla="val 2656186"/>
              <a:gd name="f6006" fmla="val 11212323"/>
              <a:gd name="f6007" fmla="val 2669696"/>
              <a:gd name="f6008" fmla="val 2688198"/>
              <a:gd name="f6009" fmla="val 2711693"/>
              <a:gd name="f6010" fmla="val 2722031"/>
              <a:gd name="f6011" fmla="val 11207330"/>
              <a:gd name="f6012" fmla="val 2732662"/>
              <a:gd name="f6013" fmla="val 11210619"/>
              <a:gd name="f6014" fmla="val 2743588"/>
              <a:gd name="f6015" fmla="val 11213908"/>
              <a:gd name="f6016" fmla="val 2754513"/>
              <a:gd name="f6017" fmla="val 11219077"/>
              <a:gd name="f6018" fmla="val 2766025"/>
              <a:gd name="f6019" fmla="val 11226126"/>
              <a:gd name="f6020" fmla="val 2778126"/>
              <a:gd name="f6021" fmla="val 2790225"/>
              <a:gd name="f6022" fmla="val 2803088"/>
              <a:gd name="f6023" fmla="val 11253086"/>
              <a:gd name="f6024" fmla="val 2816716"/>
              <a:gd name="f6025" fmla="val 11264012"/>
              <a:gd name="f6026" fmla="val 2830343"/>
              <a:gd name="f6027" fmla="val 11277110"/>
              <a:gd name="f6028" fmla="val 2844910"/>
              <a:gd name="f6029" fmla="val 11292382"/>
              <a:gd name="f6030" fmla="val 2860417"/>
              <a:gd name="f6031" fmla="val 11334320"/>
              <a:gd name="f6032" fmla="val 11317404"/>
              <a:gd name="f6033" fmla="val 2843970"/>
              <a:gd name="f6034" fmla="val 11302778"/>
              <a:gd name="f6035" fmla="val 2828580"/>
              <a:gd name="f6036" fmla="val 11290443"/>
              <a:gd name="f6037" fmla="val 2814249"/>
              <a:gd name="f6038" fmla="val 11278109"/>
              <a:gd name="f6039" fmla="val 2799917"/>
              <a:gd name="f6040" fmla="val 11267477"/>
              <a:gd name="f6041" fmla="val 2786290"/>
              <a:gd name="f6042" fmla="val 2773368"/>
              <a:gd name="f6043" fmla="val 11266772"/>
              <a:gd name="f6044" fmla="val 2777127"/>
              <a:gd name="f6045" fmla="val 2779006"/>
              <a:gd name="f6046" fmla="val 11285686"/>
              <a:gd name="f6047" fmla="val 11305069"/>
              <a:gd name="f6048" fmla="val 2777245"/>
              <a:gd name="f6049" fmla="val 2773720"/>
              <a:gd name="f6050" fmla="val 11321986"/>
              <a:gd name="f6051" fmla="val 2770195"/>
              <a:gd name="f6052" fmla="val 2765262"/>
              <a:gd name="f6053" fmla="val 11335201"/>
              <a:gd name="f6054" fmla="val 2758918"/>
              <a:gd name="f6055" fmla="val 11341193"/>
              <a:gd name="f6056" fmla="val 2752574"/>
              <a:gd name="f6057" fmla="val 11345892"/>
              <a:gd name="f6058" fmla="val 2745114"/>
              <a:gd name="f6059" fmla="val 11349298"/>
              <a:gd name="f6060" fmla="val 2736539"/>
              <a:gd name="f6061" fmla="val 11352705"/>
              <a:gd name="f6062" fmla="val 2727964"/>
              <a:gd name="f6063" fmla="val 11354409"/>
              <a:gd name="f6064" fmla="val 2718624"/>
              <a:gd name="f6065" fmla="val 2708522"/>
              <a:gd name="f6066" fmla="val 2697479"/>
              <a:gd name="f6067" fmla="val 11352646"/>
              <a:gd name="f6068" fmla="val 2687494"/>
              <a:gd name="f6069" fmla="val 11349122"/>
              <a:gd name="f6070" fmla="val 2678565"/>
              <a:gd name="f6071" fmla="val 11345598"/>
              <a:gd name="f6072" fmla="val 2669637"/>
              <a:gd name="f6073" fmla="val 11340547"/>
              <a:gd name="f6074" fmla="val 11333968"/>
              <a:gd name="f6075" fmla="val 2655658"/>
              <a:gd name="f6076" fmla="val 11327389"/>
              <a:gd name="f6077" fmla="val 2649314"/>
              <a:gd name="f6078" fmla="val 11319577"/>
              <a:gd name="f6079" fmla="val 2644439"/>
              <a:gd name="f6080" fmla="val 11310532"/>
              <a:gd name="f6081" fmla="val 2641032"/>
              <a:gd name="f6082" fmla="val 11301486"/>
              <a:gd name="f6083" fmla="val 2637626"/>
              <a:gd name="f6084" fmla="val 11291559"/>
              <a:gd name="f6085" fmla="val 2633086"/>
              <a:gd name="f6086" fmla="val 2399468"/>
              <a:gd name="f6087" fmla="val 2409923"/>
              <a:gd name="f6088" fmla="val 2637080"/>
              <a:gd name="f6089" fmla="val 2645068"/>
              <a:gd name="f6090" fmla="val 2424960"/>
              <a:gd name="f6091" fmla="val 2653057"/>
              <a:gd name="f6092" fmla="val 2428719"/>
              <a:gd name="f6093" fmla="val 2664451"/>
              <a:gd name="f6094" fmla="val 2679253"/>
              <a:gd name="f6095" fmla="val 2692646"/>
              <a:gd name="f6096" fmla="val 2703277"/>
              <a:gd name="f6097" fmla="val 2711148"/>
              <a:gd name="f6098" fmla="val 2719018"/>
              <a:gd name="f6099" fmla="val 2722954"/>
              <a:gd name="f6100" fmla="val 2373154"/>
              <a:gd name="f6101" fmla="val 2362816"/>
              <a:gd name="f6102" fmla="val 2718842"/>
              <a:gd name="f6103" fmla="val 2355063"/>
              <a:gd name="f6104" fmla="val 2710619"/>
              <a:gd name="f6105" fmla="val 2347309"/>
              <a:gd name="f6106" fmla="val 2702396"/>
              <a:gd name="f6107" fmla="val 2691471"/>
              <a:gd name="f6108" fmla="val 2677844"/>
              <a:gd name="f6109" fmla="val 2347368"/>
              <a:gd name="f6110" fmla="val 2653644"/>
              <a:gd name="f6111" fmla="val 2355239"/>
              <a:gd name="f6112" fmla="val 2645421"/>
              <a:gd name="f6113" fmla="val 2363109"/>
              <a:gd name="f6114" fmla="val 2637197"/>
              <a:gd name="f6115" fmla="val 2633085"/>
              <a:gd name="f6116" fmla="val 9100307"/>
              <a:gd name="f6117" fmla="val 9110762"/>
              <a:gd name="f6118" fmla="val 2637079"/>
              <a:gd name="f6119" fmla="val 9125799"/>
              <a:gd name="f6120" fmla="val 2653056"/>
              <a:gd name="f6121" fmla="val 9129558"/>
              <a:gd name="f6122" fmla="val 2692645"/>
              <a:gd name="f6123" fmla="val 2703276"/>
              <a:gd name="f6124" fmla="val 2711147"/>
              <a:gd name="f6125" fmla="val 2722953"/>
              <a:gd name="f6126" fmla="val 9073993"/>
              <a:gd name="f6127" fmla="val 9063655"/>
              <a:gd name="f6128" fmla="val 9055902"/>
              <a:gd name="f6129" fmla="val 9048148"/>
              <a:gd name="f6130" fmla="val 2691470"/>
              <a:gd name="f6131" fmla="val 2677843"/>
              <a:gd name="f6132" fmla="val 9048207"/>
              <a:gd name="f6133" fmla="val 2653643"/>
              <a:gd name="f6134" fmla="val 9056078"/>
              <a:gd name="f6135" fmla="val 2645420"/>
              <a:gd name="f6136" fmla="val 9063949"/>
              <a:gd name="f6137" fmla="val 2637196"/>
              <a:gd name="f6138" fmla="val 2610984"/>
              <a:gd name="f6139" fmla="val 2619089"/>
              <a:gd name="f6140" fmla="val 2687812"/>
              <a:gd name="f6141" fmla="val 2708606"/>
              <a:gd name="f6142" fmla="val 2734684"/>
              <a:gd name="f6143" fmla="val 2712834"/>
              <a:gd name="f6144" fmla="val 2855919"/>
              <a:gd name="f6145" fmla="val 2846403"/>
              <a:gd name="f6146" fmla="val 2701909"/>
              <a:gd name="f6147" fmla="val 2681115"/>
              <a:gd name="f6148" fmla="val 2743142"/>
              <a:gd name="f6149" fmla="val 2758296"/>
              <a:gd name="f6150" fmla="val 2665962"/>
              <a:gd name="f6151" fmla="val 2647988"/>
              <a:gd name="f6152" fmla="val 2678296"/>
              <a:gd name="f6153" fmla="val 2386781"/>
              <a:gd name="f6154" fmla="val 2607006"/>
              <a:gd name="f6155" fmla="val 2363286"/>
              <a:gd name="f6156" fmla="val 2344901"/>
              <a:gd name="f6157" fmla="val 2613761"/>
              <a:gd name="f6158" fmla="val 2331626"/>
              <a:gd name="f6159" fmla="val 2627271"/>
              <a:gd name="f6160" fmla="val 2318351"/>
              <a:gd name="f6161" fmla="val 2640780"/>
              <a:gd name="f6162" fmla="val 2659282"/>
              <a:gd name="f6163" fmla="val 2682778"/>
              <a:gd name="f6164" fmla="val 2693116"/>
              <a:gd name="f6165" fmla="val 2313359"/>
              <a:gd name="f6166" fmla="val 2703747"/>
              <a:gd name="f6167" fmla="val 2316648"/>
              <a:gd name="f6168" fmla="val 2714672"/>
              <a:gd name="f6169" fmla="val 2319937"/>
              <a:gd name="f6170" fmla="val 2725597"/>
              <a:gd name="f6171" fmla="val 2325107"/>
              <a:gd name="f6172" fmla="val 2737110"/>
              <a:gd name="f6173" fmla="val 2332155"/>
              <a:gd name="f6174" fmla="val 2749209"/>
              <a:gd name="f6175" fmla="val 2761310"/>
              <a:gd name="f6176" fmla="val 2774173"/>
              <a:gd name="f6177" fmla="val 2359116"/>
              <a:gd name="f6178" fmla="val 2787800"/>
              <a:gd name="f6179" fmla="val 2370040"/>
              <a:gd name="f6180" fmla="val 2801427"/>
              <a:gd name="f6181" fmla="val 2383139"/>
              <a:gd name="f6182" fmla="val 2815994"/>
              <a:gd name="f6183" fmla="val 2398411"/>
              <a:gd name="f6184" fmla="val 2831501"/>
              <a:gd name="f6185" fmla="val 2440349"/>
              <a:gd name="f6186" fmla="val 2423433"/>
              <a:gd name="f6187" fmla="val 2815054"/>
              <a:gd name="f6188" fmla="val 2408807"/>
              <a:gd name="f6189" fmla="val 2799666"/>
              <a:gd name="f6190" fmla="val 2396473"/>
              <a:gd name="f6191" fmla="val 2785333"/>
              <a:gd name="f6192" fmla="val 2384138"/>
              <a:gd name="f6193" fmla="val 2771001"/>
              <a:gd name="f6194" fmla="val 2373506"/>
              <a:gd name="f6195" fmla="val 2757374"/>
              <a:gd name="f6196" fmla="val 2744452"/>
              <a:gd name="f6197" fmla="val 2372801"/>
              <a:gd name="f6198" fmla="val 2748211"/>
              <a:gd name="f6199" fmla="val 2750091"/>
              <a:gd name="f6200" fmla="val 2391715"/>
              <a:gd name="f6201" fmla="val 2411098"/>
              <a:gd name="f6202" fmla="val 2748329"/>
              <a:gd name="f6203" fmla="val 2744804"/>
              <a:gd name="f6204" fmla="val 2428014"/>
              <a:gd name="f6205" fmla="val 2741280"/>
              <a:gd name="f6206" fmla="val 2736346"/>
              <a:gd name="f6207" fmla="val 2441231"/>
              <a:gd name="f6208" fmla="val 2730003"/>
              <a:gd name="f6209" fmla="val 2447221"/>
              <a:gd name="f6210" fmla="val 2723659"/>
              <a:gd name="f6211" fmla="val 2451921"/>
              <a:gd name="f6212" fmla="val 2716199"/>
              <a:gd name="f6213" fmla="val 2455327"/>
              <a:gd name="f6214" fmla="val 2707624"/>
              <a:gd name="f6215" fmla="val 2458734"/>
              <a:gd name="f6216" fmla="val 2699048"/>
              <a:gd name="f6217" fmla="val 2460437"/>
              <a:gd name="f6218" fmla="val 2689709"/>
              <a:gd name="f6219" fmla="val 2679605"/>
              <a:gd name="f6220" fmla="val 2668563"/>
              <a:gd name="f6221" fmla="val 2458675"/>
              <a:gd name="f6222" fmla="val 2658578"/>
              <a:gd name="f6223" fmla="val 2455151"/>
              <a:gd name="f6224" fmla="val 2649650"/>
              <a:gd name="f6225" fmla="val 2451627"/>
              <a:gd name="f6226" fmla="val 2640722"/>
              <a:gd name="f6227" fmla="val 2446575"/>
              <a:gd name="f6228" fmla="val 2439997"/>
              <a:gd name="f6229" fmla="val 2626743"/>
              <a:gd name="f6230" fmla="val 2433418"/>
              <a:gd name="f6231" fmla="val 2620398"/>
              <a:gd name="f6232" fmla="val 2425606"/>
              <a:gd name="f6233" fmla="val 2615523"/>
              <a:gd name="f6234" fmla="val 2416561"/>
              <a:gd name="f6235" fmla="val 2612116"/>
              <a:gd name="f6236" fmla="val 2407515"/>
              <a:gd name="f6237" fmla="val 2608710"/>
              <a:gd name="f6238" fmla="val 2397588"/>
              <a:gd name="f6239" fmla="val 9087620"/>
              <a:gd name="f6240" fmla="val 9064125"/>
              <a:gd name="f6241" fmla="val 9045740"/>
              <a:gd name="f6242" fmla="val 2613760"/>
              <a:gd name="f6243" fmla="val 9032465"/>
              <a:gd name="f6244" fmla="val 2627270"/>
              <a:gd name="f6245" fmla="val 9019191"/>
              <a:gd name="f6246" fmla="val 2682777"/>
              <a:gd name="f6247" fmla="val 2693115"/>
              <a:gd name="f6248" fmla="val 9014198"/>
              <a:gd name="f6249" fmla="val 9017487"/>
              <a:gd name="f6250" fmla="val 9020776"/>
              <a:gd name="f6251" fmla="val 2725596"/>
              <a:gd name="f6252" fmla="val 9025945"/>
              <a:gd name="f6253" fmla="val 2737109"/>
              <a:gd name="f6254" fmla="val 9032994"/>
              <a:gd name="f6255" fmla="val 2761309"/>
              <a:gd name="f6256" fmla="val 9059954"/>
              <a:gd name="f6257" fmla="val 2787799"/>
              <a:gd name="f6258" fmla="val 9070880"/>
              <a:gd name="f6259" fmla="val 9083978"/>
              <a:gd name="f6260" fmla="val 9099250"/>
              <a:gd name="f6261" fmla="val 2831500"/>
              <a:gd name="f6262" fmla="val 9141188"/>
              <a:gd name="f6263" fmla="val 9124272"/>
              <a:gd name="f6264" fmla="val 9109646"/>
              <a:gd name="f6265" fmla="val 2799665"/>
              <a:gd name="f6266" fmla="val 9097311"/>
              <a:gd name="f6267" fmla="val 2785332"/>
              <a:gd name="f6268" fmla="val 9084977"/>
              <a:gd name="f6269" fmla="val 9074345"/>
              <a:gd name="f6270" fmla="val 2757373"/>
              <a:gd name="f6271" fmla="val 2744451"/>
              <a:gd name="f6272" fmla="val 9073640"/>
              <a:gd name="f6273" fmla="val 2748210"/>
              <a:gd name="f6274" fmla="val 2750090"/>
              <a:gd name="f6275" fmla="val 9092554"/>
              <a:gd name="f6276" fmla="val 9111937"/>
              <a:gd name="f6277" fmla="val 2748328"/>
              <a:gd name="f6278" fmla="val 9128854"/>
              <a:gd name="f6279" fmla="val 2736345"/>
              <a:gd name="f6280" fmla="val 9142069"/>
              <a:gd name="f6281" fmla="val 2730002"/>
              <a:gd name="f6282" fmla="val 9148061"/>
              <a:gd name="f6283" fmla="val 9152760"/>
              <a:gd name="f6284" fmla="val 9156166"/>
              <a:gd name="f6285" fmla="val 2707623"/>
              <a:gd name="f6286" fmla="val 9159573"/>
              <a:gd name="f6287" fmla="val 2699047"/>
              <a:gd name="f6288" fmla="val 9161277"/>
              <a:gd name="f6289" fmla="val 2689708"/>
              <a:gd name="f6290" fmla="val 9159514"/>
              <a:gd name="f6291" fmla="val 2658577"/>
              <a:gd name="f6292" fmla="val 9155990"/>
              <a:gd name="f6293" fmla="val 2649649"/>
              <a:gd name="f6294" fmla="val 9152466"/>
              <a:gd name="f6295" fmla="val 2640721"/>
              <a:gd name="f6296" fmla="val 9147415"/>
              <a:gd name="f6297" fmla="val 9140836"/>
              <a:gd name="f6298" fmla="val 2626742"/>
              <a:gd name="f6299" fmla="val 9134257"/>
              <a:gd name="f6300" fmla="val 9126445"/>
              <a:gd name="f6301" fmla="val 9117400"/>
              <a:gd name="f6302" fmla="val 2612115"/>
              <a:gd name="f6303" fmla="val 9108354"/>
              <a:gd name="f6304" fmla="val 2608709"/>
              <a:gd name="f6305" fmla="val 9098427"/>
              <a:gd name="f6306" fmla="val 2343830"/>
              <a:gd name="f6307" fmla="val 2370262"/>
              <a:gd name="f6308" fmla="val 7105743"/>
              <a:gd name="f6309" fmla="val 7108210"/>
              <a:gd name="f6310" fmla="val 2416077"/>
              <a:gd name="f6311" fmla="val 7106330"/>
              <a:gd name="f6312" fmla="val 7104392"/>
              <a:gd name="f6313" fmla="val 2416018"/>
              <a:gd name="f6314" fmla="val 7102395"/>
              <a:gd name="f6315" fmla="val 2415901"/>
              <a:gd name="f6316" fmla="val 7100398"/>
              <a:gd name="f6317" fmla="val 2415783"/>
              <a:gd name="f6318" fmla="val 7097285"/>
              <a:gd name="f6319" fmla="val 2415724"/>
              <a:gd name="f6320" fmla="val 7093056"/>
              <a:gd name="f6321" fmla="val 7070500"/>
              <a:gd name="f6322" fmla="val 7051939"/>
              <a:gd name="f6323" fmla="val 2422303"/>
              <a:gd name="f6324" fmla="val 7037372"/>
              <a:gd name="f6325" fmla="val 2435460"/>
              <a:gd name="f6326" fmla="val 7023040"/>
              <a:gd name="f6327" fmla="val 2448382"/>
              <a:gd name="f6328" fmla="val 2465534"/>
              <a:gd name="f6329" fmla="val 2486914"/>
              <a:gd name="f6330" fmla="val 2511819"/>
              <a:gd name="f6331" fmla="val 7026212"/>
              <a:gd name="f6332" fmla="val 2531437"/>
              <a:gd name="f6333" fmla="val 7046888"/>
              <a:gd name="f6334" fmla="val 2545769"/>
              <a:gd name="f6335" fmla="val 2560101"/>
              <a:gd name="f6336" fmla="val 7096110"/>
              <a:gd name="f6337" fmla="val 2567267"/>
              <a:gd name="f6338" fmla="val 7140985"/>
              <a:gd name="f6339" fmla="val 2539778"/>
              <a:gd name="f6340" fmla="val 7139576"/>
              <a:gd name="f6341" fmla="val 2540013"/>
              <a:gd name="f6342" fmla="val 7138048"/>
              <a:gd name="f6343" fmla="val 2540130"/>
              <a:gd name="f6344" fmla="val 7136404"/>
              <a:gd name="f6345" fmla="val 7134759"/>
              <a:gd name="f6346" fmla="val 7132410"/>
              <a:gd name="f6347" fmla="val 7129355"/>
              <a:gd name="f6348" fmla="val 7103041"/>
              <a:gd name="f6349" fmla="val 7082835"/>
              <a:gd name="f6350" fmla="val 2535373"/>
              <a:gd name="f6351" fmla="val 7068738"/>
              <a:gd name="f6352" fmla="val 2525857"/>
              <a:gd name="f6353" fmla="val 7054641"/>
              <a:gd name="f6354" fmla="val 2516342"/>
              <a:gd name="f6355" fmla="val 2502773"/>
              <a:gd name="f6356" fmla="val 2485152"/>
              <a:gd name="f6357" fmla="val 2471760"/>
              <a:gd name="f6358" fmla="val 7052468"/>
              <a:gd name="f6359" fmla="val 2461246"/>
              <a:gd name="f6360" fmla="val 7062218"/>
              <a:gd name="f6361" fmla="val 2453610"/>
              <a:gd name="f6362" fmla="val 7071969"/>
              <a:gd name="f6363" fmla="val 2445974"/>
              <a:gd name="f6364" fmla="val 7085655"/>
              <a:gd name="f6365" fmla="val 2442157"/>
              <a:gd name="f6366" fmla="val 7103276"/>
              <a:gd name="f6367" fmla="val 7107740"/>
              <a:gd name="f6368" fmla="val 2442391"/>
              <a:gd name="f6369" fmla="val 2442861"/>
              <a:gd name="f6370" fmla="val 7125244"/>
              <a:gd name="f6371" fmla="val 2443331"/>
              <a:gd name="f6372" fmla="val 7132292"/>
              <a:gd name="f6373" fmla="val 2444153"/>
              <a:gd name="f6374" fmla="val 7140281"/>
              <a:gd name="f6375" fmla="val 2445328"/>
              <a:gd name="f6376" fmla="val 2282089"/>
              <a:gd name="f6377" fmla="val 2290194"/>
              <a:gd name="f6378" fmla="val 2358917"/>
              <a:gd name="f6379" fmla="val 2379711"/>
              <a:gd name="f6380" fmla="val 2405790"/>
              <a:gd name="f6381" fmla="val 2383940"/>
              <a:gd name="f6382" fmla="val 2527024"/>
              <a:gd name="f6383" fmla="val 2517509"/>
              <a:gd name="f6384" fmla="val 2373014"/>
              <a:gd name="f6385" fmla="val 2352221"/>
              <a:gd name="f6386" fmla="val 2414248"/>
              <a:gd name="f6387" fmla="val 2429402"/>
              <a:gd name="f6388" fmla="val 2337067"/>
              <a:gd name="f6389" fmla="val 2319093"/>
              <a:gd name="f6390" fmla="val 2349402"/>
              <a:gd name="f6391" fmla="val 11792321"/>
              <a:gd name="f6392" fmla="val 2280751"/>
              <a:gd name="f6393" fmla="val 11775639"/>
              <a:gd name="f6394" fmla="val 2372616"/>
              <a:gd name="f6395" fmla="val 11735345"/>
              <a:gd name="f6396" fmla="val 2424893"/>
              <a:gd name="f6397" fmla="val 11671439"/>
              <a:gd name="f6398" fmla="val 2437580"/>
              <a:gd name="f6399" fmla="val 11679545"/>
              <a:gd name="f6400" fmla="val 2470708"/>
              <a:gd name="f6401" fmla="val 11717137"/>
              <a:gd name="f6402" fmla="val 2460136"/>
              <a:gd name="f6403" fmla="val 11746975"/>
              <a:gd name="f6404" fmla="val 2440987"/>
              <a:gd name="f6405" fmla="val 2413263"/>
              <a:gd name="f6406" fmla="val 11791146"/>
              <a:gd name="f6407" fmla="val 2385540"/>
              <a:gd name="f6408" fmla="val 11806770"/>
              <a:gd name="f6409" fmla="val 2348652"/>
              <a:gd name="f6410" fmla="val 11815933"/>
              <a:gd name="f6411" fmla="val 2302602"/>
              <a:gd name="f6412" fmla="val 5645676"/>
              <a:gd name="f6413" fmla="val 2268084"/>
              <a:gd name="f6414" fmla="val 2276190"/>
              <a:gd name="f6415" fmla="val 5636160"/>
              <a:gd name="f6416" fmla="val 2344912"/>
              <a:gd name="f6417" fmla="val 2365706"/>
              <a:gd name="f6418" fmla="val 5598803"/>
              <a:gd name="f6419" fmla="val 2391786"/>
              <a:gd name="f6420" fmla="val 5640389"/>
              <a:gd name="f6421" fmla="val 2369935"/>
              <a:gd name="f6422" fmla="val 5665059"/>
              <a:gd name="f6423" fmla="val 2513020"/>
              <a:gd name="f6424" fmla="val 2503504"/>
              <a:gd name="f6425" fmla="val 5660830"/>
              <a:gd name="f6426" fmla="val 2359010"/>
              <a:gd name="f6427" fmla="val 5701007"/>
              <a:gd name="f6428" fmla="val 2338217"/>
              <a:gd name="f6429" fmla="val 5681623"/>
              <a:gd name="f6430" fmla="val 2400243"/>
              <a:gd name="f6431" fmla="val 2415397"/>
              <a:gd name="f6432" fmla="val 5729905"/>
              <a:gd name="f6433" fmla="val 2323063"/>
              <a:gd name="f6434" fmla="val 5718627"/>
              <a:gd name="f6435" fmla="val 2305089"/>
              <a:gd name="f6436" fmla="val 5656953"/>
              <a:gd name="f6437" fmla="val 2335397"/>
              <a:gd name="f6438" fmla="val 649813"/>
              <a:gd name="f6439" fmla="val 640298"/>
              <a:gd name="f6440" fmla="val 602941"/>
              <a:gd name="f6441" fmla="val 2391785"/>
              <a:gd name="f6442" fmla="val 644527"/>
              <a:gd name="f6443" fmla="val 669197"/>
              <a:gd name="f6444" fmla="val 2513019"/>
              <a:gd name="f6445" fmla="val 664968"/>
              <a:gd name="f6446" fmla="val 705144"/>
              <a:gd name="f6447" fmla="val 2338216"/>
              <a:gd name="f6448" fmla="val 685761"/>
              <a:gd name="f6449" fmla="val 734043"/>
              <a:gd name="f6450" fmla="val 722765"/>
              <a:gd name="f6451" fmla="val 661091"/>
              <a:gd name="f6452" fmla="val 9881922"/>
              <a:gd name="f6453" fmla="val 2268083"/>
              <a:gd name="f6454" fmla="val 2276189"/>
              <a:gd name="f6455" fmla="val 9872406"/>
              <a:gd name="f6456" fmla="val 2344911"/>
              <a:gd name="f6457" fmla="val 2365705"/>
              <a:gd name="f6458" fmla="val 9835049"/>
              <a:gd name="f6459" fmla="val 2391784"/>
              <a:gd name="f6460" fmla="val 9876635"/>
              <a:gd name="f6461" fmla="val 2369934"/>
              <a:gd name="f6462" fmla="val 9901305"/>
              <a:gd name="f6463" fmla="val 2503503"/>
              <a:gd name="f6464" fmla="val 9897076"/>
              <a:gd name="f6465" fmla="val 9937252"/>
              <a:gd name="f6466" fmla="val 2338215"/>
              <a:gd name="f6467" fmla="val 9917869"/>
              <a:gd name="f6468" fmla="val 2400242"/>
              <a:gd name="f6469" fmla="val 2415396"/>
              <a:gd name="f6470" fmla="val 9966151"/>
              <a:gd name="f6471" fmla="val 2323061"/>
              <a:gd name="f6472" fmla="val 9954874"/>
              <a:gd name="f6473" fmla="val 2305088"/>
              <a:gd name="f6474" fmla="val 9893199"/>
              <a:gd name="f6475" fmla="val 2335396"/>
              <a:gd name="f6476" fmla="val 388858"/>
              <a:gd name="f6477" fmla="val 2247300"/>
              <a:gd name="f6478" fmla="val 2253997"/>
              <a:gd name="f6479" fmla="val 2284305"/>
              <a:gd name="f6480" fmla="val 376523"/>
              <a:gd name="f6481" fmla="val 2280428"/>
              <a:gd name="f6482" fmla="val 2290531"/>
              <a:gd name="f6483" fmla="val 369768"/>
              <a:gd name="f6484" fmla="val 2300810"/>
              <a:gd name="f6485" fmla="val 2311265"/>
              <a:gd name="f6486" fmla="val 359665"/>
              <a:gd name="f6487" fmla="val 2321720"/>
              <a:gd name="f6488" fmla="val 353028"/>
              <a:gd name="f6489" fmla="val 2332939"/>
              <a:gd name="f6490" fmla="val 344805"/>
              <a:gd name="f6491" fmla="val 2344923"/>
              <a:gd name="f6492" fmla="val 2303688"/>
              <a:gd name="f6493" fmla="val 317315"/>
              <a:gd name="f6494" fmla="val 2365715"/>
              <a:gd name="f6495" fmla="val 2394144"/>
              <a:gd name="f6496" fmla="val 314085"/>
              <a:gd name="f6497" fmla="val 2419107"/>
              <a:gd name="f6498" fmla="val 307624"/>
              <a:gd name="f6499" fmla="val 2440605"/>
              <a:gd name="f6500" fmla="val 301163"/>
              <a:gd name="f6501" fmla="val 2462104"/>
              <a:gd name="f6502" fmla="val 2480254"/>
              <a:gd name="f6503" fmla="val 2495056"/>
              <a:gd name="f6504" fmla="val 296875"/>
              <a:gd name="f6505" fmla="val 2518316"/>
              <a:gd name="f6506" fmla="val 313321"/>
              <a:gd name="f6507" fmla="val 2500694"/>
              <a:gd name="f6508" fmla="val 325421"/>
              <a:gd name="f6509" fmla="val 2478903"/>
              <a:gd name="f6510" fmla="val 333175"/>
              <a:gd name="f6511" fmla="val 2452940"/>
              <a:gd name="f6512" fmla="val 340928"/>
              <a:gd name="f6513" fmla="val 2426978"/>
              <a:gd name="f6514" fmla="val 2396963"/>
              <a:gd name="f6515" fmla="val 2362895"/>
              <a:gd name="f6516" fmla="val 357139"/>
              <a:gd name="f6517" fmla="val 2376640"/>
              <a:gd name="f6518" fmla="val 361604"/>
              <a:gd name="f6519" fmla="val 2370767"/>
              <a:gd name="f6520" fmla="val 366009"/>
              <a:gd name="f6521" fmla="val 2364305"/>
              <a:gd name="f6522" fmla="val 2357257"/>
              <a:gd name="f6523" fmla="val 374702"/>
              <a:gd name="f6524" fmla="val 2350209"/>
              <a:gd name="f6525" fmla="val 379049"/>
              <a:gd name="f6526" fmla="val 2342514"/>
              <a:gd name="f6527" fmla="val 383395"/>
              <a:gd name="f6528" fmla="val 2334173"/>
              <a:gd name="f6529" fmla="val 387742"/>
              <a:gd name="f6530" fmla="val 2325833"/>
              <a:gd name="f6531" fmla="val 392030"/>
              <a:gd name="f6532" fmla="val 2316670"/>
              <a:gd name="f6533" fmla="val 396259"/>
              <a:gd name="f6534" fmla="val 2306684"/>
              <a:gd name="f6535" fmla="val 400488"/>
              <a:gd name="f6536" fmla="val 2296698"/>
              <a:gd name="f6537" fmla="val 404952"/>
              <a:gd name="f6538" fmla="val 2285598"/>
              <a:gd name="f6539" fmla="val 409651"/>
              <a:gd name="f6540" fmla="val 2273380"/>
              <a:gd name="f6541" fmla="val 2221544"/>
              <a:gd name="f6542" fmla="val 2246214"/>
              <a:gd name="f6543" fmla="val 11677313"/>
              <a:gd name="f6544" fmla="val 2256316"/>
              <a:gd name="f6545" fmla="val 11684420"/>
              <a:gd name="f6546" fmla="val 2266655"/>
              <a:gd name="f6547" fmla="val 11691351"/>
              <a:gd name="f6548" fmla="val 2277228"/>
              <a:gd name="f6549" fmla="val 11698282"/>
              <a:gd name="f6550" fmla="val 2287800"/>
              <a:gd name="f6551" fmla="val 11704449"/>
              <a:gd name="f6552" fmla="val 2298138"/>
              <a:gd name="f6553" fmla="val 11709853"/>
              <a:gd name="f6554" fmla="val 2308240"/>
              <a:gd name="f6555" fmla="val 2283218"/>
              <a:gd name="f6556" fmla="val 11724538"/>
              <a:gd name="f6557" fmla="val 2274055"/>
              <a:gd name="f6558" fmla="val 11718781"/>
              <a:gd name="f6559" fmla="val 2264188"/>
              <a:gd name="f6560" fmla="val 2253614"/>
              <a:gd name="f6561" fmla="val 11705154"/>
              <a:gd name="f6562" fmla="val 2243042"/>
              <a:gd name="f6563" fmla="val 11697166"/>
              <a:gd name="f6564" fmla="val 2232351"/>
              <a:gd name="f6565" fmla="val 6001948"/>
              <a:gd name="f6566" fmla="val 2218689"/>
              <a:gd name="f6567" fmla="val 2313492"/>
              <a:gd name="f6568" fmla="val 2326180"/>
              <a:gd name="f6569" fmla="val 5960714"/>
              <a:gd name="f6570" fmla="val 2358955"/>
              <a:gd name="f6571" fmla="val 2343801"/>
              <a:gd name="f6572" fmla="val 2455520"/>
              <a:gd name="f6573" fmla="val 2475725"/>
              <a:gd name="f6574" fmla="val 6012050"/>
              <a:gd name="f6575" fmla="val 2485828"/>
              <a:gd name="f6576" fmla="val 6098512"/>
              <a:gd name="f6577" fmla="val 6034958"/>
              <a:gd name="f6578" fmla="val 6029436"/>
              <a:gd name="f6579" fmla="val 2449998"/>
              <a:gd name="f6580" fmla="val 2438956"/>
              <a:gd name="f6581" fmla="val 2334286"/>
              <a:gd name="f6582" fmla="val 6077719"/>
              <a:gd name="f6583" fmla="val 2316311"/>
              <a:gd name="f6584" fmla="val 6075840"/>
              <a:gd name="f6585" fmla="val 2326414"/>
              <a:gd name="f6586" fmla="val 6072375"/>
              <a:gd name="f6587" fmla="val 2337926"/>
              <a:gd name="f6588" fmla="val 6067322"/>
              <a:gd name="f6589" fmla="val 2350849"/>
              <a:gd name="f6590" fmla="val 6062271"/>
              <a:gd name="f6591" fmla="val 2363771"/>
              <a:gd name="f6592" fmla="val 6055633"/>
              <a:gd name="f6593" fmla="val 2377985"/>
              <a:gd name="f6594" fmla="val 2393493"/>
              <a:gd name="f6595" fmla="val 6069614"/>
              <a:gd name="f6596" fmla="val 2408646"/>
              <a:gd name="f6597" fmla="val 6077836"/>
              <a:gd name="f6598" fmla="val 2392200"/>
              <a:gd name="f6599" fmla="val 6085179"/>
              <a:gd name="f6600" fmla="val 2375225"/>
              <a:gd name="f6601" fmla="val 6091641"/>
              <a:gd name="f6602" fmla="val 2357721"/>
              <a:gd name="f6603" fmla="val 6098101"/>
              <a:gd name="f6604" fmla="val 2340217"/>
              <a:gd name="f6605" fmla="val 6103563"/>
              <a:gd name="f6606" fmla="val 2322303"/>
              <a:gd name="f6607" fmla="val 6108027"/>
              <a:gd name="f6608" fmla="val 2303976"/>
              <a:gd name="f6609" fmla="val 6095692"/>
              <a:gd name="f6610" fmla="val 2280715"/>
              <a:gd name="f6611" fmla="val 2313491"/>
              <a:gd name="f6612" fmla="val 2326179"/>
              <a:gd name="f6613" fmla="val 3728021"/>
              <a:gd name="f6614" fmla="val 2358954"/>
              <a:gd name="f6615" fmla="val 2343800"/>
              <a:gd name="f6616" fmla="val 2455519"/>
              <a:gd name="f6617" fmla="val 2475724"/>
              <a:gd name="f6618" fmla="val 2485827"/>
              <a:gd name="f6619" fmla="val 3799564"/>
              <a:gd name="f6620" fmla="val 3865820"/>
              <a:gd name="f6621" fmla="val 3813308"/>
              <a:gd name="f6622" fmla="val 3802266"/>
              <a:gd name="f6623" fmla="val 2449997"/>
              <a:gd name="f6624" fmla="val 2438955"/>
              <a:gd name="f6625" fmla="val 2334284"/>
              <a:gd name="f6626" fmla="val 3845027"/>
              <a:gd name="f6627" fmla="val 3843147"/>
              <a:gd name="f6628" fmla="val 3839681"/>
              <a:gd name="f6629" fmla="val 3834631"/>
              <a:gd name="f6630" fmla="val 3829579"/>
              <a:gd name="f6631" fmla="val 2363770"/>
              <a:gd name="f6632" fmla="val 3822942"/>
              <a:gd name="f6633" fmla="val 2393492"/>
              <a:gd name="f6634" fmla="val 3836921"/>
              <a:gd name="f6635" fmla="val 3845144"/>
              <a:gd name="f6636" fmla="val 3852486"/>
              <a:gd name="f6637" fmla="val 3858948"/>
              <a:gd name="f6638" fmla="val 3865409"/>
              <a:gd name="f6639" fmla="val 3870872"/>
              <a:gd name="f6640" fmla="val 2322302"/>
              <a:gd name="f6641" fmla="val 3875336"/>
              <a:gd name="f6642" fmla="val 2204637"/>
              <a:gd name="f6643" fmla="val 2291335"/>
              <a:gd name="f6644" fmla="val 2033841"/>
              <a:gd name="f6645" fmla="val 2215915"/>
              <a:gd name="f6646" fmla="val 2006352"/>
              <a:gd name="f6647" fmla="val 2321643"/>
              <a:gd name="f6648" fmla="val 2394595"/>
              <a:gd name="f6649" fmla="val 2342435"/>
              <a:gd name="f6650" fmla="val 2370865"/>
              <a:gd name="f6651" fmla="val 2068497"/>
              <a:gd name="f6652" fmla="val 2396122"/>
              <a:gd name="f6653" fmla="val 2418207"/>
              <a:gd name="f6654" fmla="val 2440293"/>
              <a:gd name="f6655" fmla="val 2039128"/>
              <a:gd name="f6656" fmla="val 2459089"/>
              <a:gd name="f6657" fmla="val 2021507"/>
              <a:gd name="f6658" fmla="val 2474596"/>
              <a:gd name="f6659" fmla="val 2040890"/>
              <a:gd name="f6660" fmla="val 2499265"/>
              <a:gd name="f6661" fmla="val 2480939"/>
              <a:gd name="f6662" fmla="val 2076309"/>
              <a:gd name="f6663" fmla="val 2458794"/>
              <a:gd name="f6664" fmla="val 2085824"/>
              <a:gd name="f6665" fmla="val 2432833"/>
              <a:gd name="f6666" fmla="val 2095340"/>
              <a:gd name="f6667" fmla="val 2406871"/>
              <a:gd name="f6668" fmla="val 2100098"/>
              <a:gd name="f6669" fmla="val 2376268"/>
              <a:gd name="f6670" fmla="val 2341026"/>
              <a:gd name="f6671" fmla="val 2137102"/>
              <a:gd name="f6672" fmla="val 2168883"/>
              <a:gd name="f6673" fmla="val 2263685"/>
              <a:gd name="f6674" fmla="val 2276372"/>
              <a:gd name="f6675" fmla="val 11209914"/>
              <a:gd name="f6676" fmla="val 2309147"/>
              <a:gd name="f6677" fmla="val 2293994"/>
              <a:gd name="f6678" fmla="val 2405712"/>
              <a:gd name="f6679" fmla="val 2425918"/>
              <a:gd name="f6680" fmla="val 2436021"/>
              <a:gd name="f6681" fmla="val 11281457"/>
              <a:gd name="f6682" fmla="val 11347713"/>
              <a:gd name="f6683" fmla="val 11295201"/>
              <a:gd name="f6684" fmla="val 11284159"/>
              <a:gd name="f6685" fmla="val 2400191"/>
              <a:gd name="f6686" fmla="val 2389149"/>
              <a:gd name="f6687" fmla="val 2284478"/>
              <a:gd name="f6688" fmla="val 11326919"/>
              <a:gd name="f6689" fmla="val 2266505"/>
              <a:gd name="f6690" fmla="val 11325040"/>
              <a:gd name="f6691" fmla="val 2276608"/>
              <a:gd name="f6692" fmla="val 11321574"/>
              <a:gd name="f6693" fmla="val 2288120"/>
              <a:gd name="f6694" fmla="val 11316523"/>
              <a:gd name="f6695" fmla="val 2301042"/>
              <a:gd name="f6696" fmla="val 11311471"/>
              <a:gd name="f6697" fmla="val 2313964"/>
              <a:gd name="f6698" fmla="val 11304834"/>
              <a:gd name="f6699" fmla="val 2328179"/>
              <a:gd name="f6700" fmla="val 2343685"/>
              <a:gd name="f6701" fmla="val 11318814"/>
              <a:gd name="f6702" fmla="val 2358840"/>
              <a:gd name="f6703" fmla="val 11327037"/>
              <a:gd name="f6704" fmla="val 2342393"/>
              <a:gd name="f6705" fmla="val 11334379"/>
              <a:gd name="f6706" fmla="val 2325419"/>
              <a:gd name="f6707" fmla="val 11340840"/>
              <a:gd name="f6708" fmla="val 2307914"/>
              <a:gd name="f6709" fmla="val 11347301"/>
              <a:gd name="f6710" fmla="val 2290411"/>
              <a:gd name="f6711" fmla="val 11352764"/>
              <a:gd name="f6712" fmla="val 2272496"/>
              <a:gd name="f6713" fmla="val 11357228"/>
              <a:gd name="f6714" fmla="val 2254169"/>
              <a:gd name="f6715" fmla="val 2230909"/>
              <a:gd name="f6716" fmla="val 2139967"/>
              <a:gd name="f6717" fmla="val 2234769"/>
              <a:gd name="f6718" fmla="val 2247456"/>
              <a:gd name="f6719" fmla="val 9016782"/>
              <a:gd name="f6720" fmla="val 2280232"/>
              <a:gd name="f6721" fmla="val 2265077"/>
              <a:gd name="f6722" fmla="val 2376796"/>
              <a:gd name="f6723" fmla="val 2397001"/>
              <a:gd name="f6724" fmla="val 2407105"/>
              <a:gd name="f6725" fmla="val 9088325"/>
              <a:gd name="f6726" fmla="val 9154581"/>
              <a:gd name="f6727" fmla="val 9102069"/>
              <a:gd name="f6728" fmla="val 9091027"/>
              <a:gd name="f6729" fmla="val 2371275"/>
              <a:gd name="f6730" fmla="val 2360232"/>
              <a:gd name="f6731" fmla="val 2255562"/>
              <a:gd name="f6732" fmla="val 9133787"/>
              <a:gd name="f6733" fmla="val 2237588"/>
              <a:gd name="f6734" fmla="val 9131908"/>
              <a:gd name="f6735" fmla="val 2247691"/>
              <a:gd name="f6736" fmla="val 9128442"/>
              <a:gd name="f6737" fmla="val 2259204"/>
              <a:gd name="f6738" fmla="val 9123391"/>
              <a:gd name="f6739" fmla="val 2272126"/>
              <a:gd name="f6740" fmla="val 9118339"/>
              <a:gd name="f6741" fmla="val 2285048"/>
              <a:gd name="f6742" fmla="val 9111702"/>
              <a:gd name="f6743" fmla="val 2299262"/>
              <a:gd name="f6744" fmla="val 2314769"/>
              <a:gd name="f6745" fmla="val 9125682"/>
              <a:gd name="f6746" fmla="val 2329924"/>
              <a:gd name="f6747" fmla="val 9133905"/>
              <a:gd name="f6748" fmla="val 2313477"/>
              <a:gd name="f6749" fmla="val 9141247"/>
              <a:gd name="f6750" fmla="val 2296502"/>
              <a:gd name="f6751" fmla="val 9147708"/>
              <a:gd name="f6752" fmla="val 2278998"/>
              <a:gd name="f6753" fmla="val 9154169"/>
              <a:gd name="f6754" fmla="val 2261494"/>
              <a:gd name="f6755" fmla="val 9159632"/>
              <a:gd name="f6756" fmla="val 2243579"/>
              <a:gd name="f6757" fmla="val 9164096"/>
              <a:gd name="f6758" fmla="val 2225253"/>
              <a:gd name="f6759" fmla="val 2201994"/>
              <a:gd name="f6760" fmla="val 2234770"/>
              <a:gd name="f6761" fmla="val 2315943"/>
              <a:gd name="f6762" fmla="val 2280233"/>
              <a:gd name="f6763" fmla="val 2265078"/>
              <a:gd name="f6764" fmla="val 2397003"/>
              <a:gd name="f6765" fmla="val 2387486"/>
              <a:gd name="f6766" fmla="val 2453741"/>
              <a:gd name="f6767" fmla="val 2401230"/>
              <a:gd name="f6768" fmla="val 2390187"/>
              <a:gd name="f6769" fmla="val 2360233"/>
              <a:gd name="f6770" fmla="val 2432948"/>
              <a:gd name="f6771" fmla="val 2237589"/>
              <a:gd name="f6772" fmla="val 2431069"/>
              <a:gd name="f6773" fmla="val 2247692"/>
              <a:gd name="f6774" fmla="val 2427603"/>
              <a:gd name="f6775" fmla="val 2422552"/>
              <a:gd name="f6776" fmla="val 2417500"/>
              <a:gd name="f6777" fmla="val 2410863"/>
              <a:gd name="f6778" fmla="val 2299263"/>
              <a:gd name="f6779" fmla="val 2314770"/>
              <a:gd name="f6780" fmla="val 2424843"/>
              <a:gd name="f6781" fmla="val 2329925"/>
              <a:gd name="f6782" fmla="val 2433066"/>
              <a:gd name="f6783" fmla="val 2313478"/>
              <a:gd name="f6784" fmla="val 2440408"/>
              <a:gd name="f6785" fmla="val 2446869"/>
              <a:gd name="f6786" fmla="val 2453330"/>
              <a:gd name="f6787" fmla="val 2261495"/>
              <a:gd name="f6788" fmla="val 2458793"/>
              <a:gd name="f6789" fmla="val 2243580"/>
              <a:gd name="f6790" fmla="val 2463257"/>
              <a:gd name="f6791" fmla="val 2128437"/>
              <a:gd name="f6792" fmla="val 2215134"/>
              <a:gd name="f6793" fmla="val 4779422"/>
              <a:gd name="f6794" fmla="val 2139715"/>
              <a:gd name="f6795" fmla="val 4751933"/>
              <a:gd name="f6796" fmla="val 2245443"/>
              <a:gd name="f6797" fmla="val 2318395"/>
              <a:gd name="f6798" fmla="val 2266236"/>
              <a:gd name="f6799" fmla="val 2294665"/>
              <a:gd name="f6800" fmla="val 4814077"/>
              <a:gd name="f6801" fmla="val 2319921"/>
              <a:gd name="f6802" fmla="val 2342006"/>
              <a:gd name="f6803" fmla="val 2364093"/>
              <a:gd name="f6804" fmla="val 4784708"/>
              <a:gd name="f6805" fmla="val 2382889"/>
              <a:gd name="f6806" fmla="val 4767087"/>
              <a:gd name="f6807" fmla="val 2398396"/>
              <a:gd name="f6808" fmla="val 4786470"/>
              <a:gd name="f6809" fmla="val 2423065"/>
              <a:gd name="f6810" fmla="val 2404738"/>
              <a:gd name="f6811" fmla="val 4821888"/>
              <a:gd name="f6812" fmla="val 2382595"/>
              <a:gd name="f6813" fmla="val 4831405"/>
              <a:gd name="f6814" fmla="val 2356632"/>
              <a:gd name="f6815" fmla="val 4840920"/>
              <a:gd name="f6816" fmla="val 2330671"/>
              <a:gd name="f6817" fmla="val 4845678"/>
              <a:gd name="f6818" fmla="val 2300068"/>
              <a:gd name="f6819" fmla="val 2264826"/>
              <a:gd name="f6820" fmla="val 4882683"/>
              <a:gd name="f6821" fmla="val 7138166"/>
              <a:gd name="f6822" fmla="val 1951857"/>
              <a:gd name="f6823" fmla="val 7121485"/>
              <a:gd name="f6824" fmla="val 2043722"/>
              <a:gd name="f6825" fmla="val 7081191"/>
              <a:gd name="f6826" fmla="val 2095999"/>
              <a:gd name="f6827" fmla="val 7017284"/>
              <a:gd name="f6828" fmla="val 2108686"/>
              <a:gd name="f6829" fmla="val 7025390"/>
              <a:gd name="f6830" fmla="val 2141814"/>
              <a:gd name="f6831" fmla="val 7062982"/>
              <a:gd name="f6832" fmla="val 2131241"/>
              <a:gd name="f6833" fmla="val 7092821"/>
              <a:gd name="f6834" fmla="val 2112093"/>
              <a:gd name="f6835" fmla="val 2084369"/>
              <a:gd name="f6836" fmla="val 7136991"/>
              <a:gd name="f6837" fmla="val 2056645"/>
              <a:gd name="f6838" fmla="val 7152615"/>
              <a:gd name="f6839" fmla="val 2019757"/>
              <a:gd name="f6840" fmla="val 7161778"/>
              <a:gd name="f6841" fmla="val 1973707"/>
              <a:gd name="f6842" fmla="val 272910"/>
              <a:gd name="f6843" fmla="val 1898324"/>
              <a:gd name="f6844" fmla="val 1924756"/>
              <a:gd name="f6845" fmla="val 328241"/>
              <a:gd name="f6846" fmla="val 2028017"/>
              <a:gd name="f6847" fmla="val 2054096"/>
              <a:gd name="f6848" fmla="val 391325"/>
              <a:gd name="f6849" fmla="val 351501"/>
              <a:gd name="f6850" fmla="val 1892649"/>
              <a:gd name="f6851" fmla="val 1917319"/>
              <a:gd name="f6852" fmla="val 7023158"/>
              <a:gd name="f6853" fmla="val 1927422"/>
              <a:gd name="f6854" fmla="val 7030265"/>
              <a:gd name="f6855" fmla="val 1937760"/>
              <a:gd name="f6856" fmla="val 7037196"/>
              <a:gd name="f6857" fmla="val 1948333"/>
              <a:gd name="f6858" fmla="val 7044127"/>
              <a:gd name="f6859" fmla="val 1958905"/>
              <a:gd name="f6860" fmla="val 7050295"/>
              <a:gd name="f6861" fmla="val 1969243"/>
              <a:gd name="f6862" fmla="val 7055699"/>
              <a:gd name="f6863" fmla="val 1979346"/>
              <a:gd name="f6864" fmla="val 1954324"/>
              <a:gd name="f6865" fmla="val 7070383"/>
              <a:gd name="f6866" fmla="val 1945161"/>
              <a:gd name="f6867" fmla="val 7064627"/>
              <a:gd name="f6868" fmla="val 1935293"/>
              <a:gd name="f6869" fmla="val 1924720"/>
              <a:gd name="f6870" fmla="val 7051000"/>
              <a:gd name="f6871" fmla="val 1914147"/>
              <a:gd name="f6872" fmla="val 7043011"/>
              <a:gd name="f6873" fmla="val 1903457"/>
              <a:gd name="f6874" fmla="val 1857081"/>
              <a:gd name="f6875" fmla="val 5678452"/>
              <a:gd name="f6876" fmla="val 5688907"/>
              <a:gd name="f6877" fmla="val 1861075"/>
              <a:gd name="f6878" fmla="val 1869063"/>
              <a:gd name="f6879" fmla="val 5703943"/>
              <a:gd name="f6880" fmla="val 1877052"/>
              <a:gd name="f6881" fmla="val 5707703"/>
              <a:gd name="f6882" fmla="val 1888446"/>
              <a:gd name="f6883" fmla="val 1903248"/>
              <a:gd name="f6884" fmla="val 1916641"/>
              <a:gd name="f6885" fmla="val 1927272"/>
              <a:gd name="f6886" fmla="val 1935142"/>
              <a:gd name="f6887" fmla="val 1943014"/>
              <a:gd name="f6888" fmla="val 1946949"/>
              <a:gd name="f6889" fmla="val 5652137"/>
              <a:gd name="f6890" fmla="val 5641799"/>
              <a:gd name="f6891" fmla="val 1942837"/>
              <a:gd name="f6892" fmla="val 5634046"/>
              <a:gd name="f6893" fmla="val 1934614"/>
              <a:gd name="f6894" fmla="val 5626292"/>
              <a:gd name="f6895" fmla="val 1926391"/>
              <a:gd name="f6896" fmla="val 1915466"/>
              <a:gd name="f6897" fmla="val 1901839"/>
              <a:gd name="f6898" fmla="val 5626351"/>
              <a:gd name="f6899" fmla="val 1877639"/>
              <a:gd name="f6900" fmla="val 5634222"/>
              <a:gd name="f6901" fmla="val 1869416"/>
              <a:gd name="f6902" fmla="val 5642093"/>
              <a:gd name="f6903" fmla="val 1861192"/>
              <a:gd name="f6904" fmla="val 682589"/>
              <a:gd name="f6905" fmla="val 693044"/>
              <a:gd name="f6906" fmla="val 708081"/>
              <a:gd name="f6907" fmla="val 1877051"/>
              <a:gd name="f6908" fmla="val 711840"/>
              <a:gd name="f6909" fmla="val 1916640"/>
              <a:gd name="f6910" fmla="val 1943013"/>
              <a:gd name="f6911" fmla="val 656275"/>
              <a:gd name="f6912" fmla="val 645937"/>
              <a:gd name="f6913" fmla="val 638183"/>
              <a:gd name="f6914" fmla="val 630430"/>
              <a:gd name="f6915" fmla="val 630489"/>
              <a:gd name="f6916" fmla="val 1877638"/>
              <a:gd name="f6917" fmla="val 638360"/>
              <a:gd name="f6918" fmla="val 646230"/>
              <a:gd name="f6919" fmla="val 1857080"/>
              <a:gd name="f6920" fmla="val 9914697"/>
              <a:gd name="f6921" fmla="val 9925152"/>
              <a:gd name="f6922" fmla="val 1861074"/>
              <a:gd name="f6923" fmla="val 1869062"/>
              <a:gd name="f6924" fmla="val 9940189"/>
              <a:gd name="f6925" fmla="val 1877050"/>
              <a:gd name="f6926" fmla="val 9943948"/>
              <a:gd name="f6927" fmla="val 1888445"/>
              <a:gd name="f6928" fmla="val 1927271"/>
              <a:gd name="f6929" fmla="val 1946948"/>
              <a:gd name="f6930" fmla="val 9888383"/>
              <a:gd name="f6931" fmla="val 9878045"/>
              <a:gd name="f6932" fmla="val 1942836"/>
              <a:gd name="f6933" fmla="val 9870292"/>
              <a:gd name="f6934" fmla="val 1934613"/>
              <a:gd name="f6935" fmla="val 9862538"/>
              <a:gd name="f6936" fmla="val 1926390"/>
              <a:gd name="f6937" fmla="val 1915465"/>
              <a:gd name="f6938" fmla="val 1901838"/>
              <a:gd name="f6939" fmla="val 9862597"/>
              <a:gd name="f6940" fmla="val 9870468"/>
              <a:gd name="f6941" fmla="val 1869415"/>
              <a:gd name="f6942" fmla="val 9878339"/>
              <a:gd name="f6943" fmla="val 1861191"/>
              <a:gd name="f6944" fmla="val 5665764"/>
              <a:gd name="f6945" fmla="val 1831001"/>
              <a:gd name="f6946" fmla="val 5642269"/>
              <a:gd name="f6947" fmla="val 5623884"/>
              <a:gd name="f6948" fmla="val 1837756"/>
              <a:gd name="f6949" fmla="val 5610610"/>
              <a:gd name="f6950" fmla="val 1851265"/>
              <a:gd name="f6951" fmla="val 5597335"/>
              <a:gd name="f6952" fmla="val 1864775"/>
              <a:gd name="f6953" fmla="val 1883278"/>
              <a:gd name="f6954" fmla="val 1906773"/>
              <a:gd name="f6955" fmla="val 1917110"/>
              <a:gd name="f6956" fmla="val 5592342"/>
              <a:gd name="f6957" fmla="val 1927742"/>
              <a:gd name="f6958" fmla="val 5595631"/>
              <a:gd name="f6959" fmla="val 1938667"/>
              <a:gd name="f6960" fmla="val 5598920"/>
              <a:gd name="f6961" fmla="val 1949592"/>
              <a:gd name="f6962" fmla="val 5604089"/>
              <a:gd name="f6963" fmla="val 1961104"/>
              <a:gd name="f6964" fmla="val 5611138"/>
              <a:gd name="f6965" fmla="val 1973205"/>
              <a:gd name="f6966" fmla="val 1985305"/>
              <a:gd name="f6967" fmla="val 1998168"/>
              <a:gd name="f6968" fmla="val 5638098"/>
              <a:gd name="f6969" fmla="val 2011795"/>
              <a:gd name="f6970" fmla="val 5649024"/>
              <a:gd name="f6971" fmla="val 2025422"/>
              <a:gd name="f6972" fmla="val 5662122"/>
              <a:gd name="f6973" fmla="val 2039989"/>
              <a:gd name="f6974" fmla="val 5677394"/>
              <a:gd name="f6975" fmla="val 2055496"/>
              <a:gd name="f6976" fmla="val 5719333"/>
              <a:gd name="f6977" fmla="val 5702416"/>
              <a:gd name="f6978" fmla="val 2039049"/>
              <a:gd name="f6979" fmla="val 5687790"/>
              <a:gd name="f6980" fmla="val 2023660"/>
              <a:gd name="f6981" fmla="val 5675455"/>
              <a:gd name="f6982" fmla="val 2009328"/>
              <a:gd name="f6983" fmla="val 5663120"/>
              <a:gd name="f6984" fmla="val 1994996"/>
              <a:gd name="f6985" fmla="val 5652489"/>
              <a:gd name="f6986" fmla="val 1981369"/>
              <a:gd name="f6987" fmla="val 1968447"/>
              <a:gd name="f6988" fmla="val 5651784"/>
              <a:gd name="f6989" fmla="val 1972206"/>
              <a:gd name="f6990" fmla="val 1974086"/>
              <a:gd name="f6991" fmla="val 5670698"/>
              <a:gd name="f6992" fmla="val 5690081"/>
              <a:gd name="f6993" fmla="val 1972324"/>
              <a:gd name="f6994" fmla="val 1968799"/>
              <a:gd name="f6995" fmla="val 5706998"/>
              <a:gd name="f6996" fmla="val 1965275"/>
              <a:gd name="f6997" fmla="val 1960341"/>
              <a:gd name="f6998" fmla="val 5720213"/>
              <a:gd name="f6999" fmla="val 1953998"/>
              <a:gd name="f7000" fmla="val 5726204"/>
              <a:gd name="f7001" fmla="val 1947654"/>
              <a:gd name="f7002" fmla="val 5730903"/>
              <a:gd name="f7003" fmla="val 1940194"/>
              <a:gd name="f7004" fmla="val 5734310"/>
              <a:gd name="f7005" fmla="val 1931618"/>
              <a:gd name="f7006" fmla="val 5737717"/>
              <a:gd name="f7007" fmla="val 1923043"/>
              <a:gd name="f7008" fmla="val 5739421"/>
              <a:gd name="f7009" fmla="val 1913704"/>
              <a:gd name="f7010" fmla="val 1903601"/>
              <a:gd name="f7011" fmla="val 1892558"/>
              <a:gd name="f7012" fmla="val 5737659"/>
              <a:gd name="f7013" fmla="val 1882573"/>
              <a:gd name="f7014" fmla="val 5734133"/>
              <a:gd name="f7015" fmla="val 1873645"/>
              <a:gd name="f7016" fmla="val 5730610"/>
              <a:gd name="f7017" fmla="val 1864716"/>
              <a:gd name="f7018" fmla="val 5725559"/>
              <a:gd name="f7019" fmla="val 5718980"/>
              <a:gd name="f7020" fmla="val 1850737"/>
              <a:gd name="f7021" fmla="val 1844393"/>
              <a:gd name="f7022" fmla="val 5704589"/>
              <a:gd name="f7023" fmla="val 1839518"/>
              <a:gd name="f7024" fmla="val 5695543"/>
              <a:gd name="f7025" fmla="val 1836111"/>
              <a:gd name="f7026" fmla="val 5686498"/>
              <a:gd name="f7027" fmla="val 1832705"/>
              <a:gd name="f7028" fmla="val 5676572"/>
              <a:gd name="f7029" fmla="val 669902"/>
              <a:gd name="f7030" fmla="val 646407"/>
              <a:gd name="f7031" fmla="val 628022"/>
              <a:gd name="f7032" fmla="val 614747"/>
              <a:gd name="f7033" fmla="val 601472"/>
              <a:gd name="f7034" fmla="val 1883277"/>
              <a:gd name="f7035" fmla="val 596480"/>
              <a:gd name="f7036" fmla="val 599769"/>
              <a:gd name="f7037" fmla="val 603058"/>
              <a:gd name="f7038" fmla="val 608227"/>
              <a:gd name="f7039" fmla="val 615276"/>
              <a:gd name="f7040" fmla="val 1985304"/>
              <a:gd name="f7041" fmla="val 642236"/>
              <a:gd name="f7042" fmla="val 653162"/>
              <a:gd name="f7043" fmla="val 666260"/>
              <a:gd name="f7044" fmla="val 681532"/>
              <a:gd name="f7045" fmla="val 723470"/>
              <a:gd name="f7046" fmla="val 706554"/>
              <a:gd name="f7047" fmla="val 691928"/>
              <a:gd name="f7048" fmla="val 679593"/>
              <a:gd name="f7049" fmla="val 667258"/>
              <a:gd name="f7050" fmla="val 656627"/>
              <a:gd name="f7051" fmla="val 655922"/>
              <a:gd name="f7052" fmla="val 1974085"/>
              <a:gd name="f7053" fmla="val 674836"/>
              <a:gd name="f7054" fmla="val 694219"/>
              <a:gd name="f7055" fmla="val 711135"/>
              <a:gd name="f7056" fmla="val 724351"/>
              <a:gd name="f7057" fmla="val 730343"/>
              <a:gd name="f7058" fmla="val 735042"/>
              <a:gd name="f7059" fmla="val 738448"/>
              <a:gd name="f7060" fmla="val 741855"/>
              <a:gd name="f7061" fmla="val 743559"/>
              <a:gd name="f7062" fmla="val 1903600"/>
              <a:gd name="f7063" fmla="val 741796"/>
              <a:gd name="f7064" fmla="val 738272"/>
              <a:gd name="f7065" fmla="val 734748"/>
              <a:gd name="f7066" fmla="val 729696"/>
              <a:gd name="f7067" fmla="val 723118"/>
              <a:gd name="f7068" fmla="val 716539"/>
              <a:gd name="f7069" fmla="val 708727"/>
              <a:gd name="f7070" fmla="val 699682"/>
              <a:gd name="f7071" fmla="val 690636"/>
              <a:gd name="f7072" fmla="val 1832704"/>
              <a:gd name="f7073" fmla="val 680709"/>
              <a:gd name="f7074" fmla="val 9902010"/>
              <a:gd name="f7075" fmla="val 1831000"/>
              <a:gd name="f7076" fmla="val 9878515"/>
              <a:gd name="f7077" fmla="val 9860130"/>
              <a:gd name="f7078" fmla="val 1837755"/>
              <a:gd name="f7079" fmla="val 9846855"/>
              <a:gd name="f7080" fmla="val 1851264"/>
              <a:gd name="f7081" fmla="val 9833581"/>
              <a:gd name="f7082" fmla="val 1864774"/>
              <a:gd name="f7083" fmla="val 1906772"/>
              <a:gd name="f7084" fmla="val 1917109"/>
              <a:gd name="f7085" fmla="val 9828588"/>
              <a:gd name="f7086" fmla="val 1927741"/>
              <a:gd name="f7087" fmla="val 9831877"/>
              <a:gd name="f7088" fmla="val 1938666"/>
              <a:gd name="f7089" fmla="val 9835166"/>
              <a:gd name="f7090" fmla="val 1949591"/>
              <a:gd name="f7091" fmla="val 9840335"/>
              <a:gd name="f7092" fmla="val 9847384"/>
              <a:gd name="f7093" fmla="val 1973204"/>
              <a:gd name="f7094" fmla="val 1998167"/>
              <a:gd name="f7095" fmla="val 9874344"/>
              <a:gd name="f7096" fmla="val 2011794"/>
              <a:gd name="f7097" fmla="val 9885270"/>
              <a:gd name="f7098" fmla="val 2025421"/>
              <a:gd name="f7099" fmla="val 9898368"/>
              <a:gd name="f7100" fmla="val 2039988"/>
              <a:gd name="f7101" fmla="val 9913640"/>
              <a:gd name="f7102" fmla="val 2055495"/>
              <a:gd name="f7103" fmla="val 9955578"/>
              <a:gd name="f7104" fmla="val 9938662"/>
              <a:gd name="f7105" fmla="val 2039048"/>
              <a:gd name="f7106" fmla="val 9924036"/>
              <a:gd name="f7107" fmla="val 2023659"/>
              <a:gd name="f7108" fmla="val 9911701"/>
              <a:gd name="f7109" fmla="val 2009327"/>
              <a:gd name="f7110" fmla="val 9899367"/>
              <a:gd name="f7111" fmla="val 1994995"/>
              <a:gd name="f7112" fmla="val 9888735"/>
              <a:gd name="f7113" fmla="val 1981368"/>
              <a:gd name="f7114" fmla="val 1968446"/>
              <a:gd name="f7115" fmla="val 9888030"/>
              <a:gd name="f7116" fmla="val 1972205"/>
              <a:gd name="f7117" fmla="val 9906944"/>
              <a:gd name="f7118" fmla="val 9926327"/>
              <a:gd name="f7119" fmla="val 1972323"/>
              <a:gd name="f7120" fmla="val 1968798"/>
              <a:gd name="f7121" fmla="val 9943244"/>
              <a:gd name="f7122" fmla="val 1965274"/>
              <a:gd name="f7123" fmla="val 1960340"/>
              <a:gd name="f7124" fmla="val 9956459"/>
              <a:gd name="f7125" fmla="val 1953997"/>
              <a:gd name="f7126" fmla="val 9962451"/>
              <a:gd name="f7127" fmla="val 1947653"/>
              <a:gd name="f7128" fmla="val 9967150"/>
              <a:gd name="f7129" fmla="val 1940193"/>
              <a:gd name="f7130" fmla="val 9970556"/>
              <a:gd name="f7131" fmla="val 1931617"/>
              <a:gd name="f7132" fmla="val 9973963"/>
              <a:gd name="f7133" fmla="val 1923042"/>
              <a:gd name="f7134" fmla="val 9975667"/>
              <a:gd name="f7135" fmla="val 1913703"/>
              <a:gd name="f7136" fmla="val 1892557"/>
              <a:gd name="f7137" fmla="val 9973904"/>
              <a:gd name="f7138" fmla="val 1882572"/>
              <a:gd name="f7139" fmla="val 9970380"/>
              <a:gd name="f7140" fmla="val 1873644"/>
              <a:gd name="f7141" fmla="val 9966856"/>
              <a:gd name="f7142" fmla="val 1864715"/>
              <a:gd name="f7143" fmla="val 9961805"/>
              <a:gd name="f7144" fmla="val 9955226"/>
              <a:gd name="f7145" fmla="val 1850736"/>
              <a:gd name="f7146" fmla="val 9948647"/>
              <a:gd name="f7147" fmla="val 1844392"/>
              <a:gd name="f7148" fmla="val 9940835"/>
              <a:gd name="f7149" fmla="val 1839517"/>
              <a:gd name="f7150" fmla="val 9931790"/>
              <a:gd name="f7151" fmla="val 1836110"/>
              <a:gd name="f7152" fmla="val 9922744"/>
              <a:gd name="f7153" fmla="val 1832703"/>
              <a:gd name="f7154" fmla="val 9912817"/>
              <a:gd name="f7155" fmla="val 11725008"/>
              <a:gd name="f7156" fmla="val 1829933"/>
              <a:gd name="f7157" fmla="val 1838039"/>
              <a:gd name="f7158" fmla="val 11715492"/>
              <a:gd name="f7159" fmla="val 1906762"/>
              <a:gd name="f7160" fmla="val 1927555"/>
              <a:gd name="f7161" fmla="val 11678135"/>
              <a:gd name="f7162" fmla="val 1953634"/>
              <a:gd name="f7163" fmla="val 11719721"/>
              <a:gd name="f7164" fmla="val 1931784"/>
              <a:gd name="f7165" fmla="val 11744391"/>
              <a:gd name="f7166" fmla="val 2074869"/>
              <a:gd name="f7167" fmla="val 2065353"/>
              <a:gd name="f7168" fmla="val 11740162"/>
              <a:gd name="f7169" fmla="val 1920859"/>
              <a:gd name="f7170" fmla="val 11780338"/>
              <a:gd name="f7171" fmla="val 1900066"/>
              <a:gd name="f7172" fmla="val 11760955"/>
              <a:gd name="f7173" fmla="val 1962093"/>
              <a:gd name="f7174" fmla="val 1977247"/>
              <a:gd name="f7175" fmla="val 11809237"/>
              <a:gd name="f7176" fmla="val 1884912"/>
              <a:gd name="f7177" fmla="val 11797960"/>
              <a:gd name="f7178" fmla="val 1866938"/>
              <a:gd name="f7179" fmla="val 11736285"/>
              <a:gd name="f7180" fmla="val 1897247"/>
              <a:gd name="f7181" fmla="val 1821476"/>
              <a:gd name="f7182" fmla="val 2023034"/>
              <a:gd name="f7183" fmla="val 2005589"/>
              <a:gd name="f7184" fmla="val 1826939"/>
              <a:gd name="f7185" fmla="val 1992784"/>
              <a:gd name="f7186" fmla="val 1837864"/>
              <a:gd name="f7187" fmla="val 1979979"/>
              <a:gd name="f7188" fmla="val 1848789"/>
              <a:gd name="f7189" fmla="val 1863532"/>
              <a:gd name="f7190" fmla="val 1882093"/>
              <a:gd name="f7191" fmla="val 1894076"/>
              <a:gd name="f7192" fmla="val 1976866"/>
              <a:gd name="f7193" fmla="val 1904942"/>
              <a:gd name="f7194" fmla="val 1983445"/>
              <a:gd name="f7195" fmla="val 1914693"/>
              <a:gd name="f7196" fmla="val 1990023"/>
              <a:gd name="f7197" fmla="val 1924443"/>
              <a:gd name="f7198" fmla="val 1934370"/>
              <a:gd name="f7199" fmla="val 2016573"/>
              <a:gd name="f7200" fmla="val 1944473"/>
              <a:gd name="f7201" fmla="val 2037013"/>
              <a:gd name="f7202" fmla="val 1957865"/>
              <a:gd name="f7203" fmla="val 2044297"/>
              <a:gd name="f7204" fmla="val 1962799"/>
              <a:gd name="f7205" fmla="val 2050347"/>
              <a:gd name="f7206" fmla="val 1967321"/>
              <a:gd name="f7207" fmla="val 2055163"/>
              <a:gd name="f7208" fmla="val 1971433"/>
              <a:gd name="f7209" fmla="val 2059980"/>
              <a:gd name="f7210" fmla="val 1975545"/>
              <a:gd name="f7211" fmla="val 2063856"/>
              <a:gd name="f7212" fmla="val 1979715"/>
              <a:gd name="f7213" fmla="val 2066793"/>
              <a:gd name="f7214" fmla="val 1983944"/>
              <a:gd name="f7215" fmla="val 2069730"/>
              <a:gd name="f7216" fmla="val 1988173"/>
              <a:gd name="f7217" fmla="val 1992461"/>
              <a:gd name="f7218" fmla="val 1996808"/>
              <a:gd name="f7219" fmla="val 2074135"/>
              <a:gd name="f7220" fmla="val 2001155"/>
              <a:gd name="f7221" fmla="val 2074723"/>
              <a:gd name="f7222" fmla="val 2005912"/>
              <a:gd name="f7223" fmla="val 2011081"/>
              <a:gd name="f7224" fmla="val 2017425"/>
              <a:gd name="f7225" fmla="val 1977101"/>
              <a:gd name="f7226" fmla="val 2044209"/>
              <a:gd name="f7227" fmla="val 2107851"/>
              <a:gd name="f7228" fmla="val 2108086"/>
              <a:gd name="f7229" fmla="val 2042564"/>
              <a:gd name="f7230" fmla="val 2040919"/>
              <a:gd name="f7231" fmla="val 2039274"/>
              <a:gd name="f7232" fmla="val 2037395"/>
              <a:gd name="f7233" fmla="val 2034693"/>
              <a:gd name="f7234" fmla="val 2031169"/>
              <a:gd name="f7235" fmla="val 2008379"/>
              <a:gd name="f7236" fmla="val 2104797"/>
              <a:gd name="f7237" fmla="val 1990170"/>
              <a:gd name="f7238" fmla="val 1976543"/>
              <a:gd name="f7239" fmla="val 2091404"/>
              <a:gd name="f7240" fmla="val 1962916"/>
              <a:gd name="f7241" fmla="val 1950464"/>
              <a:gd name="f7242" fmla="val 1939186"/>
              <a:gd name="f7243" fmla="val 2038071"/>
              <a:gd name="f7244" fmla="val 1922270"/>
              <a:gd name="f7245" fmla="val 2026088"/>
              <a:gd name="f7246" fmla="val 1914047"/>
              <a:gd name="f7247" fmla="val 2017806"/>
              <a:gd name="f7248" fmla="val 1906704"/>
              <a:gd name="f7249" fmla="val 2013225"/>
              <a:gd name="f7250" fmla="val 1900243"/>
              <a:gd name="f7251" fmla="val 2008643"/>
              <a:gd name="f7252" fmla="val 1893782"/>
              <a:gd name="f7253" fmla="val 1886557"/>
              <a:gd name="f7254" fmla="val 1878569"/>
              <a:gd name="f7255" fmla="val 1874105"/>
              <a:gd name="f7256" fmla="val 2007292"/>
              <a:gd name="f7257" fmla="val 1869934"/>
              <a:gd name="f7258" fmla="val 1866058"/>
              <a:gd name="f7259" fmla="val 2011051"/>
              <a:gd name="f7260" fmla="val 1862181"/>
              <a:gd name="f7261" fmla="val 2013636"/>
              <a:gd name="f7262" fmla="val 1858833"/>
              <a:gd name="f7263" fmla="val 1856014"/>
              <a:gd name="f7264" fmla="val 2020214"/>
              <a:gd name="f7265" fmla="val 1853194"/>
              <a:gd name="f7266" fmla="val 2024150"/>
              <a:gd name="f7267" fmla="val 1850963"/>
              <a:gd name="f7268" fmla="val 2028731"/>
              <a:gd name="f7269" fmla="val 1849318"/>
              <a:gd name="f7270" fmla="val 2033313"/>
              <a:gd name="f7271" fmla="val 1847673"/>
              <a:gd name="f7272" fmla="val 2038306"/>
              <a:gd name="f7273" fmla="val 1846851"/>
              <a:gd name="f7274" fmla="val 2051463"/>
              <a:gd name="f7275" fmla="val 2060215"/>
              <a:gd name="f7276" fmla="val 1848848"/>
              <a:gd name="f7277" fmla="val 2069965"/>
              <a:gd name="f7278" fmla="val 1852842"/>
              <a:gd name="f7279" fmla="val 2079716"/>
              <a:gd name="f7280" fmla="val 1856836"/>
              <a:gd name="f7281" fmla="val 2091052"/>
              <a:gd name="f7282" fmla="val 1863180"/>
              <a:gd name="f7283" fmla="val 2103975"/>
              <a:gd name="f7284" fmla="val 1871873"/>
              <a:gd name="f7285" fmla="val 1837335"/>
              <a:gd name="f7286" fmla="val 1831931"/>
              <a:gd name="f7287" fmla="val 2086118"/>
              <a:gd name="f7288" fmla="val 1827937"/>
              <a:gd name="f7289" fmla="val 2076485"/>
              <a:gd name="f7290" fmla="val 1825353"/>
              <a:gd name="f7291" fmla="val 2066852"/>
              <a:gd name="f7292" fmla="val 1822769"/>
              <a:gd name="f7293" fmla="val 2056397"/>
              <a:gd name="f7294" fmla="val 3855952"/>
              <a:gd name="f7295" fmla="val 1806629"/>
              <a:gd name="f7296" fmla="val 1813325"/>
              <a:gd name="f7297" fmla="val 1843633"/>
              <a:gd name="f7298" fmla="val 3843617"/>
              <a:gd name="f7299" fmla="val 1839756"/>
              <a:gd name="f7300" fmla="val 1849859"/>
              <a:gd name="f7301" fmla="val 3836863"/>
              <a:gd name="f7302" fmla="val 1860138"/>
              <a:gd name="f7303" fmla="val 1870594"/>
              <a:gd name="f7304" fmla="val 3826760"/>
              <a:gd name="f7305" fmla="val 1881049"/>
              <a:gd name="f7306" fmla="val 3820122"/>
              <a:gd name="f7307" fmla="val 1892268"/>
              <a:gd name="f7308" fmla="val 3811899"/>
              <a:gd name="f7309" fmla="val 1904251"/>
              <a:gd name="f7310" fmla="val 1863016"/>
              <a:gd name="f7311" fmla="val 3784410"/>
              <a:gd name="f7312" fmla="val 1925043"/>
              <a:gd name="f7313" fmla="val 1953472"/>
              <a:gd name="f7314" fmla="val 3781180"/>
              <a:gd name="f7315" fmla="val 1978436"/>
              <a:gd name="f7316" fmla="val 3774718"/>
              <a:gd name="f7317" fmla="val 1999934"/>
              <a:gd name="f7318" fmla="val 3768257"/>
              <a:gd name="f7319" fmla="val 2021432"/>
              <a:gd name="f7320" fmla="val 2039581"/>
              <a:gd name="f7321" fmla="val 2054383"/>
              <a:gd name="f7322" fmla="val 3763969"/>
              <a:gd name="f7323" fmla="val 2077644"/>
              <a:gd name="f7324" fmla="val 3780415"/>
              <a:gd name="f7325" fmla="val 2060022"/>
              <a:gd name="f7326" fmla="val 3792515"/>
              <a:gd name="f7327" fmla="val 2038231"/>
              <a:gd name="f7328" fmla="val 3800269"/>
              <a:gd name="f7329" fmla="val 2012269"/>
              <a:gd name="f7330" fmla="val 3808022"/>
              <a:gd name="f7331" fmla="val 1986306"/>
              <a:gd name="f7332" fmla="val 1956292"/>
              <a:gd name="f7333" fmla="val 1922224"/>
              <a:gd name="f7334" fmla="val 3824234"/>
              <a:gd name="f7335" fmla="val 1935969"/>
              <a:gd name="f7336" fmla="val 3828698"/>
              <a:gd name="f7337" fmla="val 1930095"/>
              <a:gd name="f7338" fmla="val 3833103"/>
              <a:gd name="f7339" fmla="val 1923634"/>
              <a:gd name="f7340" fmla="val 1916585"/>
              <a:gd name="f7341" fmla="val 3841796"/>
              <a:gd name="f7342" fmla="val 1909537"/>
              <a:gd name="f7343" fmla="val 3846143"/>
              <a:gd name="f7344" fmla="val 1901842"/>
              <a:gd name="f7345" fmla="val 3850490"/>
              <a:gd name="f7346" fmla="val 1893501"/>
              <a:gd name="f7347" fmla="val 3854836"/>
              <a:gd name="f7348" fmla="val 1885161"/>
              <a:gd name="f7349" fmla="val 3859124"/>
              <a:gd name="f7350" fmla="val 1875997"/>
              <a:gd name="f7351" fmla="val 3863353"/>
              <a:gd name="f7352" fmla="val 1866012"/>
              <a:gd name="f7353" fmla="val 3867582"/>
              <a:gd name="f7354" fmla="val 1856027"/>
              <a:gd name="f7355" fmla="val 3872046"/>
              <a:gd name="f7356" fmla="val 1844925"/>
              <a:gd name="f7357" fmla="val 3876745"/>
              <a:gd name="f7358" fmla="val 1832708"/>
              <a:gd name="f7359" fmla="val 1799544"/>
              <a:gd name="f7360" fmla="val 1886240"/>
              <a:gd name="f7361" fmla="val 7890529"/>
              <a:gd name="f7362" fmla="val 1810821"/>
              <a:gd name="f7363" fmla="val 7863040"/>
              <a:gd name="f7364" fmla="val 1916549"/>
              <a:gd name="f7365" fmla="val 1989500"/>
              <a:gd name="f7366" fmla="val 1937342"/>
              <a:gd name="f7367" fmla="val 1965770"/>
              <a:gd name="f7368" fmla="val 7925184"/>
              <a:gd name="f7369" fmla="val 1991027"/>
              <a:gd name="f7370" fmla="val 2013113"/>
              <a:gd name="f7371" fmla="val 2035198"/>
              <a:gd name="f7372" fmla="val 7895816"/>
              <a:gd name="f7373" fmla="val 2053994"/>
              <a:gd name="f7374" fmla="val 7878194"/>
              <a:gd name="f7375" fmla="val 2069501"/>
              <a:gd name="f7376" fmla="val 7897578"/>
              <a:gd name="f7377" fmla="val 2094171"/>
              <a:gd name="f7378" fmla="val 2075845"/>
              <a:gd name="f7379" fmla="val 7932996"/>
              <a:gd name="f7380" fmla="val 2053701"/>
              <a:gd name="f7381" fmla="val 7942512"/>
              <a:gd name="f7382" fmla="val 2027739"/>
              <a:gd name="f7383" fmla="val 7952027"/>
              <a:gd name="f7384" fmla="val 2001777"/>
              <a:gd name="f7385" fmla="val 7956785"/>
              <a:gd name="f7386" fmla="val 1971174"/>
              <a:gd name="f7387" fmla="val 1935932"/>
              <a:gd name="f7388" fmla="val 7993790"/>
              <a:gd name="f7389" fmla="val 5999128"/>
              <a:gd name="f7390" fmla="val 1779141"/>
              <a:gd name="f7391" fmla="val 5994665"/>
              <a:gd name="f7392" fmla="val 1817906"/>
              <a:gd name="f7393" fmla="val 5988966"/>
              <a:gd name="f7394" fmla="val 1850683"/>
              <a:gd name="f7395" fmla="val 5982035"/>
              <a:gd name="f7396" fmla="val 1877467"/>
              <a:gd name="f7397" fmla="val 5975104"/>
              <a:gd name="f7398" fmla="val 1904252"/>
              <a:gd name="f7399" fmla="val 5966587"/>
              <a:gd name="f7400" fmla="val 1926102"/>
              <a:gd name="f7401" fmla="val 1943017"/>
              <a:gd name="f7402" fmla="val 5977278"/>
              <a:gd name="f7403" fmla="val 1960638"/>
              <a:gd name="f7404" fmla="val 1950536"/>
              <a:gd name="f7405" fmla="val 5989084"/>
              <a:gd name="f7406" fmla="val 1939845"/>
              <a:gd name="f7407" fmla="val 5993665"/>
              <a:gd name="f7408" fmla="val 1928569"/>
              <a:gd name="f7409" fmla="val 5998248"/>
              <a:gd name="f7410" fmla="val 1917290"/>
              <a:gd name="f7411" fmla="val 1904604"/>
              <a:gd name="f7412" fmla="val 6004767"/>
              <a:gd name="f7413" fmla="val 1890507"/>
              <a:gd name="f7414" fmla="val 6050231"/>
              <a:gd name="f7415" fmla="val 1931153"/>
              <a:gd name="f7416" fmla="val 6041654"/>
              <a:gd name="f7417" fmla="val 1965631"/>
              <a:gd name="f7418" fmla="val 6032962"/>
              <a:gd name="f7419" fmla="val 1993942"/>
              <a:gd name="f7420" fmla="val 6024268"/>
              <a:gd name="f7421" fmla="val 2022254"/>
              <a:gd name="f7422" fmla="val 6012169"/>
              <a:gd name="f7423" fmla="val 2044282"/>
              <a:gd name="f7424" fmla="val 5996661"/>
              <a:gd name="f7425" fmla="val 2060024"/>
              <a:gd name="f7426" fmla="val 2079053"/>
              <a:gd name="f7427" fmla="val 2059788"/>
              <a:gd name="f7428" fmla="val 6047998"/>
              <a:gd name="f7429" fmla="val 2034414"/>
              <a:gd name="f7430" fmla="val 2002931"/>
              <a:gd name="f7431" fmla="val 6067263"/>
              <a:gd name="f7432" fmla="val 1971446"/>
              <a:gd name="f7433" fmla="val 6073490"/>
              <a:gd name="f7434" fmla="val 1933973"/>
              <a:gd name="f7435" fmla="val 6076310"/>
              <a:gd name="f7436" fmla="val 6116133"/>
              <a:gd name="f7437" fmla="val 1860198"/>
              <a:gd name="f7438" fmla="val 6012874"/>
              <a:gd name="f7439" fmla="val 6016162"/>
              <a:gd name="f7440" fmla="val 1844456"/>
              <a:gd name="f7441" fmla="val 6018865"/>
              <a:gd name="f7442" fmla="val 1830301"/>
              <a:gd name="f7443" fmla="val 1817731"/>
              <a:gd name="f7444" fmla="val 6023093"/>
              <a:gd name="f7445" fmla="val 1805161"/>
              <a:gd name="f7446" fmla="val 6024622"/>
              <a:gd name="f7447" fmla="val 1795000"/>
              <a:gd name="f7448" fmla="val 6025561"/>
              <a:gd name="f7449" fmla="val 1787246"/>
              <a:gd name="f7450" fmla="val 11337845"/>
              <a:gd name="f7451" fmla="val 1756822"/>
              <a:gd name="f7452" fmla="val 1763519"/>
              <a:gd name="f7453" fmla="val 1793827"/>
              <a:gd name="f7454" fmla="val 11325510"/>
              <a:gd name="f7455" fmla="val 1789950"/>
              <a:gd name="f7456" fmla="val 1800053"/>
              <a:gd name="f7457" fmla="val 11318755"/>
              <a:gd name="f7458" fmla="val 1810332"/>
              <a:gd name="f7459" fmla="val 1820787"/>
              <a:gd name="f7460" fmla="val 11308652"/>
              <a:gd name="f7461" fmla="val 1831243"/>
              <a:gd name="f7462" fmla="val 11302015"/>
              <a:gd name="f7463" fmla="val 1842461"/>
              <a:gd name="f7464" fmla="val 11293792"/>
              <a:gd name="f7465" fmla="val 1854444"/>
              <a:gd name="f7466" fmla="val 1813210"/>
              <a:gd name="f7467" fmla="val 11266302"/>
              <a:gd name="f7468" fmla="val 1875237"/>
              <a:gd name="f7469" fmla="val 1903666"/>
              <a:gd name="f7470" fmla="val 11263072"/>
              <a:gd name="f7471" fmla="val 1928629"/>
              <a:gd name="f7472" fmla="val 11256611"/>
              <a:gd name="f7473" fmla="val 1950127"/>
              <a:gd name="f7474" fmla="val 11250150"/>
              <a:gd name="f7475" fmla="val 1971625"/>
              <a:gd name="f7476" fmla="val 1989775"/>
              <a:gd name="f7477" fmla="val 2004577"/>
              <a:gd name="f7478" fmla="val 11245862"/>
              <a:gd name="f7479" fmla="val 2027837"/>
              <a:gd name="f7480" fmla="val 11262308"/>
              <a:gd name="f7481" fmla="val 2010216"/>
              <a:gd name="f7482" fmla="val 11274408"/>
              <a:gd name="f7483" fmla="val 1988424"/>
              <a:gd name="f7484" fmla="val 11282161"/>
              <a:gd name="f7485" fmla="val 1962462"/>
              <a:gd name="f7486" fmla="val 11289915"/>
              <a:gd name="f7487" fmla="val 1936500"/>
              <a:gd name="f7488" fmla="val 1906485"/>
              <a:gd name="f7489" fmla="val 1872418"/>
              <a:gd name="f7490" fmla="val 11306126"/>
              <a:gd name="f7491" fmla="val 1886162"/>
              <a:gd name="f7492" fmla="val 11310590"/>
              <a:gd name="f7493" fmla="val 1880288"/>
              <a:gd name="f7494" fmla="val 11314996"/>
              <a:gd name="f7495" fmla="val 1873827"/>
              <a:gd name="f7496" fmla="val 1866779"/>
              <a:gd name="f7497" fmla="val 11323689"/>
              <a:gd name="f7498" fmla="val 1859730"/>
              <a:gd name="f7499" fmla="val 11328035"/>
              <a:gd name="f7500" fmla="val 1852036"/>
              <a:gd name="f7501" fmla="val 11332382"/>
              <a:gd name="f7502" fmla="val 1843695"/>
              <a:gd name="f7503" fmla="val 11336729"/>
              <a:gd name="f7504" fmla="val 1835354"/>
              <a:gd name="f7505" fmla="val 11341016"/>
              <a:gd name="f7506" fmla="val 1826191"/>
              <a:gd name="f7507" fmla="val 11345246"/>
              <a:gd name="f7508" fmla="val 1816206"/>
              <a:gd name="f7509" fmla="val 11349475"/>
              <a:gd name="f7510" fmla="val 1806221"/>
              <a:gd name="f7511" fmla="val 11353939"/>
              <a:gd name="f7512" fmla="val 1795119"/>
              <a:gd name="f7513" fmla="val 11358638"/>
              <a:gd name="f7514" fmla="val 1782902"/>
              <a:gd name="f7515" fmla="val 1745276"/>
              <a:gd name="f7516" fmla="val 4768614"/>
              <a:gd name="f7517" fmla="val 4751169"/>
              <a:gd name="f7518" fmla="val 1750738"/>
              <a:gd name="f7519" fmla="val 4738364"/>
              <a:gd name="f7520" fmla="val 1761664"/>
              <a:gd name="f7521" fmla="val 4725559"/>
              <a:gd name="f7522" fmla="val 1772589"/>
              <a:gd name="f7523" fmla="val 1787332"/>
              <a:gd name="f7524" fmla="val 1805893"/>
              <a:gd name="f7525" fmla="val 1817875"/>
              <a:gd name="f7526" fmla="val 4722446"/>
              <a:gd name="f7527" fmla="val 1828742"/>
              <a:gd name="f7528" fmla="val 4729025"/>
              <a:gd name="f7529" fmla="val 1838492"/>
              <a:gd name="f7530" fmla="val 4735604"/>
              <a:gd name="f7531" fmla="val 1848243"/>
              <a:gd name="f7532" fmla="val 1858169"/>
              <a:gd name="f7533" fmla="val 4762152"/>
              <a:gd name="f7534" fmla="val 1868272"/>
              <a:gd name="f7535" fmla="val 4782594"/>
              <a:gd name="f7536" fmla="val 1881664"/>
              <a:gd name="f7537" fmla="val 4789876"/>
              <a:gd name="f7538" fmla="val 1886599"/>
              <a:gd name="f7539" fmla="val 4795926"/>
              <a:gd name="f7540" fmla="val 1891121"/>
              <a:gd name="f7541" fmla="val 4800743"/>
              <a:gd name="f7542" fmla="val 1895232"/>
              <a:gd name="f7543" fmla="val 4805560"/>
              <a:gd name="f7544" fmla="val 1899345"/>
              <a:gd name="f7545" fmla="val 4809436"/>
              <a:gd name="f7546" fmla="val 1903514"/>
              <a:gd name="f7547" fmla="val 4812373"/>
              <a:gd name="f7548" fmla="val 1907744"/>
              <a:gd name="f7549" fmla="val 4815311"/>
              <a:gd name="f7550" fmla="val 1911973"/>
              <a:gd name="f7551" fmla="val 1916261"/>
              <a:gd name="f7552" fmla="val 1920607"/>
              <a:gd name="f7553" fmla="val 4819716"/>
              <a:gd name="f7554" fmla="val 1924954"/>
              <a:gd name="f7555" fmla="val 4820303"/>
              <a:gd name="f7556" fmla="val 1929712"/>
              <a:gd name="f7557" fmla="val 1934881"/>
              <a:gd name="f7558" fmla="val 1941224"/>
              <a:gd name="f7559" fmla="val 4722682"/>
              <a:gd name="f7560" fmla="val 1968009"/>
              <a:gd name="f7561" fmla="val 4853430"/>
              <a:gd name="f7562" fmla="val 4853666"/>
              <a:gd name="f7563" fmla="val 1966364"/>
              <a:gd name="f7564" fmla="val 1964719"/>
              <a:gd name="f7565" fmla="val 1963074"/>
              <a:gd name="f7566" fmla="val 1961195"/>
              <a:gd name="f7567" fmla="val 1958493"/>
              <a:gd name="f7568" fmla="val 1954969"/>
              <a:gd name="f7569" fmla="val 1932179"/>
              <a:gd name="f7570" fmla="val 4850377"/>
              <a:gd name="f7571" fmla="val 1913970"/>
              <a:gd name="f7572" fmla="val 1900343"/>
              <a:gd name="f7573" fmla="val 4836985"/>
              <a:gd name="f7574" fmla="val 1886716"/>
              <a:gd name="f7575" fmla="val 1874263"/>
              <a:gd name="f7576" fmla="val 1862986"/>
              <a:gd name="f7577" fmla="val 4783650"/>
              <a:gd name="f7578" fmla="val 1846070"/>
              <a:gd name="f7579" fmla="val 4771668"/>
              <a:gd name="f7580" fmla="val 1837846"/>
              <a:gd name="f7581" fmla="val 4763387"/>
              <a:gd name="f7582" fmla="val 1830504"/>
              <a:gd name="f7583" fmla="val 4758804"/>
              <a:gd name="f7584" fmla="val 1824043"/>
              <a:gd name="f7585" fmla="val 4754224"/>
              <a:gd name="f7586" fmla="val 1817581"/>
              <a:gd name="f7587" fmla="val 1810357"/>
              <a:gd name="f7588" fmla="val 1802369"/>
              <a:gd name="f7589" fmla="val 1797905"/>
              <a:gd name="f7590" fmla="val 4752872"/>
              <a:gd name="f7591" fmla="val 1793734"/>
              <a:gd name="f7592" fmla="val 1789857"/>
              <a:gd name="f7593" fmla="val 4756632"/>
              <a:gd name="f7594" fmla="val 1785981"/>
              <a:gd name="f7595" fmla="val 4759216"/>
              <a:gd name="f7596" fmla="val 1782633"/>
              <a:gd name="f7597" fmla="val 1779813"/>
              <a:gd name="f7598" fmla="val 4765795"/>
              <a:gd name="f7599" fmla="val 1776994"/>
              <a:gd name="f7600" fmla="val 4769730"/>
              <a:gd name="f7601" fmla="val 1774762"/>
              <a:gd name="f7602" fmla="val 4774311"/>
              <a:gd name="f7603" fmla="val 1773117"/>
              <a:gd name="f7604" fmla="val 4778894"/>
              <a:gd name="f7605" fmla="val 1771473"/>
              <a:gd name="f7606" fmla="val 4783886"/>
              <a:gd name="f7607" fmla="val 1770650"/>
              <a:gd name="f7608" fmla="val 4797043"/>
              <a:gd name="f7609" fmla="val 4805794"/>
              <a:gd name="f7610" fmla="val 1772647"/>
              <a:gd name="f7611" fmla="val 4815545"/>
              <a:gd name="f7612" fmla="val 1776642"/>
              <a:gd name="f7613" fmla="val 1780636"/>
              <a:gd name="f7614" fmla="val 4836632"/>
              <a:gd name="f7615" fmla="val 1786979"/>
              <a:gd name="f7616" fmla="val 4849554"/>
              <a:gd name="f7617" fmla="val 1795673"/>
              <a:gd name="f7618" fmla="val 1761135"/>
              <a:gd name="f7619" fmla="val 1755731"/>
              <a:gd name="f7620" fmla="val 4831698"/>
              <a:gd name="f7621" fmla="val 1751737"/>
              <a:gd name="f7622" fmla="val 4822066"/>
              <a:gd name="f7623" fmla="val 1749153"/>
              <a:gd name="f7624" fmla="val 4812432"/>
              <a:gd name="f7625" fmla="val 1746568"/>
              <a:gd name="f7626" fmla="val 4801977"/>
              <a:gd name="f7627" fmla="val 2443874"/>
              <a:gd name="f7628" fmla="val 1727907"/>
              <a:gd name="f7629" fmla="val 1734602"/>
              <a:gd name="f7630" fmla="val 1764911"/>
              <a:gd name="f7631" fmla="val 2431539"/>
              <a:gd name="f7632" fmla="val 1761034"/>
              <a:gd name="f7633" fmla="val 1771137"/>
              <a:gd name="f7634" fmla="val 2424784"/>
              <a:gd name="f7635" fmla="val 1781416"/>
              <a:gd name="f7636" fmla="val 1791872"/>
              <a:gd name="f7637" fmla="val 2414681"/>
              <a:gd name="f7638" fmla="val 1802327"/>
              <a:gd name="f7639" fmla="val 2408044"/>
              <a:gd name="f7640" fmla="val 1813546"/>
              <a:gd name="f7641" fmla="val 2399821"/>
              <a:gd name="f7642" fmla="val 1825529"/>
              <a:gd name="f7643" fmla="val 1784295"/>
              <a:gd name="f7644" fmla="val 2372331"/>
              <a:gd name="f7645" fmla="val 1846321"/>
              <a:gd name="f7646" fmla="val 1874751"/>
              <a:gd name="f7647" fmla="val 2369101"/>
              <a:gd name="f7648" fmla="val 1899714"/>
              <a:gd name="f7649" fmla="val 2362640"/>
              <a:gd name="f7650" fmla="val 1921212"/>
              <a:gd name="f7651" fmla="val 2356178"/>
              <a:gd name="f7652" fmla="val 1942710"/>
              <a:gd name="f7653" fmla="val 1960859"/>
              <a:gd name="f7654" fmla="val 1975661"/>
              <a:gd name="f7655" fmla="val 2351891"/>
              <a:gd name="f7656" fmla="val 1998922"/>
              <a:gd name="f7657" fmla="val 2368337"/>
              <a:gd name="f7658" fmla="val 1981300"/>
              <a:gd name="f7659" fmla="val 2380437"/>
              <a:gd name="f7660" fmla="val 1959509"/>
              <a:gd name="f7661" fmla="val 2388191"/>
              <a:gd name="f7662" fmla="val 1933547"/>
              <a:gd name="f7663" fmla="val 2395944"/>
              <a:gd name="f7664" fmla="val 1907585"/>
              <a:gd name="f7665" fmla="val 1877570"/>
              <a:gd name="f7666" fmla="val 1843502"/>
              <a:gd name="f7667" fmla="val 2412156"/>
              <a:gd name="f7668" fmla="val 1857247"/>
              <a:gd name="f7669" fmla="val 2416619"/>
              <a:gd name="f7670" fmla="val 1851373"/>
              <a:gd name="f7671" fmla="val 2421025"/>
              <a:gd name="f7672" fmla="val 1844912"/>
              <a:gd name="f7673" fmla="val 1837863"/>
              <a:gd name="f7674" fmla="val 2429718"/>
              <a:gd name="f7675" fmla="val 1830815"/>
              <a:gd name="f7676" fmla="val 2434065"/>
              <a:gd name="f7677" fmla="val 1823120"/>
              <a:gd name="f7678" fmla="val 2438411"/>
              <a:gd name="f7679" fmla="val 1814780"/>
              <a:gd name="f7680" fmla="val 2442757"/>
              <a:gd name="f7681" fmla="val 1806439"/>
              <a:gd name="f7682" fmla="val 2447045"/>
              <a:gd name="f7683" fmla="val 1797276"/>
              <a:gd name="f7684" fmla="val 2451274"/>
              <a:gd name="f7685" fmla="val 1787290"/>
              <a:gd name="f7686" fmla="val 2455504"/>
              <a:gd name="f7687" fmla="val 1777305"/>
              <a:gd name="f7688" fmla="val 2459968"/>
              <a:gd name="f7689" fmla="val 1766204"/>
              <a:gd name="f7690" fmla="val 2464667"/>
              <a:gd name="f7691" fmla="val 1753986"/>
              <a:gd name="f7692" fmla="val 9144713"/>
              <a:gd name="f7693" fmla="val 1727906"/>
              <a:gd name="f7694" fmla="val 9132378"/>
              <a:gd name="f7695" fmla="val 9125623"/>
              <a:gd name="f7696" fmla="val 1791871"/>
              <a:gd name="f7697" fmla="val 9115520"/>
              <a:gd name="f7698" fmla="val 9108883"/>
              <a:gd name="f7699" fmla="val 1813545"/>
              <a:gd name="f7700" fmla="val 9100660"/>
              <a:gd name="f7701" fmla="val 1825528"/>
              <a:gd name="f7702" fmla="val 1784294"/>
              <a:gd name="f7703" fmla="val 9073170"/>
              <a:gd name="f7704" fmla="val 1874750"/>
              <a:gd name="f7705" fmla="val 9069940"/>
              <a:gd name="f7706" fmla="val 1899713"/>
              <a:gd name="f7707" fmla="val 9063479"/>
              <a:gd name="f7708" fmla="val 1921211"/>
              <a:gd name="f7709" fmla="val 9057018"/>
              <a:gd name="f7710" fmla="val 1942709"/>
              <a:gd name="f7711" fmla="val 9052730"/>
              <a:gd name="f7712" fmla="val 1998921"/>
              <a:gd name="f7713" fmla="val 9069176"/>
              <a:gd name="f7714" fmla="val 9081276"/>
              <a:gd name="f7715" fmla="val 1959508"/>
              <a:gd name="f7716" fmla="val 9089029"/>
              <a:gd name="f7717" fmla="val 1933546"/>
              <a:gd name="f7718" fmla="val 9096783"/>
              <a:gd name="f7719" fmla="val 1907584"/>
              <a:gd name="f7720" fmla="val 1877569"/>
              <a:gd name="f7721" fmla="val 1843501"/>
              <a:gd name="f7722" fmla="val 9112994"/>
              <a:gd name="f7723" fmla="val 1857246"/>
              <a:gd name="f7724" fmla="val 9117458"/>
              <a:gd name="f7725" fmla="val 1851372"/>
              <a:gd name="f7726" fmla="val 9121864"/>
              <a:gd name="f7727" fmla="val 1844911"/>
              <a:gd name="f7728" fmla="val 9130557"/>
              <a:gd name="f7729" fmla="val 1830814"/>
              <a:gd name="f7730" fmla="val 9134903"/>
              <a:gd name="f7731" fmla="val 1823119"/>
              <a:gd name="f7732" fmla="val 9139250"/>
              <a:gd name="f7733" fmla="val 1814779"/>
              <a:gd name="f7734" fmla="val 9143597"/>
              <a:gd name="f7735" fmla="val 1806438"/>
              <a:gd name="f7736" fmla="val 9147884"/>
              <a:gd name="f7737" fmla="val 1797275"/>
              <a:gd name="f7738" fmla="val 9152114"/>
              <a:gd name="f7739" fmla="val 9156343"/>
              <a:gd name="f7740" fmla="val 1777304"/>
              <a:gd name="f7741" fmla="val 9160807"/>
              <a:gd name="f7742" fmla="val 1766203"/>
              <a:gd name="f7743" fmla="val 9165506"/>
              <a:gd name="f7744" fmla="val 1753985"/>
              <a:gd name="f7745" fmla="val 7070853"/>
              <a:gd name="f7746" fmla="val 1501039"/>
              <a:gd name="f7747" fmla="val 1509144"/>
              <a:gd name="f7748" fmla="val 7061337"/>
              <a:gd name="f7749" fmla="val 1577867"/>
              <a:gd name="f7750" fmla="val 1598661"/>
              <a:gd name="f7751" fmla="val 7023980"/>
              <a:gd name="f7752" fmla="val 1624740"/>
              <a:gd name="f7753" fmla="val 7065566"/>
              <a:gd name="f7754" fmla="val 1602890"/>
              <a:gd name="f7755" fmla="val 7090236"/>
              <a:gd name="f7756" fmla="val 1745974"/>
              <a:gd name="f7757" fmla="val 1736459"/>
              <a:gd name="f7758" fmla="val 7086007"/>
              <a:gd name="f7759" fmla="val 1591965"/>
              <a:gd name="f7760" fmla="val 7126184"/>
              <a:gd name="f7761" fmla="val 1571171"/>
              <a:gd name="f7762" fmla="val 7106800"/>
              <a:gd name="f7763" fmla="val 1633198"/>
              <a:gd name="f7764" fmla="val 1648352"/>
              <a:gd name="f7765" fmla="val 7155082"/>
              <a:gd name="f7766" fmla="val 1556017"/>
              <a:gd name="f7767" fmla="val 7143805"/>
              <a:gd name="f7768" fmla="val 1538043"/>
              <a:gd name="f7769" fmla="val 7082130"/>
              <a:gd name="f7770" fmla="val 1568352"/>
              <a:gd name="f7771" fmla="val 3740005"/>
              <a:gd name="f7772" fmla="val 1457652"/>
              <a:gd name="f7773" fmla="val 1484084"/>
              <a:gd name="f7774" fmla="val 3795335"/>
              <a:gd name="f7775" fmla="val 1587344"/>
              <a:gd name="f7776" fmla="val 1613423"/>
              <a:gd name="f7777" fmla="val 3858419"/>
              <a:gd name="f7778" fmla="val 3818595"/>
              <a:gd name="f7779" fmla="val 1429884"/>
              <a:gd name="f7780" fmla="val 1437990"/>
              <a:gd name="f7781" fmla="val 1506713"/>
              <a:gd name="f7782" fmla="val 1527506"/>
              <a:gd name="f7783" fmla="val 1553586"/>
              <a:gd name="f7784" fmla="val 1531735"/>
              <a:gd name="f7785" fmla="val 1674820"/>
              <a:gd name="f7786" fmla="val 1665305"/>
              <a:gd name="f7787" fmla="val 1520810"/>
              <a:gd name="f7788" fmla="val 1500017"/>
              <a:gd name="f7789" fmla="val 1562044"/>
              <a:gd name="f7790" fmla="val 1577198"/>
              <a:gd name="f7791" fmla="val 1484863"/>
              <a:gd name="f7792" fmla="val 1466889"/>
              <a:gd name="f7793" fmla="val 1497198"/>
              <a:gd name="f7794" fmla="val 1418930"/>
              <a:gd name="f7795" fmla="val 11757783"/>
              <a:gd name="f7796" fmla="val 11768238"/>
              <a:gd name="f7797" fmla="val 1422924"/>
              <a:gd name="f7798" fmla="val 1430912"/>
              <a:gd name="f7799" fmla="val 11783275"/>
              <a:gd name="f7800" fmla="val 1438901"/>
              <a:gd name="f7801" fmla="val 11787034"/>
              <a:gd name="f7802" fmla="val 1450296"/>
              <a:gd name="f7803" fmla="val 1465097"/>
              <a:gd name="f7804" fmla="val 1478490"/>
              <a:gd name="f7805" fmla="val 1489121"/>
              <a:gd name="f7806" fmla="val 1496992"/>
              <a:gd name="f7807" fmla="val 1504863"/>
              <a:gd name="f7808" fmla="val 1508798"/>
              <a:gd name="f7809" fmla="val 11731469"/>
              <a:gd name="f7810" fmla="val 11721131"/>
              <a:gd name="f7811" fmla="val 1504686"/>
              <a:gd name="f7812" fmla="val 11713378"/>
              <a:gd name="f7813" fmla="val 1496464"/>
              <a:gd name="f7814" fmla="val 11705624"/>
              <a:gd name="f7815" fmla="val 1488240"/>
              <a:gd name="f7816" fmla="val 1477315"/>
              <a:gd name="f7817" fmla="val 1463688"/>
              <a:gd name="f7818" fmla="val 11705683"/>
              <a:gd name="f7819" fmla="val 1439488"/>
              <a:gd name="f7820" fmla="val 11713554"/>
              <a:gd name="f7821" fmla="val 1431265"/>
              <a:gd name="f7822" fmla="val 11721425"/>
              <a:gd name="f7823" fmla="val 1423041"/>
              <a:gd name="f7824" fmla="val 1416381"/>
              <a:gd name="f7825" fmla="val 7879721"/>
              <a:gd name="f7826" fmla="val 7862276"/>
              <a:gd name="f7827" fmla="val 1421844"/>
              <a:gd name="f7828" fmla="val 7849472"/>
              <a:gd name="f7829" fmla="val 1432769"/>
              <a:gd name="f7830" fmla="val 7836667"/>
              <a:gd name="f7831" fmla="val 1443694"/>
              <a:gd name="f7832" fmla="val 1458437"/>
              <a:gd name="f7833" fmla="val 1476998"/>
              <a:gd name="f7834" fmla="val 1488981"/>
              <a:gd name="f7835" fmla="val 7833554"/>
              <a:gd name="f7836" fmla="val 1499847"/>
              <a:gd name="f7837" fmla="val 7840132"/>
              <a:gd name="f7838" fmla="val 1509597"/>
              <a:gd name="f7839" fmla="val 7846711"/>
              <a:gd name="f7840" fmla="val 1519348"/>
              <a:gd name="f7841" fmla="val 1529275"/>
              <a:gd name="f7842" fmla="val 7873260"/>
              <a:gd name="f7843" fmla="val 1539377"/>
              <a:gd name="f7844" fmla="val 7893701"/>
              <a:gd name="f7845" fmla="val 1552770"/>
              <a:gd name="f7846" fmla="val 7900984"/>
              <a:gd name="f7847" fmla="val 1557704"/>
              <a:gd name="f7848" fmla="val 7907034"/>
              <a:gd name="f7849" fmla="val 1562226"/>
              <a:gd name="f7850" fmla="val 7911851"/>
              <a:gd name="f7851" fmla="val 1566338"/>
              <a:gd name="f7852" fmla="val 7916667"/>
              <a:gd name="f7853" fmla="val 1570450"/>
              <a:gd name="f7854" fmla="val 7920544"/>
              <a:gd name="f7855" fmla="val 1574620"/>
              <a:gd name="f7856" fmla="val 7923481"/>
              <a:gd name="f7857" fmla="val 1578849"/>
              <a:gd name="f7858" fmla="val 7926418"/>
              <a:gd name="f7859" fmla="val 1583078"/>
              <a:gd name="f7860" fmla="val 1587366"/>
              <a:gd name="f7861" fmla="val 1591713"/>
              <a:gd name="f7862" fmla="val 7930823"/>
              <a:gd name="f7863" fmla="val 1596059"/>
              <a:gd name="f7864" fmla="val 7931410"/>
              <a:gd name="f7865" fmla="val 1600817"/>
              <a:gd name="f7866" fmla="val 1605986"/>
              <a:gd name="f7867" fmla="val 1612330"/>
              <a:gd name="f7868" fmla="val 7833789"/>
              <a:gd name="f7869" fmla="val 1639114"/>
              <a:gd name="f7870" fmla="val 7964538"/>
              <a:gd name="f7871" fmla="val 7964773"/>
              <a:gd name="f7872" fmla="val 1637469"/>
              <a:gd name="f7873" fmla="val 1635824"/>
              <a:gd name="f7874" fmla="val 1634180"/>
              <a:gd name="f7875" fmla="val 1632300"/>
              <a:gd name="f7876" fmla="val 1629598"/>
              <a:gd name="f7877" fmla="val 1626074"/>
              <a:gd name="f7878" fmla="val 1603284"/>
              <a:gd name="f7879" fmla="val 7961484"/>
              <a:gd name="f7880" fmla="val 1585075"/>
              <a:gd name="f7881" fmla="val 1571448"/>
              <a:gd name="f7882" fmla="val 7948092"/>
              <a:gd name="f7883" fmla="val 1557821"/>
              <a:gd name="f7884" fmla="val 1545369"/>
              <a:gd name="f7885" fmla="val 1534091"/>
              <a:gd name="f7886" fmla="val 7894758"/>
              <a:gd name="f7887" fmla="val 1517175"/>
              <a:gd name="f7888" fmla="val 7882776"/>
              <a:gd name="f7889" fmla="val 1508951"/>
              <a:gd name="f7890" fmla="val 7874494"/>
              <a:gd name="f7891" fmla="val 1501609"/>
              <a:gd name="f7892" fmla="val 7869912"/>
              <a:gd name="f7893" fmla="val 1495148"/>
              <a:gd name="f7894" fmla="val 7865331"/>
              <a:gd name="f7895" fmla="val 1488687"/>
              <a:gd name="f7896" fmla="val 1481462"/>
              <a:gd name="f7897" fmla="val 1473474"/>
              <a:gd name="f7898" fmla="val 1469010"/>
              <a:gd name="f7899" fmla="val 7863980"/>
              <a:gd name="f7900" fmla="val 1464840"/>
              <a:gd name="f7901" fmla="val 1460963"/>
              <a:gd name="f7902" fmla="val 7867739"/>
              <a:gd name="f7903" fmla="val 1457086"/>
              <a:gd name="f7904" fmla="val 7870323"/>
              <a:gd name="f7905" fmla="val 1453738"/>
              <a:gd name="f7906" fmla="val 1450919"/>
              <a:gd name="f7907" fmla="val 7876902"/>
              <a:gd name="f7908" fmla="val 1448099"/>
              <a:gd name="f7909" fmla="val 7880837"/>
              <a:gd name="f7910" fmla="val 1445867"/>
              <a:gd name="f7911" fmla="val 7885419"/>
              <a:gd name="f7912" fmla="val 1444223"/>
              <a:gd name="f7913" fmla="val 7890001"/>
              <a:gd name="f7914" fmla="val 1442578"/>
              <a:gd name="f7915" fmla="val 7894993"/>
              <a:gd name="f7916" fmla="val 1441756"/>
              <a:gd name="f7917" fmla="val 7908150"/>
              <a:gd name="f7918" fmla="val 7916902"/>
              <a:gd name="f7919" fmla="val 1443753"/>
              <a:gd name="f7920" fmla="val 7926653"/>
              <a:gd name="f7921" fmla="val 1447747"/>
              <a:gd name="f7922" fmla="val 7936403"/>
              <a:gd name="f7923" fmla="val 1451741"/>
              <a:gd name="f7924" fmla="val 7947739"/>
              <a:gd name="f7925" fmla="val 1458085"/>
              <a:gd name="f7926" fmla="val 7960662"/>
              <a:gd name="f7927" fmla="val 1466778"/>
              <a:gd name="f7928" fmla="val 1432240"/>
              <a:gd name="f7929" fmla="val 1426836"/>
              <a:gd name="f7930" fmla="val 7942806"/>
              <a:gd name="f7931" fmla="val 1422842"/>
              <a:gd name="f7932" fmla="val 7933173"/>
              <a:gd name="f7933" fmla="val 1420258"/>
              <a:gd name="f7934" fmla="val 7923540"/>
              <a:gd name="f7935" fmla="val 1417674"/>
              <a:gd name="f7936" fmla="val 7913084"/>
              <a:gd name="f7937" fmla="val 11221897"/>
              <a:gd name="f7938" fmla="val 1407845"/>
              <a:gd name="f7939" fmla="val 1434277"/>
              <a:gd name="f7940" fmla="val 11277228"/>
              <a:gd name="f7941" fmla="val 1537537"/>
              <a:gd name="f7942" fmla="val 1563617"/>
              <a:gd name="f7943" fmla="val 11340312"/>
              <a:gd name="f7944" fmla="val 11300488"/>
              <a:gd name="f7945" fmla="val 11745096"/>
              <a:gd name="f7946" fmla="val 1392850"/>
              <a:gd name="f7947" fmla="val 11721601"/>
              <a:gd name="f7948" fmla="val 11703216"/>
              <a:gd name="f7949" fmla="val 1399605"/>
              <a:gd name="f7950" fmla="val 11689941"/>
              <a:gd name="f7951" fmla="val 1413115"/>
              <a:gd name="f7952" fmla="val 11676667"/>
              <a:gd name="f7953" fmla="val 1426625"/>
              <a:gd name="f7954" fmla="val 1445127"/>
              <a:gd name="f7955" fmla="val 1468622"/>
              <a:gd name="f7956" fmla="val 1478960"/>
              <a:gd name="f7957" fmla="val 11671674"/>
              <a:gd name="f7958" fmla="val 1489591"/>
              <a:gd name="f7959" fmla="val 11674963"/>
              <a:gd name="f7960" fmla="val 1500516"/>
              <a:gd name="f7961" fmla="val 11678252"/>
              <a:gd name="f7962" fmla="val 1511441"/>
              <a:gd name="f7963" fmla="val 11683421"/>
              <a:gd name="f7964" fmla="val 1522954"/>
              <a:gd name="f7965" fmla="val 11690470"/>
              <a:gd name="f7966" fmla="val 1535054"/>
              <a:gd name="f7967" fmla="val 1547154"/>
              <a:gd name="f7968" fmla="val 1560017"/>
              <a:gd name="f7969" fmla="val 11717430"/>
              <a:gd name="f7970" fmla="val 1573644"/>
              <a:gd name="f7971" fmla="val 11728356"/>
              <a:gd name="f7972" fmla="val 1587272"/>
              <a:gd name="f7973" fmla="val 11741454"/>
              <a:gd name="f7974" fmla="val 1601838"/>
              <a:gd name="f7975" fmla="val 11756726"/>
              <a:gd name="f7976" fmla="val 1617345"/>
              <a:gd name="f7977" fmla="val 11798664"/>
              <a:gd name="f7978" fmla="val 11781748"/>
              <a:gd name="f7979" fmla="val 1600899"/>
              <a:gd name="f7980" fmla="val 11767122"/>
              <a:gd name="f7981" fmla="val 1585509"/>
              <a:gd name="f7982" fmla="val 11754787"/>
              <a:gd name="f7983" fmla="val 1571177"/>
              <a:gd name="f7984" fmla="val 11742453"/>
              <a:gd name="f7985" fmla="val 1556845"/>
              <a:gd name="f7986" fmla="val 11731821"/>
              <a:gd name="f7987" fmla="val 1543218"/>
              <a:gd name="f7988" fmla="val 1530296"/>
              <a:gd name="f7989" fmla="val 11731116"/>
              <a:gd name="f7990" fmla="val 1534055"/>
              <a:gd name="f7991" fmla="val 1535935"/>
              <a:gd name="f7992" fmla="val 11750030"/>
              <a:gd name="f7993" fmla="val 11769413"/>
              <a:gd name="f7994" fmla="val 1534173"/>
              <a:gd name="f7995" fmla="val 1530648"/>
              <a:gd name="f7996" fmla="val 11786330"/>
              <a:gd name="f7997" fmla="val 1527124"/>
              <a:gd name="f7998" fmla="val 1522190"/>
              <a:gd name="f7999" fmla="val 11799545"/>
              <a:gd name="f8000" fmla="val 1515847"/>
              <a:gd name="f8001" fmla="val 11805537"/>
              <a:gd name="f8002" fmla="val 1509503"/>
              <a:gd name="f8003" fmla="val 11810236"/>
              <a:gd name="f8004" fmla="val 1502043"/>
              <a:gd name="f8005" fmla="val 11813642"/>
              <a:gd name="f8006" fmla="val 1493468"/>
              <a:gd name="f8007" fmla="val 11817049"/>
              <a:gd name="f8008" fmla="val 1484892"/>
              <a:gd name="f8009" fmla="val 11818753"/>
              <a:gd name="f8010" fmla="val 1475553"/>
              <a:gd name="f8011" fmla="val 1465450"/>
              <a:gd name="f8012" fmla="val 1454407"/>
              <a:gd name="f8013" fmla="val 11816990"/>
              <a:gd name="f8014" fmla="val 1444422"/>
              <a:gd name="f8015" fmla="val 11813466"/>
              <a:gd name="f8016" fmla="val 1435494"/>
              <a:gd name="f8017" fmla="val 11809942"/>
              <a:gd name="f8018" fmla="val 1426566"/>
              <a:gd name="f8019" fmla="val 11804891"/>
              <a:gd name="f8020" fmla="val 11798312"/>
              <a:gd name="f8021" fmla="val 1412586"/>
              <a:gd name="f8022" fmla="val 11791733"/>
              <a:gd name="f8023" fmla="val 1406242"/>
              <a:gd name="f8024" fmla="val 11783921"/>
              <a:gd name="f8025" fmla="val 1401367"/>
              <a:gd name="f8026" fmla="val 11774876"/>
              <a:gd name="f8027" fmla="val 1397961"/>
              <a:gd name="f8028" fmla="val 11765830"/>
              <a:gd name="f8029" fmla="val 1394554"/>
              <a:gd name="f8030" fmla="val 11755903"/>
              <a:gd name="f8031" fmla="val 2327926"/>
              <a:gd name="f8032" fmla="val 1378929"/>
              <a:gd name="f8033" fmla="val 1405362"/>
              <a:gd name="f8034" fmla="val 2383256"/>
              <a:gd name="f8035" fmla="val 1508622"/>
              <a:gd name="f8036" fmla="val 1534701"/>
              <a:gd name="f8037" fmla="val 2446340"/>
              <a:gd name="f8038" fmla="val 2406517"/>
              <a:gd name="f8039" fmla="val 9028765"/>
              <a:gd name="f8040" fmla="val 1405361"/>
              <a:gd name="f8041" fmla="val 9084096"/>
              <a:gd name="f8042" fmla="val 1508621"/>
              <a:gd name="f8043" fmla="val 9147180"/>
              <a:gd name="f8044" fmla="val 9107356"/>
              <a:gd name="f8045" fmla="val 1363962"/>
              <a:gd name="f8046" fmla="val 1458764"/>
              <a:gd name="f8047" fmla="val 1471452"/>
              <a:gd name="f8048" fmla="val 5594927"/>
              <a:gd name="f8049" fmla="val 1504227"/>
              <a:gd name="f8050" fmla="val 1489073"/>
              <a:gd name="f8051" fmla="val 1600792"/>
              <a:gd name="f8052" fmla="val 1620997"/>
              <a:gd name="f8053" fmla="val 1631100"/>
              <a:gd name="f8054" fmla="val 5666468"/>
              <a:gd name="f8055" fmla="val 5732725"/>
              <a:gd name="f8056" fmla="val 5680213"/>
              <a:gd name="f8057" fmla="val 5669171"/>
              <a:gd name="f8058" fmla="val 1595270"/>
              <a:gd name="f8059" fmla="val 1584228"/>
              <a:gd name="f8060" fmla="val 1479557"/>
              <a:gd name="f8061" fmla="val 5711931"/>
              <a:gd name="f8062" fmla="val 1461584"/>
              <a:gd name="f8063" fmla="val 5710052"/>
              <a:gd name="f8064" fmla="val 1471686"/>
              <a:gd name="f8065" fmla="val 5706586"/>
              <a:gd name="f8066" fmla="val 1483199"/>
              <a:gd name="f8067" fmla="val 5701535"/>
              <a:gd name="f8068" fmla="val 1496121"/>
              <a:gd name="f8069" fmla="val 5696483"/>
              <a:gd name="f8070" fmla="val 1509044"/>
              <a:gd name="f8071" fmla="val 1523258"/>
              <a:gd name="f8072" fmla="val 1538765"/>
              <a:gd name="f8073" fmla="val 5703825"/>
              <a:gd name="f8074" fmla="val 1553919"/>
              <a:gd name="f8075" fmla="val 5712049"/>
              <a:gd name="f8076" fmla="val 1537473"/>
              <a:gd name="f8077" fmla="val 5719391"/>
              <a:gd name="f8078" fmla="val 1520498"/>
              <a:gd name="f8079" fmla="val 5725852"/>
              <a:gd name="f8080" fmla="val 1502994"/>
              <a:gd name="f8081" fmla="val 5732313"/>
              <a:gd name="f8082" fmla="val 1485490"/>
              <a:gd name="f8083" fmla="val 5737776"/>
              <a:gd name="f8084" fmla="val 1467575"/>
              <a:gd name="f8085" fmla="val 5742240"/>
              <a:gd name="f8086" fmla="val 1449249"/>
              <a:gd name="f8087" fmla="val 1425989"/>
              <a:gd name="f8088" fmla="val 1471451"/>
              <a:gd name="f8089" fmla="val 599064"/>
              <a:gd name="f8090" fmla="val 670607"/>
              <a:gd name="f8091" fmla="val 736862"/>
              <a:gd name="f8092" fmla="val 684351"/>
              <a:gd name="f8093" fmla="val 673308"/>
              <a:gd name="f8094" fmla="val 716069"/>
              <a:gd name="f8095" fmla="val 714190"/>
              <a:gd name="f8096" fmla="val 710724"/>
              <a:gd name="f8097" fmla="val 705673"/>
              <a:gd name="f8098" fmla="val 700621"/>
              <a:gd name="f8099" fmla="val 1509043"/>
              <a:gd name="f8100" fmla="val 693984"/>
              <a:gd name="f8101" fmla="val 707964"/>
              <a:gd name="f8102" fmla="val 716187"/>
              <a:gd name="f8103" fmla="val 1537472"/>
              <a:gd name="f8104" fmla="val 723529"/>
              <a:gd name="f8105" fmla="val 1520497"/>
              <a:gd name="f8106" fmla="val 729990"/>
              <a:gd name="f8107" fmla="val 1502993"/>
              <a:gd name="f8108" fmla="val 736451"/>
              <a:gd name="f8109" fmla="val 741914"/>
              <a:gd name="f8110" fmla="val 746378"/>
              <a:gd name="f8111" fmla="val 1449248"/>
              <a:gd name="f8112" fmla="val 1363961"/>
              <a:gd name="f8113" fmla="val 1458763"/>
              <a:gd name="f8114" fmla="val 9831172"/>
              <a:gd name="f8115" fmla="val 1504226"/>
              <a:gd name="f8116" fmla="val 1489072"/>
              <a:gd name="f8117" fmla="val 1600791"/>
              <a:gd name="f8118" fmla="val 1620996"/>
              <a:gd name="f8119" fmla="val 1631099"/>
              <a:gd name="f8120" fmla="val 9902715"/>
              <a:gd name="f8121" fmla="val 9968971"/>
              <a:gd name="f8122" fmla="val 9916459"/>
              <a:gd name="f8123" fmla="val 9905417"/>
              <a:gd name="f8124" fmla="val 1595269"/>
              <a:gd name="f8125" fmla="val 1584227"/>
              <a:gd name="f8126" fmla="val 1479556"/>
              <a:gd name="f8127" fmla="val 9948177"/>
              <a:gd name="f8128" fmla="val 1461583"/>
              <a:gd name="f8129" fmla="val 9946298"/>
              <a:gd name="f8130" fmla="val 9942832"/>
              <a:gd name="f8131" fmla="val 1483198"/>
              <a:gd name="f8132" fmla="val 9937781"/>
              <a:gd name="f8133" fmla="val 1496120"/>
              <a:gd name="f8134" fmla="val 9932729"/>
              <a:gd name="f8135" fmla="val 9926092"/>
              <a:gd name="f8136" fmla="val 1523257"/>
              <a:gd name="f8137" fmla="val 1538764"/>
              <a:gd name="f8138" fmla="val 9940072"/>
              <a:gd name="f8139" fmla="val 1553918"/>
              <a:gd name="f8140" fmla="val 9948295"/>
              <a:gd name="f8141" fmla="val 1537471"/>
              <a:gd name="f8142" fmla="val 9955637"/>
              <a:gd name="f8143" fmla="val 9962098"/>
              <a:gd name="f8144" fmla="val 9968559"/>
              <a:gd name="f8145" fmla="val 1485489"/>
              <a:gd name="f8146" fmla="val 9974022"/>
              <a:gd name="f8147" fmla="val 1467574"/>
              <a:gd name="f8148" fmla="val 9978486"/>
              <a:gd name="f8149" fmla="val 1425988"/>
              <a:gd name="f8150" fmla="val 6031905"/>
              <a:gd name="f8151" fmla="val 1347696"/>
              <a:gd name="f8152" fmla="val 1352982"/>
              <a:gd name="f8153" fmla="val 6016749"/>
              <a:gd name="f8154" fmla="val 1417828"/>
              <a:gd name="f8155" fmla="val 5968820"/>
              <a:gd name="f8156" fmla="val 1427344"/>
              <a:gd name="f8157" fmla="val 5971286"/>
              <a:gd name="f8158" fmla="val 6019570"/>
              <a:gd name="f8159" fmla="val 1446728"/>
              <a:gd name="f8160" fmla="val 1510164"/>
              <a:gd name="f8161" fmla="val 1523909"/>
              <a:gd name="f8162" fmla="val 5958951"/>
              <a:gd name="f8163" fmla="val 1554216"/>
              <a:gd name="f8164" fmla="val 1539063"/>
              <a:gd name="f8165" fmla="val 6040362"/>
              <a:gd name="f8166" fmla="val 1650429"/>
              <a:gd name="f8167" fmla="val 6067851"/>
              <a:gd name="f8168" fmla="val 1643732"/>
              <a:gd name="f8169" fmla="val 1533424"/>
              <a:gd name="f8170" fmla="val 6118600"/>
              <a:gd name="f8171" fmla="val 1519680"/>
              <a:gd name="f8172" fmla="val 1490781"/>
              <a:gd name="f8173" fmla="val 6051288"/>
              <a:gd name="f8174" fmla="val 1505935"/>
              <a:gd name="f8175" fmla="val 6044592"/>
              <a:gd name="f8176" fmla="val 1440030"/>
              <a:gd name="f8177" fmla="val 6093931"/>
              <a:gd name="f8178" fmla="val 1428754"/>
              <a:gd name="f8179" fmla="val 1398446"/>
              <a:gd name="f8180" fmla="val 1411132"/>
              <a:gd name="f8181" fmla="val 1097760"/>
              <a:gd name="f8182" fmla="val 1105043"/>
              <a:gd name="f8183" fmla="val 6057337"/>
              <a:gd name="f8184" fmla="val 1112268"/>
              <a:gd name="f8185" fmla="val 6063798"/>
              <a:gd name="f8186" fmla="val 1119434"/>
              <a:gd name="f8187" fmla="val 6070259"/>
              <a:gd name="f8188" fmla="val 1126601"/>
              <a:gd name="f8189" fmla="val 1135117"/>
              <a:gd name="f8190" fmla="val 1144985"/>
              <a:gd name="f8191" fmla="val 1156263"/>
              <a:gd name="f8192" fmla="val 6069731"/>
              <a:gd name="f8193" fmla="val 1165132"/>
              <a:gd name="f8194" fmla="val 6062214"/>
              <a:gd name="f8195" fmla="val 1171593"/>
              <a:gd name="f8196" fmla="val 1178054"/>
              <a:gd name="f8197" fmla="val 6044240"/>
              <a:gd name="f8198" fmla="val 1181285"/>
              <a:gd name="f8199" fmla="val 6017454"/>
              <a:gd name="f8200" fmla="val 6007000"/>
              <a:gd name="f8201" fmla="val 5991962"/>
              <a:gd name="f8202" fmla="val 5991434"/>
              <a:gd name="f8203" fmla="val 5997895"/>
              <a:gd name="f8204" fmla="val 6004357"/>
              <a:gd name="f8205" fmla="val 6015339"/>
              <a:gd name="f8206" fmla="val 1090035"/>
              <a:gd name="f8207" fmla="val 7103628"/>
              <a:gd name="f8208" fmla="val 7114084"/>
              <a:gd name="f8209" fmla="val 1094030"/>
              <a:gd name="f8210" fmla="val 1102018"/>
              <a:gd name="f8211" fmla="val 7129120"/>
              <a:gd name="f8212" fmla="val 1110006"/>
              <a:gd name="f8213" fmla="val 7132880"/>
              <a:gd name="f8214" fmla="val 1121401"/>
              <a:gd name="f8215" fmla="val 1136203"/>
              <a:gd name="f8216" fmla="val 1149595"/>
              <a:gd name="f8217" fmla="val 1160227"/>
              <a:gd name="f8218" fmla="val 1168097"/>
              <a:gd name="f8219" fmla="val 1175968"/>
              <a:gd name="f8220" fmla="val 1179903"/>
              <a:gd name="f8221" fmla="val 7077314"/>
              <a:gd name="f8222" fmla="val 7066976"/>
              <a:gd name="f8223" fmla="val 1175792"/>
              <a:gd name="f8224" fmla="val 7059223"/>
              <a:gd name="f8225" fmla="val 1167569"/>
              <a:gd name="f8226" fmla="val 7051469"/>
              <a:gd name="f8227" fmla="val 1159345"/>
              <a:gd name="f8228" fmla="val 1148420"/>
              <a:gd name="f8229" fmla="val 1134793"/>
              <a:gd name="f8230" fmla="val 7051528"/>
              <a:gd name="f8231" fmla="val 1110593"/>
              <a:gd name="f8232" fmla="val 7059399"/>
              <a:gd name="f8233" fmla="val 1102370"/>
              <a:gd name="f8234" fmla="val 7067270"/>
              <a:gd name="f8235" fmla="val 1094147"/>
              <a:gd name="f8236" fmla="val 7090941"/>
              <a:gd name="f8237" fmla="val 1063956"/>
              <a:gd name="f8238" fmla="val 7067446"/>
              <a:gd name="f8239" fmla="val 7049061"/>
              <a:gd name="f8240" fmla="val 1070711"/>
              <a:gd name="f8241" fmla="val 7035787"/>
              <a:gd name="f8242" fmla="val 1084220"/>
              <a:gd name="f8243" fmla="val 7022512"/>
              <a:gd name="f8244" fmla="val 1097730"/>
              <a:gd name="f8245" fmla="val 1116232"/>
              <a:gd name="f8246" fmla="val 1139727"/>
              <a:gd name="f8247" fmla="val 1150065"/>
              <a:gd name="f8248" fmla="val 7017519"/>
              <a:gd name="f8249" fmla="val 1160697"/>
              <a:gd name="f8250" fmla="val 7020808"/>
              <a:gd name="f8251" fmla="val 1171622"/>
              <a:gd name="f8252" fmla="val 7024098"/>
              <a:gd name="f8253" fmla="val 1182547"/>
              <a:gd name="f8254" fmla="val 7029267"/>
              <a:gd name="f8255" fmla="val 1194059"/>
              <a:gd name="f8256" fmla="val 7036315"/>
              <a:gd name="f8257" fmla="val 1206159"/>
              <a:gd name="f8258" fmla="val 1218259"/>
              <a:gd name="f8259" fmla="val 1231123"/>
              <a:gd name="f8260" fmla="val 7063276"/>
              <a:gd name="f8261" fmla="val 1244750"/>
              <a:gd name="f8262" fmla="val 7074201"/>
              <a:gd name="f8263" fmla="val 1258377"/>
              <a:gd name="f8264" fmla="val 7087299"/>
              <a:gd name="f8265" fmla="val 1272944"/>
              <a:gd name="f8266" fmla="val 7102571"/>
              <a:gd name="f8267" fmla="val 1288450"/>
              <a:gd name="f8268" fmla="val 7144510"/>
              <a:gd name="f8269" fmla="val 7127593"/>
              <a:gd name="f8270" fmla="val 1272004"/>
              <a:gd name="f8271" fmla="val 7112968"/>
              <a:gd name="f8272" fmla="val 1256615"/>
              <a:gd name="f8273" fmla="val 7100633"/>
              <a:gd name="f8274" fmla="val 1242283"/>
              <a:gd name="f8275" fmla="val 7088298"/>
              <a:gd name="f8276" fmla="val 1227951"/>
              <a:gd name="f8277" fmla="val 7077666"/>
              <a:gd name="f8278" fmla="val 1214324"/>
              <a:gd name="f8279" fmla="val 1201402"/>
              <a:gd name="f8280" fmla="val 7076961"/>
              <a:gd name="f8281" fmla="val 1205161"/>
              <a:gd name="f8282" fmla="val 1207040"/>
              <a:gd name="f8283" fmla="val 7095875"/>
              <a:gd name="f8284" fmla="val 7115258"/>
              <a:gd name="f8285" fmla="val 1205278"/>
              <a:gd name="f8286" fmla="val 1201754"/>
              <a:gd name="f8287" fmla="val 7132175"/>
              <a:gd name="f8288" fmla="val 1198230"/>
              <a:gd name="f8289" fmla="val 1193296"/>
              <a:gd name="f8290" fmla="val 7145391"/>
              <a:gd name="f8291" fmla="val 1186952"/>
              <a:gd name="f8292" fmla="val 7151382"/>
              <a:gd name="f8293" fmla="val 1180608"/>
              <a:gd name="f8294" fmla="val 7156081"/>
              <a:gd name="f8295" fmla="val 1173149"/>
              <a:gd name="f8296" fmla="val 7159488"/>
              <a:gd name="f8297" fmla="val 1164573"/>
              <a:gd name="f8298" fmla="val 7162894"/>
              <a:gd name="f8299" fmla="val 1155997"/>
              <a:gd name="f8300" fmla="val 7164598"/>
              <a:gd name="f8301" fmla="val 1146658"/>
              <a:gd name="f8302" fmla="val 1136555"/>
              <a:gd name="f8303" fmla="val 1125513"/>
              <a:gd name="f8304" fmla="val 7162836"/>
              <a:gd name="f8305" fmla="val 1115527"/>
              <a:gd name="f8306" fmla="val 7159311"/>
              <a:gd name="f8307" fmla="val 1106599"/>
              <a:gd name="f8308" fmla="val 7155787"/>
              <a:gd name="f8309" fmla="val 1097671"/>
              <a:gd name="f8310" fmla="val 7150736"/>
              <a:gd name="f8311" fmla="val 7144157"/>
              <a:gd name="f8312" fmla="val 1083692"/>
              <a:gd name="f8313" fmla="val 7137579"/>
              <a:gd name="f8314" fmla="val 1077348"/>
              <a:gd name="f8315" fmla="val 7129766"/>
              <a:gd name="f8316" fmla="val 1072472"/>
              <a:gd name="f8317" fmla="val 7120721"/>
              <a:gd name="f8318" fmla="val 1069066"/>
              <a:gd name="f8319" fmla="val 7111675"/>
              <a:gd name="f8320" fmla="val 1065659"/>
              <a:gd name="f8321" fmla="val 7101749"/>
              <a:gd name="f8322" fmla="val 1007539"/>
              <a:gd name="f8323" fmla="val 6049642"/>
              <a:gd name="f8324" fmla="val 1009772"/>
              <a:gd name="f8325" fmla="val 1014235"/>
              <a:gd name="f8326" fmla="val 6061390"/>
              <a:gd name="f8327" fmla="val 1018699"/>
              <a:gd name="f8328" fmla="val 6064327"/>
              <a:gd name="f8329" fmla="val 1024807"/>
              <a:gd name="f8330" fmla="val 1032562"/>
              <a:gd name="f8331" fmla="val 1039140"/>
              <a:gd name="f8332" fmla="val 6061448"/>
              <a:gd name="f8333" fmla="val 1045365"/>
              <a:gd name="f8334" fmla="val 6055692"/>
              <a:gd name="f8335" fmla="val 1051240"/>
              <a:gd name="f8336" fmla="val 6049936"/>
              <a:gd name="f8337" fmla="val 1057114"/>
              <a:gd name="f8338" fmla="val 1062283"/>
              <a:gd name="f8339" fmla="val 1066747"/>
              <a:gd name="f8340" fmla="val 6020039"/>
              <a:gd name="f8341" fmla="val 6011756"/>
              <a:gd name="f8342" fmla="val 6006000"/>
              <a:gd name="f8343" fmla="val 5997366"/>
              <a:gd name="f8344" fmla="val 1038904"/>
              <a:gd name="f8345" fmla="val 1031856"/>
              <a:gd name="f8346" fmla="val 1024572"/>
              <a:gd name="f8347" fmla="val 6000304"/>
              <a:gd name="f8348" fmla="val 6020274"/>
              <a:gd name="f8349" fmla="val 989212"/>
              <a:gd name="f8350" fmla="val 997318"/>
              <a:gd name="f8351" fmla="val 1066041"/>
              <a:gd name="f8352" fmla="val 1086834"/>
              <a:gd name="f8353" fmla="val 1112913"/>
              <a:gd name="f8354" fmla="val 1091063"/>
              <a:gd name="f8355" fmla="val 1234147"/>
              <a:gd name="f8356" fmla="val 1224632"/>
              <a:gd name="f8357" fmla="val 1080138"/>
              <a:gd name="f8358" fmla="val 1059345"/>
              <a:gd name="f8359" fmla="val 1121371"/>
              <a:gd name="f8360" fmla="val 1136526"/>
              <a:gd name="f8361" fmla="val 1044190"/>
              <a:gd name="f8362" fmla="val 1026217"/>
              <a:gd name="f8363" fmla="val 1056526"/>
              <a:gd name="f8364" fmla="val 981107"/>
              <a:gd name="f8365" fmla="val 5995545"/>
              <a:gd name="f8366" fmla="val 985512"/>
              <a:gd name="f8367" fmla="val 5984151"/>
              <a:gd name="f8368" fmla="val 994323"/>
              <a:gd name="f8369" fmla="val 5972756"/>
              <a:gd name="f8370" fmla="val 1003133"/>
              <a:gd name="f8371" fmla="val 5967057"/>
              <a:gd name="f8372" fmla="val 1015292"/>
              <a:gd name="f8373" fmla="val 1030799"/>
              <a:gd name="f8374" fmla="val 1049830"/>
              <a:gd name="f8375" fmla="val 5978922"/>
              <a:gd name="f8376" fmla="val 1066864"/>
              <a:gd name="f8377" fmla="val 1081901"/>
              <a:gd name="f8378" fmla="val 5986206"/>
              <a:gd name="f8379" fmla="val 1090829"/>
              <a:gd name="f8380" fmla="val 5974399"/>
              <a:gd name="f8381" fmla="val 1100286"/>
              <a:gd name="f8382" fmla="val 5967234"/>
              <a:gd name="f8383" fmla="val 1110271"/>
              <a:gd name="f8384" fmla="val 5960068"/>
              <a:gd name="f8385" fmla="val 1120256"/>
              <a:gd name="f8386" fmla="val 1132181"/>
              <a:gd name="f8387" fmla="val 1146042"/>
              <a:gd name="f8388" fmla="val 1166012"/>
              <a:gd name="f8389" fmla="val 1181401"/>
              <a:gd name="f8390" fmla="val 1192210"/>
              <a:gd name="f8391" fmla="val 1203018"/>
              <a:gd name="f8392" fmla="val 6006882"/>
              <a:gd name="f8393" fmla="val 1208422"/>
              <a:gd name="f8394" fmla="val 6054811"/>
              <a:gd name="f8395" fmla="val 6073197"/>
              <a:gd name="f8396" fmla="val 1203135"/>
              <a:gd name="f8397" fmla="val 6086001"/>
              <a:gd name="f8398" fmla="val 1192562"/>
              <a:gd name="f8399" fmla="val 6098805"/>
              <a:gd name="f8400" fmla="val 1181989"/>
              <a:gd name="f8401" fmla="val 1167188"/>
              <a:gd name="f8402" fmla="val 1148157"/>
              <a:gd name="f8403" fmla="val 1133355"/>
              <a:gd name="f8404" fmla="val 6101684"/>
              <a:gd name="f8405" fmla="val 1120844"/>
              <a:gd name="f8406" fmla="val 6094637"/>
              <a:gd name="f8407" fmla="val 1110623"/>
              <a:gd name="f8408" fmla="val 6087588"/>
              <a:gd name="f8409" fmla="val 1100403"/>
              <a:gd name="f8410" fmla="val 6075723"/>
              <a:gd name="f8411" fmla="val 6059040"/>
              <a:gd name="f8412" fmla="val 6082770"/>
              <a:gd name="f8413" fmla="val 1049361"/>
              <a:gd name="f8414" fmla="val 1029389"/>
              <a:gd name="f8415" fmla="val 1014587"/>
              <a:gd name="f8416" fmla="val 6088938"/>
              <a:gd name="f8417" fmla="val 1002840"/>
              <a:gd name="f8418" fmla="val 6077542"/>
              <a:gd name="f8419" fmla="val 994146"/>
              <a:gd name="f8420" fmla="val 6066148"/>
              <a:gd name="f8421" fmla="val 985454"/>
              <a:gd name="f8422" fmla="val 5722856"/>
              <a:gd name="f8423" fmla="val 951901"/>
              <a:gd name="f8424" fmla="val 5590698"/>
              <a:gd name="f8425" fmla="val 958597"/>
              <a:gd name="f8426" fmla="val 988906"/>
              <a:gd name="f8427" fmla="val 5710522"/>
              <a:gd name="f8428" fmla="val 985029"/>
              <a:gd name="f8429" fmla="val 995132"/>
              <a:gd name="f8430" fmla="val 5703767"/>
              <a:gd name="f8431" fmla="val 1005411"/>
              <a:gd name="f8432" fmla="val 1015866"/>
              <a:gd name="f8433" fmla="val 5693664"/>
              <a:gd name="f8434" fmla="val 1026321"/>
              <a:gd name="f8435" fmla="val 5687027"/>
              <a:gd name="f8436" fmla="val 1037541"/>
              <a:gd name="f8437" fmla="val 5678803"/>
              <a:gd name="f8438" fmla="val 1049523"/>
              <a:gd name="f8439" fmla="val 1008289"/>
              <a:gd name="f8440" fmla="val 5651315"/>
              <a:gd name="f8441" fmla="val 1070316"/>
              <a:gd name="f8442" fmla="val 1098745"/>
              <a:gd name="f8443" fmla="val 5648084"/>
              <a:gd name="f8444" fmla="val 1123708"/>
              <a:gd name="f8445" fmla="val 5641623"/>
              <a:gd name="f8446" fmla="val 1145207"/>
              <a:gd name="f8447" fmla="val 5635162"/>
              <a:gd name="f8448" fmla="val 1166704"/>
              <a:gd name="f8449" fmla="val 1184854"/>
              <a:gd name="f8450" fmla="val 1199656"/>
              <a:gd name="f8451" fmla="val 5630873"/>
              <a:gd name="f8452" fmla="val 1222916"/>
              <a:gd name="f8453" fmla="val 5647320"/>
              <a:gd name="f8454" fmla="val 1205295"/>
              <a:gd name="f8455" fmla="val 5659421"/>
              <a:gd name="f8456" fmla="val 1183503"/>
              <a:gd name="f8457" fmla="val 5667173"/>
              <a:gd name="f8458" fmla="val 1157542"/>
              <a:gd name="f8459" fmla="val 5674927"/>
              <a:gd name="f8460" fmla="val 1131579"/>
              <a:gd name="f8461" fmla="val 1101564"/>
              <a:gd name="f8462" fmla="val 1067496"/>
              <a:gd name="f8463" fmla="val 5691138"/>
              <a:gd name="f8464" fmla="val 1081241"/>
              <a:gd name="f8465" fmla="val 5695603"/>
              <a:gd name="f8466" fmla="val 1075368"/>
              <a:gd name="f8467" fmla="val 5700007"/>
              <a:gd name="f8468" fmla="val 1068906"/>
              <a:gd name="f8469" fmla="val 1061858"/>
              <a:gd name="f8470" fmla="val 5708701"/>
              <a:gd name="f8471" fmla="val 1054809"/>
              <a:gd name="f8472" fmla="val 5713047"/>
              <a:gd name="f8473" fmla="val 1047115"/>
              <a:gd name="f8474" fmla="val 5717394"/>
              <a:gd name="f8475" fmla="val 1038774"/>
              <a:gd name="f8476" fmla="val 5721740"/>
              <a:gd name="f8477" fmla="val 1030433"/>
              <a:gd name="f8478" fmla="val 5726029"/>
              <a:gd name="f8479" fmla="val 1021270"/>
              <a:gd name="f8480" fmla="val 5730257"/>
              <a:gd name="f8481" fmla="val 1011285"/>
              <a:gd name="f8482" fmla="val 5734486"/>
              <a:gd name="f8483" fmla="val 1001299"/>
              <a:gd name="f8484" fmla="val 5738951"/>
              <a:gd name="f8485" fmla="val 990198"/>
              <a:gd name="f8486" fmla="val 5743649"/>
              <a:gd name="f8487" fmla="val 977981"/>
              <a:gd name="f8488" fmla="val 726995"/>
              <a:gd name="f8489" fmla="val 714660"/>
              <a:gd name="f8490" fmla="val 995131"/>
              <a:gd name="f8491" fmla="val 707905"/>
              <a:gd name="f8492" fmla="val 697802"/>
              <a:gd name="f8493" fmla="val 691165"/>
              <a:gd name="f8494" fmla="val 1037540"/>
              <a:gd name="f8495" fmla="val 682942"/>
              <a:gd name="f8496" fmla="val 655452"/>
              <a:gd name="f8497" fmla="val 1070315"/>
              <a:gd name="f8498" fmla="val 652222"/>
              <a:gd name="f8499" fmla="val 645761"/>
              <a:gd name="f8500" fmla="val 1145206"/>
              <a:gd name="f8501" fmla="val 639300"/>
              <a:gd name="f8502" fmla="val 635012"/>
              <a:gd name="f8503" fmla="val 1222915"/>
              <a:gd name="f8504" fmla="val 651458"/>
              <a:gd name="f8505" fmla="val 663558"/>
              <a:gd name="f8506" fmla="val 671311"/>
              <a:gd name="f8507" fmla="val 1157541"/>
              <a:gd name="f8508" fmla="val 679065"/>
              <a:gd name="f8509" fmla="val 1131578"/>
              <a:gd name="f8510" fmla="val 695276"/>
              <a:gd name="f8511" fmla="val 699740"/>
              <a:gd name="f8512" fmla="val 1075367"/>
              <a:gd name="f8513" fmla="val 704146"/>
              <a:gd name="f8514" fmla="val 712839"/>
              <a:gd name="f8515" fmla="val 717185"/>
              <a:gd name="f8516" fmla="val 1047114"/>
              <a:gd name="f8517" fmla="val 721532"/>
              <a:gd name="f8518" fmla="val 725879"/>
              <a:gd name="f8519" fmla="val 730166"/>
              <a:gd name="f8520" fmla="val 734395"/>
              <a:gd name="f8521" fmla="val 1011284"/>
              <a:gd name="f8522" fmla="val 738625"/>
              <a:gd name="f8523" fmla="val 743089"/>
              <a:gd name="f8524" fmla="val 747788"/>
              <a:gd name="f8525" fmla="val 977980"/>
              <a:gd name="f8526" fmla="val 9959103"/>
              <a:gd name="f8527" fmla="val 951900"/>
              <a:gd name="f8528" fmla="val 958596"/>
              <a:gd name="f8529" fmla="val 988905"/>
              <a:gd name="f8530" fmla="val 9946768"/>
              <a:gd name="f8531" fmla="val 985028"/>
              <a:gd name="f8532" fmla="val 9940013"/>
              <a:gd name="f8533" fmla="val 1005410"/>
              <a:gd name="f8534" fmla="val 1015865"/>
              <a:gd name="f8535" fmla="val 9929910"/>
              <a:gd name="f8536" fmla="val 1026320"/>
              <a:gd name="f8537" fmla="val 9923273"/>
              <a:gd name="f8538" fmla="val 1037539"/>
              <a:gd name="f8539" fmla="val 9915050"/>
              <a:gd name="f8540" fmla="val 1049522"/>
              <a:gd name="f8541" fmla="val 1008288"/>
              <a:gd name="f8542" fmla="val 9887560"/>
              <a:gd name="f8543" fmla="val 1098744"/>
              <a:gd name="f8544" fmla="val 9884330"/>
              <a:gd name="f8545" fmla="val 1123707"/>
              <a:gd name="f8546" fmla="val 9877869"/>
              <a:gd name="f8547" fmla="val 9871408"/>
              <a:gd name="f8548" fmla="val 1166703"/>
              <a:gd name="f8549" fmla="val 1184853"/>
              <a:gd name="f8550" fmla="val 1199655"/>
              <a:gd name="f8551" fmla="val 9867120"/>
              <a:gd name="f8552" fmla="val 9883566"/>
              <a:gd name="f8553" fmla="val 1205294"/>
              <a:gd name="f8554" fmla="val 9895666"/>
              <a:gd name="f8555" fmla="val 1183502"/>
              <a:gd name="f8556" fmla="val 9903419"/>
              <a:gd name="f8557" fmla="val 1157540"/>
              <a:gd name="f8558" fmla="val 9911173"/>
              <a:gd name="f8559" fmla="val 1101563"/>
              <a:gd name="f8560" fmla="val 1067495"/>
              <a:gd name="f8561" fmla="val 9927384"/>
              <a:gd name="f8562" fmla="val 1081240"/>
              <a:gd name="f8563" fmla="val 9931848"/>
              <a:gd name="f8564" fmla="val 9936254"/>
              <a:gd name="f8565" fmla="val 1068905"/>
              <a:gd name="f8566" fmla="val 1061857"/>
              <a:gd name="f8567" fmla="val 9944947"/>
              <a:gd name="f8568" fmla="val 1054808"/>
              <a:gd name="f8569" fmla="val 9949293"/>
              <a:gd name="f8570" fmla="val 1047113"/>
              <a:gd name="f8571" fmla="val 9953640"/>
              <a:gd name="f8572" fmla="val 1038773"/>
              <a:gd name="f8573" fmla="val 9957987"/>
              <a:gd name="f8574" fmla="val 1030432"/>
              <a:gd name="f8575" fmla="val 9962274"/>
              <a:gd name="f8576" fmla="val 1021269"/>
              <a:gd name="f8577" fmla="val 9966504"/>
              <a:gd name="f8578" fmla="val 9970733"/>
              <a:gd name="f8579" fmla="val 1001298"/>
              <a:gd name="f8580" fmla="val 9975197"/>
              <a:gd name="f8581" fmla="val 990197"/>
              <a:gd name="f8582" fmla="val 9979896"/>
              <a:gd name="f8583" fmla="val 947339"/>
              <a:gd name="f8584" fmla="val 1034035"/>
              <a:gd name="f8585" fmla="val 316963"/>
              <a:gd name="f8586" fmla="val 958616"/>
              <a:gd name="f8587" fmla="val 289474"/>
              <a:gd name="f8588" fmla="val 1064344"/>
              <a:gd name="f8589" fmla="val 1137295"/>
              <a:gd name="f8590" fmla="val 1085137"/>
              <a:gd name="f8591" fmla="val 1113566"/>
              <a:gd name="f8592" fmla="val 351618"/>
              <a:gd name="f8593" fmla="val 1138823"/>
              <a:gd name="f8594" fmla="val 1160908"/>
              <a:gd name="f8595" fmla="val 1182993"/>
              <a:gd name="f8596" fmla="val 322250"/>
              <a:gd name="f8597" fmla="val 1201790"/>
              <a:gd name="f8598" fmla="val 304628"/>
              <a:gd name="f8599" fmla="val 1217296"/>
              <a:gd name="f8600" fmla="val 324012"/>
              <a:gd name="f8601" fmla="val 1241966"/>
              <a:gd name="f8602" fmla="val 1223640"/>
              <a:gd name="f8603" fmla="val 1201496"/>
              <a:gd name="f8604" fmla="val 368946"/>
              <a:gd name="f8605" fmla="val 1175534"/>
              <a:gd name="f8606" fmla="val 378461"/>
              <a:gd name="f8607" fmla="val 1149572"/>
              <a:gd name="f8608" fmla="val 1118969"/>
              <a:gd name="f8609" fmla="val 1083727"/>
              <a:gd name="f8610" fmla="val 420224"/>
              <a:gd name="f8611" fmla="val 939406"/>
              <a:gd name="f8612" fmla="val 947512"/>
              <a:gd name="f8613" fmla="val 1016235"/>
              <a:gd name="f8614" fmla="val 1037028"/>
              <a:gd name="f8615" fmla="val 1063107"/>
              <a:gd name="f8616" fmla="val 1041257"/>
              <a:gd name="f8617" fmla="val 1184341"/>
              <a:gd name="f8618" fmla="val 1174826"/>
              <a:gd name="f8619" fmla="val 1030332"/>
              <a:gd name="f8620" fmla="val 1009538"/>
              <a:gd name="f8621" fmla="val 1071565"/>
              <a:gd name="f8622" fmla="val 1086720"/>
              <a:gd name="f8623" fmla="val 994384"/>
              <a:gd name="f8624" fmla="val 976410"/>
              <a:gd name="f8625" fmla="val 1006719"/>
              <a:gd name="f8626" fmla="val 925811"/>
              <a:gd name="f8627" fmla="val 1020613"/>
              <a:gd name="f8628" fmla="val 1033301"/>
              <a:gd name="f8629" fmla="val 11674258"/>
              <a:gd name="f8630" fmla="val 1066076"/>
              <a:gd name="f8631" fmla="val 1050922"/>
              <a:gd name="f8632" fmla="val 1162641"/>
              <a:gd name="f8633" fmla="val 1182846"/>
              <a:gd name="f8634" fmla="val 1192949"/>
              <a:gd name="f8635" fmla="val 11745801"/>
              <a:gd name="f8636" fmla="val 11812057"/>
              <a:gd name="f8637" fmla="val 11759545"/>
              <a:gd name="f8638" fmla="val 11748503"/>
              <a:gd name="f8639" fmla="val 1157119"/>
              <a:gd name="f8640" fmla="val 1146076"/>
              <a:gd name="f8641" fmla="val 1041407"/>
              <a:gd name="f8642" fmla="val 11791263"/>
              <a:gd name="f8643" fmla="val 1023433"/>
              <a:gd name="f8644" fmla="val 11789384"/>
              <a:gd name="f8645" fmla="val 1033536"/>
              <a:gd name="f8646" fmla="val 11785918"/>
              <a:gd name="f8647" fmla="val 1045049"/>
              <a:gd name="f8648" fmla="val 11780867"/>
              <a:gd name="f8649" fmla="val 1057971"/>
              <a:gd name="f8650" fmla="val 11775815"/>
              <a:gd name="f8651" fmla="val 1070893"/>
              <a:gd name="f8652" fmla="val 11769178"/>
              <a:gd name="f8653" fmla="val 1085107"/>
              <a:gd name="f8654" fmla="val 1100614"/>
              <a:gd name="f8655" fmla="val 11783158"/>
              <a:gd name="f8656" fmla="val 1115768"/>
              <a:gd name="f8657" fmla="val 11791381"/>
              <a:gd name="f8658" fmla="val 1099322"/>
              <a:gd name="f8659" fmla="val 11798723"/>
              <a:gd name="f8660" fmla="val 1082347"/>
              <a:gd name="f8661" fmla="val 11805184"/>
              <a:gd name="f8662" fmla="val 1064843"/>
              <a:gd name="f8663" fmla="val 11811645"/>
              <a:gd name="f8664" fmla="val 1047339"/>
              <a:gd name="f8665" fmla="val 11817108"/>
              <a:gd name="f8666" fmla="val 1029424"/>
              <a:gd name="f8667" fmla="val 11821572"/>
              <a:gd name="f8668" fmla="val 1011098"/>
              <a:gd name="f8669" fmla="val 987838"/>
              <a:gd name="f8670" fmla="val 910490"/>
              <a:gd name="f8671" fmla="val 918596"/>
              <a:gd name="f8672" fmla="val 987319"/>
              <a:gd name="f8673" fmla="val 1008112"/>
              <a:gd name="f8674" fmla="val 1034192"/>
              <a:gd name="f8675" fmla="val 1012341"/>
              <a:gd name="f8676" fmla="val 1155426"/>
              <a:gd name="f8677" fmla="val 1145910"/>
              <a:gd name="f8678" fmla="val 1001416"/>
              <a:gd name="f8679" fmla="val 980623"/>
              <a:gd name="f8680" fmla="val 1042650"/>
              <a:gd name="f8681" fmla="val 1057804"/>
              <a:gd name="f8682" fmla="val 965469"/>
              <a:gd name="f8683" fmla="val 947495"/>
              <a:gd name="f8684" fmla="val 977804"/>
              <a:gd name="f8685" fmla="val 918595"/>
              <a:gd name="f8686" fmla="val 987318"/>
              <a:gd name="f8687" fmla="val 1008111"/>
              <a:gd name="f8688" fmla="val 1034191"/>
              <a:gd name="f8689" fmla="val 1012340"/>
              <a:gd name="f8690" fmla="val 1155425"/>
              <a:gd name="f8691" fmla="val 1145909"/>
              <a:gd name="f8692" fmla="val 1001415"/>
              <a:gd name="f8693" fmla="val 980622"/>
              <a:gd name="f8694" fmla="val 1042649"/>
              <a:gd name="f8695" fmla="val 1057803"/>
              <a:gd name="f8696" fmla="val 965468"/>
              <a:gd name="f8697" fmla="val 947494"/>
              <a:gd name="f8698" fmla="val 977803"/>
              <a:gd name="f8699" fmla="val 5606909"/>
              <a:gd name="f8700" fmla="val 602924"/>
              <a:gd name="f8701" fmla="val 629356"/>
              <a:gd name="f8702" fmla="val 5662239"/>
              <a:gd name="f8703" fmla="val 732617"/>
              <a:gd name="f8704" fmla="val 758696"/>
              <a:gd name="f8705" fmla="val 5725324"/>
              <a:gd name="f8706" fmla="val 5685499"/>
              <a:gd name="f8707" fmla="val 611047"/>
              <a:gd name="f8708" fmla="val 666377"/>
              <a:gd name="f8709" fmla="val 729462"/>
              <a:gd name="f8710" fmla="val 689637"/>
              <a:gd name="f8711" fmla="val 9843155"/>
              <a:gd name="f8712" fmla="val 602923"/>
              <a:gd name="f8713" fmla="val 629355"/>
              <a:gd name="f8714" fmla="val 9898486"/>
              <a:gd name="f8715" fmla="val 732615"/>
              <a:gd name="f8716" fmla="val 758695"/>
              <a:gd name="f8717" fmla="val 9961570"/>
              <a:gd name="f8718" fmla="val 9921746"/>
              <a:gd name="f8719" fmla="val 5964943"/>
              <a:gd name="f8720" fmla="val 601821"/>
              <a:gd name="f8721" fmla="val 627902"/>
              <a:gd name="f8722" fmla="val 736801"/>
              <a:gd name="f8723" fmla="val 762879"/>
              <a:gd name="f8724" fmla="val 6065384"/>
              <a:gd name="f8725" fmla="val 596917"/>
              <a:gd name="f8726" fmla="val 691719"/>
              <a:gd name="f8727" fmla="val 704406"/>
              <a:gd name="f8728" fmla="val 7020104"/>
              <a:gd name="f8729" fmla="val 737182"/>
              <a:gd name="f8730" fmla="val 722028"/>
              <a:gd name="f8731" fmla="val 833746"/>
              <a:gd name="f8732" fmla="val 853952"/>
              <a:gd name="f8733" fmla="val 864055"/>
              <a:gd name="f8734" fmla="val 7091646"/>
              <a:gd name="f8735" fmla="val 7157902"/>
              <a:gd name="f8736" fmla="val 7105390"/>
              <a:gd name="f8737" fmla="val 7094348"/>
              <a:gd name="f8738" fmla="val 828225"/>
              <a:gd name="f8739" fmla="val 817182"/>
              <a:gd name="f8740" fmla="val 712512"/>
              <a:gd name="f8741" fmla="val 7137109"/>
              <a:gd name="f8742" fmla="val 694539"/>
              <a:gd name="f8743" fmla="val 7135229"/>
              <a:gd name="f8744" fmla="val 704641"/>
              <a:gd name="f8745" fmla="val 7131764"/>
              <a:gd name="f8746" fmla="val 716154"/>
              <a:gd name="f8747" fmla="val 7126712"/>
              <a:gd name="f8748" fmla="val 729076"/>
              <a:gd name="f8749" fmla="val 7121661"/>
              <a:gd name="f8750" fmla="val 741998"/>
              <a:gd name="f8751" fmla="val 7115023"/>
              <a:gd name="f8752" fmla="val 756213"/>
              <a:gd name="f8753" fmla="val 771719"/>
              <a:gd name="f8754" fmla="val 7129003"/>
              <a:gd name="f8755" fmla="val 786874"/>
              <a:gd name="f8756" fmla="val 7137226"/>
              <a:gd name="f8757" fmla="val 770427"/>
              <a:gd name="f8758" fmla="val 7144568"/>
              <a:gd name="f8759" fmla="val 753452"/>
              <a:gd name="f8760" fmla="val 7151029"/>
              <a:gd name="f8761" fmla="val 735948"/>
              <a:gd name="f8762" fmla="val 7157491"/>
              <a:gd name="f8763" fmla="val 718444"/>
              <a:gd name="f8764" fmla="val 7162953"/>
              <a:gd name="f8765" fmla="val 700530"/>
              <a:gd name="f8766" fmla="val 7167417"/>
              <a:gd name="f8767" fmla="val 682203"/>
              <a:gd name="f8768" fmla="val 658944"/>
              <a:gd name="f8769" fmla="val 564177"/>
              <a:gd name="f8770" fmla="val 306155"/>
              <a:gd name="f8771" fmla="val 288710"/>
              <a:gd name="f8772" fmla="val 569639"/>
              <a:gd name="f8773" fmla="val 275906"/>
              <a:gd name="f8774" fmla="val 580564"/>
              <a:gd name="f8775" fmla="val 263101"/>
              <a:gd name="f8776" fmla="val 591489"/>
              <a:gd name="f8777" fmla="val 606232"/>
              <a:gd name="f8778" fmla="val 624793"/>
              <a:gd name="f8779" fmla="val 636776"/>
              <a:gd name="f8780" fmla="val 259988"/>
              <a:gd name="f8781" fmla="val 647642"/>
              <a:gd name="f8782" fmla="val 266566"/>
              <a:gd name="f8783" fmla="val 657393"/>
              <a:gd name="f8784" fmla="val 273145"/>
              <a:gd name="f8785" fmla="val 667143"/>
              <a:gd name="f8786" fmla="val 677070"/>
              <a:gd name="f8787" fmla="val 299694"/>
              <a:gd name="f8788" fmla="val 687173"/>
              <a:gd name="f8789" fmla="val 320135"/>
              <a:gd name="f8790" fmla="val 700565"/>
              <a:gd name="f8791" fmla="val 327418"/>
              <a:gd name="f8792" fmla="val 705499"/>
              <a:gd name="f8793" fmla="val 333468"/>
              <a:gd name="f8794" fmla="val 710022"/>
              <a:gd name="f8795" fmla="val 338285"/>
              <a:gd name="f8796" fmla="val 714133"/>
              <a:gd name="f8797" fmla="val 343101"/>
              <a:gd name="f8798" fmla="val 718245"/>
              <a:gd name="f8799" fmla="val 346978"/>
              <a:gd name="f8800" fmla="val 722415"/>
              <a:gd name="f8801" fmla="val 349915"/>
              <a:gd name="f8802" fmla="val 726644"/>
              <a:gd name="f8803" fmla="val 352852"/>
              <a:gd name="f8804" fmla="val 730873"/>
              <a:gd name="f8805" fmla="val 735161"/>
              <a:gd name="f8806" fmla="val 739508"/>
              <a:gd name="f8807" fmla="val 357257"/>
              <a:gd name="f8808" fmla="val 743854"/>
              <a:gd name="f8809" fmla="val 357844"/>
              <a:gd name="f8810" fmla="val 748612"/>
              <a:gd name="f8811" fmla="val 753781"/>
              <a:gd name="f8812" fmla="val 760125"/>
              <a:gd name="f8813" fmla="val 260223"/>
              <a:gd name="f8814" fmla="val 786909"/>
              <a:gd name="f8815" fmla="val 390972"/>
              <a:gd name="f8816" fmla="val 391207"/>
              <a:gd name="f8817" fmla="val 785265"/>
              <a:gd name="f8818" fmla="val 783620"/>
              <a:gd name="f8819" fmla="val 781975"/>
              <a:gd name="f8820" fmla="val 780095"/>
              <a:gd name="f8821" fmla="val 777393"/>
              <a:gd name="f8822" fmla="val 773869"/>
              <a:gd name="f8823" fmla="val 751079"/>
              <a:gd name="f8824" fmla="val 732870"/>
              <a:gd name="f8825" fmla="val 719244"/>
              <a:gd name="f8826" fmla="val 374526"/>
              <a:gd name="f8827" fmla="val 705616"/>
              <a:gd name="f8828" fmla="val 693164"/>
              <a:gd name="f8829" fmla="val 681886"/>
              <a:gd name="f8830" fmla="val 321192"/>
              <a:gd name="f8831" fmla="val 664970"/>
              <a:gd name="f8832" fmla="val 309210"/>
              <a:gd name="f8833" fmla="val 656747"/>
              <a:gd name="f8834" fmla="val 300928"/>
              <a:gd name="f8835" fmla="val 649404"/>
              <a:gd name="f8836" fmla="val 296346"/>
              <a:gd name="f8837" fmla="val 642943"/>
              <a:gd name="f8838" fmla="val 291765"/>
              <a:gd name="f8839" fmla="val 636482"/>
              <a:gd name="f8840" fmla="val 629258"/>
              <a:gd name="f8841" fmla="val 621269"/>
              <a:gd name="f8842" fmla="val 616805"/>
              <a:gd name="f8843" fmla="val 290414"/>
              <a:gd name="f8844" fmla="val 612635"/>
              <a:gd name="f8845" fmla="val 608758"/>
              <a:gd name="f8846" fmla="val 294173"/>
              <a:gd name="f8847" fmla="val 604882"/>
              <a:gd name="f8848" fmla="val 296757"/>
              <a:gd name="f8849" fmla="val 601533"/>
              <a:gd name="f8850" fmla="val 598714"/>
              <a:gd name="f8851" fmla="val 303336"/>
              <a:gd name="f8852" fmla="val 595895"/>
              <a:gd name="f8853" fmla="val 307271"/>
              <a:gd name="f8854" fmla="val 593663"/>
              <a:gd name="f8855" fmla="val 311853"/>
              <a:gd name="f8856" fmla="val 592018"/>
              <a:gd name="f8857" fmla="val 316434"/>
              <a:gd name="f8858" fmla="val 590373"/>
              <a:gd name="f8859" fmla="val 321427"/>
              <a:gd name="f8860" fmla="val 589551"/>
              <a:gd name="f8861" fmla="val 334584"/>
              <a:gd name="f8862" fmla="val 343336"/>
              <a:gd name="f8863" fmla="val 591548"/>
              <a:gd name="f8864" fmla="val 595542"/>
              <a:gd name="f8865" fmla="val 362837"/>
              <a:gd name="f8866" fmla="val 599536"/>
              <a:gd name="f8867" fmla="val 374173"/>
              <a:gd name="f8868" fmla="val 605880"/>
              <a:gd name="f8869" fmla="val 387096"/>
              <a:gd name="f8870" fmla="val 614573"/>
              <a:gd name="f8871" fmla="val 580036"/>
              <a:gd name="f8872" fmla="val 574632"/>
              <a:gd name="f8873" fmla="val 369239"/>
              <a:gd name="f8874" fmla="val 570637"/>
              <a:gd name="f8875" fmla="val 359606"/>
              <a:gd name="f8876" fmla="val 568053"/>
              <a:gd name="f8877" fmla="val 349974"/>
              <a:gd name="f8878" fmla="val 565468"/>
              <a:gd name="f8879" fmla="val 339518"/>
              <a:gd name="f8880" fmla="val 11802189"/>
              <a:gd name="f8881" fmla="val 513750"/>
              <a:gd name="f8882" fmla="val 520446"/>
              <a:gd name="f8883" fmla="val 550755"/>
              <a:gd name="f8884" fmla="val 11789854"/>
              <a:gd name="f8885" fmla="val 546878"/>
              <a:gd name="f8886" fmla="val 556981"/>
              <a:gd name="f8887" fmla="val 11783099"/>
              <a:gd name="f8888" fmla="val 567260"/>
              <a:gd name="f8889" fmla="val 577715"/>
              <a:gd name="f8890" fmla="val 11772996"/>
              <a:gd name="f8891" fmla="val 588171"/>
              <a:gd name="f8892" fmla="val 11766359"/>
              <a:gd name="f8893" fmla="val 599390"/>
              <a:gd name="f8894" fmla="val 11758136"/>
              <a:gd name="f8895" fmla="val 611372"/>
              <a:gd name="f8896" fmla="val 570138"/>
              <a:gd name="f8897" fmla="val 11730646"/>
              <a:gd name="f8898" fmla="val 632165"/>
              <a:gd name="f8899" fmla="val 660594"/>
              <a:gd name="f8900" fmla="val 11727416"/>
              <a:gd name="f8901" fmla="val 685557"/>
              <a:gd name="f8902" fmla="val 11720955"/>
              <a:gd name="f8903" fmla="val 707055"/>
              <a:gd name="f8904" fmla="val 11714494"/>
              <a:gd name="f8905" fmla="val 728553"/>
              <a:gd name="f8906" fmla="val 746703"/>
              <a:gd name="f8907" fmla="val 761505"/>
              <a:gd name="f8908" fmla="val 11710206"/>
              <a:gd name="f8909" fmla="val 784765"/>
              <a:gd name="f8910" fmla="val 11726652"/>
              <a:gd name="f8911" fmla="val 767144"/>
              <a:gd name="f8912" fmla="val 11738752"/>
              <a:gd name="f8913" fmla="val 745352"/>
              <a:gd name="f8914" fmla="val 11746505"/>
              <a:gd name="f8915" fmla="val 719390"/>
              <a:gd name="f8916" fmla="val 11754259"/>
              <a:gd name="f8917" fmla="val 693428"/>
              <a:gd name="f8918" fmla="val 663413"/>
              <a:gd name="f8919" fmla="val 629345"/>
              <a:gd name="f8920" fmla="val 11770470"/>
              <a:gd name="f8921" fmla="val 643090"/>
              <a:gd name="f8922" fmla="val 11774934"/>
              <a:gd name="f8923" fmla="val 637216"/>
              <a:gd name="f8924" fmla="val 11779340"/>
              <a:gd name="f8925" fmla="val 630755"/>
              <a:gd name="f8926" fmla="val 623707"/>
              <a:gd name="f8927" fmla="val 11788033"/>
              <a:gd name="f8928" fmla="val 616658"/>
              <a:gd name="f8929" fmla="val 11792379"/>
              <a:gd name="f8930" fmla="val 608964"/>
              <a:gd name="f8931" fmla="val 11796726"/>
              <a:gd name="f8932" fmla="val 600623"/>
              <a:gd name="f8933" fmla="val 11801073"/>
              <a:gd name="f8934" fmla="val 592282"/>
              <a:gd name="f8935" fmla="val 11805360"/>
              <a:gd name="f8936" fmla="val 583119"/>
              <a:gd name="f8937" fmla="val 11809590"/>
              <a:gd name="f8938" fmla="val 573134"/>
              <a:gd name="f8939" fmla="val 11813819"/>
              <a:gd name="f8940" fmla="val 563149"/>
              <a:gd name="f8941" fmla="val 11818283"/>
              <a:gd name="f8942" fmla="val 552047"/>
              <a:gd name="f8943" fmla="val 11822982"/>
              <a:gd name="f8944" fmla="val 539830"/>
              <a:gd name="f8945" fmla="val 506666"/>
              <a:gd name="f8946" fmla="val 593363"/>
              <a:gd name="f8947" fmla="val 3784057"/>
              <a:gd name="f8948" fmla="val 517944"/>
              <a:gd name="f8949" fmla="val 3756568"/>
              <a:gd name="f8950" fmla="val 623671"/>
              <a:gd name="f8951" fmla="val 696623"/>
              <a:gd name="f8952" fmla="val 644464"/>
              <a:gd name="f8953" fmla="val 672893"/>
              <a:gd name="f8954" fmla="val 3818713"/>
              <a:gd name="f8955" fmla="val 698151"/>
              <a:gd name="f8956" fmla="val 720236"/>
              <a:gd name="f8957" fmla="val 742321"/>
              <a:gd name="f8958" fmla="val 3789343"/>
              <a:gd name="f8959" fmla="val 761117"/>
              <a:gd name="f8960" fmla="val 3771722"/>
              <a:gd name="f8961" fmla="val 776624"/>
              <a:gd name="f8962" fmla="val 3791106"/>
              <a:gd name="f8963" fmla="val 801293"/>
              <a:gd name="f8964" fmla="val 782968"/>
              <a:gd name="f8965" fmla="val 760823"/>
              <a:gd name="f8966" fmla="val 3836040"/>
              <a:gd name="f8967" fmla="val 734861"/>
              <a:gd name="f8968" fmla="val 3845555"/>
              <a:gd name="f8969" fmla="val 708899"/>
              <a:gd name="f8970" fmla="val 678297"/>
              <a:gd name="f8971" fmla="val 643055"/>
              <a:gd name="f8972" fmla="val 3887318"/>
              <a:gd name="f8973" fmla="val 456860"/>
              <a:gd name="f8974" fmla="val 543557"/>
              <a:gd name="f8975" fmla="val 11265950"/>
              <a:gd name="f8976" fmla="val 468138"/>
              <a:gd name="f8977" fmla="val 11238461"/>
              <a:gd name="f8978" fmla="val 573865"/>
              <a:gd name="f8979" fmla="val 646817"/>
              <a:gd name="f8980" fmla="val 594658"/>
              <a:gd name="f8981" fmla="val 623087"/>
              <a:gd name="f8982" fmla="val 11300605"/>
              <a:gd name="f8983" fmla="val 648344"/>
              <a:gd name="f8984" fmla="val 670429"/>
              <a:gd name="f8985" fmla="val 692515"/>
              <a:gd name="f8986" fmla="val 11271236"/>
              <a:gd name="f8987" fmla="val 711311"/>
              <a:gd name="f8988" fmla="val 11253615"/>
              <a:gd name="f8989" fmla="val 726817"/>
              <a:gd name="f8990" fmla="val 11272998"/>
              <a:gd name="f8991" fmla="val 751487"/>
              <a:gd name="f8992" fmla="val 733161"/>
              <a:gd name="f8993" fmla="val 711017"/>
              <a:gd name="f8994" fmla="val 11317933"/>
              <a:gd name="f8995" fmla="val 685055"/>
              <a:gd name="f8996" fmla="val 11327448"/>
              <a:gd name="f8997" fmla="val 659093"/>
              <a:gd name="f8998" fmla="val 628491"/>
              <a:gd name="f8999" fmla="val 593248"/>
              <a:gd name="f9000" fmla="val 11369210"/>
              <a:gd name="f9001" fmla="val 427944"/>
              <a:gd name="f9002" fmla="val 514641"/>
              <a:gd name="f9003" fmla="val 2371979"/>
              <a:gd name="f9004" fmla="val 439222"/>
              <a:gd name="f9005" fmla="val 2344490"/>
              <a:gd name="f9006" fmla="val 544950"/>
              <a:gd name="f9007" fmla="val 617901"/>
              <a:gd name="f9008" fmla="val 565743"/>
              <a:gd name="f9009" fmla="val 594171"/>
              <a:gd name="f9010" fmla="val 2406634"/>
              <a:gd name="f9011" fmla="val 619429"/>
              <a:gd name="f9012" fmla="val 641514"/>
              <a:gd name="f9013" fmla="val 663599"/>
              <a:gd name="f9014" fmla="val 2377265"/>
              <a:gd name="f9015" fmla="val 682395"/>
              <a:gd name="f9016" fmla="val 2359644"/>
              <a:gd name="f9017" fmla="val 697902"/>
              <a:gd name="f9018" fmla="val 2379027"/>
              <a:gd name="f9019" fmla="val 722572"/>
              <a:gd name="f9020" fmla="val 704246"/>
              <a:gd name="f9021" fmla="val 682102"/>
              <a:gd name="f9022" fmla="val 2423961"/>
              <a:gd name="f9023" fmla="val 656139"/>
              <a:gd name="f9024" fmla="val 2433477"/>
              <a:gd name="f9025" fmla="val 630177"/>
              <a:gd name="f9026" fmla="val 599575"/>
              <a:gd name="f9027" fmla="val 564333"/>
              <a:gd name="f9028" fmla="val 2475240"/>
              <a:gd name="f9029" fmla="val 514640"/>
              <a:gd name="f9030" fmla="val 9072818"/>
              <a:gd name="f9031" fmla="val 439221"/>
              <a:gd name="f9032" fmla="val 9045329"/>
              <a:gd name="f9033" fmla="val 544949"/>
              <a:gd name="f9034" fmla="val 565742"/>
              <a:gd name="f9035" fmla="val 9107473"/>
              <a:gd name="f9036" fmla="val 619428"/>
              <a:gd name="f9037" fmla="val 641513"/>
              <a:gd name="f9038" fmla="val 9078104"/>
              <a:gd name="f9039" fmla="val 682394"/>
              <a:gd name="f9040" fmla="val 9060483"/>
              <a:gd name="f9041" fmla="val 697901"/>
              <a:gd name="f9042" fmla="val 9079866"/>
              <a:gd name="f9043" fmla="val 722571"/>
              <a:gd name="f9044" fmla="val 704245"/>
              <a:gd name="f9045" fmla="val 682101"/>
              <a:gd name="f9046" fmla="val 9124801"/>
              <a:gd name="f9047" fmla="val 9134316"/>
              <a:gd name="f9048" fmla="val 564332"/>
              <a:gd name="f9049" fmla="val 9176078"/>
              <a:gd name="f9050" fmla="val 7148034"/>
              <a:gd name="f9051" fmla="val 184856"/>
              <a:gd name="f9052" fmla="val 7015875"/>
              <a:gd name="f9053" fmla="val 191552"/>
              <a:gd name="f9054" fmla="val 221860"/>
              <a:gd name="f9055" fmla="val 7135699"/>
              <a:gd name="f9056" fmla="val 217984"/>
              <a:gd name="f9057" fmla="val 228086"/>
              <a:gd name="f9058" fmla="val 7128944"/>
              <a:gd name="f9059" fmla="val 238366"/>
              <a:gd name="f9060" fmla="val 248821"/>
              <a:gd name="f9061" fmla="val 7118841"/>
              <a:gd name="f9062" fmla="val 259276"/>
              <a:gd name="f9063" fmla="val 7112204"/>
              <a:gd name="f9064" fmla="val 270495"/>
              <a:gd name="f9065" fmla="val 7103981"/>
              <a:gd name="f9066" fmla="val 282478"/>
              <a:gd name="f9067" fmla="val 241244"/>
              <a:gd name="f9068" fmla="val 7076492"/>
              <a:gd name="f9069" fmla="val 303270"/>
              <a:gd name="f9070" fmla="val 331700"/>
              <a:gd name="f9071" fmla="val 7073261"/>
              <a:gd name="f9072" fmla="val 356663"/>
              <a:gd name="f9073" fmla="val 7066800"/>
              <a:gd name="f9074" fmla="val 378161"/>
              <a:gd name="f9075" fmla="val 7060339"/>
              <a:gd name="f9076" fmla="val 399659"/>
              <a:gd name="f9077" fmla="val 417808"/>
              <a:gd name="f9078" fmla="val 432610"/>
              <a:gd name="f9079" fmla="val 7056051"/>
              <a:gd name="f9080" fmla="val 455871"/>
              <a:gd name="f9081" fmla="val 7072497"/>
              <a:gd name="f9082" fmla="val 438249"/>
              <a:gd name="f9083" fmla="val 7084597"/>
              <a:gd name="f9084" fmla="val 416458"/>
              <a:gd name="f9085" fmla="val 7092351"/>
              <a:gd name="f9086" fmla="val 390496"/>
              <a:gd name="f9087" fmla="val 7100104"/>
              <a:gd name="f9088" fmla="val 364534"/>
              <a:gd name="f9089" fmla="val 334519"/>
              <a:gd name="f9090" fmla="val 300451"/>
              <a:gd name="f9091" fmla="val 7116316"/>
              <a:gd name="f9092" fmla="val 314196"/>
              <a:gd name="f9093" fmla="val 7120780"/>
              <a:gd name="f9094" fmla="val 308322"/>
              <a:gd name="f9095" fmla="val 7125185"/>
              <a:gd name="f9096" fmla="val 301861"/>
              <a:gd name="f9097" fmla="val 294812"/>
              <a:gd name="f9098" fmla="val 7133878"/>
              <a:gd name="f9099" fmla="val 287764"/>
              <a:gd name="f9100" fmla="val 7138225"/>
              <a:gd name="f9101" fmla="val 280069"/>
              <a:gd name="f9102" fmla="val 7142571"/>
              <a:gd name="f9103" fmla="val 271728"/>
              <a:gd name="f9104" fmla="val 7146918"/>
              <a:gd name="f9105" fmla="val 263388"/>
              <a:gd name="f9106" fmla="val 7151206"/>
              <a:gd name="f9107" fmla="val 254225"/>
              <a:gd name="f9108" fmla="val 7155435"/>
              <a:gd name="f9109" fmla="val 244239"/>
              <a:gd name="f9110" fmla="val 7159664"/>
              <a:gd name="f9111" fmla="val 234254"/>
              <a:gd name="f9112" fmla="val 7164128"/>
              <a:gd name="f9113" fmla="val 223153"/>
              <a:gd name="f9114" fmla="val 7168827"/>
              <a:gd name="f9115" fmla="val 210935"/>
              <a:gd name="f9116" fmla="val 11686241"/>
              <a:gd name="f9117" fmla="val 164773"/>
              <a:gd name="f9118" fmla="val 191205"/>
              <a:gd name="f9119" fmla="val 11741572"/>
              <a:gd name="f9120" fmla="val 294466"/>
              <a:gd name="f9121" fmla="val 320545"/>
              <a:gd name="f9122" fmla="val 11804656"/>
              <a:gd name="f9123" fmla="val 11764832"/>
              <a:gd name="f9124" fmla="val 134485"/>
              <a:gd name="f9125" fmla="val 142590"/>
              <a:gd name="f9126" fmla="val 211313"/>
              <a:gd name="f9127" fmla="val 232106"/>
              <a:gd name="f9128" fmla="val 258186"/>
              <a:gd name="f9129" fmla="val 236336"/>
              <a:gd name="f9130" fmla="val 379420"/>
              <a:gd name="f9131" fmla="val 369905"/>
              <a:gd name="f9132" fmla="val 225410"/>
              <a:gd name="f9133" fmla="val 204617"/>
              <a:gd name="f9134" fmla="val 266644"/>
              <a:gd name="f9135" fmla="val 281798"/>
              <a:gd name="f9136" fmla="val 189463"/>
              <a:gd name="f9137" fmla="val 171490"/>
              <a:gd name="f9138" fmla="val 201798"/>
              <a:gd name="f9139" fmla="val 134484"/>
              <a:gd name="f9140" fmla="val 236335"/>
              <a:gd name="f9141" fmla="val 171489"/>
              <a:gd name="f9142" fmla="val 142589"/>
              <a:gd name="f9143" fmla="val 211312"/>
              <a:gd name="f9144" fmla="val 232105"/>
              <a:gd name="f9145" fmla="val 258185"/>
              <a:gd name="f9146" fmla="val 379419"/>
              <a:gd name="f9147" fmla="val 369904"/>
              <a:gd name="f9148" fmla="val 225409"/>
              <a:gd name="f9149" fmla="val 204616"/>
              <a:gd name="f9150" fmla="val 266643"/>
              <a:gd name="f9151" fmla="val 281797"/>
              <a:gd name="f9152" fmla="val 189462"/>
              <a:gd name="f9153" fmla="val 171488"/>
              <a:gd name="f9154" fmla="val 201797"/>
              <a:gd name="f9155" fmla="val 123504"/>
              <a:gd name="f9156" fmla="val 3773250"/>
              <a:gd name="f9157" fmla="val 3755804"/>
              <a:gd name="f9158" fmla="val 128967"/>
              <a:gd name="f9159" fmla="val 3743000"/>
              <a:gd name="f9160" fmla="val 139892"/>
              <a:gd name="f9161" fmla="val 3730195"/>
              <a:gd name="f9162" fmla="val 150817"/>
              <a:gd name="f9163" fmla="val 165560"/>
              <a:gd name="f9164" fmla="val 184121"/>
              <a:gd name="f9165" fmla="val 196104"/>
              <a:gd name="f9166" fmla="val 3727082"/>
              <a:gd name="f9167" fmla="val 206970"/>
              <a:gd name="f9168" fmla="val 3733660"/>
              <a:gd name="f9169" fmla="val 216721"/>
              <a:gd name="f9170" fmla="val 3740239"/>
              <a:gd name="f9171" fmla="val 226471"/>
              <a:gd name="f9172" fmla="val 236398"/>
              <a:gd name="f9173" fmla="val 3766788"/>
              <a:gd name="f9174" fmla="val 246500"/>
              <a:gd name="f9175" fmla="val 3787229"/>
              <a:gd name="f9176" fmla="val 259892"/>
              <a:gd name="f9177" fmla="val 3794513"/>
              <a:gd name="f9178" fmla="val 264826"/>
              <a:gd name="f9179" fmla="val 3800563"/>
              <a:gd name="f9180" fmla="val 269349"/>
              <a:gd name="f9181" fmla="val 3805379"/>
              <a:gd name="f9182" fmla="val 273461"/>
              <a:gd name="f9183" fmla="val 3810195"/>
              <a:gd name="f9184" fmla="val 277572"/>
              <a:gd name="f9185" fmla="val 3814072"/>
              <a:gd name="f9186" fmla="val 281743"/>
              <a:gd name="f9187" fmla="val 3817009"/>
              <a:gd name="f9188" fmla="val 285972"/>
              <a:gd name="f9189" fmla="val 3819946"/>
              <a:gd name="f9190" fmla="val 290201"/>
              <a:gd name="f9191" fmla="val 294489"/>
              <a:gd name="f9192" fmla="val 298836"/>
              <a:gd name="f9193" fmla="val 3824351"/>
              <a:gd name="f9194" fmla="val 303182"/>
              <a:gd name="f9195" fmla="val 3824939"/>
              <a:gd name="f9196" fmla="val 307940"/>
              <a:gd name="f9197" fmla="val 313109"/>
              <a:gd name="f9198" fmla="val 319452"/>
              <a:gd name="f9199" fmla="val 3727317"/>
              <a:gd name="f9200" fmla="val 346237"/>
              <a:gd name="f9201" fmla="val 3858067"/>
              <a:gd name="f9202" fmla="val 3858301"/>
              <a:gd name="f9203" fmla="val 344592"/>
              <a:gd name="f9204" fmla="val 342947"/>
              <a:gd name="f9205" fmla="val 341303"/>
              <a:gd name="f9206" fmla="val 339423"/>
              <a:gd name="f9207" fmla="val 336721"/>
              <a:gd name="f9208" fmla="val 333197"/>
              <a:gd name="f9209" fmla="val 310407"/>
              <a:gd name="f9210" fmla="val 292198"/>
              <a:gd name="f9211" fmla="val 278571"/>
              <a:gd name="f9212" fmla="val 3841621"/>
              <a:gd name="f9213" fmla="val 264944"/>
              <a:gd name="f9214" fmla="val 252492"/>
              <a:gd name="f9215" fmla="val 241214"/>
              <a:gd name="f9216" fmla="val 3788287"/>
              <a:gd name="f9217" fmla="val 224297"/>
              <a:gd name="f9218" fmla="val 3776305"/>
              <a:gd name="f9219" fmla="val 216074"/>
              <a:gd name="f9220" fmla="val 3768022"/>
              <a:gd name="f9221" fmla="val 208732"/>
              <a:gd name="f9222" fmla="val 3763441"/>
              <a:gd name="f9223" fmla="val 202271"/>
              <a:gd name="f9224" fmla="val 3758859"/>
              <a:gd name="f9225" fmla="val 195810"/>
              <a:gd name="f9226" fmla="val 188585"/>
              <a:gd name="f9227" fmla="val 180597"/>
              <a:gd name="f9228" fmla="val 176133"/>
              <a:gd name="f9229" fmla="val 3757508"/>
              <a:gd name="f9230" fmla="val 171962"/>
              <a:gd name="f9231" fmla="val 168086"/>
              <a:gd name="f9232" fmla="val 3761268"/>
              <a:gd name="f9233" fmla="val 164209"/>
              <a:gd name="f9234" fmla="val 3763852"/>
              <a:gd name="f9235" fmla="val 160861"/>
              <a:gd name="f9236" fmla="val 158042"/>
              <a:gd name="f9237" fmla="val 3770430"/>
              <a:gd name="f9238" fmla="val 155222"/>
              <a:gd name="f9239" fmla="val 3774365"/>
              <a:gd name="f9240" fmla="val 152990"/>
              <a:gd name="f9241" fmla="val 3778948"/>
              <a:gd name="f9242" fmla="val 151346"/>
              <a:gd name="f9243" fmla="val 3783528"/>
              <a:gd name="f9244" fmla="val 149701"/>
              <a:gd name="f9245" fmla="val 3788521"/>
              <a:gd name="f9246" fmla="val 148879"/>
              <a:gd name="f9247" fmla="val 3801678"/>
              <a:gd name="f9248" fmla="val 3810431"/>
              <a:gd name="f9249" fmla="val 150876"/>
              <a:gd name="f9250" fmla="val 154870"/>
              <a:gd name="f9251" fmla="val 3829931"/>
              <a:gd name="f9252" fmla="val 158864"/>
              <a:gd name="f9253" fmla="val 3841268"/>
              <a:gd name="f9254" fmla="val 165208"/>
              <a:gd name="f9255" fmla="val 3854190"/>
              <a:gd name="f9256" fmla="val 173901"/>
              <a:gd name="f9257" fmla="val 139363"/>
              <a:gd name="f9258" fmla="val 133959"/>
              <a:gd name="f9259" fmla="val 3836334"/>
              <a:gd name="f9260" fmla="val 129965"/>
              <a:gd name="f9261" fmla="val 3826701"/>
              <a:gd name="f9262" fmla="val 127381"/>
              <a:gd name="f9263" fmla="val 3817068"/>
              <a:gd name="f9264" fmla="val 124796"/>
              <a:gd name="f9265" fmla="val 74166"/>
              <a:gd name="f9266" fmla="val 149936"/>
              <a:gd name="f9267" fmla="val 179892"/>
              <a:gd name="f9268" fmla="val 215135"/>
              <a:gd name="f9269" fmla="val 6001771"/>
              <a:gd name="f9270" fmla="val 246149"/>
              <a:gd name="f9271" fmla="val 5992960"/>
              <a:gd name="f9272" fmla="val 272933"/>
              <a:gd name="f9273" fmla="val 299718"/>
              <a:gd name="f9274" fmla="val 5971991"/>
              <a:gd name="f9275" fmla="val 323330"/>
              <a:gd name="f9276" fmla="val 343770"/>
              <a:gd name="f9277" fmla="val 365973"/>
              <a:gd name="f9278" fmla="val 342714"/>
              <a:gd name="f9279" fmla="val 315635"/>
              <a:gd name="f9280" fmla="val 284739"/>
              <a:gd name="f9281" fmla="val 6027439"/>
              <a:gd name="f9282" fmla="val 253843"/>
              <a:gd name="f9283" fmla="val 6033196"/>
              <a:gd name="f9284" fmla="val 218542"/>
              <a:gd name="f9285" fmla="val 6035075"/>
              <a:gd name="f9286" fmla="val 178835"/>
              <a:gd name="f9287" fmla="val 6063975"/>
              <a:gd name="f9288" fmla="val 205619"/>
              <a:gd name="f9289" fmla="val 6063858"/>
              <a:gd name="f9290" fmla="val 227470"/>
              <a:gd name="f9291" fmla="val 244387"/>
              <a:gd name="f9292" fmla="val 6063388"/>
              <a:gd name="f9293" fmla="val 261302"/>
              <a:gd name="f9294" fmla="val 6063035"/>
              <a:gd name="f9295" fmla="val 274694"/>
              <a:gd name="f9296" fmla="val 6062565"/>
              <a:gd name="f9297" fmla="val 284563"/>
              <a:gd name="f9298" fmla="val 294431"/>
              <a:gd name="f9299" fmla="val 6061625"/>
              <a:gd name="f9300" fmla="val 301655"/>
              <a:gd name="f9301" fmla="val 6061155"/>
              <a:gd name="f9302" fmla="val 306237"/>
              <a:gd name="f9303" fmla="val 6060685"/>
              <a:gd name="f9304" fmla="val 310818"/>
              <a:gd name="f9305" fmla="val 6060215"/>
              <a:gd name="f9306" fmla="val 314167"/>
              <a:gd name="f9307" fmla="val 316282"/>
              <a:gd name="f9308" fmla="val 6058805"/>
              <a:gd name="f9309" fmla="val 320981"/>
              <a:gd name="f9310" fmla="val 6056984"/>
              <a:gd name="f9311" fmla="val 324210"/>
              <a:gd name="f9312" fmla="val 6054283"/>
              <a:gd name="f9313" fmla="val 325973"/>
              <a:gd name="f9314" fmla="val 6051581"/>
              <a:gd name="f9315" fmla="val 327735"/>
              <a:gd name="f9316" fmla="val 6047880"/>
              <a:gd name="f9317" fmla="val 328616"/>
              <a:gd name="f9318" fmla="val 6043181"/>
              <a:gd name="f9319" fmla="val 360334"/>
              <a:gd name="f9320" fmla="val 6058688"/>
              <a:gd name="f9321" fmla="val 6067381"/>
              <a:gd name="f9322" fmla="val 356868"/>
              <a:gd name="f9323" fmla="val 349937"/>
              <a:gd name="f9324" fmla="val 6079598"/>
              <a:gd name="f9325" fmla="val 343006"/>
              <a:gd name="f9326" fmla="val 6084122"/>
              <a:gd name="f9327" fmla="val 334079"/>
              <a:gd name="f9328" fmla="val 6087058"/>
              <a:gd name="f9329" fmla="val 323154"/>
              <a:gd name="f9330" fmla="val 6089995"/>
              <a:gd name="f9331" fmla="val 312228"/>
              <a:gd name="f9332" fmla="val 6091698"/>
              <a:gd name="f9333" fmla="val 300069"/>
              <a:gd name="f9334" fmla="val 6092168"/>
              <a:gd name="f9335" fmla="val 286677"/>
              <a:gd name="f9336" fmla="val 6092638"/>
              <a:gd name="f9337" fmla="val 273286"/>
              <a:gd name="f9338" fmla="val 6092873"/>
              <a:gd name="f9339" fmla="val 260246"/>
              <a:gd name="f9340" fmla="val 247558"/>
              <a:gd name="f9341" fmla="val 148528"/>
              <a:gd name="f9342" fmla="val 6036485"/>
              <a:gd name="f9343" fmla="val 73698"/>
              <a:gd name="f9344" fmla="val 11255142"/>
              <a:gd name="f9345" fmla="val 11237697"/>
              <a:gd name="f9346" fmla="val 79160"/>
              <a:gd name="f9347" fmla="val 11224892"/>
              <a:gd name="f9348" fmla="val 90086"/>
              <a:gd name="f9349" fmla="val 11212088"/>
              <a:gd name="f9350" fmla="val 101011"/>
              <a:gd name="f9351" fmla="val 115754"/>
              <a:gd name="f9352" fmla="val 134315"/>
              <a:gd name="f9353" fmla="val 146297"/>
              <a:gd name="f9354" fmla="val 11208975"/>
              <a:gd name="f9355" fmla="val 157164"/>
              <a:gd name="f9356" fmla="val 11215553"/>
              <a:gd name="f9357" fmla="val 166914"/>
              <a:gd name="f9358" fmla="val 11222132"/>
              <a:gd name="f9359" fmla="val 176664"/>
              <a:gd name="f9360" fmla="val 186591"/>
              <a:gd name="f9361" fmla="val 11248681"/>
              <a:gd name="f9362" fmla="val 196694"/>
              <a:gd name="f9363" fmla="val 11269122"/>
              <a:gd name="f9364" fmla="val 210086"/>
              <a:gd name="f9365" fmla="val 11276405"/>
              <a:gd name="f9366" fmla="val 215020"/>
              <a:gd name="f9367" fmla="val 11282455"/>
              <a:gd name="f9368" fmla="val 219543"/>
              <a:gd name="f9369" fmla="val 11287272"/>
              <a:gd name="f9370" fmla="val 223654"/>
              <a:gd name="f9371" fmla="val 11292088"/>
              <a:gd name="f9372" fmla="val 227766"/>
              <a:gd name="f9373" fmla="val 11295965"/>
              <a:gd name="f9374" fmla="val 231937"/>
              <a:gd name="f9375" fmla="val 11298902"/>
              <a:gd name="f9376" fmla="val 236166"/>
              <a:gd name="f9377" fmla="val 11301839"/>
              <a:gd name="f9378" fmla="val 240395"/>
              <a:gd name="f9379" fmla="val 244682"/>
              <a:gd name="f9380" fmla="val 249029"/>
              <a:gd name="f9381" fmla="val 11306244"/>
              <a:gd name="f9382" fmla="val 253376"/>
              <a:gd name="f9383" fmla="val 11306831"/>
              <a:gd name="f9384" fmla="val 258133"/>
              <a:gd name="f9385" fmla="val 263302"/>
              <a:gd name="f9386" fmla="val 269646"/>
              <a:gd name="f9387" fmla="val 11209210"/>
              <a:gd name="f9388" fmla="val 296430"/>
              <a:gd name="f9389" fmla="val 11339959"/>
              <a:gd name="f9390" fmla="val 11340194"/>
              <a:gd name="f9391" fmla="val 294786"/>
              <a:gd name="f9392" fmla="val 293141"/>
              <a:gd name="f9393" fmla="val 291496"/>
              <a:gd name="f9394" fmla="val 289617"/>
              <a:gd name="f9395" fmla="val 286915"/>
              <a:gd name="f9396" fmla="val 283391"/>
              <a:gd name="f9397" fmla="val 260600"/>
              <a:gd name="f9398" fmla="val 242392"/>
              <a:gd name="f9399" fmla="val 228765"/>
              <a:gd name="f9400" fmla="val 11323513"/>
              <a:gd name="f9401" fmla="val 215138"/>
              <a:gd name="f9402" fmla="val 202685"/>
              <a:gd name="f9403" fmla="val 191408"/>
              <a:gd name="f9404" fmla="val 11270179"/>
              <a:gd name="f9405" fmla="val 174491"/>
              <a:gd name="f9406" fmla="val 11258197"/>
              <a:gd name="f9407" fmla="val 166268"/>
              <a:gd name="f9408" fmla="val 11249915"/>
              <a:gd name="f9409" fmla="val 158926"/>
              <a:gd name="f9410" fmla="val 11245333"/>
              <a:gd name="f9411" fmla="val 152464"/>
              <a:gd name="f9412" fmla="val 11240752"/>
              <a:gd name="f9413" fmla="val 146004"/>
              <a:gd name="f9414" fmla="val 138779"/>
              <a:gd name="f9415" fmla="val 130791"/>
              <a:gd name="f9416" fmla="val 126327"/>
              <a:gd name="f9417" fmla="val 11239401"/>
              <a:gd name="f9418" fmla="val 122156"/>
              <a:gd name="f9419" fmla="val 118279"/>
              <a:gd name="f9420" fmla="val 11243160"/>
              <a:gd name="f9421" fmla="val 114403"/>
              <a:gd name="f9422" fmla="val 11245744"/>
              <a:gd name="f9423" fmla="val 111055"/>
              <a:gd name="f9424" fmla="val 108235"/>
              <a:gd name="f9425" fmla="val 11252323"/>
              <a:gd name="f9426" fmla="val 105416"/>
              <a:gd name="f9427" fmla="val 11256258"/>
              <a:gd name="f9428" fmla="val 103184"/>
              <a:gd name="f9429" fmla="val 11260840"/>
              <a:gd name="f9430" fmla="val 101539"/>
              <a:gd name="f9431" fmla="val 11265421"/>
              <a:gd name="f9432" fmla="val 99895"/>
              <a:gd name="f9433" fmla="val 11270414"/>
              <a:gd name="f9434" fmla="val 99072"/>
              <a:gd name="f9435" fmla="val 11283571"/>
              <a:gd name="f9436" fmla="val 11292323"/>
              <a:gd name="f9437" fmla="val 101069"/>
              <a:gd name="f9438" fmla="val 105064"/>
              <a:gd name="f9439" fmla="val 11311824"/>
              <a:gd name="f9440" fmla="val 109058"/>
              <a:gd name="f9441" fmla="val 11323160"/>
              <a:gd name="f9442" fmla="val 115401"/>
              <a:gd name="f9443" fmla="val 11336082"/>
              <a:gd name="f9444" fmla="val 124094"/>
              <a:gd name="f9445" fmla="val 89557"/>
              <a:gd name="f9446" fmla="val 84153"/>
              <a:gd name="f9447" fmla="val 11318226"/>
              <a:gd name="f9448" fmla="val 80159"/>
              <a:gd name="f9449" fmla="val 11308593"/>
              <a:gd name="f9450" fmla="val 77574"/>
              <a:gd name="f9451" fmla="val 11298960"/>
              <a:gd name="f9452" fmla="val 74990"/>
              <a:gd name="f9453" fmla="val 44782"/>
              <a:gd name="f9454" fmla="val 2361171"/>
              <a:gd name="f9455" fmla="val 2343726"/>
              <a:gd name="f9456" fmla="val 50245"/>
              <a:gd name="f9457" fmla="val 2330921"/>
              <a:gd name="f9458" fmla="val 61170"/>
              <a:gd name="f9459" fmla="val 2318117"/>
              <a:gd name="f9460" fmla="val 72095"/>
              <a:gd name="f9461" fmla="val 86838"/>
              <a:gd name="f9462" fmla="val 105399"/>
              <a:gd name="f9463" fmla="val 117382"/>
              <a:gd name="f9464" fmla="val 2315003"/>
              <a:gd name="f9465" fmla="val 128248"/>
              <a:gd name="f9466" fmla="val 2321582"/>
              <a:gd name="f9467" fmla="val 137999"/>
              <a:gd name="f9468" fmla="val 2328161"/>
              <a:gd name="f9469" fmla="val 147749"/>
              <a:gd name="f9470" fmla="val 157676"/>
              <a:gd name="f9471" fmla="val 2354710"/>
              <a:gd name="f9472" fmla="val 167779"/>
              <a:gd name="f9473" fmla="val 2375151"/>
              <a:gd name="f9474" fmla="val 181171"/>
              <a:gd name="f9475" fmla="val 2382434"/>
              <a:gd name="f9476" fmla="val 186105"/>
              <a:gd name="f9477" fmla="val 2388484"/>
              <a:gd name="f9478" fmla="val 190627"/>
              <a:gd name="f9479" fmla="val 2393300"/>
              <a:gd name="f9480" fmla="val 194739"/>
              <a:gd name="f9481" fmla="val 2398117"/>
              <a:gd name="f9482" fmla="val 198851"/>
              <a:gd name="f9483" fmla="val 2401994"/>
              <a:gd name="f9484" fmla="val 203021"/>
              <a:gd name="f9485" fmla="val 2404931"/>
              <a:gd name="f9486" fmla="val 207250"/>
              <a:gd name="f9487" fmla="val 2407867"/>
              <a:gd name="f9488" fmla="val 211479"/>
              <a:gd name="f9489" fmla="val 215767"/>
              <a:gd name="f9490" fmla="val 220114"/>
              <a:gd name="f9491" fmla="val 2412273"/>
              <a:gd name="f9492" fmla="val 224460"/>
              <a:gd name="f9493" fmla="val 2412860"/>
              <a:gd name="f9494" fmla="val 229218"/>
              <a:gd name="f9495" fmla="val 234387"/>
              <a:gd name="f9496" fmla="val 240730"/>
              <a:gd name="f9497" fmla="val 2315238"/>
              <a:gd name="f9498" fmla="val 267515"/>
              <a:gd name="f9499" fmla="val 2445988"/>
              <a:gd name="f9500" fmla="val 2446223"/>
              <a:gd name="f9501" fmla="val 265870"/>
              <a:gd name="f9502" fmla="val 264225"/>
              <a:gd name="f9503" fmla="val 262581"/>
              <a:gd name="f9504" fmla="val 260701"/>
              <a:gd name="f9505" fmla="val 257999"/>
              <a:gd name="f9506" fmla="val 254475"/>
              <a:gd name="f9507" fmla="val 231685"/>
              <a:gd name="f9508" fmla="val 213476"/>
              <a:gd name="f9509" fmla="val 199849"/>
              <a:gd name="f9510" fmla="val 2429542"/>
              <a:gd name="f9511" fmla="val 186222"/>
              <a:gd name="f9512" fmla="val 173769"/>
              <a:gd name="f9513" fmla="val 162492"/>
              <a:gd name="f9514" fmla="val 2376208"/>
              <a:gd name="f9515" fmla="val 145576"/>
              <a:gd name="f9516" fmla="val 2364225"/>
              <a:gd name="f9517" fmla="val 137352"/>
              <a:gd name="f9518" fmla="val 2355943"/>
              <a:gd name="f9519" fmla="val 130010"/>
              <a:gd name="f9520" fmla="val 2351362"/>
              <a:gd name="f9521" fmla="val 123549"/>
              <a:gd name="f9522" fmla="val 2346781"/>
              <a:gd name="f9523" fmla="val 117088"/>
              <a:gd name="f9524" fmla="val 109863"/>
              <a:gd name="f9525" fmla="val 101875"/>
              <a:gd name="f9526" fmla="val 97411"/>
              <a:gd name="f9527" fmla="val 2345430"/>
              <a:gd name="f9528" fmla="val 93240"/>
              <a:gd name="f9529" fmla="val 89364"/>
              <a:gd name="f9530" fmla="val 2349189"/>
              <a:gd name="f9531" fmla="val 85487"/>
              <a:gd name="f9532" fmla="val 2351773"/>
              <a:gd name="f9533" fmla="val 82139"/>
              <a:gd name="f9534" fmla="val 79320"/>
              <a:gd name="f9535" fmla="val 2358352"/>
              <a:gd name="f9536" fmla="val 76500"/>
              <a:gd name="f9537" fmla="val 2362287"/>
              <a:gd name="f9538" fmla="val 74268"/>
              <a:gd name="f9539" fmla="val 2366869"/>
              <a:gd name="f9540" fmla="val 72624"/>
              <a:gd name="f9541" fmla="val 2371450"/>
              <a:gd name="f9542" fmla="val 70979"/>
              <a:gd name="f9543" fmla="val 2376443"/>
              <a:gd name="f9544" fmla="val 70157"/>
              <a:gd name="f9545" fmla="val 2389600"/>
              <a:gd name="f9546" fmla="val 2398352"/>
              <a:gd name="f9547" fmla="val 72154"/>
              <a:gd name="f9548" fmla="val 76148"/>
              <a:gd name="f9549" fmla="val 2417853"/>
              <a:gd name="f9550" fmla="val 80142"/>
              <a:gd name="f9551" fmla="val 2429189"/>
              <a:gd name="f9552" fmla="val 86486"/>
              <a:gd name="f9553" fmla="val 2442112"/>
              <a:gd name="f9554" fmla="val 95179"/>
              <a:gd name="f9555" fmla="val 60641"/>
              <a:gd name="f9556" fmla="val 55237"/>
              <a:gd name="f9557" fmla="val 2424255"/>
              <a:gd name="f9558" fmla="val 51243"/>
              <a:gd name="f9559" fmla="val 2414622"/>
              <a:gd name="f9560" fmla="val 48659"/>
              <a:gd name="f9561" fmla="val 2404990"/>
              <a:gd name="f9562" fmla="val 46074"/>
              <a:gd name="f9563" fmla="val 44781"/>
              <a:gd name="f9564" fmla="val 9062010"/>
              <a:gd name="f9565" fmla="val 9044565"/>
              <a:gd name="f9566" fmla="val 50244"/>
              <a:gd name="f9567" fmla="val 9031760"/>
              <a:gd name="f9568" fmla="val 61169"/>
              <a:gd name="f9569" fmla="val 9018956"/>
              <a:gd name="f9570" fmla="val 72094"/>
              <a:gd name="f9571" fmla="val 86837"/>
              <a:gd name="f9572" fmla="val 105398"/>
              <a:gd name="f9573" fmla="val 117381"/>
              <a:gd name="f9574" fmla="val 9015843"/>
              <a:gd name="f9575" fmla="val 128247"/>
              <a:gd name="f9576" fmla="val 9022421"/>
              <a:gd name="f9577" fmla="val 137998"/>
              <a:gd name="f9578" fmla="val 9029000"/>
              <a:gd name="f9579" fmla="val 147748"/>
              <a:gd name="f9580" fmla="val 157675"/>
              <a:gd name="f9581" fmla="val 9055549"/>
              <a:gd name="f9582" fmla="val 167778"/>
              <a:gd name="f9583" fmla="val 9075990"/>
              <a:gd name="f9584" fmla="val 181170"/>
              <a:gd name="f9585" fmla="val 9083273"/>
              <a:gd name="f9586" fmla="val 186104"/>
              <a:gd name="f9587" fmla="val 9089323"/>
              <a:gd name="f9588" fmla="val 9094140"/>
              <a:gd name="f9589" fmla="val 194738"/>
              <a:gd name="f9590" fmla="val 9098956"/>
              <a:gd name="f9591" fmla="val 198850"/>
              <a:gd name="f9592" fmla="val 9102833"/>
              <a:gd name="f9593" fmla="val 203020"/>
              <a:gd name="f9594" fmla="val 9105770"/>
              <a:gd name="f9595" fmla="val 207249"/>
              <a:gd name="f9596" fmla="val 9108707"/>
              <a:gd name="f9597" fmla="val 211478"/>
              <a:gd name="f9598" fmla="val 215766"/>
              <a:gd name="f9599" fmla="val 220113"/>
              <a:gd name="f9600" fmla="val 9113112"/>
              <a:gd name="f9601" fmla="val 9113699"/>
              <a:gd name="f9602" fmla="val 229217"/>
              <a:gd name="f9603" fmla="val 234386"/>
              <a:gd name="f9604" fmla="val 9016078"/>
              <a:gd name="f9605" fmla="val 267514"/>
              <a:gd name="f9606" fmla="val 9146827"/>
              <a:gd name="f9607" fmla="val 9147062"/>
              <a:gd name="f9608" fmla="val 265869"/>
              <a:gd name="f9609" fmla="val 262580"/>
              <a:gd name="f9610" fmla="val 254474"/>
              <a:gd name="f9611" fmla="val 231684"/>
              <a:gd name="f9612" fmla="val 199848"/>
              <a:gd name="f9613" fmla="val 9130381"/>
              <a:gd name="f9614" fmla="val 186221"/>
              <a:gd name="f9615" fmla="val 162491"/>
              <a:gd name="f9616" fmla="val 9077047"/>
              <a:gd name="f9617" fmla="val 145575"/>
              <a:gd name="f9618" fmla="val 9065065"/>
              <a:gd name="f9619" fmla="val 9056783"/>
              <a:gd name="f9620" fmla="val 130009"/>
              <a:gd name="f9621" fmla="val 9052201"/>
              <a:gd name="f9622" fmla="val 123548"/>
              <a:gd name="f9623" fmla="val 9047620"/>
              <a:gd name="f9624" fmla="val 117087"/>
              <a:gd name="f9625" fmla="val 101874"/>
              <a:gd name="f9626" fmla="val 97410"/>
              <a:gd name="f9627" fmla="val 9046269"/>
              <a:gd name="f9628" fmla="val 89363"/>
              <a:gd name="f9629" fmla="val 9050028"/>
              <a:gd name="f9630" fmla="val 9052612"/>
              <a:gd name="f9631" fmla="val 79319"/>
              <a:gd name="f9632" fmla="val 9059191"/>
              <a:gd name="f9633" fmla="val 9063126"/>
              <a:gd name="f9634" fmla="val 9067708"/>
              <a:gd name="f9635" fmla="val 72623"/>
              <a:gd name="f9636" fmla="val 9072289"/>
              <a:gd name="f9637" fmla="val 70978"/>
              <a:gd name="f9638" fmla="val 9077282"/>
              <a:gd name="f9639" fmla="val 70156"/>
              <a:gd name="f9640" fmla="val 9090439"/>
              <a:gd name="f9641" fmla="val 9099191"/>
              <a:gd name="f9642" fmla="val 72153"/>
              <a:gd name="f9643" fmla="val 76147"/>
              <a:gd name="f9644" fmla="val 9118692"/>
              <a:gd name="f9645" fmla="val 80141"/>
              <a:gd name="f9646" fmla="val 9130028"/>
              <a:gd name="f9647" fmla="val 86485"/>
              <a:gd name="f9648" fmla="val 9142950"/>
              <a:gd name="f9649" fmla="val 95178"/>
              <a:gd name="f9650" fmla="val 9125094"/>
              <a:gd name="f9651" fmla="val 9115461"/>
              <a:gd name="f9652" fmla="val 48658"/>
              <a:gd name="f9653" fmla="val 9105828"/>
              <a:gd name="f9654" fmla="*/ f0 1 12191998"/>
              <a:gd name="f9655" fmla="*/ f1 1 6829083"/>
              <a:gd name="f9656" fmla="+- f4 0 f2"/>
              <a:gd name="f9657" fmla="+- f3 0 f2"/>
              <a:gd name="f9658" fmla="*/ f9657 1 12191998"/>
              <a:gd name="f9659" fmla="*/ f9656 1 6829083"/>
              <a:gd name="f9660" fmla="*/ f2 1 f9658"/>
              <a:gd name="f9661" fmla="*/ f3 1 f9658"/>
              <a:gd name="f9662" fmla="*/ f2 1 f9659"/>
              <a:gd name="f9663" fmla="*/ f4 1 f9659"/>
              <a:gd name="f9664" fmla="*/ f9660 f9654 1"/>
              <a:gd name="f9665" fmla="*/ f9661 f9654 1"/>
              <a:gd name="f9666" fmla="*/ f9663 f9655 1"/>
              <a:gd name="f9667" fmla="*/ f9662 f9655 1"/>
            </a:gdLst>
            <a:ahLst/>
            <a:cxnLst>
              <a:cxn ang="3cd4">
                <a:pos x="hc" y="t"/>
              </a:cxn>
              <a:cxn ang="0">
                <a:pos x="r" y="vc"/>
              </a:cxn>
              <a:cxn ang="cd4">
                <a:pos x="hc" y="b"/>
              </a:cxn>
              <a:cxn ang="cd2">
                <a:pos x="l" y="vc"/>
              </a:cxn>
            </a:cxnLst>
            <a:rect l="f9664" t="f9667" r="f9665" b="f9666"/>
            <a:pathLst>
              <a:path w="12191998" h="6829083">
                <a:moveTo>
                  <a:pt x="f5" y="f6"/>
                </a:moveTo>
                <a:cubicBezTo>
                  <a:pt x="f7" y="f8"/>
                  <a:pt x="f9" y="f10"/>
                  <a:pt x="f11" y="f12"/>
                </a:cubicBezTo>
                <a:lnTo>
                  <a:pt x="f13" y="f14"/>
                </a:lnTo>
                <a:cubicBezTo>
                  <a:pt x="f15" y="f16"/>
                  <a:pt x="f17" y="f18"/>
                  <a:pt x="f19" y="f20"/>
                </a:cubicBezTo>
                <a:cubicBezTo>
                  <a:pt x="f21" y="f22"/>
                  <a:pt x="f23" y="f24"/>
                  <a:pt x="f25" y="f26"/>
                </a:cubicBezTo>
                <a:close/>
                <a:moveTo>
                  <a:pt x="f27" y="f28"/>
                </a:moveTo>
                <a:lnTo>
                  <a:pt x="f29" y="f30"/>
                </a:lnTo>
                <a:lnTo>
                  <a:pt x="f29" y="f31"/>
                </a:lnTo>
                <a:lnTo>
                  <a:pt x="f32" y="f31"/>
                </a:lnTo>
                <a:lnTo>
                  <a:pt x="f32" y="f33"/>
                </a:lnTo>
                <a:lnTo>
                  <a:pt x="f34" y="f33"/>
                </a:lnTo>
                <a:lnTo>
                  <a:pt x="f34" y="f35"/>
                </a:lnTo>
                <a:lnTo>
                  <a:pt x="f32" y="f35"/>
                </a:lnTo>
                <a:lnTo>
                  <a:pt x="f32" y="f36"/>
                </a:lnTo>
                <a:lnTo>
                  <a:pt x="f37" y="f36"/>
                </a:lnTo>
                <a:lnTo>
                  <a:pt x="f38" y="f28"/>
                </a:lnTo>
                <a:close/>
                <a:moveTo>
                  <a:pt x="f39" y="f40"/>
                </a:moveTo>
                <a:lnTo>
                  <a:pt x="f41" y="f42"/>
                </a:lnTo>
                <a:cubicBezTo>
                  <a:pt x="f43" y="f44"/>
                  <a:pt x="f45" y="f46"/>
                  <a:pt x="f47" y="f48"/>
                </a:cubicBezTo>
                <a:cubicBezTo>
                  <a:pt x="f49" y="f50"/>
                  <a:pt x="f51" y="f52"/>
                  <a:pt x="f53" y="f54"/>
                </a:cubicBezTo>
                <a:lnTo>
                  <a:pt x="f55" y="f56"/>
                </a:lnTo>
                <a:cubicBezTo>
                  <a:pt x="f57" y="f58"/>
                  <a:pt x="f59" y="f60"/>
                  <a:pt x="f61" y="f62"/>
                </a:cubicBezTo>
                <a:cubicBezTo>
                  <a:pt x="f63" y="f64"/>
                  <a:pt x="f65" y="f66"/>
                  <a:pt x="f39" y="f40"/>
                </a:cubicBezTo>
                <a:close/>
                <a:moveTo>
                  <a:pt x="f67" y="f68"/>
                </a:moveTo>
                <a:cubicBezTo>
                  <a:pt x="f69" y="f70"/>
                  <a:pt x="f71" y="f72"/>
                  <a:pt x="f73" y="f74"/>
                </a:cubicBezTo>
                <a:cubicBezTo>
                  <a:pt x="f75" y="f76"/>
                  <a:pt x="f77" y="f78"/>
                  <a:pt x="f53" y="f79"/>
                </a:cubicBezTo>
                <a:lnTo>
                  <a:pt x="f80" y="f81"/>
                </a:lnTo>
                <a:cubicBezTo>
                  <a:pt x="f82" y="f83"/>
                  <a:pt x="f84" y="f85"/>
                  <a:pt x="f86" y="f87"/>
                </a:cubicBezTo>
                <a:cubicBezTo>
                  <a:pt x="f88" y="f89"/>
                  <a:pt x="f90" y="f91"/>
                  <a:pt x="f92" y="f93"/>
                </a:cubicBezTo>
                <a:cubicBezTo>
                  <a:pt x="f94" y="f95"/>
                  <a:pt x="f96" y="f97"/>
                  <a:pt x="f98" y="f99"/>
                </a:cubicBezTo>
                <a:cubicBezTo>
                  <a:pt x="f100" y="f101"/>
                  <a:pt x="f102" y="f103"/>
                  <a:pt x="f104" y="f105"/>
                </a:cubicBezTo>
                <a:close/>
                <a:moveTo>
                  <a:pt x="f106" y="f107"/>
                </a:moveTo>
                <a:lnTo>
                  <a:pt x="f108" y="f109"/>
                </a:lnTo>
                <a:lnTo>
                  <a:pt x="f110" y="f111"/>
                </a:lnTo>
                <a:lnTo>
                  <a:pt x="f112" y="f113"/>
                </a:lnTo>
                <a:cubicBezTo>
                  <a:pt x="f114" y="f115"/>
                  <a:pt x="f116" y="f117"/>
                  <a:pt x="f118" y="f119"/>
                </a:cubicBezTo>
                <a:cubicBezTo>
                  <a:pt x="f120" y="f121"/>
                  <a:pt x="f122" y="f123"/>
                  <a:pt x="f124" y="f125"/>
                </a:cubicBezTo>
                <a:lnTo>
                  <a:pt x="f126" y="f127"/>
                </a:lnTo>
                <a:cubicBezTo>
                  <a:pt x="f128" y="f129"/>
                  <a:pt x="f130" y="f131"/>
                  <a:pt x="f132" y="f133"/>
                </a:cubicBezTo>
                <a:cubicBezTo>
                  <a:pt x="f134" y="f135"/>
                  <a:pt x="f136" y="f137"/>
                  <a:pt x="f138" y="f139"/>
                </a:cubicBezTo>
                <a:cubicBezTo>
                  <a:pt x="f140" y="f141"/>
                  <a:pt x="f142" y="f143"/>
                  <a:pt x="f144" y="f145"/>
                </a:cubicBezTo>
                <a:cubicBezTo>
                  <a:pt x="f146" y="f147"/>
                  <a:pt x="f148" y="f149"/>
                  <a:pt x="f150" y="f151"/>
                </a:cubicBezTo>
                <a:lnTo>
                  <a:pt x="f152" y="f153"/>
                </a:lnTo>
                <a:cubicBezTo>
                  <a:pt x="f154" y="f155"/>
                  <a:pt x="f156" y="f157"/>
                  <a:pt x="f158" y="f159"/>
                </a:cubicBezTo>
                <a:cubicBezTo>
                  <a:pt x="f160" y="f161"/>
                  <a:pt x="f162" y="f163"/>
                  <a:pt x="f164" y="f165"/>
                </a:cubicBezTo>
                <a:cubicBezTo>
                  <a:pt x="f166" y="f167"/>
                  <a:pt x="f168" y="f169"/>
                  <a:pt x="f170" y="f171"/>
                </a:cubicBezTo>
                <a:cubicBezTo>
                  <a:pt x="f172" y="f173"/>
                  <a:pt x="f174" y="f175"/>
                  <a:pt x="f176" y="f177"/>
                </a:cubicBezTo>
                <a:close/>
                <a:moveTo>
                  <a:pt x="f178" y="f179"/>
                </a:moveTo>
                <a:lnTo>
                  <a:pt x="f180" y="f181"/>
                </a:lnTo>
                <a:cubicBezTo>
                  <a:pt x="f182" y="f183"/>
                  <a:pt x="f184" y="f185"/>
                  <a:pt x="f186" y="f187"/>
                </a:cubicBezTo>
                <a:cubicBezTo>
                  <a:pt x="f188" y="f189"/>
                  <a:pt x="f190" y="f191"/>
                  <a:pt x="f192" y="f193"/>
                </a:cubicBezTo>
                <a:lnTo>
                  <a:pt x="f194" y="f195"/>
                </a:lnTo>
                <a:cubicBezTo>
                  <a:pt x="f196" y="f197"/>
                  <a:pt x="f198" y="f199"/>
                  <a:pt x="f200" y="f201"/>
                </a:cubicBezTo>
                <a:cubicBezTo>
                  <a:pt x="f202" y="f203"/>
                  <a:pt x="f204" y="f205"/>
                  <a:pt x="f178" y="f179"/>
                </a:cubicBezTo>
                <a:close/>
                <a:moveTo>
                  <a:pt x="f206" y="f207"/>
                </a:moveTo>
                <a:lnTo>
                  <a:pt x="f208" y="f209"/>
                </a:lnTo>
                <a:lnTo>
                  <a:pt x="f208" y="f210"/>
                </a:lnTo>
                <a:lnTo>
                  <a:pt x="f211" y="f210"/>
                </a:lnTo>
                <a:cubicBezTo>
                  <a:pt x="f212" y="f213"/>
                  <a:pt x="f214" y="f215"/>
                  <a:pt x="f214" y="f216"/>
                </a:cubicBezTo>
                <a:cubicBezTo>
                  <a:pt x="f214" y="f217"/>
                  <a:pt x="f214" y="f218"/>
                  <a:pt x="f214" y="f219"/>
                </a:cubicBezTo>
                <a:cubicBezTo>
                  <a:pt x="f214" y="f220"/>
                  <a:pt x="f212" y="f221"/>
                  <a:pt x="f211" y="f222"/>
                </a:cubicBezTo>
                <a:cubicBezTo>
                  <a:pt x="f223" y="f224"/>
                  <a:pt x="f225" y="f226"/>
                  <a:pt x="f227" y="f228"/>
                </a:cubicBezTo>
                <a:lnTo>
                  <a:pt x="f229" y="f228"/>
                </a:lnTo>
                <a:lnTo>
                  <a:pt x="f229" y="f230"/>
                </a:lnTo>
                <a:lnTo>
                  <a:pt x="f231" y="f230"/>
                </a:lnTo>
                <a:cubicBezTo>
                  <a:pt x="f232" y="f233"/>
                  <a:pt x="f234" y="f235"/>
                  <a:pt x="f236" y="f237"/>
                </a:cubicBezTo>
                <a:cubicBezTo>
                  <a:pt x="f238" y="f239"/>
                  <a:pt x="f240" y="f241"/>
                  <a:pt x="f242" y="f243"/>
                </a:cubicBezTo>
                <a:lnTo>
                  <a:pt x="f244" y="f245"/>
                </a:lnTo>
                <a:cubicBezTo>
                  <a:pt x="f246" y="f247"/>
                  <a:pt x="f248" y="f249"/>
                  <a:pt x="f250" y="f251"/>
                </a:cubicBezTo>
                <a:cubicBezTo>
                  <a:pt x="f252" y="f253"/>
                  <a:pt x="f254" y="f255"/>
                  <a:pt x="f256" y="f257"/>
                </a:cubicBezTo>
                <a:close/>
                <a:moveTo>
                  <a:pt x="f258" y="f259"/>
                </a:moveTo>
                <a:lnTo>
                  <a:pt x="f260" y="f261"/>
                </a:lnTo>
                <a:lnTo>
                  <a:pt x="f262" y="f263"/>
                </a:lnTo>
                <a:lnTo>
                  <a:pt x="f264" y="f265"/>
                </a:lnTo>
                <a:cubicBezTo>
                  <a:pt x="f266" y="f267"/>
                  <a:pt x="f268" y="f269"/>
                  <a:pt x="f270" y="f271"/>
                </a:cubicBezTo>
                <a:cubicBezTo>
                  <a:pt x="f272" y="f273"/>
                  <a:pt x="f274" y="f275"/>
                  <a:pt x="f276" y="f277"/>
                </a:cubicBezTo>
                <a:lnTo>
                  <a:pt x="f278" y="f279"/>
                </a:lnTo>
                <a:cubicBezTo>
                  <a:pt x="f280" y="f281"/>
                  <a:pt x="f282" y="f283"/>
                  <a:pt x="f284" y="f285"/>
                </a:cubicBezTo>
                <a:cubicBezTo>
                  <a:pt x="f286" y="f287"/>
                  <a:pt x="f288" y="f289"/>
                  <a:pt x="f290" y="f291"/>
                </a:cubicBezTo>
                <a:cubicBezTo>
                  <a:pt x="f292" y="f293"/>
                  <a:pt x="f294" y="f295"/>
                  <a:pt x="f296" y="f297"/>
                </a:cubicBezTo>
                <a:cubicBezTo>
                  <a:pt x="f298" y="f299"/>
                  <a:pt x="f300" y="f301"/>
                  <a:pt x="f302" y="f303"/>
                </a:cubicBezTo>
                <a:lnTo>
                  <a:pt x="f304" y="f305"/>
                </a:lnTo>
                <a:cubicBezTo>
                  <a:pt x="f306" y="f307"/>
                  <a:pt x="f308" y="f309"/>
                  <a:pt x="f310" y="f311"/>
                </a:cubicBezTo>
                <a:cubicBezTo>
                  <a:pt x="f312" y="f313"/>
                  <a:pt x="f314" y="f315"/>
                  <a:pt x="f316" y="f317"/>
                </a:cubicBezTo>
                <a:cubicBezTo>
                  <a:pt x="f318" y="f319"/>
                  <a:pt x="f320" y="f321"/>
                  <a:pt x="f322" y="f323"/>
                </a:cubicBezTo>
                <a:cubicBezTo>
                  <a:pt x="f324" y="f325"/>
                  <a:pt x="f326" y="f327"/>
                  <a:pt x="f328" y="f329"/>
                </a:cubicBezTo>
                <a:close/>
                <a:moveTo>
                  <a:pt x="f330" y="f331"/>
                </a:moveTo>
                <a:lnTo>
                  <a:pt x="f332" y="f333"/>
                </a:lnTo>
                <a:lnTo>
                  <a:pt x="f334" y="f335"/>
                </a:lnTo>
                <a:lnTo>
                  <a:pt x="f336" y="f337"/>
                </a:lnTo>
                <a:cubicBezTo>
                  <a:pt x="f338" y="f339"/>
                  <a:pt x="f340" y="f341"/>
                  <a:pt x="f342" y="f343"/>
                </a:cubicBezTo>
                <a:cubicBezTo>
                  <a:pt x="f344" y="f345"/>
                  <a:pt x="f346" y="f347"/>
                  <a:pt x="f348" y="f349"/>
                </a:cubicBezTo>
                <a:lnTo>
                  <a:pt x="f350" y="f351"/>
                </a:lnTo>
                <a:cubicBezTo>
                  <a:pt x="f352" y="f353"/>
                  <a:pt x="f354" y="f355"/>
                  <a:pt x="f356" y="f357"/>
                </a:cubicBezTo>
                <a:cubicBezTo>
                  <a:pt x="f358" y="f359"/>
                  <a:pt x="f360" y="f361"/>
                  <a:pt x="f362" y="f363"/>
                </a:cubicBezTo>
                <a:cubicBezTo>
                  <a:pt x="f364" y="f365"/>
                  <a:pt x="f366" y="f367"/>
                  <a:pt x="f368" y="f369"/>
                </a:cubicBezTo>
                <a:cubicBezTo>
                  <a:pt x="f370" y="f371"/>
                  <a:pt x="f372" y="f373"/>
                  <a:pt x="f374" y="f375"/>
                </a:cubicBezTo>
                <a:lnTo>
                  <a:pt x="f376" y="f377"/>
                </a:lnTo>
                <a:cubicBezTo>
                  <a:pt x="f378" y="f379"/>
                  <a:pt x="f380" y="f381"/>
                  <a:pt x="f382" y="f383"/>
                </a:cubicBezTo>
                <a:cubicBezTo>
                  <a:pt x="f384" y="f385"/>
                  <a:pt x="f386" y="f387"/>
                  <a:pt x="f388" y="f389"/>
                </a:cubicBezTo>
                <a:cubicBezTo>
                  <a:pt x="f390" y="f391"/>
                  <a:pt x="f392" y="f393"/>
                  <a:pt x="f394" y="f395"/>
                </a:cubicBezTo>
                <a:cubicBezTo>
                  <a:pt x="f396" y="f397"/>
                  <a:pt x="f398" y="f399"/>
                  <a:pt x="f400" y="f401"/>
                </a:cubicBezTo>
                <a:close/>
                <a:moveTo>
                  <a:pt x="f402" y="f331"/>
                </a:moveTo>
                <a:lnTo>
                  <a:pt x="f403" y="f333"/>
                </a:lnTo>
                <a:lnTo>
                  <a:pt x="f404" y="f335"/>
                </a:lnTo>
                <a:lnTo>
                  <a:pt x="f405" y="f337"/>
                </a:lnTo>
                <a:cubicBezTo>
                  <a:pt x="f406" y="f339"/>
                  <a:pt x="f407" y="f341"/>
                  <a:pt x="f408" y="f343"/>
                </a:cubicBezTo>
                <a:cubicBezTo>
                  <a:pt x="f409" y="f345"/>
                  <a:pt x="f410" y="f347"/>
                  <a:pt x="f411" y="f349"/>
                </a:cubicBezTo>
                <a:lnTo>
                  <a:pt x="f412" y="f351"/>
                </a:lnTo>
                <a:cubicBezTo>
                  <a:pt x="f413" y="f353"/>
                  <a:pt x="f414" y="f355"/>
                  <a:pt x="f415" y="f357"/>
                </a:cubicBezTo>
                <a:cubicBezTo>
                  <a:pt x="f416" y="f359"/>
                  <a:pt x="f417" y="f361"/>
                  <a:pt x="f418" y="f363"/>
                </a:cubicBezTo>
                <a:cubicBezTo>
                  <a:pt x="f419" y="f365"/>
                  <a:pt x="f420" y="f367"/>
                  <a:pt x="f421" y="f369"/>
                </a:cubicBezTo>
                <a:cubicBezTo>
                  <a:pt x="f422" y="f371"/>
                  <a:pt x="f423" y="f373"/>
                  <a:pt x="f424" y="f375"/>
                </a:cubicBezTo>
                <a:lnTo>
                  <a:pt x="f425" y="f377"/>
                </a:lnTo>
                <a:cubicBezTo>
                  <a:pt x="f426" y="f379"/>
                  <a:pt x="f427" y="f381"/>
                  <a:pt x="f428" y="f383"/>
                </a:cubicBezTo>
                <a:cubicBezTo>
                  <a:pt x="f429" y="f385"/>
                  <a:pt x="f430" y="f387"/>
                  <a:pt x="f431" y="f389"/>
                </a:cubicBezTo>
                <a:cubicBezTo>
                  <a:pt x="f432" y="f391"/>
                  <a:pt x="f433" y="f393"/>
                  <a:pt x="f434" y="f395"/>
                </a:cubicBezTo>
                <a:cubicBezTo>
                  <a:pt x="f435" y="f397"/>
                  <a:pt x="f436" y="f399"/>
                  <a:pt x="f437" y="f401"/>
                </a:cubicBezTo>
                <a:close/>
                <a:moveTo>
                  <a:pt x="f438" y="f439"/>
                </a:moveTo>
                <a:lnTo>
                  <a:pt x="f440" y="f441"/>
                </a:lnTo>
                <a:lnTo>
                  <a:pt x="f440" y="f442"/>
                </a:lnTo>
                <a:lnTo>
                  <a:pt x="f443" y="f442"/>
                </a:lnTo>
                <a:cubicBezTo>
                  <a:pt x="f444" y="f445"/>
                  <a:pt x="f446" y="f447"/>
                  <a:pt x="f446" y="f448"/>
                </a:cubicBezTo>
                <a:cubicBezTo>
                  <a:pt x="f446" y="f449"/>
                  <a:pt x="f446" y="f450"/>
                  <a:pt x="f446" y="f451"/>
                </a:cubicBezTo>
                <a:cubicBezTo>
                  <a:pt x="f446" y="f452"/>
                  <a:pt x="f444" y="f453"/>
                  <a:pt x="f443" y="f454"/>
                </a:cubicBezTo>
                <a:cubicBezTo>
                  <a:pt x="f455" y="f456"/>
                  <a:pt x="f457" y="f458"/>
                  <a:pt x="f459" y="f460"/>
                </a:cubicBezTo>
                <a:lnTo>
                  <a:pt x="f461" y="f460"/>
                </a:lnTo>
                <a:lnTo>
                  <a:pt x="f461" y="f462"/>
                </a:lnTo>
                <a:lnTo>
                  <a:pt x="f463" y="f462"/>
                </a:lnTo>
                <a:cubicBezTo>
                  <a:pt x="f464" y="f465"/>
                  <a:pt x="f466" y="f467"/>
                  <a:pt x="f468" y="f469"/>
                </a:cubicBezTo>
                <a:cubicBezTo>
                  <a:pt x="f470" y="f471"/>
                  <a:pt x="f472" y="f473"/>
                  <a:pt x="f474" y="f475"/>
                </a:cubicBezTo>
                <a:lnTo>
                  <a:pt x="f476" y="f477"/>
                </a:lnTo>
                <a:cubicBezTo>
                  <a:pt x="f478" y="f479"/>
                  <a:pt x="f480" y="f481"/>
                  <a:pt x="f482" y="f483"/>
                </a:cubicBezTo>
                <a:cubicBezTo>
                  <a:pt x="f484" y="f485"/>
                  <a:pt x="f486" y="f487"/>
                  <a:pt x="f488" y="f489"/>
                </a:cubicBezTo>
                <a:close/>
                <a:moveTo>
                  <a:pt x="f41" y="f490"/>
                </a:moveTo>
                <a:lnTo>
                  <a:pt x="f41" y="f491"/>
                </a:lnTo>
                <a:lnTo>
                  <a:pt x="f92" y="f491"/>
                </a:lnTo>
                <a:cubicBezTo>
                  <a:pt x="f92" y="f492"/>
                  <a:pt x="f493" y="f494"/>
                  <a:pt x="f495" y="f496"/>
                </a:cubicBezTo>
                <a:cubicBezTo>
                  <a:pt x="f497" y="f498"/>
                  <a:pt x="f499" y="f500"/>
                  <a:pt x="f501" y="f502"/>
                </a:cubicBezTo>
                <a:cubicBezTo>
                  <a:pt x="f503" y="f504"/>
                  <a:pt x="f505" y="f506"/>
                  <a:pt x="f507" y="f508"/>
                </a:cubicBezTo>
                <a:cubicBezTo>
                  <a:pt x="f509" y="f510"/>
                  <a:pt x="f511" y="f512"/>
                  <a:pt x="f513" y="f514"/>
                </a:cubicBezTo>
                <a:cubicBezTo>
                  <a:pt x="f515" y="f516"/>
                  <a:pt x="f517" y="f518"/>
                  <a:pt x="f519" y="f520"/>
                </a:cubicBezTo>
                <a:cubicBezTo>
                  <a:pt x="f521" y="f522"/>
                  <a:pt x="f523" y="f524"/>
                  <a:pt x="f523" y="f525"/>
                </a:cubicBezTo>
                <a:lnTo>
                  <a:pt x="f523" y="f526"/>
                </a:lnTo>
                <a:lnTo>
                  <a:pt x="f527" y="f526"/>
                </a:lnTo>
                <a:lnTo>
                  <a:pt x="f527" y="f528"/>
                </a:lnTo>
                <a:cubicBezTo>
                  <a:pt x="f527" y="f529"/>
                  <a:pt x="f530" y="f531"/>
                  <a:pt x="f532" y="f533"/>
                </a:cubicBezTo>
                <a:cubicBezTo>
                  <a:pt x="f534" y="f535"/>
                  <a:pt x="f536" y="f537"/>
                  <a:pt x="f538" y="f539"/>
                </a:cubicBezTo>
                <a:cubicBezTo>
                  <a:pt x="f540" y="f541"/>
                  <a:pt x="f542" y="f543"/>
                  <a:pt x="f544" y="f545"/>
                </a:cubicBezTo>
                <a:cubicBezTo>
                  <a:pt x="f546" y="f547"/>
                  <a:pt x="f548" y="f549"/>
                  <a:pt x="f550" y="f551"/>
                </a:cubicBezTo>
                <a:cubicBezTo>
                  <a:pt x="f552" y="f553"/>
                  <a:pt x="f554" y="f555"/>
                  <a:pt x="f556" y="f557"/>
                </a:cubicBezTo>
                <a:cubicBezTo>
                  <a:pt x="f558" y="f559"/>
                  <a:pt x="f560" y="f561"/>
                  <a:pt x="f562" y="f563"/>
                </a:cubicBezTo>
                <a:cubicBezTo>
                  <a:pt x="f104" y="f564"/>
                  <a:pt x="f565" y="f566"/>
                  <a:pt x="f565" y="f567"/>
                </a:cubicBezTo>
                <a:lnTo>
                  <a:pt x="f565" y="f490"/>
                </a:lnTo>
                <a:close/>
                <a:moveTo>
                  <a:pt x="f568" y="f569"/>
                </a:moveTo>
                <a:lnTo>
                  <a:pt x="f568" y="f570"/>
                </a:lnTo>
                <a:lnTo>
                  <a:pt x="f571" y="f570"/>
                </a:lnTo>
                <a:lnTo>
                  <a:pt x="f572" y="f573"/>
                </a:lnTo>
                <a:cubicBezTo>
                  <a:pt x="f574" y="f573"/>
                  <a:pt x="f575" y="f576"/>
                  <a:pt x="f577" y="f578"/>
                </a:cubicBezTo>
                <a:cubicBezTo>
                  <a:pt x="f579" y="f580"/>
                  <a:pt x="f581" y="f582"/>
                  <a:pt x="f583" y="f582"/>
                </a:cubicBezTo>
                <a:cubicBezTo>
                  <a:pt x="f584" y="f582"/>
                  <a:pt x="f585" y="f586"/>
                  <a:pt x="f587" y="f588"/>
                </a:cubicBezTo>
                <a:cubicBezTo>
                  <a:pt x="f589" y="f590"/>
                  <a:pt x="f180" y="f591"/>
                  <a:pt x="f180" y="f592"/>
                </a:cubicBezTo>
                <a:cubicBezTo>
                  <a:pt x="f180" y="f593"/>
                  <a:pt x="f594" y="f595"/>
                  <a:pt x="f596" y="f597"/>
                </a:cubicBezTo>
                <a:cubicBezTo>
                  <a:pt x="f598" y="f599"/>
                  <a:pt x="f600" y="f601"/>
                  <a:pt x="f602" y="f601"/>
                </a:cubicBezTo>
                <a:lnTo>
                  <a:pt x="f603" y="f601"/>
                </a:lnTo>
                <a:lnTo>
                  <a:pt x="f603" y="f604"/>
                </a:lnTo>
                <a:cubicBezTo>
                  <a:pt x="f605" y="f606"/>
                  <a:pt x="f607" y="f608"/>
                  <a:pt x="f609" y="f608"/>
                </a:cubicBezTo>
                <a:cubicBezTo>
                  <a:pt x="f610" y="f608"/>
                  <a:pt x="f611" y="f608"/>
                  <a:pt x="f612" y="f608"/>
                </a:cubicBezTo>
                <a:cubicBezTo>
                  <a:pt x="f613" y="f608"/>
                  <a:pt x="f614" y="f615"/>
                  <a:pt x="f616" y="f617"/>
                </a:cubicBezTo>
                <a:cubicBezTo>
                  <a:pt x="f618" y="f619"/>
                  <a:pt x="f620" y="f621"/>
                  <a:pt x="f620" y="f622"/>
                </a:cubicBezTo>
                <a:cubicBezTo>
                  <a:pt x="f620" y="f623"/>
                  <a:pt x="f624" y="f625"/>
                  <a:pt x="f626" y="f627"/>
                </a:cubicBezTo>
                <a:cubicBezTo>
                  <a:pt x="f628" y="f629"/>
                  <a:pt x="f630" y="f631"/>
                  <a:pt x="f632" y="f631"/>
                </a:cubicBezTo>
                <a:cubicBezTo>
                  <a:pt x="f633" y="f631"/>
                  <a:pt x="f634" y="f635"/>
                  <a:pt x="f636" y="f637"/>
                </a:cubicBezTo>
                <a:cubicBezTo>
                  <a:pt x="f638" y="f639"/>
                  <a:pt x="f640" y="f641"/>
                  <a:pt x="f642" y="f643"/>
                </a:cubicBezTo>
                <a:lnTo>
                  <a:pt x="f644" y="f569"/>
                </a:lnTo>
                <a:close/>
                <a:moveTo>
                  <a:pt x="f645" y="f646"/>
                </a:moveTo>
                <a:lnTo>
                  <a:pt x="f29" y="f647"/>
                </a:lnTo>
                <a:lnTo>
                  <a:pt x="f29" y="f648"/>
                </a:lnTo>
                <a:lnTo>
                  <a:pt x="f649" y="f648"/>
                </a:lnTo>
                <a:cubicBezTo>
                  <a:pt x="f650" y="f651"/>
                  <a:pt x="f652" y="f653"/>
                  <a:pt x="f652" y="f654"/>
                </a:cubicBezTo>
                <a:cubicBezTo>
                  <a:pt x="f652" y="f655"/>
                  <a:pt x="f652" y="f656"/>
                  <a:pt x="f652" y="f657"/>
                </a:cubicBezTo>
                <a:cubicBezTo>
                  <a:pt x="f652" y="f658"/>
                  <a:pt x="f650" y="f659"/>
                  <a:pt x="f649" y="f660"/>
                </a:cubicBezTo>
                <a:cubicBezTo>
                  <a:pt x="f661" y="f662"/>
                  <a:pt x="f663" y="f664"/>
                  <a:pt x="f665" y="f666"/>
                </a:cubicBezTo>
                <a:lnTo>
                  <a:pt x="f667" y="f666"/>
                </a:lnTo>
                <a:lnTo>
                  <a:pt x="f667" y="f668"/>
                </a:lnTo>
                <a:lnTo>
                  <a:pt x="f669" y="f668"/>
                </a:lnTo>
                <a:cubicBezTo>
                  <a:pt x="f670" y="f671"/>
                  <a:pt x="f672" y="f673"/>
                  <a:pt x="f674" y="f675"/>
                </a:cubicBezTo>
                <a:cubicBezTo>
                  <a:pt x="f676" y="f677"/>
                  <a:pt x="f678" y="f679"/>
                  <a:pt x="f680" y="f681"/>
                </a:cubicBezTo>
                <a:lnTo>
                  <a:pt x="f682" y="f683"/>
                </a:lnTo>
                <a:cubicBezTo>
                  <a:pt x="f684" y="f685"/>
                  <a:pt x="f686" y="f687"/>
                  <a:pt x="f688" y="f689"/>
                </a:cubicBezTo>
                <a:cubicBezTo>
                  <a:pt x="f690" y="f691"/>
                  <a:pt x="f692" y="f693"/>
                  <a:pt x="f694" y="f695"/>
                </a:cubicBezTo>
                <a:close/>
                <a:moveTo>
                  <a:pt x="f122" y="f696"/>
                </a:moveTo>
                <a:lnTo>
                  <a:pt x="f124" y="f697"/>
                </a:lnTo>
                <a:cubicBezTo>
                  <a:pt x="f698" y="f699"/>
                  <a:pt x="f700" y="f701"/>
                  <a:pt x="f702" y="f703"/>
                </a:cubicBezTo>
                <a:cubicBezTo>
                  <a:pt x="f704" y="f705"/>
                  <a:pt x="f706" y="f707"/>
                  <a:pt x="f708" y="f709"/>
                </a:cubicBezTo>
                <a:lnTo>
                  <a:pt x="f710" y="f711"/>
                </a:lnTo>
                <a:cubicBezTo>
                  <a:pt x="f712" y="f713"/>
                  <a:pt x="f714" y="f715"/>
                  <a:pt x="f716" y="f717"/>
                </a:cubicBezTo>
                <a:cubicBezTo>
                  <a:pt x="f718" y="f719"/>
                  <a:pt x="f720" y="f721"/>
                  <a:pt x="f122" y="f696"/>
                </a:cubicBezTo>
                <a:close/>
                <a:moveTo>
                  <a:pt x="f722" y="f723"/>
                </a:moveTo>
                <a:cubicBezTo>
                  <a:pt x="f724" y="f725"/>
                  <a:pt x="f726" y="f727"/>
                  <a:pt x="f728" y="f729"/>
                </a:cubicBezTo>
                <a:cubicBezTo>
                  <a:pt x="f730" y="f731"/>
                  <a:pt x="f732" y="f733"/>
                  <a:pt x="f708" y="f734"/>
                </a:cubicBezTo>
                <a:lnTo>
                  <a:pt x="f735" y="f736"/>
                </a:lnTo>
                <a:cubicBezTo>
                  <a:pt x="f737" y="f738"/>
                  <a:pt x="f739" y="f740"/>
                  <a:pt x="f741" y="f742"/>
                </a:cubicBezTo>
                <a:cubicBezTo>
                  <a:pt x="f743" y="f744"/>
                  <a:pt x="f745" y="f746"/>
                  <a:pt x="f747" y="f748"/>
                </a:cubicBezTo>
                <a:cubicBezTo>
                  <a:pt x="f749" y="f750"/>
                  <a:pt x="f751" y="f752"/>
                  <a:pt x="f753" y="f754"/>
                </a:cubicBezTo>
                <a:cubicBezTo>
                  <a:pt x="f755" y="f756"/>
                  <a:pt x="f757" y="f758"/>
                  <a:pt x="f759" y="f760"/>
                </a:cubicBezTo>
                <a:close/>
                <a:moveTo>
                  <a:pt x="f761" y="f762"/>
                </a:moveTo>
                <a:cubicBezTo>
                  <a:pt x="f763" y="f764"/>
                  <a:pt x="f765" y="f766"/>
                  <a:pt x="f767" y="f768"/>
                </a:cubicBezTo>
                <a:cubicBezTo>
                  <a:pt x="f769" y="f770"/>
                  <a:pt x="f771" y="f772"/>
                  <a:pt x="f208" y="f773"/>
                </a:cubicBezTo>
                <a:lnTo>
                  <a:pt x="f774" y="f775"/>
                </a:lnTo>
                <a:cubicBezTo>
                  <a:pt x="f776" y="f777"/>
                  <a:pt x="f778" y="f779"/>
                  <a:pt x="f780" y="f781"/>
                </a:cubicBezTo>
                <a:lnTo>
                  <a:pt x="f782" y="f781"/>
                </a:lnTo>
                <a:cubicBezTo>
                  <a:pt x="f783" y="f784"/>
                  <a:pt x="f785" y="f786"/>
                  <a:pt x="f787" y="f788"/>
                </a:cubicBezTo>
                <a:lnTo>
                  <a:pt x="f789" y="f790"/>
                </a:lnTo>
                <a:cubicBezTo>
                  <a:pt x="f791" y="f792"/>
                  <a:pt x="f793" y="f794"/>
                  <a:pt x="f795" y="f796"/>
                </a:cubicBezTo>
                <a:cubicBezTo>
                  <a:pt x="f797" y="f798"/>
                  <a:pt x="f799" y="f800"/>
                  <a:pt x="f801" y="f802"/>
                </a:cubicBezTo>
                <a:lnTo>
                  <a:pt x="f803" y="f804"/>
                </a:lnTo>
                <a:lnTo>
                  <a:pt x="f805" y="f806"/>
                </a:lnTo>
                <a:cubicBezTo>
                  <a:pt x="f807" y="f808"/>
                  <a:pt x="f809" y="f810"/>
                  <a:pt x="f811" y="f812"/>
                </a:cubicBezTo>
                <a:cubicBezTo>
                  <a:pt x="f813" y="f814"/>
                  <a:pt x="f815" y="f816"/>
                  <a:pt x="f817" y="f818"/>
                </a:cubicBezTo>
                <a:close/>
                <a:moveTo>
                  <a:pt x="f274" y="f819"/>
                </a:moveTo>
                <a:lnTo>
                  <a:pt x="f276" y="f820"/>
                </a:lnTo>
                <a:cubicBezTo>
                  <a:pt x="f821" y="f822"/>
                  <a:pt x="f823" y="f824"/>
                  <a:pt x="f825" y="f826"/>
                </a:cubicBezTo>
                <a:cubicBezTo>
                  <a:pt x="f827" y="f828"/>
                  <a:pt x="f829" y="f830"/>
                  <a:pt x="f831" y="f832"/>
                </a:cubicBezTo>
                <a:lnTo>
                  <a:pt x="f833" y="f834"/>
                </a:lnTo>
                <a:cubicBezTo>
                  <a:pt x="f835" y="f836"/>
                  <a:pt x="f837" y="f838"/>
                  <a:pt x="f839" y="f840"/>
                </a:cubicBezTo>
                <a:cubicBezTo>
                  <a:pt x="f841" y="f842"/>
                  <a:pt x="f843" y="f844"/>
                  <a:pt x="f274" y="f819"/>
                </a:cubicBezTo>
                <a:close/>
                <a:moveTo>
                  <a:pt x="f845" y="f846"/>
                </a:moveTo>
                <a:cubicBezTo>
                  <a:pt x="f847" y="f848"/>
                  <a:pt x="f849" y="f850"/>
                  <a:pt x="f851" y="f852"/>
                </a:cubicBezTo>
                <a:cubicBezTo>
                  <a:pt x="f853" y="f854"/>
                  <a:pt x="f855" y="f856"/>
                  <a:pt x="f831" y="f857"/>
                </a:cubicBezTo>
                <a:lnTo>
                  <a:pt x="f858" y="f859"/>
                </a:lnTo>
                <a:cubicBezTo>
                  <a:pt x="f860" y="f861"/>
                  <a:pt x="f862" y="f863"/>
                  <a:pt x="f864" y="f865"/>
                </a:cubicBezTo>
                <a:cubicBezTo>
                  <a:pt x="f866" y="f867"/>
                  <a:pt x="f868" y="f869"/>
                  <a:pt x="f870" y="f871"/>
                </a:cubicBezTo>
                <a:cubicBezTo>
                  <a:pt x="f872" y="f873"/>
                  <a:pt x="f874" y="f875"/>
                  <a:pt x="f876" y="f877"/>
                </a:cubicBezTo>
                <a:cubicBezTo>
                  <a:pt x="f878" y="f879"/>
                  <a:pt x="f880" y="f881"/>
                  <a:pt x="f882" y="f883"/>
                </a:cubicBezTo>
                <a:close/>
                <a:moveTo>
                  <a:pt x="f346" y="f884"/>
                </a:moveTo>
                <a:lnTo>
                  <a:pt x="f348" y="f885"/>
                </a:lnTo>
                <a:cubicBezTo>
                  <a:pt x="f886" y="f887"/>
                  <a:pt x="f888" y="f889"/>
                  <a:pt x="f890" y="f891"/>
                </a:cubicBezTo>
                <a:cubicBezTo>
                  <a:pt x="f892" y="f893"/>
                  <a:pt x="f894" y="f895"/>
                  <a:pt x="f896" y="f897"/>
                </a:cubicBezTo>
                <a:lnTo>
                  <a:pt x="f898" y="f899"/>
                </a:lnTo>
                <a:cubicBezTo>
                  <a:pt x="f900" y="f901"/>
                  <a:pt x="f902" y="f903"/>
                  <a:pt x="f904" y="f905"/>
                </a:cubicBezTo>
                <a:cubicBezTo>
                  <a:pt x="f906" y="f907"/>
                  <a:pt x="f908" y="f909"/>
                  <a:pt x="f346" y="f884"/>
                </a:cubicBezTo>
                <a:close/>
                <a:moveTo>
                  <a:pt x="f410" y="f884"/>
                </a:moveTo>
                <a:lnTo>
                  <a:pt x="f411" y="f885"/>
                </a:lnTo>
                <a:cubicBezTo>
                  <a:pt x="f910" y="f887"/>
                  <a:pt x="f911" y="f889"/>
                  <a:pt x="f912" y="f891"/>
                </a:cubicBezTo>
                <a:cubicBezTo>
                  <a:pt x="f913" y="f893"/>
                  <a:pt x="f914" y="f895"/>
                  <a:pt x="f915" y="f897"/>
                </a:cubicBezTo>
                <a:lnTo>
                  <a:pt x="f916" y="f899"/>
                </a:lnTo>
                <a:cubicBezTo>
                  <a:pt x="f917" y="f901"/>
                  <a:pt x="f918" y="f903"/>
                  <a:pt x="f919" y="f905"/>
                </a:cubicBezTo>
                <a:cubicBezTo>
                  <a:pt x="f920" y="f907"/>
                  <a:pt x="f921" y="f909"/>
                  <a:pt x="f410" y="f884"/>
                </a:cubicBezTo>
                <a:close/>
                <a:moveTo>
                  <a:pt x="f922" y="f923"/>
                </a:moveTo>
                <a:cubicBezTo>
                  <a:pt x="f924" y="f925"/>
                  <a:pt x="f926" y="f927"/>
                  <a:pt x="f928" y="f929"/>
                </a:cubicBezTo>
                <a:cubicBezTo>
                  <a:pt x="f930" y="f931"/>
                  <a:pt x="f932" y="f933"/>
                  <a:pt x="f896" y="f934"/>
                </a:cubicBezTo>
                <a:lnTo>
                  <a:pt x="f935" y="f936"/>
                </a:lnTo>
                <a:cubicBezTo>
                  <a:pt x="f937" y="f938"/>
                  <a:pt x="f939" y="f940"/>
                  <a:pt x="f941" y="f942"/>
                </a:cubicBezTo>
                <a:cubicBezTo>
                  <a:pt x="f943" y="f944"/>
                  <a:pt x="f945" y="f946"/>
                  <a:pt x="f947" y="f948"/>
                </a:cubicBezTo>
                <a:cubicBezTo>
                  <a:pt x="f949" y="f950"/>
                  <a:pt x="f951" y="f952"/>
                  <a:pt x="f953" y="f954"/>
                </a:cubicBezTo>
                <a:cubicBezTo>
                  <a:pt x="f955" y="f956"/>
                  <a:pt x="f957" y="f958"/>
                  <a:pt x="f959" y="f960"/>
                </a:cubicBezTo>
                <a:close/>
                <a:moveTo>
                  <a:pt x="f961" y="f923"/>
                </a:moveTo>
                <a:cubicBezTo>
                  <a:pt x="f962" y="f925"/>
                  <a:pt x="f963" y="f927"/>
                  <a:pt x="f964" y="f929"/>
                </a:cubicBezTo>
                <a:cubicBezTo>
                  <a:pt x="f965" y="f931"/>
                  <a:pt x="f966" y="f933"/>
                  <a:pt x="f915" y="f934"/>
                </a:cubicBezTo>
                <a:lnTo>
                  <a:pt x="f967" y="f936"/>
                </a:lnTo>
                <a:cubicBezTo>
                  <a:pt x="f968" y="f938"/>
                  <a:pt x="f969" y="f940"/>
                  <a:pt x="f970" y="f942"/>
                </a:cubicBezTo>
                <a:cubicBezTo>
                  <a:pt x="f971" y="f944"/>
                  <a:pt x="f972" y="f946"/>
                  <a:pt x="f973" y="f948"/>
                </a:cubicBezTo>
                <a:cubicBezTo>
                  <a:pt x="f974" y="f950"/>
                  <a:pt x="f975" y="f952"/>
                  <a:pt x="f976" y="f954"/>
                </a:cubicBezTo>
                <a:cubicBezTo>
                  <a:pt x="f977" y="f956"/>
                  <a:pt x="f978" y="f958"/>
                  <a:pt x="f979" y="f960"/>
                </a:cubicBezTo>
                <a:close/>
                <a:moveTo>
                  <a:pt x="f980" y="f981"/>
                </a:moveTo>
                <a:cubicBezTo>
                  <a:pt x="f982" y="f983"/>
                  <a:pt x="f984" y="f985"/>
                  <a:pt x="f986" y="f987"/>
                </a:cubicBezTo>
                <a:cubicBezTo>
                  <a:pt x="f988" y="f989"/>
                  <a:pt x="f990" y="f991"/>
                  <a:pt x="f440" y="f992"/>
                </a:cubicBezTo>
                <a:lnTo>
                  <a:pt x="f993" y="f994"/>
                </a:lnTo>
                <a:cubicBezTo>
                  <a:pt x="f995" y="f996"/>
                  <a:pt x="f997" y="f998"/>
                  <a:pt x="f999" y="f1000"/>
                </a:cubicBezTo>
                <a:lnTo>
                  <a:pt x="f1001" y="f1000"/>
                </a:lnTo>
                <a:cubicBezTo>
                  <a:pt x="f1002" y="f1003"/>
                  <a:pt x="f1004" y="f1005"/>
                  <a:pt x="f1006" y="f1007"/>
                </a:cubicBezTo>
                <a:lnTo>
                  <a:pt x="f1008" y="f1009"/>
                </a:lnTo>
                <a:cubicBezTo>
                  <a:pt x="f1010" y="f1011"/>
                  <a:pt x="f1012" y="f1013"/>
                  <a:pt x="f1014" y="f1015"/>
                </a:cubicBezTo>
                <a:cubicBezTo>
                  <a:pt x="f1016" y="f1017"/>
                  <a:pt x="f1018" y="f1019"/>
                  <a:pt x="f1020" y="f1021"/>
                </a:cubicBezTo>
                <a:lnTo>
                  <a:pt x="f1022" y="f1023"/>
                </a:lnTo>
                <a:lnTo>
                  <a:pt x="f1024" y="f1025"/>
                </a:lnTo>
                <a:cubicBezTo>
                  <a:pt x="f1026" y="f1027"/>
                  <a:pt x="f1028" y="f1029"/>
                  <a:pt x="f1030" y="f1031"/>
                </a:cubicBezTo>
                <a:cubicBezTo>
                  <a:pt x="f1032" y="f1033"/>
                  <a:pt x="f1034" y="f1035"/>
                  <a:pt x="f1036" y="f1037"/>
                </a:cubicBezTo>
                <a:close/>
                <a:moveTo>
                  <a:pt x="f1038" y="f1039"/>
                </a:moveTo>
                <a:lnTo>
                  <a:pt x="f41" y="f1040"/>
                </a:lnTo>
                <a:lnTo>
                  <a:pt x="f41" y="f1041"/>
                </a:lnTo>
                <a:lnTo>
                  <a:pt x="f1042" y="f1041"/>
                </a:lnTo>
                <a:lnTo>
                  <a:pt x="f1042" y="f1043"/>
                </a:lnTo>
                <a:lnTo>
                  <a:pt x="f1044" y="f1043"/>
                </a:lnTo>
                <a:lnTo>
                  <a:pt x="f1044" y="f1045"/>
                </a:lnTo>
                <a:lnTo>
                  <a:pt x="f1042" y="f1045"/>
                </a:lnTo>
                <a:lnTo>
                  <a:pt x="f1042" y="f1046"/>
                </a:lnTo>
                <a:lnTo>
                  <a:pt x="f1047" y="f1046"/>
                </a:lnTo>
                <a:lnTo>
                  <a:pt x="f1048" y="f1039"/>
                </a:lnTo>
                <a:close/>
                <a:moveTo>
                  <a:pt x="f124" y="f1049"/>
                </a:moveTo>
                <a:lnTo>
                  <a:pt x="f124" y="f1050"/>
                </a:lnTo>
                <a:lnTo>
                  <a:pt x="f747" y="f1050"/>
                </a:lnTo>
                <a:cubicBezTo>
                  <a:pt x="f747" y="f1051"/>
                  <a:pt x="f1052" y="f1053"/>
                  <a:pt x="f1054" y="f1055"/>
                </a:cubicBezTo>
                <a:cubicBezTo>
                  <a:pt x="f1056" y="f1057"/>
                  <a:pt x="f1058" y="f1059"/>
                  <a:pt x="f1060" y="f1061"/>
                </a:cubicBezTo>
                <a:cubicBezTo>
                  <a:pt x="f1062" y="f1063"/>
                  <a:pt x="f1064" y="f1065"/>
                  <a:pt x="f1066" y="f1067"/>
                </a:cubicBezTo>
                <a:cubicBezTo>
                  <a:pt x="f1068" y="f1069"/>
                  <a:pt x="f1070" y="f1071"/>
                  <a:pt x="f1072" y="f1073"/>
                </a:cubicBezTo>
                <a:cubicBezTo>
                  <a:pt x="f1074" y="f1075"/>
                  <a:pt x="f1076" y="f1077"/>
                  <a:pt x="f1078" y="f1079"/>
                </a:cubicBezTo>
                <a:cubicBezTo>
                  <a:pt x="f1080" y="f1081"/>
                  <a:pt x="f1082" y="f1083"/>
                  <a:pt x="f1082" y="f1084"/>
                </a:cubicBezTo>
                <a:lnTo>
                  <a:pt x="f1082" y="f1085"/>
                </a:lnTo>
                <a:lnTo>
                  <a:pt x="f1086" y="f1085"/>
                </a:lnTo>
                <a:lnTo>
                  <a:pt x="f1086" y="f1087"/>
                </a:lnTo>
                <a:cubicBezTo>
                  <a:pt x="f1086" y="f1088"/>
                  <a:pt x="f1089" y="f1090"/>
                  <a:pt x="f1091" y="f1092"/>
                </a:cubicBezTo>
                <a:cubicBezTo>
                  <a:pt x="f1093" y="f1094"/>
                  <a:pt x="f1095" y="f1096"/>
                  <a:pt x="f1097" y="f1098"/>
                </a:cubicBezTo>
                <a:cubicBezTo>
                  <a:pt x="f1099" y="f1100"/>
                  <a:pt x="f1101" y="f1102"/>
                  <a:pt x="f1103" y="f1104"/>
                </a:cubicBezTo>
                <a:cubicBezTo>
                  <a:pt x="f1105" y="f1106"/>
                  <a:pt x="f1107" y="f1108"/>
                  <a:pt x="f1109" y="f1110"/>
                </a:cubicBezTo>
                <a:cubicBezTo>
                  <a:pt x="f1111" y="f1112"/>
                  <a:pt x="f1113" y="f1114"/>
                  <a:pt x="f1115" y="f1116"/>
                </a:cubicBezTo>
                <a:cubicBezTo>
                  <a:pt x="f1117" y="f1118"/>
                  <a:pt x="f1119" y="f1120"/>
                  <a:pt x="f1121" y="f1122"/>
                </a:cubicBezTo>
                <a:cubicBezTo>
                  <a:pt x="f759" y="f1123"/>
                  <a:pt x="f1124" y="f1125"/>
                  <a:pt x="f1124" y="f1126"/>
                </a:cubicBezTo>
                <a:lnTo>
                  <a:pt x="f1124" y="f1049"/>
                </a:lnTo>
                <a:close/>
                <a:moveTo>
                  <a:pt x="f1127" y="f1128"/>
                </a:moveTo>
                <a:lnTo>
                  <a:pt x="f180" y="f1129"/>
                </a:lnTo>
                <a:lnTo>
                  <a:pt x="f180" y="f1130"/>
                </a:lnTo>
                <a:lnTo>
                  <a:pt x="f1131" y="f1130"/>
                </a:lnTo>
                <a:lnTo>
                  <a:pt x="f1131" y="f1085"/>
                </a:lnTo>
                <a:lnTo>
                  <a:pt x="f1132" y="f1085"/>
                </a:lnTo>
                <a:lnTo>
                  <a:pt x="f1132" y="f1133"/>
                </a:lnTo>
                <a:lnTo>
                  <a:pt x="f1131" y="f1133"/>
                </a:lnTo>
                <a:lnTo>
                  <a:pt x="f1131" y="f1134"/>
                </a:lnTo>
                <a:lnTo>
                  <a:pt x="f1135" y="f1134"/>
                </a:lnTo>
                <a:lnTo>
                  <a:pt x="f1136" y="f1128"/>
                </a:lnTo>
                <a:close/>
                <a:moveTo>
                  <a:pt x="f229" y="f1137"/>
                </a:moveTo>
                <a:lnTo>
                  <a:pt x="f229" y="f1138"/>
                </a:lnTo>
                <a:lnTo>
                  <a:pt x="f1139" y="f1138"/>
                </a:lnTo>
                <a:lnTo>
                  <a:pt x="f1140" y="f1141"/>
                </a:lnTo>
                <a:cubicBezTo>
                  <a:pt x="f1142" y="f1141"/>
                  <a:pt x="f1143" y="f1144"/>
                  <a:pt x="f1145" y="f1146"/>
                </a:cubicBezTo>
                <a:cubicBezTo>
                  <a:pt x="f1147" y="f1148"/>
                  <a:pt x="f1149" y="f1150"/>
                  <a:pt x="f1151" y="f1150"/>
                </a:cubicBezTo>
                <a:cubicBezTo>
                  <a:pt x="f1152" y="f1150"/>
                  <a:pt x="f1153" y="f1154"/>
                  <a:pt x="f1155" y="f1156"/>
                </a:cubicBezTo>
                <a:cubicBezTo>
                  <a:pt x="f1157" y="f1158"/>
                  <a:pt x="f208" y="f1159"/>
                  <a:pt x="f208" y="f1160"/>
                </a:cubicBezTo>
                <a:cubicBezTo>
                  <a:pt x="f208" y="f1161"/>
                  <a:pt x="f1162" y="f1163"/>
                  <a:pt x="f1164" y="f1165"/>
                </a:cubicBezTo>
                <a:cubicBezTo>
                  <a:pt x="f778" y="f1166"/>
                  <a:pt x="f1167" y="f1168"/>
                  <a:pt x="f1169" y="f1168"/>
                </a:cubicBezTo>
                <a:lnTo>
                  <a:pt x="f1170" y="f1168"/>
                </a:lnTo>
                <a:lnTo>
                  <a:pt x="f1170" y="f1171"/>
                </a:lnTo>
                <a:cubicBezTo>
                  <a:pt x="f1172" y="f1173"/>
                  <a:pt x="f1174" y="f1175"/>
                  <a:pt x="f1176" y="f1175"/>
                </a:cubicBezTo>
                <a:cubicBezTo>
                  <a:pt x="f1177" y="f1175"/>
                  <a:pt x="f1178" y="f1175"/>
                  <a:pt x="f1179" y="f1175"/>
                </a:cubicBezTo>
                <a:cubicBezTo>
                  <a:pt x="f1180" y="f1175"/>
                  <a:pt x="f1181" y="f1182"/>
                  <a:pt x="f1183" y="f1184"/>
                </a:cubicBezTo>
                <a:cubicBezTo>
                  <a:pt x="f1185" y="f1186"/>
                  <a:pt x="f244" y="f1187"/>
                  <a:pt x="f244" y="f1188"/>
                </a:cubicBezTo>
                <a:cubicBezTo>
                  <a:pt x="f244" y="f1189"/>
                  <a:pt x="f1190" y="f1191"/>
                  <a:pt x="f1192" y="f1193"/>
                </a:cubicBezTo>
                <a:cubicBezTo>
                  <a:pt x="f1194" y="f1195"/>
                  <a:pt x="f1196" y="f1197"/>
                  <a:pt x="f1198" y="f1197"/>
                </a:cubicBezTo>
                <a:cubicBezTo>
                  <a:pt x="f1199" y="f1197"/>
                  <a:pt x="f1200" y="f1201"/>
                  <a:pt x="f227" y="f1202"/>
                </a:cubicBezTo>
                <a:cubicBezTo>
                  <a:pt x="f1203" y="f1204"/>
                  <a:pt x="f1205" y="f1206"/>
                  <a:pt x="f1207" y="f1208"/>
                </a:cubicBezTo>
                <a:lnTo>
                  <a:pt x="f1209" y="f1137"/>
                </a:lnTo>
                <a:close/>
                <a:moveTo>
                  <a:pt x="f1210" y="f1211"/>
                </a:moveTo>
                <a:lnTo>
                  <a:pt x="f1212" y="f1213"/>
                </a:lnTo>
                <a:lnTo>
                  <a:pt x="f1214" y="f1215"/>
                </a:lnTo>
                <a:lnTo>
                  <a:pt x="f1216" y="f1217"/>
                </a:lnTo>
                <a:cubicBezTo>
                  <a:pt x="f1218" y="f1219"/>
                  <a:pt x="f1220" y="f1221"/>
                  <a:pt x="f1222" y="f1223"/>
                </a:cubicBezTo>
                <a:cubicBezTo>
                  <a:pt x="f1224" y="f1225"/>
                  <a:pt x="f1226" y="f1227"/>
                  <a:pt x="f1228" y="f1229"/>
                </a:cubicBezTo>
                <a:lnTo>
                  <a:pt x="f1230" y="f1231"/>
                </a:ln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1255"/>
                </a:cubicBezTo>
                <a:lnTo>
                  <a:pt x="f1256" y="f1257"/>
                </a:lnTo>
                <a:cubicBezTo>
                  <a:pt x="f1258" y="f1259"/>
                  <a:pt x="f1260" y="f1261"/>
                  <a:pt x="f1262" y="f1263"/>
                </a:cubicBezTo>
                <a:cubicBezTo>
                  <a:pt x="f1264" y="f1265"/>
                  <a:pt x="f1266" y="f1267"/>
                  <a:pt x="f1268" y="f1269"/>
                </a:cubicBezTo>
                <a:cubicBezTo>
                  <a:pt x="f1270" y="f1271"/>
                  <a:pt x="f1272" y="f1273"/>
                  <a:pt x="f1274" y="f1275"/>
                </a:cubicBezTo>
                <a:cubicBezTo>
                  <a:pt x="f1276" y="f1277"/>
                  <a:pt x="f1278" y="f1279"/>
                  <a:pt x="f1280" y="f1281"/>
                </a:cubicBezTo>
                <a:close/>
                <a:moveTo>
                  <a:pt x="f1282" y="f1211"/>
                </a:moveTo>
                <a:lnTo>
                  <a:pt x="f1283" y="f1213"/>
                </a:lnTo>
                <a:lnTo>
                  <a:pt x="f1284" y="f1215"/>
                </a:lnTo>
                <a:lnTo>
                  <a:pt x="f1285" y="f1217"/>
                </a:lnTo>
                <a:cubicBezTo>
                  <a:pt x="f1286" y="f1219"/>
                  <a:pt x="f1287" y="f1221"/>
                  <a:pt x="f1288" y="f1223"/>
                </a:cubicBezTo>
                <a:cubicBezTo>
                  <a:pt x="f1289" y="f1225"/>
                  <a:pt x="f1290" y="f1227"/>
                  <a:pt x="f1291" y="f1229"/>
                </a:cubicBezTo>
                <a:lnTo>
                  <a:pt x="f1292" y="f1231"/>
                </a:lnTo>
                <a:cubicBezTo>
                  <a:pt x="f1293" y="f1233"/>
                  <a:pt x="f1294" y="f1235"/>
                  <a:pt x="f1295" y="f1237"/>
                </a:cubicBezTo>
                <a:cubicBezTo>
                  <a:pt x="f1296" y="f1239"/>
                  <a:pt x="f1297" y="f1241"/>
                  <a:pt x="f1298" y="f1243"/>
                </a:cubicBezTo>
                <a:cubicBezTo>
                  <a:pt x="f1299" y="f1245"/>
                  <a:pt x="f1300" y="f1247"/>
                  <a:pt x="f1301" y="f1249"/>
                </a:cubicBezTo>
                <a:cubicBezTo>
                  <a:pt x="f1302" y="f1251"/>
                  <a:pt x="f1303" y="f1253"/>
                  <a:pt x="f1304" y="f1255"/>
                </a:cubicBezTo>
                <a:lnTo>
                  <a:pt x="f1305" y="f1257"/>
                </a:lnTo>
                <a:cubicBezTo>
                  <a:pt x="f1306" y="f1259"/>
                  <a:pt x="f1307" y="f1261"/>
                  <a:pt x="f1308" y="f1263"/>
                </a:cubicBezTo>
                <a:cubicBezTo>
                  <a:pt x="f1309" y="f1265"/>
                  <a:pt x="f1310" y="f1267"/>
                  <a:pt x="f1311" y="f1269"/>
                </a:cubicBezTo>
                <a:cubicBezTo>
                  <a:pt x="f1312" y="f1271"/>
                  <a:pt x="f1313" y="f1273"/>
                  <a:pt x="f1314" y="f1275"/>
                </a:cubicBezTo>
                <a:cubicBezTo>
                  <a:pt x="f1315" y="f1277"/>
                  <a:pt x="f1316" y="f1279"/>
                  <a:pt x="f1317" y="f1281"/>
                </a:cubicBezTo>
                <a:close/>
                <a:moveTo>
                  <a:pt x="f1318" y="f1211"/>
                </a:moveTo>
                <a:lnTo>
                  <a:pt x="f1319" y="f1213"/>
                </a:lnTo>
                <a:lnTo>
                  <a:pt x="f1320" y="f1215"/>
                </a:lnTo>
                <a:lnTo>
                  <a:pt x="f1321" y="f1217"/>
                </a:lnTo>
                <a:cubicBezTo>
                  <a:pt x="f1322" y="f1219"/>
                  <a:pt x="f1323" y="f1221"/>
                  <a:pt x="f1324" y="f1223"/>
                </a:cubicBezTo>
                <a:cubicBezTo>
                  <a:pt x="f1325" y="f1225"/>
                  <a:pt x="f1326" y="f1227"/>
                  <a:pt x="f1327" y="f1229"/>
                </a:cubicBezTo>
                <a:lnTo>
                  <a:pt x="f1328" y="f1231"/>
                </a:lnTo>
                <a:cubicBezTo>
                  <a:pt x="f1329" y="f1233"/>
                  <a:pt x="f1330" y="f1235"/>
                  <a:pt x="f1331" y="f1237"/>
                </a:cubicBezTo>
                <a:cubicBezTo>
                  <a:pt x="f1332" y="f1239"/>
                  <a:pt x="f1333" y="f1241"/>
                  <a:pt x="f1334" y="f1243"/>
                </a:cubicBezTo>
                <a:cubicBezTo>
                  <a:pt x="f1335" y="f1245"/>
                  <a:pt x="f1336" y="f1247"/>
                  <a:pt x="f1337" y="f1249"/>
                </a:cubicBezTo>
                <a:cubicBezTo>
                  <a:pt x="f1338" y="f1251"/>
                  <a:pt x="f1339" y="f1253"/>
                  <a:pt x="f1340" y="f1255"/>
                </a:cubicBezTo>
                <a:lnTo>
                  <a:pt x="f1341" y="f1257"/>
                </a:lnTo>
                <a:cubicBezTo>
                  <a:pt x="f1342" y="f1259"/>
                  <a:pt x="f1343" y="f1261"/>
                  <a:pt x="f1344" y="f1263"/>
                </a:cubicBezTo>
                <a:cubicBezTo>
                  <a:pt x="f1345" y="f1265"/>
                  <a:pt x="f1346" y="f1267"/>
                  <a:pt x="f1347" y="f1269"/>
                </a:cubicBezTo>
                <a:cubicBezTo>
                  <a:pt x="f1348" y="f1271"/>
                  <a:pt x="f1349" y="f1273"/>
                  <a:pt x="f1350" y="f1275"/>
                </a:cubicBezTo>
                <a:cubicBezTo>
                  <a:pt x="f1351" y="f1277"/>
                  <a:pt x="f1352" y="f1279"/>
                  <a:pt x="f1353" y="f1281"/>
                </a:cubicBezTo>
                <a:close/>
                <a:moveTo>
                  <a:pt x="f1354" y="f1355"/>
                </a:moveTo>
                <a:cubicBezTo>
                  <a:pt x="f1356" y="f1357"/>
                  <a:pt x="f1358" y="f1359"/>
                  <a:pt x="f1360" y="f1361"/>
                </a:cubicBezTo>
                <a:cubicBezTo>
                  <a:pt x="f1362" y="f1363"/>
                  <a:pt x="f1364" y="f1365"/>
                  <a:pt x="f29" y="f1366"/>
                </a:cubicBezTo>
                <a:lnTo>
                  <a:pt x="f1367" y="f1368"/>
                </a:lnTo>
                <a:cubicBezTo>
                  <a:pt x="f1369" y="f1370"/>
                  <a:pt x="f1371" y="f1372"/>
                  <a:pt x="f1373" y="f1374"/>
                </a:cubicBezTo>
                <a:lnTo>
                  <a:pt x="f1375" y="f1374"/>
                </a:lnTo>
                <a:cubicBezTo>
                  <a:pt x="f1376" y="f1377"/>
                  <a:pt x="f1378" y="f1379"/>
                  <a:pt x="f1380" y="f1381"/>
                </a:cubicBezTo>
                <a:lnTo>
                  <a:pt x="f1382" y="f1383"/>
                </a:lnTo>
                <a:cubicBezTo>
                  <a:pt x="f1384" y="f1385"/>
                  <a:pt x="f1386" y="f1387"/>
                  <a:pt x="f1388" y="f1389"/>
                </a:cubicBezTo>
                <a:cubicBezTo>
                  <a:pt x="f1390" y="f1391"/>
                  <a:pt x="f1392" y="f1393"/>
                  <a:pt x="f1394" y="f1395"/>
                </a:cubicBezTo>
                <a:lnTo>
                  <a:pt x="f1396" y="f1397"/>
                </a:lnTo>
                <a:lnTo>
                  <a:pt x="f27" y="f1398"/>
                </a:lnTo>
                <a:cubicBezTo>
                  <a:pt x="f1399" y="f1400"/>
                  <a:pt x="f1401" y="f1402"/>
                  <a:pt x="f1403" y="f1404"/>
                </a:cubicBezTo>
                <a:cubicBezTo>
                  <a:pt x="f1405" y="f1406"/>
                  <a:pt x="f1407" y="f1408"/>
                  <a:pt x="f1409" y="f1410"/>
                </a:cubicBezTo>
                <a:close/>
                <a:moveTo>
                  <a:pt x="f276" y="f1411"/>
                </a:moveTo>
                <a:lnTo>
                  <a:pt x="f276" y="f1412"/>
                </a:lnTo>
                <a:lnTo>
                  <a:pt x="f870" y="f1412"/>
                </a:lnTo>
                <a:cubicBezTo>
                  <a:pt x="f870"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4" y="f1446"/>
                </a:cubicBezTo>
                <a:lnTo>
                  <a:pt x="f1444" y="f1447"/>
                </a:lnTo>
                <a:lnTo>
                  <a:pt x="f1448" y="f1447"/>
                </a:lnTo>
                <a:lnTo>
                  <a:pt x="f1448" y="f1449"/>
                </a:lnTo>
                <a:cubicBezTo>
                  <a:pt x="f1448" y="f1450"/>
                  <a:pt x="f1451" y="f1452"/>
                  <a:pt x="f1453" y="f1454"/>
                </a:cubicBezTo>
                <a:cubicBezTo>
                  <a:pt x="f1455" y="f1456"/>
                  <a:pt x="f1457" y="f1458"/>
                  <a:pt x="f1459" y="f1460"/>
                </a:cubicBezTo>
                <a:cubicBezTo>
                  <a:pt x="f1461" y="f1462"/>
                  <a:pt x="f1463" y="f1464"/>
                  <a:pt x="f1465" y="f1466"/>
                </a:cubicBezTo>
                <a:cubicBezTo>
                  <a:pt x="f1467" y="f1468"/>
                  <a:pt x="f1469" y="f1470"/>
                  <a:pt x="f1471" y="f1472"/>
                </a:cubicBezTo>
                <a:cubicBezTo>
                  <a:pt x="f1473" y="f1474"/>
                  <a:pt x="f1475" y="f1476"/>
                  <a:pt x="f1477" y="f1478"/>
                </a:cubicBezTo>
                <a:cubicBezTo>
                  <a:pt x="f1479" y="f1480"/>
                  <a:pt x="f1481" y="f1482"/>
                  <a:pt x="f1483" y="f1484"/>
                </a:cubicBezTo>
                <a:cubicBezTo>
                  <a:pt x="f882" y="f1485"/>
                  <a:pt x="f1486" y="f1487"/>
                  <a:pt x="f1486" y="f1488"/>
                </a:cubicBezTo>
                <a:lnTo>
                  <a:pt x="f1486" y="f1411"/>
                </a:lnTo>
                <a:close/>
                <a:moveTo>
                  <a:pt x="f348" y="f1489"/>
                </a:moveTo>
                <a:lnTo>
                  <a:pt x="f348" y="f1490"/>
                </a:lnTo>
                <a:lnTo>
                  <a:pt x="f947" y="f1490"/>
                </a:lnTo>
                <a:cubicBezTo>
                  <a:pt x="f947"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2" y="f1524"/>
                </a:cubicBezTo>
                <a:lnTo>
                  <a:pt x="f1522" y="f1525"/>
                </a:lnTo>
                <a:lnTo>
                  <a:pt x="f1526" y="f1525"/>
                </a:lnTo>
                <a:lnTo>
                  <a:pt x="f1526" y="f1527"/>
                </a:lnTo>
                <a:cubicBezTo>
                  <a:pt x="f1526" y="f1528"/>
                  <a:pt x="f1529" y="f1530"/>
                  <a:pt x="f1531" y="f1532"/>
                </a:cubicBezTo>
                <a:cubicBezTo>
                  <a:pt x="f1533" y="f1534"/>
                  <a:pt x="f1535" y="f1536"/>
                  <a:pt x="f1537" y="f1538"/>
                </a:cubicBezTo>
                <a:cubicBezTo>
                  <a:pt x="f1539" y="f1540"/>
                  <a:pt x="f1541" y="f1542"/>
                  <a:pt x="f1543" y="f1544"/>
                </a:cubicBezTo>
                <a:cubicBezTo>
                  <a:pt x="f1545" y="f1546"/>
                  <a:pt x="f1547" y="f1548"/>
                  <a:pt x="f1549" y="f1550"/>
                </a:cubicBezTo>
                <a:cubicBezTo>
                  <a:pt x="f1551" y="f1552"/>
                  <a:pt x="f1553" y="f1554"/>
                  <a:pt x="f1555" y="f1556"/>
                </a:cubicBezTo>
                <a:cubicBezTo>
                  <a:pt x="f1557" y="f1558"/>
                  <a:pt x="f1559" y="f1560"/>
                  <a:pt x="f1561" y="f1562"/>
                </a:cubicBezTo>
                <a:cubicBezTo>
                  <a:pt x="f959" y="f1563"/>
                  <a:pt x="f1564" y="f1565"/>
                  <a:pt x="f1564" y="f1566"/>
                </a:cubicBezTo>
                <a:lnTo>
                  <a:pt x="f1564" y="f1489"/>
                </a:lnTo>
                <a:close/>
                <a:moveTo>
                  <a:pt x="f411" y="f1489"/>
                </a:moveTo>
                <a:lnTo>
                  <a:pt x="f411" y="f1490"/>
                </a:lnTo>
                <a:lnTo>
                  <a:pt x="f973" y="f1490"/>
                </a:lnTo>
                <a:cubicBezTo>
                  <a:pt x="f973" y="f1491"/>
                  <a:pt x="f1567" y="f1493"/>
                  <a:pt x="f1568" y="f1495"/>
                </a:cubicBezTo>
                <a:cubicBezTo>
                  <a:pt x="f1569" y="f1497"/>
                  <a:pt x="f1570" y="f1499"/>
                  <a:pt x="f1571" y="f1501"/>
                </a:cubicBezTo>
                <a:cubicBezTo>
                  <a:pt x="f1572" y="f1503"/>
                  <a:pt x="f1573" y="f1505"/>
                  <a:pt x="f1574" y="f1507"/>
                </a:cubicBezTo>
                <a:cubicBezTo>
                  <a:pt x="f1575" y="f1509"/>
                  <a:pt x="f1576" y="f1511"/>
                  <a:pt x="f1577" y="f1513"/>
                </a:cubicBezTo>
                <a:cubicBezTo>
                  <a:pt x="f1578" y="f1515"/>
                  <a:pt x="f1579" y="f1517"/>
                  <a:pt x="f1580" y="f1519"/>
                </a:cubicBezTo>
                <a:cubicBezTo>
                  <a:pt x="f1581" y="f1521"/>
                  <a:pt x="f1582" y="f1523"/>
                  <a:pt x="f1582" y="f1524"/>
                </a:cubicBezTo>
                <a:lnTo>
                  <a:pt x="f1582" y="f1525"/>
                </a:lnTo>
                <a:lnTo>
                  <a:pt x="f1583" y="f1525"/>
                </a:lnTo>
                <a:lnTo>
                  <a:pt x="f1583" y="f1527"/>
                </a:lnTo>
                <a:cubicBezTo>
                  <a:pt x="f1583" y="f1528"/>
                  <a:pt x="f1584" y="f1530"/>
                  <a:pt x="f1585" y="f1532"/>
                </a:cubicBezTo>
                <a:cubicBezTo>
                  <a:pt x="f1586" y="f1534"/>
                  <a:pt x="f1587" y="f1536"/>
                  <a:pt x="f1588" y="f1538"/>
                </a:cubicBezTo>
                <a:cubicBezTo>
                  <a:pt x="f1589" y="f1540"/>
                  <a:pt x="f1590" y="f1542"/>
                  <a:pt x="f1591" y="f1544"/>
                </a:cubicBezTo>
                <a:cubicBezTo>
                  <a:pt x="f1592" y="f1546"/>
                  <a:pt x="f1593" y="f1548"/>
                  <a:pt x="f1594" y="f1550"/>
                </a:cubicBezTo>
                <a:cubicBezTo>
                  <a:pt x="f1595" y="f1552"/>
                  <a:pt x="f1596" y="f1554"/>
                  <a:pt x="f1597" y="f1556"/>
                </a:cubicBezTo>
                <a:cubicBezTo>
                  <a:pt x="f1598" y="f1558"/>
                  <a:pt x="f1599" y="f1560"/>
                  <a:pt x="f1600" y="f1562"/>
                </a:cubicBezTo>
                <a:cubicBezTo>
                  <a:pt x="f979" y="f1563"/>
                  <a:pt x="f1601" y="f1565"/>
                  <a:pt x="f1601" y="f1566"/>
                </a:cubicBezTo>
                <a:lnTo>
                  <a:pt x="f1601" y="f1489"/>
                </a:lnTo>
                <a:close/>
                <a:moveTo>
                  <a:pt x="f461" y="f1602"/>
                </a:moveTo>
                <a:lnTo>
                  <a:pt x="f461" y="f1603"/>
                </a:lnTo>
                <a:lnTo>
                  <a:pt x="f1604" y="f1603"/>
                </a:lnTo>
                <a:lnTo>
                  <a:pt x="f1605" y="f1606"/>
                </a:lnTo>
                <a:cubicBezTo>
                  <a:pt x="f1607" y="f1606"/>
                  <a:pt x="f1608" y="f1609"/>
                  <a:pt x="f1610" y="f1611"/>
                </a:cubicBezTo>
                <a:cubicBezTo>
                  <a:pt x="f1612" y="f1613"/>
                  <a:pt x="f1614" y="f1615"/>
                  <a:pt x="f1616" y="f1615"/>
                </a:cubicBezTo>
                <a:cubicBezTo>
                  <a:pt x="f1617" y="f1615"/>
                  <a:pt x="f1618" y="f1619"/>
                  <a:pt x="f1620" y="f1621"/>
                </a:cubicBezTo>
                <a:cubicBezTo>
                  <a:pt x="f1622" y="f1623"/>
                  <a:pt x="f440" y="f1624"/>
                  <a:pt x="f440" y="f1625"/>
                </a:cubicBezTo>
                <a:cubicBezTo>
                  <a:pt x="f440" y="f1626"/>
                  <a:pt x="f1627" y="f1628"/>
                  <a:pt x="f1629" y="f1630"/>
                </a:cubicBezTo>
                <a:cubicBezTo>
                  <a:pt x="f997" y="f1631"/>
                  <a:pt x="f1632" y="f1633"/>
                  <a:pt x="f1634" y="f1633"/>
                </a:cubicBezTo>
                <a:lnTo>
                  <a:pt x="f1635" y="f1633"/>
                </a:lnTo>
                <a:lnTo>
                  <a:pt x="f1635" y="f1636"/>
                </a:lnTo>
                <a:cubicBezTo>
                  <a:pt x="f1637" y="f1638"/>
                  <a:pt x="f1639" y="f1640"/>
                  <a:pt x="f1641" y="f1640"/>
                </a:cubicBezTo>
                <a:cubicBezTo>
                  <a:pt x="f1642" y="f1640"/>
                  <a:pt x="f1643" y="f1640"/>
                  <a:pt x="f1644" y="f1640"/>
                </a:cubicBezTo>
                <a:cubicBezTo>
                  <a:pt x="f1645" y="f1640"/>
                  <a:pt x="f1646" y="f1647"/>
                  <a:pt x="f1648" y="f1649"/>
                </a:cubicBezTo>
                <a:cubicBezTo>
                  <a:pt x="f1650" y="f1651"/>
                  <a:pt x="f476" y="f1652"/>
                  <a:pt x="f476" y="f1653"/>
                </a:cubicBezTo>
                <a:cubicBezTo>
                  <a:pt x="f476" y="f1654"/>
                  <a:pt x="f1655" y="f1656"/>
                  <a:pt x="f1657" y="f1658"/>
                </a:cubicBezTo>
                <a:cubicBezTo>
                  <a:pt x="f1659" y="f1660"/>
                  <a:pt x="f1661" y="f1662"/>
                  <a:pt x="f1663" y="f1662"/>
                </a:cubicBezTo>
                <a:cubicBezTo>
                  <a:pt x="f1664" y="f1662"/>
                  <a:pt x="f1665" y="f1666"/>
                  <a:pt x="f459" y="f1667"/>
                </a:cubicBezTo>
                <a:cubicBezTo>
                  <a:pt x="f1668" y="f1669"/>
                  <a:pt x="f1670" y="f1671"/>
                  <a:pt x="f1672" y="f1673"/>
                </a:cubicBezTo>
                <a:lnTo>
                  <a:pt x="f1674" y="f1602"/>
                </a:lnTo>
                <a:close/>
                <a:moveTo>
                  <a:pt x="f1675" y="f1676"/>
                </a:moveTo>
                <a:lnTo>
                  <a:pt x="f180" y="f1677"/>
                </a:lnTo>
                <a:lnTo>
                  <a:pt x="f180" y="f1678"/>
                </a:lnTo>
                <a:lnTo>
                  <a:pt x="f1679" y="f1678"/>
                </a:lnTo>
                <a:cubicBezTo>
                  <a:pt x="f1680" y="f1681"/>
                  <a:pt x="f1682" y="f1683"/>
                  <a:pt x="f1684" y="f1685"/>
                </a:cubicBezTo>
                <a:lnTo>
                  <a:pt x="f1684" y="f1686"/>
                </a:lnTo>
                <a:lnTo>
                  <a:pt x="f1687" y="f1688"/>
                </a:lnTo>
                <a:lnTo>
                  <a:pt x="f1687" y="f1689"/>
                </a:lnTo>
                <a:cubicBezTo>
                  <a:pt x="f1687" y="f1690"/>
                  <a:pt x="f1691" y="f1692"/>
                  <a:pt x="f1693" y="f1694"/>
                </a:cubicBezTo>
                <a:lnTo>
                  <a:pt x="f1695" y="f1696"/>
                </a:lnTo>
                <a:cubicBezTo>
                  <a:pt x="f1697" y="f1698"/>
                  <a:pt x="f1684" y="f1699"/>
                  <a:pt x="f1684" y="f1689"/>
                </a:cubicBezTo>
                <a:lnTo>
                  <a:pt x="f1684" y="f1700"/>
                </a:lnTo>
                <a:lnTo>
                  <a:pt x="f1701" y="f1702"/>
                </a:lnTo>
                <a:cubicBezTo>
                  <a:pt x="f1703" y="f1704"/>
                  <a:pt x="f1705" y="f1706"/>
                  <a:pt x="f1707" y="f1708"/>
                </a:cubicBezTo>
                <a:cubicBezTo>
                  <a:pt x="f1709" y="f1710"/>
                  <a:pt x="f1711" y="f1712"/>
                  <a:pt x="f1713" y="f1714"/>
                </a:cubicBezTo>
                <a:close/>
                <a:moveTo>
                  <a:pt x="f1715" y="f1716"/>
                </a:moveTo>
                <a:cubicBezTo>
                  <a:pt x="f1717" y="f1718"/>
                  <a:pt x="f1719" y="f1720"/>
                  <a:pt x="f1721" y="f1722"/>
                </a:cubicBezTo>
                <a:lnTo>
                  <a:pt x="f1723" y="f1724"/>
                </a:lnTo>
                <a:cubicBezTo>
                  <a:pt x="f1725" y="f1726"/>
                  <a:pt x="f1727" y="f1728"/>
                  <a:pt x="f231" y="f1729"/>
                </a:cubicBezTo>
                <a:cubicBezTo>
                  <a:pt x="f1730" y="f1731"/>
                  <a:pt x="f1732" y="f1733"/>
                  <a:pt x="f1734" y="f1735"/>
                </a:cubicBezTo>
                <a:close/>
                <a:moveTo>
                  <a:pt x="f667" y="f1736"/>
                </a:moveTo>
                <a:lnTo>
                  <a:pt x="f667" y="f1737"/>
                </a:lnTo>
                <a:lnTo>
                  <a:pt x="f1738" y="f1737"/>
                </a:lnTo>
                <a:lnTo>
                  <a:pt x="f1739" y="f1740"/>
                </a:lnTo>
                <a:cubicBezTo>
                  <a:pt x="f1741" y="f1740"/>
                  <a:pt x="f1742" y="f1743"/>
                  <a:pt x="f1744" y="f1745"/>
                </a:cubicBezTo>
                <a:cubicBezTo>
                  <a:pt x="f1746" y="f1747"/>
                  <a:pt x="f1748" y="f1749"/>
                  <a:pt x="f1750" y="f1749"/>
                </a:cubicBezTo>
                <a:cubicBezTo>
                  <a:pt x="f1751" y="f1749"/>
                  <a:pt x="f1752" y="f1753"/>
                  <a:pt x="f1754" y="f1755"/>
                </a:cubicBezTo>
                <a:cubicBezTo>
                  <a:pt x="f1756" y="f1757"/>
                  <a:pt x="f29" y="f1758"/>
                  <a:pt x="f29" y="f1759"/>
                </a:cubicBezTo>
                <a:cubicBezTo>
                  <a:pt x="f29" y="f1760"/>
                  <a:pt x="f1761" y="f1762"/>
                  <a:pt x="f1763" y="f1764"/>
                </a:cubicBezTo>
                <a:cubicBezTo>
                  <a:pt x="f1371" y="f1765"/>
                  <a:pt x="f1766" y="f1767"/>
                  <a:pt x="f1768" y="f1767"/>
                </a:cubicBezTo>
                <a:lnTo>
                  <a:pt x="f1769" y="f1767"/>
                </a:lnTo>
                <a:lnTo>
                  <a:pt x="f1769" y="f1770"/>
                </a:lnTo>
                <a:cubicBezTo>
                  <a:pt x="f1771" y="f1772"/>
                  <a:pt x="f1773" y="f1774"/>
                  <a:pt x="f1775" y="f1774"/>
                </a:cubicBezTo>
                <a:cubicBezTo>
                  <a:pt x="f1776" y="f1774"/>
                  <a:pt x="f1777" y="f1774"/>
                  <a:pt x="f1778" y="f1774"/>
                </a:cubicBezTo>
                <a:cubicBezTo>
                  <a:pt x="f1779" y="f1774"/>
                  <a:pt x="f1780" y="f1781"/>
                  <a:pt x="f1782" y="f1783"/>
                </a:cubicBezTo>
                <a:cubicBezTo>
                  <a:pt x="f1784" y="f1785"/>
                  <a:pt x="f682" y="f1786"/>
                  <a:pt x="f682" y="f1787"/>
                </a:cubicBezTo>
                <a:cubicBezTo>
                  <a:pt x="f682" y="f1788"/>
                  <a:pt x="f1789" y="f1790"/>
                  <a:pt x="f1791" y="f1792"/>
                </a:cubicBezTo>
                <a:cubicBezTo>
                  <a:pt x="f1793" y="f1794"/>
                  <a:pt x="f1795" y="f1796"/>
                  <a:pt x="f1797" y="f1796"/>
                </a:cubicBezTo>
                <a:cubicBezTo>
                  <a:pt x="f1798" y="f1796"/>
                  <a:pt x="f1799" y="f1800"/>
                  <a:pt x="f665" y="f1801"/>
                </a:cubicBezTo>
                <a:cubicBezTo>
                  <a:pt x="f1802" y="f1803"/>
                  <a:pt x="f1804" y="f1805"/>
                  <a:pt x="f1806" y="f1807"/>
                </a:cubicBezTo>
                <a:lnTo>
                  <a:pt x="f1808" y="f1736"/>
                </a:lnTo>
                <a:close/>
                <a:moveTo>
                  <a:pt x="f1809" y="f1810"/>
                </a:moveTo>
                <a:lnTo>
                  <a:pt x="f124" y="f1811"/>
                </a:lnTo>
                <a:lnTo>
                  <a:pt x="f124" y="f1812"/>
                </a:lnTo>
                <a:lnTo>
                  <a:pt x="f1813" y="f1812"/>
                </a:lnTo>
                <a:lnTo>
                  <a:pt x="f1813" y="f1814"/>
                </a:lnTo>
                <a:lnTo>
                  <a:pt x="f1815" y="f1814"/>
                </a:lnTo>
                <a:lnTo>
                  <a:pt x="f1815" y="f1816"/>
                </a:lnTo>
                <a:lnTo>
                  <a:pt x="f1813" y="f1816"/>
                </a:lnTo>
                <a:lnTo>
                  <a:pt x="f1813" y="f1817"/>
                </a:lnTo>
                <a:lnTo>
                  <a:pt x="f1818" y="f1817"/>
                </a:lnTo>
                <a:lnTo>
                  <a:pt x="f1819" y="f1810"/>
                </a:lnTo>
                <a:close/>
                <a:moveTo>
                  <a:pt x="f1820" y="f1821"/>
                </a:moveTo>
                <a:lnTo>
                  <a:pt x="f41" y="f1822"/>
                </a:lnTo>
                <a:lnTo>
                  <a:pt x="f41" y="f1823"/>
                </a:lnTo>
                <a:lnTo>
                  <a:pt x="f1824" y="f1823"/>
                </a:lnTo>
                <a:cubicBezTo>
                  <a:pt x="f1825" y="f1826"/>
                  <a:pt x="f1827" y="f1828"/>
                  <a:pt x="f1827" y="f1829"/>
                </a:cubicBezTo>
                <a:cubicBezTo>
                  <a:pt x="f1827" y="f1830"/>
                  <a:pt x="f1827" y="f1831"/>
                  <a:pt x="f1827" y="f1832"/>
                </a:cubicBezTo>
                <a:cubicBezTo>
                  <a:pt x="f1827" y="f1833"/>
                  <a:pt x="f1825" y="f1834"/>
                  <a:pt x="f1824" y="f1835"/>
                </a:cubicBezTo>
                <a:cubicBezTo>
                  <a:pt x="f1836" y="f1837"/>
                  <a:pt x="f1838" y="f1839"/>
                  <a:pt x="f1840" y="f1841"/>
                </a:cubicBezTo>
                <a:lnTo>
                  <a:pt x="f1842" y="f1841"/>
                </a:lnTo>
                <a:lnTo>
                  <a:pt x="f1842" y="f1843"/>
                </a:lnTo>
                <a:lnTo>
                  <a:pt x="f1844" y="f1843"/>
                </a:lnTo>
                <a:cubicBezTo>
                  <a:pt x="f1845" y="f1846"/>
                  <a:pt x="f1847" y="f1848"/>
                  <a:pt x="f1849" y="f1850"/>
                </a:cubicBezTo>
                <a:cubicBezTo>
                  <a:pt x="f1851" y="f1852"/>
                  <a:pt x="f1853" y="f1854"/>
                  <a:pt x="f1855" y="f1856"/>
                </a:cubicBezTo>
                <a:lnTo>
                  <a:pt x="f1857" y="f1858"/>
                </a:lnTo>
                <a:cubicBezTo>
                  <a:pt x="f1859" y="f1860"/>
                  <a:pt x="f1861" y="f1862"/>
                  <a:pt x="f1863" y="f1864"/>
                </a:cubicBezTo>
                <a:cubicBezTo>
                  <a:pt x="f1865" y="f1866"/>
                  <a:pt x="f1867" y="f1868"/>
                  <a:pt x="f104" y="f1869"/>
                </a:cubicBezTo>
                <a:close/>
                <a:moveTo>
                  <a:pt x="f1226" y="f1870"/>
                </a:moveTo>
                <a:lnTo>
                  <a:pt x="f1228" y="f1871"/>
                </a:lnTo>
                <a:cubicBezTo>
                  <a:pt x="f1872" y="f1873"/>
                  <a:pt x="f1874" y="f1875"/>
                  <a:pt x="f1876" y="f1877"/>
                </a:cubicBezTo>
                <a:cubicBezTo>
                  <a:pt x="f1878" y="f1879"/>
                  <a:pt x="f1880" y="f1881"/>
                  <a:pt x="f1882" y="f1883"/>
                </a:cubicBezTo>
                <a:lnTo>
                  <a:pt x="f1884" y="f1885"/>
                </a:lnTo>
                <a:cubicBezTo>
                  <a:pt x="f1886" y="f1887"/>
                  <a:pt x="f1888" y="f1889"/>
                  <a:pt x="f1890" y="f1891"/>
                </a:cubicBezTo>
                <a:cubicBezTo>
                  <a:pt x="f1892" y="f1893"/>
                  <a:pt x="f1894" y="f1895"/>
                  <a:pt x="f1226" y="f1870"/>
                </a:cubicBezTo>
                <a:close/>
                <a:moveTo>
                  <a:pt x="f1290" y="f1870"/>
                </a:moveTo>
                <a:lnTo>
                  <a:pt x="f1291" y="f1871"/>
                </a:lnTo>
                <a:cubicBezTo>
                  <a:pt x="f1896" y="f1873"/>
                  <a:pt x="f1897" y="f1875"/>
                  <a:pt x="f1898" y="f1877"/>
                </a:cubicBezTo>
                <a:cubicBezTo>
                  <a:pt x="f1899" y="f1879"/>
                  <a:pt x="f1900" y="f1881"/>
                  <a:pt x="f1901" y="f1883"/>
                </a:cubicBezTo>
                <a:lnTo>
                  <a:pt x="f1902" y="f1885"/>
                </a:lnTo>
                <a:cubicBezTo>
                  <a:pt x="f1903" y="f1887"/>
                  <a:pt x="f1904" y="f1889"/>
                  <a:pt x="f1905" y="f1891"/>
                </a:cubicBezTo>
                <a:cubicBezTo>
                  <a:pt x="f1906" y="f1893"/>
                  <a:pt x="f1907" y="f1895"/>
                  <a:pt x="f1290" y="f1870"/>
                </a:cubicBezTo>
                <a:close/>
                <a:moveTo>
                  <a:pt x="f1326" y="f1870"/>
                </a:moveTo>
                <a:lnTo>
                  <a:pt x="f1327" y="f1871"/>
                </a:lnTo>
                <a:cubicBezTo>
                  <a:pt x="f1908" y="f1873"/>
                  <a:pt x="f1909" y="f1875"/>
                  <a:pt x="f1910" y="f1877"/>
                </a:cubicBezTo>
                <a:cubicBezTo>
                  <a:pt x="f1911" y="f1879"/>
                  <a:pt x="f1912" y="f1881"/>
                  <a:pt x="f1913" y="f1883"/>
                </a:cubicBezTo>
                <a:lnTo>
                  <a:pt x="f1914" y="f1885"/>
                </a:lnTo>
                <a:cubicBezTo>
                  <a:pt x="f1915" y="f1887"/>
                  <a:pt x="f1916" y="f1889"/>
                  <a:pt x="f1917" y="f1891"/>
                </a:cubicBezTo>
                <a:cubicBezTo>
                  <a:pt x="f1918" y="f1893"/>
                  <a:pt x="f1919" y="f1895"/>
                  <a:pt x="f1326" y="f1870"/>
                </a:cubicBezTo>
                <a:close/>
                <a:moveTo>
                  <a:pt x="f1920" y="f1921"/>
                </a:moveTo>
                <a:cubicBezTo>
                  <a:pt x="f1922" y="f1923"/>
                  <a:pt x="f1924" y="f1925"/>
                  <a:pt x="f1926" y="f1927"/>
                </a:cubicBezTo>
                <a:cubicBezTo>
                  <a:pt x="f1928" y="f1929"/>
                  <a:pt x="f1930" y="f1931"/>
                  <a:pt x="f1882" y="f1932"/>
                </a:cubicBezTo>
                <a:lnTo>
                  <a:pt x="f1933" y="f1934"/>
                </a:lnTo>
                <a:cubicBezTo>
                  <a:pt x="f1935" y="f1936"/>
                  <a:pt x="f1937" y="f1938"/>
                  <a:pt x="f1939" y="f1940"/>
                </a:cubicBezTo>
                <a:cubicBezTo>
                  <a:pt x="f1941" y="f1942"/>
                  <a:pt x="f1943" y="f1944"/>
                  <a:pt x="f1945" y="f1946"/>
                </a:cubicBezTo>
                <a:cubicBezTo>
                  <a:pt x="f1947" y="f1948"/>
                  <a:pt x="f1949" y="f1950"/>
                  <a:pt x="f1951" y="f1952"/>
                </a:cubicBezTo>
                <a:cubicBezTo>
                  <a:pt x="f1953" y="f1954"/>
                  <a:pt x="f1955" y="f1956"/>
                  <a:pt x="f1957" y="f1958"/>
                </a:cubicBezTo>
                <a:close/>
                <a:moveTo>
                  <a:pt x="f1959" y="f1921"/>
                </a:moveTo>
                <a:cubicBezTo>
                  <a:pt x="f1960" y="f1923"/>
                  <a:pt x="f1961" y="f1925"/>
                  <a:pt x="f1962" y="f1927"/>
                </a:cubicBezTo>
                <a:cubicBezTo>
                  <a:pt x="f1963" y="f1929"/>
                  <a:pt x="f1964" y="f1931"/>
                  <a:pt x="f1901" y="f1932"/>
                </a:cubicBezTo>
                <a:lnTo>
                  <a:pt x="f1965" y="f1934"/>
                </a:lnTo>
                <a:cubicBezTo>
                  <a:pt x="f1966" y="f1936"/>
                  <a:pt x="f1967" y="f1938"/>
                  <a:pt x="f1968" y="f1940"/>
                </a:cubicBezTo>
                <a:cubicBezTo>
                  <a:pt x="f1969" y="f1942"/>
                  <a:pt x="f1970" y="f1944"/>
                  <a:pt x="f1971" y="f1946"/>
                </a:cubicBezTo>
                <a:cubicBezTo>
                  <a:pt x="f1972" y="f1948"/>
                  <a:pt x="f1973" y="f1950"/>
                  <a:pt x="f1974" y="f1952"/>
                </a:cubicBezTo>
                <a:cubicBezTo>
                  <a:pt x="f1975" y="f1954"/>
                  <a:pt x="f1976" y="f1956"/>
                  <a:pt x="f1977" y="f1958"/>
                </a:cubicBezTo>
                <a:close/>
                <a:moveTo>
                  <a:pt x="f1978" y="f1921"/>
                </a:moveTo>
                <a:cubicBezTo>
                  <a:pt x="f1979" y="f1923"/>
                  <a:pt x="f1980" y="f1925"/>
                  <a:pt x="f1981" y="f1927"/>
                </a:cubicBezTo>
                <a:cubicBezTo>
                  <a:pt x="f1982" y="f1929"/>
                  <a:pt x="f1983" y="f1931"/>
                  <a:pt x="f1913" y="f1932"/>
                </a:cubicBezTo>
                <a:lnTo>
                  <a:pt x="f1984" y="f1934"/>
                </a:lnTo>
                <a:cubicBezTo>
                  <a:pt x="f1985" y="f1936"/>
                  <a:pt x="f1986" y="f1938"/>
                  <a:pt x="f1987" y="f1940"/>
                </a:cubicBezTo>
                <a:cubicBezTo>
                  <a:pt x="f1988" y="f1942"/>
                  <a:pt x="f1989" y="f1944"/>
                  <a:pt x="f1990" y="f1946"/>
                </a:cubicBezTo>
                <a:cubicBezTo>
                  <a:pt x="f1991" y="f1948"/>
                  <a:pt x="f1992" y="f1950"/>
                  <a:pt x="f1993" y="f1952"/>
                </a:cubicBezTo>
                <a:cubicBezTo>
                  <a:pt x="f1994" y="f1954"/>
                  <a:pt x="f1995" y="f1956"/>
                  <a:pt x="f1996" y="f1958"/>
                </a:cubicBezTo>
                <a:close/>
                <a:moveTo>
                  <a:pt x="f1997" y="f1998"/>
                </a:moveTo>
                <a:lnTo>
                  <a:pt x="f1999" y="f2000"/>
                </a:lnTo>
                <a:lnTo>
                  <a:pt x="f2001" y="f2002"/>
                </a:lnTo>
                <a:lnTo>
                  <a:pt x="f2003" y="f2004"/>
                </a:lnTo>
                <a:cubicBezTo>
                  <a:pt x="f2005" y="f2006"/>
                  <a:pt x="f2007" y="f2008"/>
                  <a:pt x="f2009" y="f2010"/>
                </a:cubicBezTo>
                <a:cubicBezTo>
                  <a:pt x="f2011" y="f2012"/>
                  <a:pt x="f2013" y="f2014"/>
                  <a:pt x="f2015" y="f2016"/>
                </a:cubicBezTo>
                <a:lnTo>
                  <a:pt x="f2017" y="f2018"/>
                </a:lnTo>
                <a:cubicBezTo>
                  <a:pt x="f2019" y="f2020"/>
                  <a:pt x="f2021" y="f2022"/>
                  <a:pt x="f2023" y="f2024"/>
                </a:cubicBezTo>
                <a:cubicBezTo>
                  <a:pt x="f2025" y="f2026"/>
                  <a:pt x="f2027" y="f2028"/>
                  <a:pt x="f2029" y="f2030"/>
                </a:cubicBezTo>
                <a:cubicBezTo>
                  <a:pt x="f2031" y="f2032"/>
                  <a:pt x="f2033" y="f2034"/>
                  <a:pt x="f2035" y="f2036"/>
                </a:cubicBezTo>
                <a:cubicBezTo>
                  <a:pt x="f2037" y="f2038"/>
                  <a:pt x="f2039" y="f2040"/>
                  <a:pt x="f2041" y="f2042"/>
                </a:cubicBezTo>
                <a:lnTo>
                  <a:pt x="f2043" y="f2044"/>
                </a:lnTo>
                <a:cubicBezTo>
                  <a:pt x="f2045" y="f2046"/>
                  <a:pt x="f2047" y="f2048"/>
                  <a:pt x="f2049" y="f2050"/>
                </a:cubicBezTo>
                <a:cubicBezTo>
                  <a:pt x="f2051" y="f2052"/>
                  <a:pt x="f2053" y="f2054"/>
                  <a:pt x="f2055" y="f2056"/>
                </a:cubicBezTo>
                <a:cubicBezTo>
                  <a:pt x="f2057" y="f2058"/>
                  <a:pt x="f2059" y="f2060"/>
                  <a:pt x="f2061" y="f2062"/>
                </a:cubicBezTo>
                <a:cubicBezTo>
                  <a:pt x="f2063" y="f2064"/>
                  <a:pt x="f2065" y="f2066"/>
                  <a:pt x="f2067" y="f2068"/>
                </a:cubicBezTo>
                <a:close/>
                <a:moveTo>
                  <a:pt x="f2069" y="f2070"/>
                </a:moveTo>
                <a:lnTo>
                  <a:pt x="f208" y="f2071"/>
                </a:lnTo>
                <a:cubicBezTo>
                  <a:pt x="f2072" y="f2073"/>
                  <a:pt x="f2074" y="f2075"/>
                  <a:pt x="f2076" y="f2077"/>
                </a:cubicBezTo>
                <a:cubicBezTo>
                  <a:pt x="f2078" y="f2079"/>
                  <a:pt x="f2080" y="f2081"/>
                  <a:pt x="f2082" y="f2083"/>
                </a:cubicBezTo>
                <a:lnTo>
                  <a:pt x="f780" y="f2084"/>
                </a:lnTo>
                <a:cubicBezTo>
                  <a:pt x="f2085" y="f2086"/>
                  <a:pt x="f2087" y="f2088"/>
                  <a:pt x="f2089" y="f2090"/>
                </a:cubicBezTo>
                <a:cubicBezTo>
                  <a:pt x="f2091" y="f2092"/>
                  <a:pt x="f2093" y="f2094"/>
                  <a:pt x="f2069" y="f2070"/>
                </a:cubicBezTo>
                <a:close/>
                <a:moveTo>
                  <a:pt x="f2095" y="f2096"/>
                </a:moveTo>
                <a:lnTo>
                  <a:pt x="f276" y="f2097"/>
                </a:lnTo>
                <a:lnTo>
                  <a:pt x="f276" y="f2098"/>
                </a:lnTo>
                <a:lnTo>
                  <a:pt x="f2099" y="f2098"/>
                </a:lnTo>
                <a:lnTo>
                  <a:pt x="f2099" y="f2100"/>
                </a:lnTo>
                <a:lnTo>
                  <a:pt x="f2101" y="f2100"/>
                </a:lnTo>
                <a:lnTo>
                  <a:pt x="f2101" y="f2102"/>
                </a:lnTo>
                <a:lnTo>
                  <a:pt x="f2099" y="f2102"/>
                </a:lnTo>
                <a:lnTo>
                  <a:pt x="f2099" y="f2103"/>
                </a:lnTo>
                <a:lnTo>
                  <a:pt x="f2104" y="f2103"/>
                </a:lnTo>
                <a:lnTo>
                  <a:pt x="f2105" y="f2096"/>
                </a:lnTo>
                <a:close/>
                <a:moveTo>
                  <a:pt x="f2106" y="f2107"/>
                </a:moveTo>
                <a:cubicBezTo>
                  <a:pt x="f2108" y="f2109"/>
                  <a:pt x="f2110" y="f2111"/>
                  <a:pt x="f2112" y="f2113"/>
                </a:cubicBezTo>
                <a:lnTo>
                  <a:pt x="f2114" y="f2115"/>
                </a:lnTo>
                <a:cubicBezTo>
                  <a:pt x="f2116" y="f2117"/>
                  <a:pt x="f2118" y="f2119"/>
                  <a:pt x="f463" y="f2120"/>
                </a:cubicBezTo>
                <a:cubicBezTo>
                  <a:pt x="f2121" y="f2122"/>
                  <a:pt x="f2123" y="f2124"/>
                  <a:pt x="f2125" y="f2126"/>
                </a:cubicBezTo>
                <a:close/>
                <a:moveTo>
                  <a:pt x="f2127" y="f2128"/>
                </a:moveTo>
                <a:lnTo>
                  <a:pt x="f348" y="f1952"/>
                </a:lnTo>
                <a:lnTo>
                  <a:pt x="f348" y="f2129"/>
                </a:lnTo>
                <a:lnTo>
                  <a:pt x="f2130" y="f2129"/>
                </a:lnTo>
                <a:lnTo>
                  <a:pt x="f2130" y="f2131"/>
                </a:lnTo>
                <a:lnTo>
                  <a:pt x="f2132" y="f2131"/>
                </a:lnTo>
                <a:lnTo>
                  <a:pt x="f2132" y="f2133"/>
                </a:lnTo>
                <a:lnTo>
                  <a:pt x="f2130" y="f2133"/>
                </a:lnTo>
                <a:lnTo>
                  <a:pt x="f2130" y="f2134"/>
                </a:lnTo>
                <a:lnTo>
                  <a:pt x="f2135" y="f2134"/>
                </a:lnTo>
                <a:lnTo>
                  <a:pt x="f2136" y="f2128"/>
                </a:lnTo>
                <a:close/>
                <a:moveTo>
                  <a:pt x="f2137" y="f2128"/>
                </a:moveTo>
                <a:lnTo>
                  <a:pt x="f411" y="f1952"/>
                </a:lnTo>
                <a:lnTo>
                  <a:pt x="f411" y="f2129"/>
                </a:lnTo>
                <a:lnTo>
                  <a:pt x="f2138" y="f2129"/>
                </a:lnTo>
                <a:lnTo>
                  <a:pt x="f2138" y="f2131"/>
                </a:lnTo>
                <a:lnTo>
                  <a:pt x="f2139" y="f2131"/>
                </a:lnTo>
                <a:lnTo>
                  <a:pt x="f2139" y="f2133"/>
                </a:lnTo>
                <a:lnTo>
                  <a:pt x="f2138" y="f2133"/>
                </a:lnTo>
                <a:lnTo>
                  <a:pt x="f2138" y="f2134"/>
                </a:lnTo>
                <a:lnTo>
                  <a:pt x="f2140" y="f2134"/>
                </a:lnTo>
                <a:lnTo>
                  <a:pt x="f2141" y="f2128"/>
                </a:lnTo>
                <a:close/>
                <a:moveTo>
                  <a:pt x="f2142" y="f2143"/>
                </a:moveTo>
                <a:lnTo>
                  <a:pt x="f440" y="f2144"/>
                </a:lnTo>
                <a:cubicBezTo>
                  <a:pt x="f2145" y="f2146"/>
                  <a:pt x="f2147" y="f2148"/>
                  <a:pt x="f2149" y="f2150"/>
                </a:cubicBezTo>
                <a:cubicBezTo>
                  <a:pt x="f2151" y="f2152"/>
                  <a:pt x="f2153" y="f2154"/>
                  <a:pt x="f2155" y="f2156"/>
                </a:cubicBezTo>
                <a:lnTo>
                  <a:pt x="f999" y="f2157"/>
                </a:lnTo>
                <a:cubicBezTo>
                  <a:pt x="f2158" y="f2159"/>
                  <a:pt x="f2160" y="f2161"/>
                  <a:pt x="f2162" y="f2163"/>
                </a:cubicBezTo>
                <a:cubicBezTo>
                  <a:pt x="f2164" y="f2165"/>
                  <a:pt x="f2166" y="f2167"/>
                  <a:pt x="f2142" y="f2143"/>
                </a:cubicBezTo>
                <a:close/>
                <a:moveTo>
                  <a:pt x="f2168" y="f2169"/>
                </a:moveTo>
                <a:lnTo>
                  <a:pt x="f2170" y="f2171"/>
                </a:lnTo>
                <a:lnTo>
                  <a:pt x="f2172" y="f2173"/>
                </a:lnTo>
                <a:lnTo>
                  <a:pt x="f2174" y="f2175"/>
                </a:lnTo>
                <a:cubicBezTo>
                  <a:pt x="f2176" y="f2177"/>
                  <a:pt x="f2178" y="f2179"/>
                  <a:pt x="f2180" y="f2181"/>
                </a:cubicBezTo>
                <a:cubicBezTo>
                  <a:pt x="f2182" y="f2183"/>
                  <a:pt x="f2184" y="f2185"/>
                  <a:pt x="f2186" y="f2187"/>
                </a:cubicBezTo>
                <a:lnTo>
                  <a:pt x="f2188" y="f2189"/>
                </a:lnTo>
                <a:cubicBezTo>
                  <a:pt x="f2190" y="f2191"/>
                  <a:pt x="f2192" y="f2193"/>
                  <a:pt x="f2194" y="f2195"/>
                </a:cubicBezTo>
                <a:cubicBezTo>
                  <a:pt x="f2196" y="f2197"/>
                  <a:pt x="f2198" y="f2199"/>
                  <a:pt x="f2200" y="f2201"/>
                </a:cubicBezTo>
                <a:cubicBezTo>
                  <a:pt x="f2202" y="f2203"/>
                  <a:pt x="f2204" y="f2205"/>
                  <a:pt x="f2206" y="f2207"/>
                </a:cubicBezTo>
                <a:cubicBezTo>
                  <a:pt x="f2208" y="f2209"/>
                  <a:pt x="f2210" y="f2211"/>
                  <a:pt x="f2212" y="f2213"/>
                </a:cubicBezTo>
                <a:lnTo>
                  <a:pt x="f2214" y="f2215"/>
                </a:lnTo>
                <a:cubicBezTo>
                  <a:pt x="f2216" y="f2217"/>
                  <a:pt x="f2218" y="f2219"/>
                  <a:pt x="f2220" y="f2221"/>
                </a:cubicBezTo>
                <a:cubicBezTo>
                  <a:pt x="f2222" y="f2223"/>
                  <a:pt x="f2224" y="f2225"/>
                  <a:pt x="f2226" y="f2227"/>
                </a:cubicBezTo>
                <a:cubicBezTo>
                  <a:pt x="f2228" y="f2229"/>
                  <a:pt x="f2230" y="f2231"/>
                  <a:pt x="f2232" y="f2233"/>
                </a:cubicBezTo>
                <a:cubicBezTo>
                  <a:pt x="f2234" y="f2235"/>
                  <a:pt x="f2236" y="f2237"/>
                  <a:pt x="f2238" y="f2239"/>
                </a:cubicBezTo>
                <a:close/>
                <a:moveTo>
                  <a:pt x="f2240" y="f2241"/>
                </a:moveTo>
                <a:cubicBezTo>
                  <a:pt x="f2242" y="f2243"/>
                  <a:pt x="f2244" y="f2245"/>
                  <a:pt x="f2246" y="f2247"/>
                </a:cubicBezTo>
                <a:lnTo>
                  <a:pt x="f2248" y="f2249"/>
                </a:lnTo>
                <a:cubicBezTo>
                  <a:pt x="f2250" y="f2251"/>
                  <a:pt x="f2252" y="f2253"/>
                  <a:pt x="f669" y="f2254"/>
                </a:cubicBezTo>
                <a:cubicBezTo>
                  <a:pt x="f2255" y="f2256"/>
                  <a:pt x="f2257" y="f2258"/>
                  <a:pt x="f2259" y="f2260"/>
                </a:cubicBezTo>
                <a:close/>
                <a:moveTo>
                  <a:pt x="f2261" y="f2262"/>
                </a:moveTo>
                <a:lnTo>
                  <a:pt x="f244" y="f2263"/>
                </a:lnTo>
                <a:lnTo>
                  <a:pt x="f2264" y="f2265"/>
                </a:lnTo>
                <a:lnTo>
                  <a:pt x="f208" y="f2266"/>
                </a:lnTo>
                <a:lnTo>
                  <a:pt x="f2267" y="f2268"/>
                </a:lnTo>
                <a:lnTo>
                  <a:pt x="f2269" y="f2270"/>
                </a:lnTo>
                <a:lnTo>
                  <a:pt x="f2271" y="f2272"/>
                </a:lnTo>
                <a:lnTo>
                  <a:pt x="f2273" y="f2274"/>
                </a:lnTo>
                <a:lnTo>
                  <a:pt x="f2275" y="f2276"/>
                </a:lnTo>
                <a:lnTo>
                  <a:pt x="f2277" y="f2278"/>
                </a:lnTo>
                <a:lnTo>
                  <a:pt x="f2279" y="f2280"/>
                </a:lnTo>
                <a:lnTo>
                  <a:pt x="f2281" y="f2282"/>
                </a:lnTo>
                <a:lnTo>
                  <a:pt x="f2283" y="f2284"/>
                </a:lnTo>
                <a:lnTo>
                  <a:pt x="f2285" y="f2286"/>
                </a:lnTo>
                <a:lnTo>
                  <a:pt x="f2287" y="f2288"/>
                </a:lnTo>
                <a:close/>
                <a:moveTo>
                  <a:pt x="f2289" y="f2290"/>
                </a:moveTo>
                <a:cubicBezTo>
                  <a:pt x="f2291" y="f2290"/>
                  <a:pt x="f2292" y="f2293"/>
                  <a:pt x="f2294" y="f2295"/>
                </a:cubicBezTo>
                <a:cubicBezTo>
                  <a:pt x="f2296" y="f2297"/>
                  <a:pt x="f180" y="f2298"/>
                  <a:pt x="f180" y="f2299"/>
                </a:cubicBezTo>
                <a:cubicBezTo>
                  <a:pt x="f180" y="f2300"/>
                  <a:pt x="f2301" y="f2302"/>
                  <a:pt x="f2303" y="f2304"/>
                </a:cubicBezTo>
                <a:cubicBezTo>
                  <a:pt x="f2305" y="f2306"/>
                  <a:pt x="f2307" y="f2308"/>
                  <a:pt x="f2309" y="f2310"/>
                </a:cubicBezTo>
                <a:lnTo>
                  <a:pt x="f2311" y="f2312"/>
                </a:lnTo>
                <a:cubicBezTo>
                  <a:pt x="f2313" y="f2314"/>
                  <a:pt x="f2315" y="f2316"/>
                  <a:pt x="f2317" y="f2318"/>
                </a:cubicBezTo>
                <a:cubicBezTo>
                  <a:pt x="f2319" y="f2320"/>
                  <a:pt x="f2321" y="f2322"/>
                  <a:pt x="f2323" y="f2324"/>
                </a:cubicBezTo>
                <a:cubicBezTo>
                  <a:pt x="f2325" y="f2326"/>
                  <a:pt x="f2327" y="f2328"/>
                  <a:pt x="f2329" y="f2330"/>
                </a:cubicBezTo>
                <a:cubicBezTo>
                  <a:pt x="f2331" y="f2332"/>
                  <a:pt x="f2333" y="f2334"/>
                  <a:pt x="f2333" y="f2335"/>
                </a:cubicBezTo>
                <a:lnTo>
                  <a:pt x="f2333" y="f2336"/>
                </a:lnTo>
                <a:lnTo>
                  <a:pt x="f2337" y="f2336"/>
                </a:lnTo>
                <a:lnTo>
                  <a:pt x="f2337" y="f2338"/>
                </a:lnTo>
                <a:lnTo>
                  <a:pt x="f2339" y="f2338"/>
                </a:lnTo>
                <a:cubicBezTo>
                  <a:pt x="f2340" y="f2341"/>
                  <a:pt x="f2342" y="f2343"/>
                  <a:pt x="f2342" y="f2344"/>
                </a:cubicBezTo>
                <a:cubicBezTo>
                  <a:pt x="f2342" y="f2345"/>
                  <a:pt x="f2342" y="f2346"/>
                  <a:pt x="f2342" y="f2347"/>
                </a:cubicBezTo>
                <a:cubicBezTo>
                  <a:pt x="f2342" y="f2348"/>
                  <a:pt x="f2349" y="f2350"/>
                  <a:pt x="f642" y="f2351"/>
                </a:cubicBezTo>
                <a:cubicBezTo>
                  <a:pt x="f2352" y="f2353"/>
                  <a:pt x="f2354" y="f2355"/>
                  <a:pt x="f2356" y="f2357"/>
                </a:cubicBezTo>
                <a:lnTo>
                  <a:pt x="f2358" y="f2359"/>
                </a:lnTo>
                <a:cubicBezTo>
                  <a:pt x="f2360" y="f2361"/>
                  <a:pt x="f2362" y="f2363"/>
                  <a:pt x="f2364" y="f2365"/>
                </a:cubicBezTo>
                <a:cubicBezTo>
                  <a:pt x="f2366" y="f2367"/>
                  <a:pt x="f2368" y="f2369"/>
                  <a:pt x="f2368" y="f2370"/>
                </a:cubicBezTo>
                <a:cubicBezTo>
                  <a:pt x="f2368" y="f2371"/>
                  <a:pt x="f2372" y="f2373"/>
                  <a:pt x="f2374" y="f2375"/>
                </a:cubicBezTo>
                <a:cubicBezTo>
                  <a:pt x="f2376" y="f2377"/>
                  <a:pt x="f2378" y="f2379"/>
                  <a:pt x="f2380" y="f2381"/>
                </a:cubicBezTo>
                <a:cubicBezTo>
                  <a:pt x="f2382" y="f2383"/>
                  <a:pt x="f2384" y="f2385"/>
                  <a:pt x="f2386" y="f2387"/>
                </a:cubicBezTo>
                <a:cubicBezTo>
                  <a:pt x="f2388" y="f2389"/>
                  <a:pt x="f2390" y="f2391"/>
                  <a:pt x="f2392" y="f2391"/>
                </a:cubicBezTo>
                <a:cubicBezTo>
                  <a:pt x="f2393" y="f2391"/>
                  <a:pt x="f2394" y="f2395"/>
                  <a:pt x="f2396" y="f2397"/>
                </a:cubicBezTo>
                <a:cubicBezTo>
                  <a:pt x="f2398" y="f2399"/>
                  <a:pt x="f2400" y="f2401"/>
                  <a:pt x="f2402" y="f2403"/>
                </a:cubicBezTo>
                <a:lnTo>
                  <a:pt x="f2402" y="f2404"/>
                </a:lnTo>
                <a:cubicBezTo>
                  <a:pt x="f1711" y="f2405"/>
                  <a:pt x="f2406" y="f2407"/>
                  <a:pt x="f2408" y="f2409"/>
                </a:cubicBezTo>
                <a:cubicBezTo>
                  <a:pt x="f2410" y="f2411"/>
                  <a:pt x="f2412" y="f2290"/>
                  <a:pt x="f2289" y="f2290"/>
                </a:cubicBezTo>
                <a:close/>
                <a:moveTo>
                  <a:pt x="f1228" y="f2413"/>
                </a:moveTo>
                <a:lnTo>
                  <a:pt x="f1228" y="f2414"/>
                </a:lnTo>
                <a:lnTo>
                  <a:pt x="f1945" y="f2414"/>
                </a:lnTo>
                <a:cubicBezTo>
                  <a:pt x="f1945" y="f2415"/>
                  <a:pt x="f2416" y="f2417"/>
                  <a:pt x="f2418" y="f2419"/>
                </a:cubicBezTo>
                <a:cubicBezTo>
                  <a:pt x="f2420" y="f2421"/>
                  <a:pt x="f2422" y="f2423"/>
                  <a:pt x="f2424" y="f2425"/>
                </a:cubicBezTo>
                <a:cubicBezTo>
                  <a:pt x="f2426" y="f2427"/>
                  <a:pt x="f2428" y="f2429"/>
                  <a:pt x="f2430" y="f2431"/>
                </a:cubicBezTo>
                <a:cubicBezTo>
                  <a:pt x="f2432" y="f2433"/>
                  <a:pt x="f2434" y="f2435"/>
                  <a:pt x="f2436" y="f2437"/>
                </a:cubicBezTo>
                <a:cubicBezTo>
                  <a:pt x="f2438" y="f2439"/>
                  <a:pt x="f2440" y="f2441"/>
                  <a:pt x="f2442" y="f2443"/>
                </a:cubicBezTo>
                <a:cubicBezTo>
                  <a:pt x="f2444" y="f2445"/>
                  <a:pt x="f2446" y="f2447"/>
                  <a:pt x="f2446" y="f2448"/>
                </a:cubicBezTo>
                <a:lnTo>
                  <a:pt x="f2446" y="f2449"/>
                </a:lnTo>
                <a:lnTo>
                  <a:pt x="f2450" y="f2449"/>
                </a:lnTo>
                <a:lnTo>
                  <a:pt x="f2450" y="f2451"/>
                </a:lnTo>
                <a:cubicBezTo>
                  <a:pt x="f2450" y="f2452"/>
                  <a:pt x="f2453" y="f2454"/>
                  <a:pt x="f2455" y="f2456"/>
                </a:cubicBezTo>
                <a:cubicBezTo>
                  <a:pt x="f2457" y="f2458"/>
                  <a:pt x="f2459" y="f2460"/>
                  <a:pt x="f2461" y="f2462"/>
                </a:cubicBezTo>
                <a:cubicBezTo>
                  <a:pt x="f2463" y="f2464"/>
                  <a:pt x="f2465" y="f2466"/>
                  <a:pt x="f2467" y="f2468"/>
                </a:cubicBezTo>
                <a:cubicBezTo>
                  <a:pt x="f2469" y="f2470"/>
                  <a:pt x="f2471" y="f2472"/>
                  <a:pt x="f2473" y="f2474"/>
                </a:cubicBezTo>
                <a:cubicBezTo>
                  <a:pt x="f2475" y="f2476"/>
                  <a:pt x="f2477" y="f2478"/>
                  <a:pt x="f2479" y="f2480"/>
                </a:cubicBezTo>
                <a:cubicBezTo>
                  <a:pt x="f2481" y="f2482"/>
                  <a:pt x="f2483" y="f2484"/>
                  <a:pt x="f2485" y="f2486"/>
                </a:cubicBezTo>
                <a:cubicBezTo>
                  <a:pt x="f1957" y="f2487"/>
                  <a:pt x="f2488" y="f2489"/>
                  <a:pt x="f2488" y="f2490"/>
                </a:cubicBezTo>
                <a:lnTo>
                  <a:pt x="f2488" y="f2413"/>
                </a:lnTo>
                <a:close/>
                <a:moveTo>
                  <a:pt x="f1291" y="f2413"/>
                </a:moveTo>
                <a:lnTo>
                  <a:pt x="f1291" y="f2414"/>
                </a:lnTo>
                <a:lnTo>
                  <a:pt x="f1971" y="f2414"/>
                </a:lnTo>
                <a:cubicBezTo>
                  <a:pt x="f1971" y="f2415"/>
                  <a:pt x="f2491" y="f2417"/>
                  <a:pt x="f2492" y="f2419"/>
                </a:cubicBezTo>
                <a:cubicBezTo>
                  <a:pt x="f2493" y="f2421"/>
                  <a:pt x="f2494" y="f2423"/>
                  <a:pt x="f2495" y="f2425"/>
                </a:cubicBezTo>
                <a:cubicBezTo>
                  <a:pt x="f2496" y="f2427"/>
                  <a:pt x="f2497" y="f2429"/>
                  <a:pt x="f2498" y="f2431"/>
                </a:cubicBezTo>
                <a:cubicBezTo>
                  <a:pt x="f2499" y="f2433"/>
                  <a:pt x="f2500" y="f2435"/>
                  <a:pt x="f2501" y="f2437"/>
                </a:cubicBezTo>
                <a:cubicBezTo>
                  <a:pt x="f2502" y="f2439"/>
                  <a:pt x="f2503" y="f2441"/>
                  <a:pt x="f2504" y="f2443"/>
                </a:cubicBezTo>
                <a:cubicBezTo>
                  <a:pt x="f2505" y="f2445"/>
                  <a:pt x="f2506" y="f2447"/>
                  <a:pt x="f2506" y="f2448"/>
                </a:cubicBezTo>
                <a:lnTo>
                  <a:pt x="f2506" y="f2449"/>
                </a:lnTo>
                <a:lnTo>
                  <a:pt x="f2507" y="f2449"/>
                </a:lnTo>
                <a:lnTo>
                  <a:pt x="f2507" y="f2451"/>
                </a:lnTo>
                <a:cubicBezTo>
                  <a:pt x="f2507" y="f2452"/>
                  <a:pt x="f2508" y="f2454"/>
                  <a:pt x="f2509" y="f2456"/>
                </a:cubicBezTo>
                <a:cubicBezTo>
                  <a:pt x="f2510" y="f2458"/>
                  <a:pt x="f2511" y="f2460"/>
                  <a:pt x="f2512" y="f2462"/>
                </a:cubicBezTo>
                <a:cubicBezTo>
                  <a:pt x="f2513" y="f2464"/>
                  <a:pt x="f2514" y="f2466"/>
                  <a:pt x="f2515" y="f2468"/>
                </a:cubicBezTo>
                <a:cubicBezTo>
                  <a:pt x="f2516" y="f2470"/>
                  <a:pt x="f2517" y="f2472"/>
                  <a:pt x="f2518" y="f2474"/>
                </a:cubicBezTo>
                <a:cubicBezTo>
                  <a:pt x="f2519" y="f2476"/>
                  <a:pt x="f2520" y="f2478"/>
                  <a:pt x="f2521" y="f2480"/>
                </a:cubicBezTo>
                <a:cubicBezTo>
                  <a:pt x="f2522" y="f2482"/>
                  <a:pt x="f2523" y="f2484"/>
                  <a:pt x="f2524" y="f2486"/>
                </a:cubicBezTo>
                <a:cubicBezTo>
                  <a:pt x="f1977" y="f2487"/>
                  <a:pt x="f2525" y="f2489"/>
                  <a:pt x="f2525" y="f2490"/>
                </a:cubicBezTo>
                <a:lnTo>
                  <a:pt x="f2525" y="f2413"/>
                </a:lnTo>
                <a:close/>
                <a:moveTo>
                  <a:pt x="f1327" y="f2413"/>
                </a:moveTo>
                <a:lnTo>
                  <a:pt x="f1327" y="f2414"/>
                </a:lnTo>
                <a:lnTo>
                  <a:pt x="f1990" y="f2414"/>
                </a:lnTo>
                <a:cubicBezTo>
                  <a:pt x="f1990" y="f2415"/>
                  <a:pt x="f2526" y="f2417"/>
                  <a:pt x="f2527" y="f2419"/>
                </a:cubicBezTo>
                <a:cubicBezTo>
                  <a:pt x="f2528" y="f2421"/>
                  <a:pt x="f2529" y="f2423"/>
                  <a:pt x="f2530" y="f2425"/>
                </a:cubicBezTo>
                <a:cubicBezTo>
                  <a:pt x="f2531" y="f2427"/>
                  <a:pt x="f2532" y="f2429"/>
                  <a:pt x="f2533" y="f2431"/>
                </a:cubicBezTo>
                <a:cubicBezTo>
                  <a:pt x="f2534" y="f2433"/>
                  <a:pt x="f2535" y="f2435"/>
                  <a:pt x="f2536" y="f2437"/>
                </a:cubicBezTo>
                <a:cubicBezTo>
                  <a:pt x="f2537" y="f2439"/>
                  <a:pt x="f2538" y="f2441"/>
                  <a:pt x="f2539" y="f2443"/>
                </a:cubicBezTo>
                <a:cubicBezTo>
                  <a:pt x="f2540" y="f2445"/>
                  <a:pt x="f2541" y="f2447"/>
                  <a:pt x="f2541" y="f2448"/>
                </a:cubicBezTo>
                <a:lnTo>
                  <a:pt x="f2541" y="f2449"/>
                </a:lnTo>
                <a:lnTo>
                  <a:pt x="f2542" y="f2449"/>
                </a:lnTo>
                <a:lnTo>
                  <a:pt x="f2542" y="f2451"/>
                </a:lnTo>
                <a:cubicBezTo>
                  <a:pt x="f2542" y="f2452"/>
                  <a:pt x="f2543" y="f2454"/>
                  <a:pt x="f2544" y="f2456"/>
                </a:cubicBezTo>
                <a:cubicBezTo>
                  <a:pt x="f2545" y="f2458"/>
                  <a:pt x="f2546" y="f2460"/>
                  <a:pt x="f2547" y="f2462"/>
                </a:cubicBezTo>
                <a:cubicBezTo>
                  <a:pt x="f2548" y="f2464"/>
                  <a:pt x="f2549" y="f2466"/>
                  <a:pt x="f2550" y="f2468"/>
                </a:cubicBezTo>
                <a:cubicBezTo>
                  <a:pt x="f2551" y="f2470"/>
                  <a:pt x="f2552" y="f2472"/>
                  <a:pt x="f2553" y="f2474"/>
                </a:cubicBezTo>
                <a:cubicBezTo>
                  <a:pt x="f2554" y="f2476"/>
                  <a:pt x="f2555" y="f2478"/>
                  <a:pt x="f2556" y="f2480"/>
                </a:cubicBezTo>
                <a:cubicBezTo>
                  <a:pt x="f2557" y="f2482"/>
                  <a:pt x="f2558" y="f2484"/>
                  <a:pt x="f2559" y="f2486"/>
                </a:cubicBezTo>
                <a:cubicBezTo>
                  <a:pt x="f1996" y="f2487"/>
                  <a:pt x="f2560" y="f2489"/>
                  <a:pt x="f2560" y="f2490"/>
                </a:cubicBezTo>
                <a:lnTo>
                  <a:pt x="f2560" y="f2413"/>
                </a:lnTo>
                <a:close/>
                <a:moveTo>
                  <a:pt x="f2561" y="f2562"/>
                </a:moveTo>
                <a:lnTo>
                  <a:pt x="f29" y="f2563"/>
                </a:lnTo>
                <a:cubicBezTo>
                  <a:pt x="f2564" y="f2565"/>
                  <a:pt x="f2566" y="f2567"/>
                  <a:pt x="f2568" y="f2569"/>
                </a:cubicBezTo>
                <a:cubicBezTo>
                  <a:pt x="f2570" y="f2571"/>
                  <a:pt x="f2572" y="f2573"/>
                  <a:pt x="f2574" y="f2575"/>
                </a:cubicBezTo>
                <a:lnTo>
                  <a:pt x="f1373" y="f2576"/>
                </a:lnTo>
                <a:cubicBezTo>
                  <a:pt x="f2577" y="f2578"/>
                  <a:pt x="f2579" y="f2580"/>
                  <a:pt x="f2581" y="f2582"/>
                </a:cubicBezTo>
                <a:cubicBezTo>
                  <a:pt x="f2583" y="f2584"/>
                  <a:pt x="f2585" y="f2586"/>
                  <a:pt x="f2561" y="f2562"/>
                </a:cubicBezTo>
                <a:close/>
                <a:moveTo>
                  <a:pt x="f2587" y="f2588"/>
                </a:moveTo>
                <a:lnTo>
                  <a:pt x="f124" y="f2589"/>
                </a:lnTo>
                <a:lnTo>
                  <a:pt x="f124" y="f2590"/>
                </a:lnTo>
                <a:lnTo>
                  <a:pt x="f2591" y="f2590"/>
                </a:lnTo>
                <a:cubicBezTo>
                  <a:pt x="f2592" y="f2593"/>
                  <a:pt x="f2594" y="f2595"/>
                  <a:pt x="f2594" y="f2596"/>
                </a:cubicBezTo>
                <a:cubicBezTo>
                  <a:pt x="f2594" y="f2597"/>
                  <a:pt x="f2594" y="f2598"/>
                  <a:pt x="f2594" y="f2599"/>
                </a:cubicBezTo>
                <a:cubicBezTo>
                  <a:pt x="f2594" y="f2600"/>
                  <a:pt x="f2592" y="f2601"/>
                  <a:pt x="f2591" y="f2602"/>
                </a:cubicBezTo>
                <a:cubicBezTo>
                  <a:pt x="f2603" y="f2604"/>
                  <a:pt x="f2605" y="f2606"/>
                  <a:pt x="f2607" y="f2608"/>
                </a:cubicBezTo>
                <a:lnTo>
                  <a:pt x="f2609" y="f2608"/>
                </a:lnTo>
                <a:lnTo>
                  <a:pt x="f2609" y="f2610"/>
                </a:lnTo>
                <a:lnTo>
                  <a:pt x="f2611" y="f2610"/>
                </a:lnTo>
                <a:cubicBezTo>
                  <a:pt x="f2612" y="f2613"/>
                  <a:pt x="f2614" y="f2615"/>
                  <a:pt x="f2616" y="f2617"/>
                </a:cubicBezTo>
                <a:cubicBezTo>
                  <a:pt x="f2618" y="f2619"/>
                  <a:pt x="f2620" y="f2621"/>
                  <a:pt x="f2622" y="f2623"/>
                </a:cubicBezTo>
                <a:lnTo>
                  <a:pt x="f2624" y="f2625"/>
                </a:lnTo>
                <a:cubicBezTo>
                  <a:pt x="f2626" y="f2627"/>
                  <a:pt x="f2628" y="f2629"/>
                  <a:pt x="f2630" y="f2631"/>
                </a:cubicBezTo>
                <a:cubicBezTo>
                  <a:pt x="f2632" y="f2633"/>
                  <a:pt x="f2634" y="f2635"/>
                  <a:pt x="f759" y="f2636"/>
                </a:cubicBezTo>
                <a:close/>
                <a:moveTo>
                  <a:pt x="f2013" y="f2637"/>
                </a:moveTo>
                <a:lnTo>
                  <a:pt x="f2015" y="f2638"/>
                </a:lnTo>
                <a:cubicBezTo>
                  <a:pt x="f2639" y="f2640"/>
                  <a:pt x="f2641" y="f2642"/>
                  <a:pt x="f2643" y="f2644"/>
                </a:cubicBezTo>
                <a:cubicBezTo>
                  <a:pt x="f2645" y="f2646"/>
                  <a:pt x="f2647" y="f2648"/>
                  <a:pt x="f2649" y="f2650"/>
                </a:cubicBezTo>
                <a:lnTo>
                  <a:pt x="f2651" y="f2652"/>
                </a:lnTo>
                <a:cubicBezTo>
                  <a:pt x="f2653" y="f2654"/>
                  <a:pt x="f2655" y="f2656"/>
                  <a:pt x="f2657" y="f2658"/>
                </a:cubicBezTo>
                <a:cubicBezTo>
                  <a:pt x="f2659" y="f2660"/>
                  <a:pt x="f2661" y="f2662"/>
                  <a:pt x="f2013" y="f2637"/>
                </a:cubicBezTo>
                <a:close/>
                <a:moveTo>
                  <a:pt x="f2663" y="f2664"/>
                </a:moveTo>
                <a:cubicBezTo>
                  <a:pt x="f2665" y="f2666"/>
                  <a:pt x="f2667" y="f2668"/>
                  <a:pt x="f2669" y="f2670"/>
                </a:cubicBezTo>
                <a:cubicBezTo>
                  <a:pt x="f2671" y="f2672"/>
                  <a:pt x="f2673" y="f2674"/>
                  <a:pt x="f2649" y="f2675"/>
                </a:cubicBezTo>
                <a:lnTo>
                  <a:pt x="f2676" y="f2677"/>
                </a:lnTo>
                <a:cubicBezTo>
                  <a:pt x="f2678" y="f2679"/>
                  <a:pt x="f2680" y="f2681"/>
                  <a:pt x="f2682" y="f2683"/>
                </a:cubicBezTo>
                <a:cubicBezTo>
                  <a:pt x="f2684" y="f2685"/>
                  <a:pt x="f2686" y="f2687"/>
                  <a:pt x="f2688" y="f2689"/>
                </a:cubicBezTo>
                <a:cubicBezTo>
                  <a:pt x="f2690" y="f2691"/>
                  <a:pt x="f2692" y="f2693"/>
                  <a:pt x="f2694" y="f2695"/>
                </a:cubicBezTo>
                <a:cubicBezTo>
                  <a:pt x="f2696" y="f2697"/>
                  <a:pt x="f2698" y="f2699"/>
                  <a:pt x="f2700" y="f2701"/>
                </a:cubicBezTo>
                <a:close/>
                <a:moveTo>
                  <a:pt x="f2702" y="f2703"/>
                </a:moveTo>
                <a:cubicBezTo>
                  <a:pt x="f2704" y="f2705"/>
                  <a:pt x="f2706" y="f2707"/>
                  <a:pt x="f2708" y="f2709"/>
                </a:cubicBezTo>
                <a:cubicBezTo>
                  <a:pt x="f2710" y="f2711"/>
                  <a:pt x="f2712" y="f2713"/>
                  <a:pt x="f41" y="f2714"/>
                </a:cubicBezTo>
                <a:lnTo>
                  <a:pt x="f2715" y="f2716"/>
                </a:lnTo>
                <a:cubicBezTo>
                  <a:pt x="f2717" y="f2718"/>
                  <a:pt x="f2719" y="f2720"/>
                  <a:pt x="f2721" y="f2722"/>
                </a:cubicBezTo>
                <a:lnTo>
                  <a:pt x="f2723" y="f2722"/>
                </a:lnTo>
                <a:cubicBezTo>
                  <a:pt x="f2724" y="f2725"/>
                  <a:pt x="f2726" y="f2727"/>
                  <a:pt x="f2728" y="f2729"/>
                </a:cubicBezTo>
                <a:lnTo>
                  <a:pt x="f2730" y="f2731"/>
                </a:lnTo>
                <a:cubicBezTo>
                  <a:pt x="f2732" y="f2733"/>
                  <a:pt x="f2734" y="f2735"/>
                  <a:pt x="f2736" y="f2737"/>
                </a:cubicBezTo>
                <a:cubicBezTo>
                  <a:pt x="f2738" y="f2739"/>
                  <a:pt x="f2740" y="f2741"/>
                  <a:pt x="f2742" y="f2743"/>
                </a:cubicBezTo>
                <a:lnTo>
                  <a:pt x="f2744" y="f2745"/>
                </a:lnTo>
                <a:lnTo>
                  <a:pt x="f1038" y="f2746"/>
                </a:lnTo>
                <a:cubicBezTo>
                  <a:pt x="f2747" y="f2748"/>
                  <a:pt x="f2749" y="f2750"/>
                  <a:pt x="f2751" y="f2752"/>
                </a:cubicBezTo>
                <a:cubicBezTo>
                  <a:pt x="f2753" y="f2754"/>
                  <a:pt x="f2755" y="f2756"/>
                  <a:pt x="f2757" y="f2758"/>
                </a:cubicBezTo>
                <a:close/>
                <a:moveTo>
                  <a:pt x="f2759" y="f2760"/>
                </a:moveTo>
                <a:lnTo>
                  <a:pt x="f276" y="f2761"/>
                </a:lnTo>
                <a:lnTo>
                  <a:pt x="f276" y="f2762"/>
                </a:lnTo>
                <a:lnTo>
                  <a:pt x="f2763" y="f2762"/>
                </a:lnTo>
                <a:cubicBezTo>
                  <a:pt x="f2764" y="f2765"/>
                  <a:pt x="f2766" y="f2767"/>
                  <a:pt x="f2766" y="f2768"/>
                </a:cubicBezTo>
                <a:cubicBezTo>
                  <a:pt x="f2766" y="f2769"/>
                  <a:pt x="f2766" y="f2770"/>
                  <a:pt x="f2766" y="f2771"/>
                </a:cubicBezTo>
                <a:cubicBezTo>
                  <a:pt x="f2766" y="f2772"/>
                  <a:pt x="f2764" y="f2773"/>
                  <a:pt x="f2763" y="f2774"/>
                </a:cubicBezTo>
                <a:cubicBezTo>
                  <a:pt x="f2775" y="f2776"/>
                  <a:pt x="f2777" y="f2778"/>
                  <a:pt x="f2779" y="f2780"/>
                </a:cubicBezTo>
                <a:lnTo>
                  <a:pt x="f2781" y="f2780"/>
                </a:lnTo>
                <a:lnTo>
                  <a:pt x="f2781" y="f2782"/>
                </a:lnTo>
                <a:lnTo>
                  <a:pt x="f2783" y="f2782"/>
                </a:lnTo>
                <a:cubicBezTo>
                  <a:pt x="f2784" y="f2785"/>
                  <a:pt x="f2786" y="f2787"/>
                  <a:pt x="f2788" y="f2789"/>
                </a:cubicBezTo>
                <a:cubicBezTo>
                  <a:pt x="f2790" y="f2791"/>
                  <a:pt x="f2792" y="f2793"/>
                  <a:pt x="f2794" y="f2795"/>
                </a:cubicBezTo>
                <a:lnTo>
                  <a:pt x="f2796" y="f2797"/>
                </a:lnTo>
                <a:cubicBezTo>
                  <a:pt x="f2798" y="f2799"/>
                  <a:pt x="f2800" y="f2801"/>
                  <a:pt x="f2802" y="f2803"/>
                </a:cubicBezTo>
                <a:cubicBezTo>
                  <a:pt x="f2804" y="f2805"/>
                  <a:pt x="f2806" y="f2807"/>
                  <a:pt x="f882" y="f2808"/>
                </a:cubicBezTo>
                <a:close/>
                <a:moveTo>
                  <a:pt x="f2809" y="f2810"/>
                </a:moveTo>
                <a:lnTo>
                  <a:pt x="f476" y="f2811"/>
                </a:lnTo>
                <a:lnTo>
                  <a:pt x="f2812" y="f2813"/>
                </a:lnTo>
                <a:lnTo>
                  <a:pt x="f440" y="f2814"/>
                </a:lnTo>
                <a:lnTo>
                  <a:pt x="f2815" y="f2816"/>
                </a:lnTo>
                <a:lnTo>
                  <a:pt x="f2817" y="f2818"/>
                </a:lnTo>
                <a:lnTo>
                  <a:pt x="f2819" y="f2820"/>
                </a:lnTo>
                <a:lnTo>
                  <a:pt x="f2821" y="f2822"/>
                </a:lnTo>
                <a:lnTo>
                  <a:pt x="f2823" y="f2824"/>
                </a:lnTo>
                <a:lnTo>
                  <a:pt x="f2825" y="f2826"/>
                </a:lnTo>
                <a:lnTo>
                  <a:pt x="f2827" y="f2828"/>
                </a:lnTo>
                <a:lnTo>
                  <a:pt x="f2829" y="f2830"/>
                </a:lnTo>
                <a:lnTo>
                  <a:pt x="f2831" y="f2832"/>
                </a:lnTo>
                <a:lnTo>
                  <a:pt x="f2833" y="f2834"/>
                </a:lnTo>
                <a:lnTo>
                  <a:pt x="f2835" y="f2836"/>
                </a:lnTo>
                <a:close/>
                <a:moveTo>
                  <a:pt x="f2837" y="f2838"/>
                </a:moveTo>
                <a:lnTo>
                  <a:pt x="f348" y="f2839"/>
                </a:lnTo>
                <a:lnTo>
                  <a:pt x="f348" y="f2840"/>
                </a:lnTo>
                <a:lnTo>
                  <a:pt x="f2841" y="f2840"/>
                </a:lnTo>
                <a:cubicBezTo>
                  <a:pt x="f2842" y="f2843"/>
                  <a:pt x="f2844" y="f2845"/>
                  <a:pt x="f2844" y="f2846"/>
                </a:cubicBezTo>
                <a:cubicBezTo>
                  <a:pt x="f2844" y="f2847"/>
                  <a:pt x="f2844" y="f2848"/>
                  <a:pt x="f2844" y="f2849"/>
                </a:cubicBezTo>
                <a:cubicBezTo>
                  <a:pt x="f2844" y="f2850"/>
                  <a:pt x="f2842" y="f2851"/>
                  <a:pt x="f2841" y="f2852"/>
                </a:cubicBezTo>
                <a:cubicBezTo>
                  <a:pt x="f2853" y="f2854"/>
                  <a:pt x="f2855" y="f2856"/>
                  <a:pt x="f2857" y="f2858"/>
                </a:cubicBezTo>
                <a:lnTo>
                  <a:pt x="f2859" y="f2858"/>
                </a:lnTo>
                <a:lnTo>
                  <a:pt x="f2859" y="f2860"/>
                </a:lnTo>
                <a:lnTo>
                  <a:pt x="f2861" y="f2860"/>
                </a:lnTo>
                <a:cubicBezTo>
                  <a:pt x="f2862" y="f2863"/>
                  <a:pt x="f2864" y="f2865"/>
                  <a:pt x="f2866" y="f2867"/>
                </a:cubicBezTo>
                <a:cubicBezTo>
                  <a:pt x="f2868" y="f2869"/>
                  <a:pt x="f2870" y="f2871"/>
                  <a:pt x="f2872" y="f2873"/>
                </a:cubicBezTo>
                <a:lnTo>
                  <a:pt x="f2874" y="f2875"/>
                </a:lnTo>
                <a:cubicBezTo>
                  <a:pt x="f2876" y="f2877"/>
                  <a:pt x="f2878" y="f2879"/>
                  <a:pt x="f2880" y="f2881"/>
                </a:cubicBezTo>
                <a:cubicBezTo>
                  <a:pt x="f2882" y="f2883"/>
                  <a:pt x="f2884" y="f2885"/>
                  <a:pt x="f959" y="f2886"/>
                </a:cubicBezTo>
                <a:close/>
                <a:moveTo>
                  <a:pt x="f2887" y="f2838"/>
                </a:moveTo>
                <a:lnTo>
                  <a:pt x="f411" y="f2839"/>
                </a:lnTo>
                <a:lnTo>
                  <a:pt x="f411" y="f2840"/>
                </a:lnTo>
                <a:lnTo>
                  <a:pt x="f2888" y="f2840"/>
                </a:lnTo>
                <a:cubicBezTo>
                  <a:pt x="f2889" y="f2843"/>
                  <a:pt x="f2890" y="f2845"/>
                  <a:pt x="f2890" y="f2846"/>
                </a:cubicBezTo>
                <a:cubicBezTo>
                  <a:pt x="f2890" y="f2847"/>
                  <a:pt x="f2890" y="f2848"/>
                  <a:pt x="f2890" y="f2849"/>
                </a:cubicBezTo>
                <a:cubicBezTo>
                  <a:pt x="f2890" y="f2850"/>
                  <a:pt x="f2889" y="f2851"/>
                  <a:pt x="f2888" y="f2852"/>
                </a:cubicBezTo>
                <a:cubicBezTo>
                  <a:pt x="f2891" y="f2854"/>
                  <a:pt x="f2892" y="f2856"/>
                  <a:pt x="f2893" y="f2858"/>
                </a:cubicBezTo>
                <a:lnTo>
                  <a:pt x="f2894" y="f2858"/>
                </a:lnTo>
                <a:lnTo>
                  <a:pt x="f2894" y="f2860"/>
                </a:lnTo>
                <a:lnTo>
                  <a:pt x="f2895" y="f2860"/>
                </a:lnTo>
                <a:cubicBezTo>
                  <a:pt x="f2896" y="f2863"/>
                  <a:pt x="f2897" y="f2865"/>
                  <a:pt x="f2898" y="f2867"/>
                </a:cubicBezTo>
                <a:cubicBezTo>
                  <a:pt x="f2899" y="f2869"/>
                  <a:pt x="f2900" y="f2871"/>
                  <a:pt x="f2901" y="f2873"/>
                </a:cubicBezTo>
                <a:lnTo>
                  <a:pt x="f2902" y="f2875"/>
                </a:lnTo>
                <a:cubicBezTo>
                  <a:pt x="f2903" y="f2877"/>
                  <a:pt x="f2904" y="f2879"/>
                  <a:pt x="f2905" y="f2881"/>
                </a:cubicBezTo>
                <a:cubicBezTo>
                  <a:pt x="f2906" y="f2883"/>
                  <a:pt x="f2907" y="f2885"/>
                  <a:pt x="f979" y="f2886"/>
                </a:cubicBezTo>
                <a:close/>
                <a:moveTo>
                  <a:pt x="f2184" y="f2908"/>
                </a:moveTo>
                <a:lnTo>
                  <a:pt x="f2186" y="f2909"/>
                </a:lnTo>
                <a:cubicBezTo>
                  <a:pt x="f2910" y="f2911"/>
                  <a:pt x="f2912" y="f2913"/>
                  <a:pt x="f2914" y="f2915"/>
                </a:cubicBezTo>
                <a:cubicBezTo>
                  <a:pt x="f2916" y="f2917"/>
                  <a:pt x="f2918" y="f2919"/>
                  <a:pt x="f2920" y="f2921"/>
                </a:cubicBezTo>
                <a:lnTo>
                  <a:pt x="f2922" y="f2923"/>
                </a:lnTo>
                <a:cubicBezTo>
                  <a:pt x="f2924" y="f2925"/>
                  <a:pt x="f2926" y="f2927"/>
                  <a:pt x="f2928" y="f2929"/>
                </a:cubicBezTo>
                <a:cubicBezTo>
                  <a:pt x="f2930" y="f2931"/>
                  <a:pt x="f2932" y="f2933"/>
                  <a:pt x="f2184" y="f2908"/>
                </a:cubicBezTo>
                <a:close/>
                <a:moveTo>
                  <a:pt x="f2934" y="f2935"/>
                </a:moveTo>
                <a:cubicBezTo>
                  <a:pt x="f2936" y="f2937"/>
                  <a:pt x="f2938" y="f2939"/>
                  <a:pt x="f2940" y="f2941"/>
                </a:cubicBezTo>
                <a:cubicBezTo>
                  <a:pt x="f2942" y="f2943"/>
                  <a:pt x="f2944" y="f2945"/>
                  <a:pt x="f2920" y="f2946"/>
                </a:cubicBezTo>
                <a:lnTo>
                  <a:pt x="f2947" y="f2948"/>
                </a:lnTo>
                <a:cubicBezTo>
                  <a:pt x="f2949" y="f2950"/>
                  <a:pt x="f2951" y="f2952"/>
                  <a:pt x="f2953" y="f2954"/>
                </a:cubicBezTo>
                <a:cubicBezTo>
                  <a:pt x="f2955" y="f2956"/>
                  <a:pt x="f2957" y="f2958"/>
                  <a:pt x="f2959" y="f2960"/>
                </a:cubicBezTo>
                <a:cubicBezTo>
                  <a:pt x="f2961" y="f2962"/>
                  <a:pt x="f2963" y="f2964"/>
                  <a:pt x="f2965" y="f2966"/>
                </a:cubicBezTo>
                <a:cubicBezTo>
                  <a:pt x="f2967" y="f2968"/>
                  <a:pt x="f2969" y="f2970"/>
                  <a:pt x="f2971" y="f2972"/>
                </a:cubicBezTo>
                <a:close/>
                <a:moveTo>
                  <a:pt x="f2973" y="f2974"/>
                </a:moveTo>
                <a:lnTo>
                  <a:pt x="f682" y="f2975"/>
                </a:lnTo>
                <a:lnTo>
                  <a:pt x="f2976" y="f2977"/>
                </a:lnTo>
                <a:lnTo>
                  <a:pt x="f29" y="f2978"/>
                </a:lnTo>
                <a:lnTo>
                  <a:pt x="f2979" y="f2980"/>
                </a:lnTo>
                <a:lnTo>
                  <a:pt x="f2981" y="f2982"/>
                </a:lnTo>
                <a:lnTo>
                  <a:pt x="f2983" y="f2984"/>
                </a:lnTo>
                <a:lnTo>
                  <a:pt x="f38" y="f2985"/>
                </a:lnTo>
                <a:lnTo>
                  <a:pt x="f2986" y="f2987"/>
                </a:lnTo>
                <a:lnTo>
                  <a:pt x="f2988" y="f2989"/>
                </a:lnTo>
                <a:lnTo>
                  <a:pt x="f2990" y="f2991"/>
                </a:lnTo>
                <a:lnTo>
                  <a:pt x="f2992" y="f2993"/>
                </a:lnTo>
                <a:lnTo>
                  <a:pt x="f2994" y="f2995"/>
                </a:lnTo>
                <a:lnTo>
                  <a:pt x="f2996" y="f2997"/>
                </a:lnTo>
                <a:lnTo>
                  <a:pt x="f2998" y="f2999"/>
                </a:lnTo>
                <a:close/>
                <a:moveTo>
                  <a:pt x="f2271" y="f3000"/>
                </a:moveTo>
                <a:cubicBezTo>
                  <a:pt x="f3001" y="f3000"/>
                  <a:pt x="f3002" y="f3003"/>
                  <a:pt x="f211" y="f3004"/>
                </a:cubicBezTo>
                <a:cubicBezTo>
                  <a:pt x="f3005" y="f3006"/>
                  <a:pt x="f3007" y="f3008"/>
                  <a:pt x="f3007" y="f3009"/>
                </a:cubicBezTo>
                <a:cubicBezTo>
                  <a:pt x="f3007" y="f3010"/>
                  <a:pt x="f3005" y="f3011"/>
                  <a:pt x="f211" y="f3012"/>
                </a:cubicBezTo>
                <a:cubicBezTo>
                  <a:pt x="f3002" y="f3013"/>
                  <a:pt x="f3001" y="f3014"/>
                  <a:pt x="f2271" y="f3014"/>
                </a:cubicBezTo>
                <a:cubicBezTo>
                  <a:pt x="f3015" y="f3014"/>
                  <a:pt x="f3016" y="f3017"/>
                  <a:pt x="f3018" y="f3019"/>
                </a:cubicBezTo>
                <a:cubicBezTo>
                  <a:pt x="f3020" y="f3021"/>
                  <a:pt x="f244" y="f3022"/>
                  <a:pt x="f244" y="f3023"/>
                </a:cubicBezTo>
                <a:cubicBezTo>
                  <a:pt x="f244" y="f3008"/>
                  <a:pt x="f3024" y="f3025"/>
                  <a:pt x="f3026" y="f3027"/>
                </a:cubicBezTo>
                <a:cubicBezTo>
                  <a:pt x="f3028" y="f3029"/>
                  <a:pt x="f3030" y="f3000"/>
                  <a:pt x="f2271" y="f3000"/>
                </a:cubicBezTo>
                <a:close/>
                <a:moveTo>
                  <a:pt x="f1842" y="f3031"/>
                </a:moveTo>
                <a:lnTo>
                  <a:pt x="f1842" y="f3032"/>
                </a:lnTo>
                <a:lnTo>
                  <a:pt x="f3033" y="f3032"/>
                </a:lnTo>
                <a:lnTo>
                  <a:pt x="f3034" y="f3035"/>
                </a:lnTo>
                <a:cubicBezTo>
                  <a:pt x="f3036" y="f3035"/>
                  <a:pt x="f3037" y="f3038"/>
                  <a:pt x="f3039" y="f3040"/>
                </a:cubicBezTo>
                <a:cubicBezTo>
                  <a:pt x="f3041" y="f3042"/>
                  <a:pt x="f3043" y="f3044"/>
                  <a:pt x="f3045" y="f3044"/>
                </a:cubicBezTo>
                <a:cubicBezTo>
                  <a:pt x="f3046" y="f3044"/>
                  <a:pt x="f3047" y="f3048"/>
                  <a:pt x="f3049" y="f3050"/>
                </a:cubicBezTo>
                <a:cubicBezTo>
                  <a:pt x="f3051" y="f3052"/>
                  <a:pt x="f41" y="f3053"/>
                  <a:pt x="f41" y="f3054"/>
                </a:cubicBezTo>
                <a:cubicBezTo>
                  <a:pt x="f41" y="f3055"/>
                  <a:pt x="f3056" y="f3057"/>
                  <a:pt x="f3058" y="f3059"/>
                </a:cubicBezTo>
                <a:cubicBezTo>
                  <a:pt x="f2719" y="f3060"/>
                  <a:pt x="f3061" y="f3062"/>
                  <a:pt x="f556" y="f3062"/>
                </a:cubicBezTo>
                <a:lnTo>
                  <a:pt x="f3063" y="f3062"/>
                </a:lnTo>
                <a:lnTo>
                  <a:pt x="f3063" y="f3064"/>
                </a:lnTo>
                <a:cubicBezTo>
                  <a:pt x="f3065" y="f3066"/>
                  <a:pt x="f3067" y="f3068"/>
                  <a:pt x="f3069" y="f3068"/>
                </a:cubicBezTo>
                <a:cubicBezTo>
                  <a:pt x="f3070" y="f3068"/>
                  <a:pt x="f3071" y="f3068"/>
                  <a:pt x="f3072" y="f3068"/>
                </a:cubicBezTo>
                <a:cubicBezTo>
                  <a:pt x="f3073" y="f3068"/>
                  <a:pt x="f3074" y="f3075"/>
                  <a:pt x="f3076" y="f3077"/>
                </a:cubicBezTo>
                <a:cubicBezTo>
                  <a:pt x="f3078" y="f3079"/>
                  <a:pt x="f1857" y="f3080"/>
                  <a:pt x="f1857" y="f3081"/>
                </a:cubicBezTo>
                <a:cubicBezTo>
                  <a:pt x="f1857" y="f3082"/>
                  <a:pt x="f3083" y="f3084"/>
                  <a:pt x="f3085" y="f3086"/>
                </a:cubicBezTo>
                <a:cubicBezTo>
                  <a:pt x="f3087" y="f3088"/>
                  <a:pt x="f3089" y="f3090"/>
                  <a:pt x="f3091" y="f3090"/>
                </a:cubicBezTo>
                <a:cubicBezTo>
                  <a:pt x="f3092" y="f3090"/>
                  <a:pt x="f505" y="f3093"/>
                  <a:pt x="f1840" y="f3094"/>
                </a:cubicBezTo>
                <a:cubicBezTo>
                  <a:pt x="f3095" y="f3096"/>
                  <a:pt x="f3097" y="f3098"/>
                  <a:pt x="f3099" y="f3100"/>
                </a:cubicBezTo>
                <a:lnTo>
                  <a:pt x="f558" y="f3031"/>
                </a:lnTo>
                <a:close/>
                <a:moveTo>
                  <a:pt x="f3101" y="f3102"/>
                </a:moveTo>
                <a:lnTo>
                  <a:pt x="f1228" y="f3103"/>
                </a:lnTo>
                <a:lnTo>
                  <a:pt x="f1228" y="f3104"/>
                </a:lnTo>
                <a:lnTo>
                  <a:pt x="f3105" y="f3104"/>
                </a:lnTo>
                <a:lnTo>
                  <a:pt x="f3105" y="f3106"/>
                </a:lnTo>
                <a:lnTo>
                  <a:pt x="f3107" y="f3106"/>
                </a:lnTo>
                <a:lnTo>
                  <a:pt x="f3107" y="f3108"/>
                </a:lnTo>
                <a:lnTo>
                  <a:pt x="f3105" y="f3108"/>
                </a:lnTo>
                <a:lnTo>
                  <a:pt x="f3105" y="f3109"/>
                </a:lnTo>
                <a:lnTo>
                  <a:pt x="f3110" y="f3109"/>
                </a:lnTo>
                <a:lnTo>
                  <a:pt x="f3111" y="f3102"/>
                </a:lnTo>
                <a:close/>
                <a:moveTo>
                  <a:pt x="f3112" y="f3102"/>
                </a:moveTo>
                <a:lnTo>
                  <a:pt x="f1291" y="f3103"/>
                </a:lnTo>
                <a:lnTo>
                  <a:pt x="f1291" y="f3104"/>
                </a:lnTo>
                <a:lnTo>
                  <a:pt x="f3113" y="f3104"/>
                </a:lnTo>
                <a:lnTo>
                  <a:pt x="f3113" y="f3106"/>
                </a:lnTo>
                <a:lnTo>
                  <a:pt x="f3114" y="f3106"/>
                </a:lnTo>
                <a:lnTo>
                  <a:pt x="f3114" y="f3108"/>
                </a:lnTo>
                <a:lnTo>
                  <a:pt x="f3113" y="f3108"/>
                </a:lnTo>
                <a:lnTo>
                  <a:pt x="f3113" y="f3109"/>
                </a:lnTo>
                <a:lnTo>
                  <a:pt x="f3115" y="f3109"/>
                </a:lnTo>
                <a:lnTo>
                  <a:pt x="f3116" y="f3102"/>
                </a:lnTo>
                <a:close/>
                <a:moveTo>
                  <a:pt x="f3117" y="f3102"/>
                </a:moveTo>
                <a:lnTo>
                  <a:pt x="f1327" y="f3103"/>
                </a:lnTo>
                <a:lnTo>
                  <a:pt x="f1327" y="f3104"/>
                </a:lnTo>
                <a:lnTo>
                  <a:pt x="f3118" y="f3104"/>
                </a:lnTo>
                <a:lnTo>
                  <a:pt x="f3118" y="f3106"/>
                </a:lnTo>
                <a:lnTo>
                  <a:pt x="f3119" y="f3106"/>
                </a:lnTo>
                <a:lnTo>
                  <a:pt x="f3119" y="f3108"/>
                </a:lnTo>
                <a:lnTo>
                  <a:pt x="f3118" y="f3108"/>
                </a:lnTo>
                <a:lnTo>
                  <a:pt x="f3118" y="f3109"/>
                </a:lnTo>
                <a:lnTo>
                  <a:pt x="f3120" y="f3109"/>
                </a:lnTo>
                <a:lnTo>
                  <a:pt x="f3121" y="f3102"/>
                </a:lnTo>
                <a:close/>
                <a:moveTo>
                  <a:pt x="f3122" y="f3123"/>
                </a:moveTo>
                <a:lnTo>
                  <a:pt x="f180" y="f3124"/>
                </a:lnTo>
                <a:lnTo>
                  <a:pt x="f180" y="f3125"/>
                </a:lnTo>
                <a:lnTo>
                  <a:pt x="f3126" y="f3127"/>
                </a:lnTo>
                <a:lnTo>
                  <a:pt x="f3126" y="f3128"/>
                </a:lnTo>
                <a:lnTo>
                  <a:pt x="f3129" y="f3128"/>
                </a:lnTo>
                <a:lnTo>
                  <a:pt x="f3129" y="f3123"/>
                </a:lnTo>
                <a:close/>
                <a:moveTo>
                  <a:pt x="f3130" y="f3131"/>
                </a:moveTo>
                <a:cubicBezTo>
                  <a:pt x="f3132" y="f3131"/>
                  <a:pt x="f3133" y="f3134"/>
                  <a:pt x="f3135" y="f3136"/>
                </a:cubicBezTo>
                <a:cubicBezTo>
                  <a:pt x="f3137" y="f3138"/>
                  <a:pt x="f208" y="f3139"/>
                  <a:pt x="f208" y="f3140"/>
                </a:cubicBezTo>
                <a:cubicBezTo>
                  <a:pt x="f208" y="f3141"/>
                  <a:pt x="f3142" y="f3143"/>
                  <a:pt x="f3144" y="f3145"/>
                </a:cubicBezTo>
                <a:cubicBezTo>
                  <a:pt x="f3146" y="f3147"/>
                  <a:pt x="f3148" y="f3149"/>
                  <a:pt x="f3150" y="f3151"/>
                </a:cubicBezTo>
                <a:cubicBezTo>
                  <a:pt x="f787" y="f3152"/>
                  <a:pt x="f3153" y="f3154"/>
                  <a:pt x="f3155" y="f3156"/>
                </a:cubicBezTo>
                <a:cubicBezTo>
                  <a:pt x="f3157" y="f3158"/>
                  <a:pt x="f3159" y="f3160"/>
                  <a:pt x="f3161" y="f3162"/>
                </a:cubicBezTo>
                <a:lnTo>
                  <a:pt x="f3163" y="f3162"/>
                </a:lnTo>
                <a:cubicBezTo>
                  <a:pt x="f3164" y="f3165"/>
                  <a:pt x="f3166" y="f3167"/>
                  <a:pt x="f3168" y="f3169"/>
                </a:cubicBezTo>
                <a:cubicBezTo>
                  <a:pt x="f3170" y="f3171"/>
                  <a:pt x="f3172" y="f3173"/>
                  <a:pt x="f1183" y="f3174"/>
                </a:cubicBezTo>
                <a:cubicBezTo>
                  <a:pt x="f3175" y="f3176"/>
                  <a:pt x="f2275" y="f3177"/>
                  <a:pt x="f3178" y="f3177"/>
                </a:cubicBezTo>
                <a:cubicBezTo>
                  <a:pt x="f3179" y="f3177"/>
                  <a:pt x="f3180" y="f3181"/>
                  <a:pt x="f3182" y="f3183"/>
                </a:cubicBezTo>
                <a:cubicBezTo>
                  <a:pt x="f3184" y="f3185"/>
                  <a:pt x="f797" y="f3186"/>
                  <a:pt x="f3187" y="f3188"/>
                </a:cubicBezTo>
                <a:cubicBezTo>
                  <a:pt x="f3189" y="f3190"/>
                  <a:pt x="f3191" y="f3192"/>
                  <a:pt x="f3193" y="f3194"/>
                </a:cubicBezTo>
                <a:cubicBezTo>
                  <a:pt x="f3195" y="f3196"/>
                  <a:pt x="f3197" y="f3198"/>
                  <a:pt x="f3197" y="f3199"/>
                </a:cubicBezTo>
                <a:cubicBezTo>
                  <a:pt x="f3197" y="f3200"/>
                  <a:pt x="f3201" y="f3202"/>
                  <a:pt x="f3203" y="f3204"/>
                </a:cubicBezTo>
                <a:cubicBezTo>
                  <a:pt x="f3205" y="f3206"/>
                  <a:pt x="f3207" y="f3000"/>
                  <a:pt x="f3208" y="f3209"/>
                </a:cubicBezTo>
                <a:cubicBezTo>
                  <a:pt x="f3210" y="f3211"/>
                  <a:pt x="f3212" y="f3213"/>
                  <a:pt x="f3214" y="f3215"/>
                </a:cubicBezTo>
                <a:cubicBezTo>
                  <a:pt x="f3216" y="f3217"/>
                  <a:pt x="f3218" y="f3131"/>
                  <a:pt x="f3130" y="f3131"/>
                </a:cubicBezTo>
                <a:close/>
                <a:moveTo>
                  <a:pt x="f2015" y="f3219"/>
                </a:moveTo>
                <a:lnTo>
                  <a:pt x="f2015" y="f3220"/>
                </a:lnTo>
                <a:lnTo>
                  <a:pt x="f2688" y="f3220"/>
                </a:lnTo>
                <a:cubicBezTo>
                  <a:pt x="f2688" y="f3221"/>
                  <a:pt x="f3222" y="f3223"/>
                  <a:pt x="f3224" y="f3225"/>
                </a:cubicBezTo>
                <a:cubicBezTo>
                  <a:pt x="f3226" y="f3227"/>
                  <a:pt x="f3228" y="f3229"/>
                  <a:pt x="f3230" y="f3231"/>
                </a:cubicBezTo>
                <a:cubicBezTo>
                  <a:pt x="f3232" y="f3233"/>
                  <a:pt x="f3234" y="f3235"/>
                  <a:pt x="f3236" y="f3237"/>
                </a:cubicBezTo>
                <a:cubicBezTo>
                  <a:pt x="f3238" y="f3239"/>
                  <a:pt x="f3240" y="f3241"/>
                  <a:pt x="f3242" y="f3243"/>
                </a:cubicBezTo>
                <a:cubicBezTo>
                  <a:pt x="f3244" y="f3245"/>
                  <a:pt x="f3246" y="f3247"/>
                  <a:pt x="f3248" y="f3249"/>
                </a:cubicBezTo>
                <a:cubicBezTo>
                  <a:pt x="f3250" y="f3251"/>
                  <a:pt x="f3252" y="f3253"/>
                  <a:pt x="f3252" y="f3254"/>
                </a:cubicBezTo>
                <a:lnTo>
                  <a:pt x="f3252" y="f3255"/>
                </a:lnTo>
                <a:lnTo>
                  <a:pt x="f3256" y="f3255"/>
                </a:lnTo>
                <a:lnTo>
                  <a:pt x="f3256" y="f3257"/>
                </a:lnTo>
                <a:cubicBezTo>
                  <a:pt x="f3256" y="f3258"/>
                  <a:pt x="f3259" y="f3260"/>
                  <a:pt x="f3261" y="f3262"/>
                </a:cubicBezTo>
                <a:cubicBezTo>
                  <a:pt x="f3263" y="f3264"/>
                  <a:pt x="f3265" y="f3266"/>
                  <a:pt x="f3267" y="f3268"/>
                </a:cubicBezTo>
                <a:cubicBezTo>
                  <a:pt x="f3269" y="f3270"/>
                  <a:pt x="f3271" y="f3272"/>
                  <a:pt x="f3273" y="f3274"/>
                </a:cubicBezTo>
                <a:cubicBezTo>
                  <a:pt x="f3275" y="f3276"/>
                  <a:pt x="f3277" y="f3278"/>
                  <a:pt x="f3279" y="f3280"/>
                </a:cubicBezTo>
                <a:cubicBezTo>
                  <a:pt x="f3281" y="f3282"/>
                  <a:pt x="f3283" y="f3284"/>
                  <a:pt x="f3285" y="f3286"/>
                </a:cubicBezTo>
                <a:cubicBezTo>
                  <a:pt x="f3287" y="f3288"/>
                  <a:pt x="f3289" y="f3290"/>
                  <a:pt x="f3291" y="f3292"/>
                </a:cubicBezTo>
                <a:cubicBezTo>
                  <a:pt x="f2700" y="f3293"/>
                  <a:pt x="f3294" y="f3295"/>
                  <a:pt x="f3294" y="f3296"/>
                </a:cubicBezTo>
                <a:lnTo>
                  <a:pt x="f3294" y="f3219"/>
                </a:lnTo>
                <a:close/>
                <a:moveTo>
                  <a:pt x="f3297" y="f3298"/>
                </a:moveTo>
                <a:cubicBezTo>
                  <a:pt x="f3299" y="f3300"/>
                  <a:pt x="f3301" y="f3302"/>
                  <a:pt x="f3303" y="f3304"/>
                </a:cubicBezTo>
                <a:cubicBezTo>
                  <a:pt x="f3305" y="f3306"/>
                  <a:pt x="f3307" y="f3308"/>
                  <a:pt x="f124" y="f3309"/>
                </a:cubicBezTo>
                <a:lnTo>
                  <a:pt x="f3310" y="f3311"/>
                </a:lnTo>
                <a:cubicBezTo>
                  <a:pt x="f3312" y="f3313"/>
                  <a:pt x="f3314" y="f3315"/>
                  <a:pt x="f3316" y="f3317"/>
                </a:cubicBezTo>
                <a:lnTo>
                  <a:pt x="f3318" y="f3317"/>
                </a:lnTo>
                <a:cubicBezTo>
                  <a:pt x="f3319" y="f3320"/>
                  <a:pt x="f3321" y="f3322"/>
                  <a:pt x="f3323" y="f3324"/>
                </a:cubicBezTo>
                <a:lnTo>
                  <a:pt x="f3325" y="f3326"/>
                </a:lnTo>
                <a:cubicBezTo>
                  <a:pt x="f3327" y="f3328"/>
                  <a:pt x="f3329" y="f3330"/>
                  <a:pt x="f3331" y="f3332"/>
                </a:cubicBezTo>
                <a:cubicBezTo>
                  <a:pt x="f3333" y="f3334"/>
                  <a:pt x="f3335" y="f3336"/>
                  <a:pt x="f3337" y="f3338"/>
                </a:cubicBezTo>
                <a:lnTo>
                  <a:pt x="f3339" y="f3340"/>
                </a:lnTo>
                <a:lnTo>
                  <a:pt x="f1809" y="f3341"/>
                </a:lnTo>
                <a:cubicBezTo>
                  <a:pt x="f3342" y="f3343"/>
                  <a:pt x="f3344" y="f3345"/>
                  <a:pt x="f3346" y="f3347"/>
                </a:cubicBezTo>
                <a:cubicBezTo>
                  <a:pt x="f3348" y="f3349"/>
                  <a:pt x="f3350" y="f3351"/>
                  <a:pt x="f3352" y="f3353"/>
                </a:cubicBezTo>
                <a:close/>
                <a:moveTo>
                  <a:pt x="f2819" y="f3354"/>
                </a:moveTo>
                <a:cubicBezTo>
                  <a:pt x="f3355" y="f3354"/>
                  <a:pt x="f3356" y="f3357"/>
                  <a:pt x="f443" y="f3358"/>
                </a:cubicBezTo>
                <a:cubicBezTo>
                  <a:pt x="f3359" y="f3360"/>
                  <a:pt x="f3361" y="f3362"/>
                  <a:pt x="f3361" y="f3363"/>
                </a:cubicBezTo>
                <a:cubicBezTo>
                  <a:pt x="f3361" y="f3364"/>
                  <a:pt x="f3359" y="f3365"/>
                  <a:pt x="f443" y="f3366"/>
                </a:cubicBezTo>
                <a:cubicBezTo>
                  <a:pt x="f3356" y="f3367"/>
                  <a:pt x="f3355" y="f3368"/>
                  <a:pt x="f2819" y="f3368"/>
                </a:cubicBezTo>
                <a:cubicBezTo>
                  <a:pt x="f3369" y="f3368"/>
                  <a:pt x="f3370" y="f3371"/>
                  <a:pt x="f3372" y="f3373"/>
                </a:cubicBezTo>
                <a:cubicBezTo>
                  <a:pt x="f3374" y="f3375"/>
                  <a:pt x="f476" y="f3376"/>
                  <a:pt x="f476" y="f3377"/>
                </a:cubicBezTo>
                <a:cubicBezTo>
                  <a:pt x="f476" y="f3362"/>
                  <a:pt x="f3378" y="f3379"/>
                  <a:pt x="f3380" y="f3381"/>
                </a:cubicBezTo>
                <a:cubicBezTo>
                  <a:pt x="f3382" y="f3383"/>
                  <a:pt x="f3384" y="f3354"/>
                  <a:pt x="f2819" y="f3354"/>
                </a:cubicBezTo>
                <a:close/>
                <a:moveTo>
                  <a:pt x="f3385" y="f3386"/>
                </a:moveTo>
                <a:cubicBezTo>
                  <a:pt x="f3387" y="f3386"/>
                  <a:pt x="f3388" y="f3389"/>
                  <a:pt x="f3390" y="f3391"/>
                </a:cubicBezTo>
                <a:cubicBezTo>
                  <a:pt x="f3392" y="f3393"/>
                  <a:pt x="f440" y="f3394"/>
                  <a:pt x="f440" y="f3395"/>
                </a:cubicBezTo>
                <a:cubicBezTo>
                  <a:pt x="f440" y="f3396"/>
                  <a:pt x="f3397" y="f3398"/>
                  <a:pt x="f3399" y="f3400"/>
                </a:cubicBezTo>
                <a:cubicBezTo>
                  <a:pt x="f3401" y="f3402"/>
                  <a:pt x="f3403" y="f3404"/>
                  <a:pt x="f3405" y="f3406"/>
                </a:cubicBezTo>
                <a:cubicBezTo>
                  <a:pt x="f1006" y="f3407"/>
                  <a:pt x="f3408" y="f3409"/>
                  <a:pt x="f3410" y="f3411"/>
                </a:cubicBezTo>
                <a:cubicBezTo>
                  <a:pt x="f3412" y="f3413"/>
                  <a:pt x="f3414" y="f3415"/>
                  <a:pt x="f3416" y="f3417"/>
                </a:cubicBezTo>
                <a:lnTo>
                  <a:pt x="f3418" y="f3417"/>
                </a:lnTo>
                <a:cubicBezTo>
                  <a:pt x="f3419" y="f3420"/>
                  <a:pt x="f3421" y="f3422"/>
                  <a:pt x="f3423" y="f3424"/>
                </a:cubicBezTo>
                <a:cubicBezTo>
                  <a:pt x="f3425" y="f3426"/>
                  <a:pt x="f3427" y="f3428"/>
                  <a:pt x="f1648" y="f3429"/>
                </a:cubicBezTo>
                <a:cubicBezTo>
                  <a:pt x="f3430" y="f3431"/>
                  <a:pt x="f2823" y="f3432"/>
                  <a:pt x="f3433" y="f3432"/>
                </a:cubicBezTo>
                <a:cubicBezTo>
                  <a:pt x="f3434" y="f3432"/>
                  <a:pt x="f3435" y="f3436"/>
                  <a:pt x="f3437" y="f3438"/>
                </a:cubicBezTo>
                <a:cubicBezTo>
                  <a:pt x="f3439" y="f3440"/>
                  <a:pt x="f1016" y="f3441"/>
                  <a:pt x="f3442" y="f3443"/>
                </a:cubicBezTo>
                <a:cubicBezTo>
                  <a:pt x="f3444" y="f3445"/>
                  <a:pt x="f3446" y="f3447"/>
                  <a:pt x="f3448" y="f3449"/>
                </a:cubicBezTo>
                <a:cubicBezTo>
                  <a:pt x="f3450" y="f3451"/>
                  <a:pt x="f3452" y="f3453"/>
                  <a:pt x="f3452" y="f3454"/>
                </a:cubicBezTo>
                <a:cubicBezTo>
                  <a:pt x="f3452" y="f3455"/>
                  <a:pt x="f3456" y="f3457"/>
                  <a:pt x="f3458" y="f3459"/>
                </a:cubicBezTo>
                <a:cubicBezTo>
                  <a:pt x="f3460" y="f3461"/>
                  <a:pt x="f3462" y="f3354"/>
                  <a:pt x="f3463" y="f3464"/>
                </a:cubicBezTo>
                <a:cubicBezTo>
                  <a:pt x="f3465" y="f3466"/>
                  <a:pt x="f3467" y="f3468"/>
                  <a:pt x="f3469" y="f3470"/>
                </a:cubicBezTo>
                <a:cubicBezTo>
                  <a:pt x="f3471" y="f3472"/>
                  <a:pt x="f3473" y="f3386"/>
                  <a:pt x="f3385" y="f3386"/>
                </a:cubicBezTo>
                <a:close/>
                <a:moveTo>
                  <a:pt x="f3474" y="f3475"/>
                </a:moveTo>
                <a:cubicBezTo>
                  <a:pt x="f3476" y="f3477"/>
                  <a:pt x="f3478" y="f3479"/>
                  <a:pt x="f3480" y="f3481"/>
                </a:cubicBezTo>
                <a:cubicBezTo>
                  <a:pt x="f3482" y="f3483"/>
                  <a:pt x="f3484" y="f3485"/>
                  <a:pt x="f276" y="f3486"/>
                </a:cubicBezTo>
                <a:lnTo>
                  <a:pt x="f3487" y="f3488"/>
                </a:lnTo>
                <a:cubicBezTo>
                  <a:pt x="f3489" y="f3490"/>
                  <a:pt x="f3491" y="f3492"/>
                  <a:pt x="f3493" y="f3494"/>
                </a:cubicBezTo>
                <a:lnTo>
                  <a:pt x="f3495" y="f3494"/>
                </a:lnTo>
                <a:cubicBezTo>
                  <a:pt x="f3496" y="f3497"/>
                  <a:pt x="f3498" y="f3499"/>
                  <a:pt x="f3500" y="f3501"/>
                </a:cubicBezTo>
                <a:lnTo>
                  <a:pt x="f3502" y="f3503"/>
                </a:lnTo>
                <a:cubicBezTo>
                  <a:pt x="f3504" y="f3505"/>
                  <a:pt x="f3506" y="f3507"/>
                  <a:pt x="f3508" y="f3509"/>
                </a:cubicBezTo>
                <a:cubicBezTo>
                  <a:pt x="f3510" y="f3511"/>
                  <a:pt x="f3512" y="f3513"/>
                  <a:pt x="f3514" y="f3515"/>
                </a:cubicBezTo>
                <a:lnTo>
                  <a:pt x="f3516" y="f3517"/>
                </a:lnTo>
                <a:lnTo>
                  <a:pt x="f2095" y="f3518"/>
                </a:lnTo>
                <a:cubicBezTo>
                  <a:pt x="f3519" y="f3520"/>
                  <a:pt x="f3521" y="f3522"/>
                  <a:pt x="f3523" y="f3524"/>
                </a:cubicBezTo>
                <a:cubicBezTo>
                  <a:pt x="f3525" y="f3526"/>
                  <a:pt x="f3527" y="f3528"/>
                  <a:pt x="f3529" y="f3530"/>
                </a:cubicBezTo>
                <a:close/>
                <a:moveTo>
                  <a:pt x="f3531" y="f3532"/>
                </a:moveTo>
                <a:cubicBezTo>
                  <a:pt x="f3533" y="f3534"/>
                  <a:pt x="f3535" y="f3536"/>
                  <a:pt x="f3537" y="f3538"/>
                </a:cubicBezTo>
                <a:cubicBezTo>
                  <a:pt x="f3539" y="f3540"/>
                  <a:pt x="f3541" y="f3542"/>
                  <a:pt x="f348" y="f3543"/>
                </a:cubicBezTo>
                <a:lnTo>
                  <a:pt x="f3544" y="f3545"/>
                </a:lnTo>
                <a:cubicBezTo>
                  <a:pt x="f3546" y="f3547"/>
                  <a:pt x="f3548" y="f3549"/>
                  <a:pt x="f3550" y="f3551"/>
                </a:cubicBezTo>
                <a:lnTo>
                  <a:pt x="f3552" y="f3551"/>
                </a:lnTo>
                <a:cubicBezTo>
                  <a:pt x="f3553" y="f3554"/>
                  <a:pt x="f3555" y="f3556"/>
                  <a:pt x="f3557" y="f3558"/>
                </a:cubicBezTo>
                <a:lnTo>
                  <a:pt x="f3559" y="f3560"/>
                </a:lnTo>
                <a:cubicBezTo>
                  <a:pt x="f3561" y="f3562"/>
                  <a:pt x="f3563" y="f3564"/>
                  <a:pt x="f3565" y="f3566"/>
                </a:cubicBezTo>
                <a:cubicBezTo>
                  <a:pt x="f3567" y="f3568"/>
                  <a:pt x="f3569" y="f3570"/>
                  <a:pt x="f3571" y="f3572"/>
                </a:cubicBezTo>
                <a:lnTo>
                  <a:pt x="f3573" y="f3574"/>
                </a:lnTo>
                <a:lnTo>
                  <a:pt x="f2127" y="f3575"/>
                </a:lnTo>
                <a:cubicBezTo>
                  <a:pt x="f3576" y="f3577"/>
                  <a:pt x="f3578" y="f3579"/>
                  <a:pt x="f3580" y="f3581"/>
                </a:cubicBezTo>
                <a:cubicBezTo>
                  <a:pt x="f3582" y="f3583"/>
                  <a:pt x="f3584" y="f3585"/>
                  <a:pt x="f3586" y="f3587"/>
                </a:cubicBezTo>
                <a:close/>
                <a:moveTo>
                  <a:pt x="f3588" y="f3532"/>
                </a:moveTo>
                <a:cubicBezTo>
                  <a:pt x="f3589" y="f3534"/>
                  <a:pt x="f3590" y="f3536"/>
                  <a:pt x="f3591" y="f3538"/>
                </a:cubicBezTo>
                <a:cubicBezTo>
                  <a:pt x="f3592" y="f3540"/>
                  <a:pt x="f3593" y="f3542"/>
                  <a:pt x="f411" y="f3543"/>
                </a:cubicBezTo>
                <a:lnTo>
                  <a:pt x="f3594" y="f3545"/>
                </a:lnTo>
                <a:cubicBezTo>
                  <a:pt x="f3595" y="f3547"/>
                  <a:pt x="f3596" y="f3549"/>
                  <a:pt x="f3597" y="f3551"/>
                </a:cubicBezTo>
                <a:lnTo>
                  <a:pt x="f3598" y="f3551"/>
                </a:lnTo>
                <a:cubicBezTo>
                  <a:pt x="f3599" y="f3554"/>
                  <a:pt x="f3600" y="f3556"/>
                  <a:pt x="f3601" y="f3558"/>
                </a:cubicBezTo>
                <a:lnTo>
                  <a:pt x="f3602" y="f3560"/>
                </a:lnTo>
                <a:cubicBezTo>
                  <a:pt x="f3603" y="f3562"/>
                  <a:pt x="f3604" y="f3564"/>
                  <a:pt x="f3605" y="f3566"/>
                </a:cubicBezTo>
                <a:cubicBezTo>
                  <a:pt x="f3606" y="f3568"/>
                  <a:pt x="f3607" y="f3570"/>
                  <a:pt x="f3608" y="f3572"/>
                </a:cubicBezTo>
                <a:lnTo>
                  <a:pt x="f3609" y="f3574"/>
                </a:lnTo>
                <a:lnTo>
                  <a:pt x="f2137" y="f3575"/>
                </a:lnTo>
                <a:cubicBezTo>
                  <a:pt x="f3610" y="f3577"/>
                  <a:pt x="f3611" y="f3579"/>
                  <a:pt x="f3612" y="f3581"/>
                </a:cubicBezTo>
                <a:cubicBezTo>
                  <a:pt x="f3613" y="f3583"/>
                  <a:pt x="f3614" y="f3585"/>
                  <a:pt x="f3615" y="f3587"/>
                </a:cubicBezTo>
                <a:close/>
                <a:moveTo>
                  <a:pt x="f2186" y="f3616"/>
                </a:moveTo>
                <a:lnTo>
                  <a:pt x="f2186" y="f3617"/>
                </a:lnTo>
                <a:lnTo>
                  <a:pt x="f2959" y="f3617"/>
                </a:lnTo>
                <a:cubicBezTo>
                  <a:pt x="f2959" y="f3618"/>
                  <a:pt x="f3619" y="f3620"/>
                  <a:pt x="f3621" y="f3622"/>
                </a:cubicBezTo>
                <a:cubicBezTo>
                  <a:pt x="f3623" y="f3624"/>
                  <a:pt x="f3625" y="f3626"/>
                  <a:pt x="f3627" y="f3628"/>
                </a:cubicBezTo>
                <a:cubicBezTo>
                  <a:pt x="f3629" y="f3630"/>
                  <a:pt x="f3631" y="f3632"/>
                  <a:pt x="f3633" y="f3634"/>
                </a:cubicBezTo>
                <a:cubicBezTo>
                  <a:pt x="f3635" y="f3636"/>
                  <a:pt x="f3637" y="f3638"/>
                  <a:pt x="f3639" y="f3640"/>
                </a:cubicBezTo>
                <a:cubicBezTo>
                  <a:pt x="f3641" y="f3642"/>
                  <a:pt x="f3643" y="f3644"/>
                  <a:pt x="f3645" y="f3646"/>
                </a:cubicBezTo>
                <a:cubicBezTo>
                  <a:pt x="f3647" y="f3648"/>
                  <a:pt x="f3649" y="f3650"/>
                  <a:pt x="f3649" y="f3651"/>
                </a:cubicBezTo>
                <a:lnTo>
                  <a:pt x="f3649" y="f3652"/>
                </a:lnTo>
                <a:lnTo>
                  <a:pt x="f3653" y="f3652"/>
                </a:lnTo>
                <a:lnTo>
                  <a:pt x="f3653" y="f3654"/>
                </a:lnTo>
                <a:cubicBezTo>
                  <a:pt x="f3653" y="f3655"/>
                  <a:pt x="f3656" y="f3657"/>
                  <a:pt x="f3658" y="f3659"/>
                </a:cubicBezTo>
                <a:cubicBezTo>
                  <a:pt x="f3660" y="f3661"/>
                  <a:pt x="f3662" y="f3663"/>
                  <a:pt x="f3664" y="f3665"/>
                </a:cubicBezTo>
                <a:cubicBezTo>
                  <a:pt x="f3666" y="f3667"/>
                  <a:pt x="f3668" y="f3669"/>
                  <a:pt x="f3670" y="f3671"/>
                </a:cubicBezTo>
                <a:cubicBezTo>
                  <a:pt x="f3672" y="f3673"/>
                  <a:pt x="f3674" y="f3675"/>
                  <a:pt x="f3676" y="f3677"/>
                </a:cubicBezTo>
                <a:cubicBezTo>
                  <a:pt x="f3678" y="f3679"/>
                  <a:pt x="f3680" y="f3681"/>
                  <a:pt x="f3682" y="f3683"/>
                </a:cubicBezTo>
                <a:cubicBezTo>
                  <a:pt x="f3684" y="f3685"/>
                  <a:pt x="f3686" y="f3687"/>
                  <a:pt x="f3688" y="f3689"/>
                </a:cubicBezTo>
                <a:cubicBezTo>
                  <a:pt x="f2971" y="f3690"/>
                  <a:pt x="f3691" y="f3692"/>
                  <a:pt x="f3691" y="f3693"/>
                </a:cubicBezTo>
                <a:lnTo>
                  <a:pt x="f3691" y="f3616"/>
                </a:lnTo>
                <a:close/>
                <a:moveTo>
                  <a:pt x="f3694" y="f3695"/>
                </a:moveTo>
                <a:cubicBezTo>
                  <a:pt x="f3696" y="f3697"/>
                  <a:pt x="f3698" y="f3699"/>
                  <a:pt x="f3700" y="f3701"/>
                </a:cubicBezTo>
                <a:lnTo>
                  <a:pt x="f3702" y="f3703"/>
                </a:lnTo>
                <a:cubicBezTo>
                  <a:pt x="f3704" y="f3705"/>
                  <a:pt x="f3706" y="f3707"/>
                  <a:pt x="f1844" y="f3708"/>
                </a:cubicBezTo>
                <a:cubicBezTo>
                  <a:pt x="f3709" y="f3710"/>
                  <a:pt x="f3711" y="f3712"/>
                  <a:pt x="f3713" y="f3714"/>
                </a:cubicBezTo>
                <a:close/>
                <a:moveTo>
                  <a:pt x="f2983" y="f3715"/>
                </a:moveTo>
                <a:cubicBezTo>
                  <a:pt x="f3716" y="f3715"/>
                  <a:pt x="f3717" y="f3718"/>
                  <a:pt x="f649" y="f3719"/>
                </a:cubicBezTo>
                <a:cubicBezTo>
                  <a:pt x="f3720" y="f3721"/>
                  <a:pt x="f3722" y="f3723"/>
                  <a:pt x="f3722" y="f3724"/>
                </a:cubicBezTo>
                <a:cubicBezTo>
                  <a:pt x="f3722" y="f3725"/>
                  <a:pt x="f3720" y="f3726"/>
                  <a:pt x="f649" y="f3727"/>
                </a:cubicBezTo>
                <a:cubicBezTo>
                  <a:pt x="f3717" y="f3728"/>
                  <a:pt x="f3716" y="f3729"/>
                  <a:pt x="f2983" y="f3729"/>
                </a:cubicBezTo>
                <a:cubicBezTo>
                  <a:pt x="f3730" y="f3729"/>
                  <a:pt x="f3731" y="f3732"/>
                  <a:pt x="f3733" y="f3734"/>
                </a:cubicBezTo>
                <a:cubicBezTo>
                  <a:pt x="f3735" y="f3736"/>
                  <a:pt x="f682" y="f3737"/>
                  <a:pt x="f682" y="f3738"/>
                </a:cubicBezTo>
                <a:cubicBezTo>
                  <a:pt x="f682" y="f3723"/>
                  <a:pt x="f3739" y="f3740"/>
                  <a:pt x="f3741" y="f3742"/>
                </a:cubicBezTo>
                <a:cubicBezTo>
                  <a:pt x="f3743" y="f3744"/>
                  <a:pt x="f3745" y="f3715"/>
                  <a:pt x="f2983" y="f3715"/>
                </a:cubicBezTo>
                <a:close/>
                <a:moveTo>
                  <a:pt x="f3746" y="f3747"/>
                </a:moveTo>
                <a:cubicBezTo>
                  <a:pt x="f3748" y="f3747"/>
                  <a:pt x="f3749" y="f3750"/>
                  <a:pt x="f3751" y="f3752"/>
                </a:cubicBezTo>
                <a:cubicBezTo>
                  <a:pt x="f3753" y="f3754"/>
                  <a:pt x="f29" y="f3755"/>
                  <a:pt x="f29" y="f3756"/>
                </a:cubicBezTo>
                <a:cubicBezTo>
                  <a:pt x="f29" y="f3757"/>
                  <a:pt x="f3758" y="f3759"/>
                  <a:pt x="f3760" y="f3761"/>
                </a:cubicBezTo>
                <a:cubicBezTo>
                  <a:pt x="f3762" y="f3763"/>
                  <a:pt x="f3764" y="f3765"/>
                  <a:pt x="f3766" y="f3767"/>
                </a:cubicBezTo>
                <a:cubicBezTo>
                  <a:pt x="f1380" y="f3768"/>
                  <a:pt x="f3769" y="f3770"/>
                  <a:pt x="f3771" y="f3772"/>
                </a:cubicBezTo>
                <a:cubicBezTo>
                  <a:pt x="f3773" y="f3774"/>
                  <a:pt x="f3775" y="f3776"/>
                  <a:pt x="f3777" y="f3778"/>
                </a:cubicBezTo>
                <a:lnTo>
                  <a:pt x="f3779" y="f3778"/>
                </a:lnTo>
                <a:cubicBezTo>
                  <a:pt x="f3780" y="f3781"/>
                  <a:pt x="f3782" y="f3783"/>
                  <a:pt x="f3784" y="f3785"/>
                </a:cubicBezTo>
                <a:cubicBezTo>
                  <a:pt x="f3786" y="f3787"/>
                  <a:pt x="f3788" y="f3789"/>
                  <a:pt x="f1782" y="f3790"/>
                </a:cubicBezTo>
                <a:cubicBezTo>
                  <a:pt x="f3791" y="f3792"/>
                  <a:pt x="f2986" y="f3793"/>
                  <a:pt x="f3794" y="f3793"/>
                </a:cubicBezTo>
                <a:cubicBezTo>
                  <a:pt x="f3795" y="f3793"/>
                  <a:pt x="f3796" y="f3797"/>
                  <a:pt x="f3798" y="f3799"/>
                </a:cubicBezTo>
                <a:cubicBezTo>
                  <a:pt x="f3800" y="f3801"/>
                  <a:pt x="f1390" y="f3802"/>
                  <a:pt x="f3803" y="f3804"/>
                </a:cubicBezTo>
                <a:cubicBezTo>
                  <a:pt x="f3805" y="f3806"/>
                  <a:pt x="f3807" y="f3808"/>
                  <a:pt x="f3809" y="f3810"/>
                </a:cubicBezTo>
                <a:cubicBezTo>
                  <a:pt x="f3811" y="f3812"/>
                  <a:pt x="f3813" y="f3814"/>
                  <a:pt x="f3813" y="f3815"/>
                </a:cubicBezTo>
                <a:cubicBezTo>
                  <a:pt x="f3813" y="f3816"/>
                  <a:pt x="f3817" y="f3818"/>
                  <a:pt x="f3819" y="f3820"/>
                </a:cubicBezTo>
                <a:cubicBezTo>
                  <a:pt x="f3821" y="f3822"/>
                  <a:pt x="f3823" y="f3715"/>
                  <a:pt x="f3824" y="f3825"/>
                </a:cubicBezTo>
                <a:cubicBezTo>
                  <a:pt x="f3826" y="f3827"/>
                  <a:pt x="f3828" y="f3829"/>
                  <a:pt x="f3830" y="f3831"/>
                </a:cubicBezTo>
                <a:cubicBezTo>
                  <a:pt x="f3832" y="f3833"/>
                  <a:pt x="f3834" y="f3747"/>
                  <a:pt x="f3746" y="f3747"/>
                </a:cubicBezTo>
                <a:close/>
                <a:moveTo>
                  <a:pt x="f2609" y="f3835"/>
                </a:moveTo>
                <a:lnTo>
                  <a:pt x="f2609" y="f3836"/>
                </a:lnTo>
                <a:lnTo>
                  <a:pt x="f3837" y="f3836"/>
                </a:lnTo>
                <a:lnTo>
                  <a:pt x="f3838" y="f3839"/>
                </a:lnTo>
                <a:cubicBezTo>
                  <a:pt x="f3840" y="f3839"/>
                  <a:pt x="f3841" y="f3842"/>
                  <a:pt x="f3843" y="f3844"/>
                </a:cubicBezTo>
                <a:cubicBezTo>
                  <a:pt x="f3845" y="f3846"/>
                  <a:pt x="f3847" y="f3848"/>
                  <a:pt x="f3849" y="f3848"/>
                </a:cubicBezTo>
                <a:cubicBezTo>
                  <a:pt x="f3850" y="f3848"/>
                  <a:pt x="f3851" y="f3852"/>
                  <a:pt x="f3853" y="f3854"/>
                </a:cubicBezTo>
                <a:cubicBezTo>
                  <a:pt x="f3855" y="f3856"/>
                  <a:pt x="f124" y="f3857"/>
                  <a:pt x="f124" y="f3858"/>
                </a:cubicBezTo>
                <a:cubicBezTo>
                  <a:pt x="f124" y="f3859"/>
                  <a:pt x="f3860" y="f3861"/>
                  <a:pt x="f3862" y="f3863"/>
                </a:cubicBezTo>
                <a:cubicBezTo>
                  <a:pt x="f3314" y="f3864"/>
                  <a:pt x="f3865" y="f3866"/>
                  <a:pt x="f1115" y="f3866"/>
                </a:cubicBezTo>
                <a:lnTo>
                  <a:pt x="f3867" y="f3866"/>
                </a:lnTo>
                <a:lnTo>
                  <a:pt x="f3867" y="f3868"/>
                </a:lnTo>
                <a:cubicBezTo>
                  <a:pt x="f3869" y="f3870"/>
                  <a:pt x="f3871" y="f3872"/>
                  <a:pt x="f3873" y="f3872"/>
                </a:cubicBezTo>
                <a:cubicBezTo>
                  <a:pt x="f3874" y="f3872"/>
                  <a:pt x="f3875" y="f3872"/>
                  <a:pt x="f3876" y="f3872"/>
                </a:cubicBezTo>
                <a:cubicBezTo>
                  <a:pt x="f3877" y="f3872"/>
                  <a:pt x="f3878" y="f3879"/>
                  <a:pt x="f3880" y="f3881"/>
                </a:cubicBezTo>
                <a:cubicBezTo>
                  <a:pt x="f3882" y="f3883"/>
                  <a:pt x="f2624" y="f3884"/>
                  <a:pt x="f2624" y="f3885"/>
                </a:cubicBezTo>
                <a:cubicBezTo>
                  <a:pt x="f2624" y="f3886"/>
                  <a:pt x="f3887" y="f3888"/>
                  <a:pt x="f3889" y="f3890"/>
                </a:cubicBezTo>
                <a:cubicBezTo>
                  <a:pt x="f3891" y="f3892"/>
                  <a:pt x="f3893" y="f3894"/>
                  <a:pt x="f3895" y="f3894"/>
                </a:cubicBezTo>
                <a:cubicBezTo>
                  <a:pt x="f3896" y="f3894"/>
                  <a:pt x="f1064" y="f3897"/>
                  <a:pt x="f2607" y="f3898"/>
                </a:cubicBezTo>
                <a:cubicBezTo>
                  <a:pt x="f3899" y="f3900"/>
                  <a:pt x="f3901" y="f3902"/>
                  <a:pt x="f3903" y="f3904"/>
                </a:cubicBezTo>
                <a:lnTo>
                  <a:pt x="f1117" y="f3835"/>
                </a:lnTo>
                <a:close/>
                <a:moveTo>
                  <a:pt x="f3905" y="f3906"/>
                </a:moveTo>
                <a:lnTo>
                  <a:pt x="f2015" y="f3907"/>
                </a:lnTo>
                <a:lnTo>
                  <a:pt x="f2015" y="f3908"/>
                </a:lnTo>
                <a:lnTo>
                  <a:pt x="f3909" y="f3908"/>
                </a:lnTo>
                <a:lnTo>
                  <a:pt x="f3909" y="f3910"/>
                </a:lnTo>
                <a:lnTo>
                  <a:pt x="f3911" y="f3910"/>
                </a:lnTo>
                <a:lnTo>
                  <a:pt x="f3911" y="f3912"/>
                </a:lnTo>
                <a:lnTo>
                  <a:pt x="f3909" y="f3912"/>
                </a:lnTo>
                <a:lnTo>
                  <a:pt x="f3909" y="f3913"/>
                </a:lnTo>
                <a:lnTo>
                  <a:pt x="f3914" y="f3913"/>
                </a:lnTo>
                <a:lnTo>
                  <a:pt x="f3915" y="f3906"/>
                </a:lnTo>
                <a:close/>
                <a:moveTo>
                  <a:pt x="f3916" y="f3917"/>
                </a:moveTo>
                <a:lnTo>
                  <a:pt x="f41" y="f3918"/>
                </a:lnTo>
                <a:cubicBezTo>
                  <a:pt x="f3919" y="f3920"/>
                  <a:pt x="f3921" y="f3922"/>
                  <a:pt x="f3923" y="f3924"/>
                </a:cubicBezTo>
                <a:cubicBezTo>
                  <a:pt x="f3925" y="f3926"/>
                  <a:pt x="f3927" y="f3928"/>
                  <a:pt x="f3929" y="f3930"/>
                </a:cubicBezTo>
                <a:lnTo>
                  <a:pt x="f2721" y="f3931"/>
                </a:lnTo>
                <a:cubicBezTo>
                  <a:pt x="f3932" y="f3933"/>
                  <a:pt x="f3934" y="f3935"/>
                  <a:pt x="f519" y="f3936"/>
                </a:cubicBezTo>
                <a:cubicBezTo>
                  <a:pt x="f3937" y="f3938"/>
                  <a:pt x="f3939" y="f3940"/>
                  <a:pt x="f3916" y="f3917"/>
                </a:cubicBezTo>
                <a:close/>
                <a:moveTo>
                  <a:pt x="f3941" y="f3942"/>
                </a:moveTo>
                <a:lnTo>
                  <a:pt x="f1228" y="f3943"/>
                </a:lnTo>
                <a:lnTo>
                  <a:pt x="f1228" y="f3944"/>
                </a:lnTo>
                <a:lnTo>
                  <a:pt x="f3945" y="f3944"/>
                </a:lnTo>
                <a:cubicBezTo>
                  <a:pt x="f3946" y="f3947"/>
                  <a:pt x="f3948" y="f3949"/>
                  <a:pt x="f3948" y="f3950"/>
                </a:cubicBezTo>
                <a:cubicBezTo>
                  <a:pt x="f3948" y="f3951"/>
                  <a:pt x="f3948" y="f3952"/>
                  <a:pt x="f3948" y="f3953"/>
                </a:cubicBezTo>
                <a:cubicBezTo>
                  <a:pt x="f3948" y="f3954"/>
                  <a:pt x="f3946" y="f3955"/>
                  <a:pt x="f3945" y="f3956"/>
                </a:cubicBezTo>
                <a:cubicBezTo>
                  <a:pt x="f3957" y="f3958"/>
                  <a:pt x="f3959" y="f3960"/>
                  <a:pt x="f3961" y="f3962"/>
                </a:cubicBezTo>
                <a:lnTo>
                  <a:pt x="f3963" y="f3962"/>
                </a:lnTo>
                <a:lnTo>
                  <a:pt x="f3963" y="f3964"/>
                </a:lnTo>
                <a:lnTo>
                  <a:pt x="f3965" y="f3964"/>
                </a:lnTo>
                <a:cubicBezTo>
                  <a:pt x="f3966" y="f3967"/>
                  <a:pt x="f3968" y="f3969"/>
                  <a:pt x="f3970" y="f3971"/>
                </a:cubicBezTo>
                <a:cubicBezTo>
                  <a:pt x="f3972" y="f3973"/>
                  <a:pt x="f3974" y="f3975"/>
                  <a:pt x="f3976" y="f3977"/>
                </a:cubicBezTo>
                <a:lnTo>
                  <a:pt x="f3978" y="f3979"/>
                </a:lnTo>
                <a:cubicBezTo>
                  <a:pt x="f3980" y="f3981"/>
                  <a:pt x="f3982" y="f3983"/>
                  <a:pt x="f3984" y="f3985"/>
                </a:cubicBezTo>
                <a:cubicBezTo>
                  <a:pt x="f3986" y="f3987"/>
                  <a:pt x="f3988" y="f3989"/>
                  <a:pt x="f1957" y="f3990"/>
                </a:cubicBezTo>
                <a:close/>
                <a:moveTo>
                  <a:pt x="f3991" y="f3942"/>
                </a:moveTo>
                <a:lnTo>
                  <a:pt x="f1291" y="f3943"/>
                </a:lnTo>
                <a:lnTo>
                  <a:pt x="f1291" y="f3944"/>
                </a:lnTo>
                <a:lnTo>
                  <a:pt x="f3992" y="f3944"/>
                </a:lnTo>
                <a:cubicBezTo>
                  <a:pt x="f3993" y="f3947"/>
                  <a:pt x="f3994" y="f3995"/>
                  <a:pt x="f3994" y="f3950"/>
                </a:cubicBezTo>
                <a:cubicBezTo>
                  <a:pt x="f3994" y="f3951"/>
                  <a:pt x="f3994" y="f3952"/>
                  <a:pt x="f3994" y="f3953"/>
                </a:cubicBezTo>
                <a:cubicBezTo>
                  <a:pt x="f3994" y="f3954"/>
                  <a:pt x="f3993" y="f3955"/>
                  <a:pt x="f3992" y="f3956"/>
                </a:cubicBezTo>
                <a:cubicBezTo>
                  <a:pt x="f3996" y="f3958"/>
                  <a:pt x="f3997" y="f3960"/>
                  <a:pt x="f3998" y="f3962"/>
                </a:cubicBezTo>
                <a:lnTo>
                  <a:pt x="f3999" y="f3962"/>
                </a:lnTo>
                <a:lnTo>
                  <a:pt x="f3999" y="f3964"/>
                </a:lnTo>
                <a:lnTo>
                  <a:pt x="f4000" y="f3964"/>
                </a:lnTo>
                <a:cubicBezTo>
                  <a:pt x="f4001" y="f3967"/>
                  <a:pt x="f4002" y="f4003"/>
                  <a:pt x="f4004" y="f3971"/>
                </a:cubicBezTo>
                <a:cubicBezTo>
                  <a:pt x="f4005" y="f3973"/>
                  <a:pt x="f4006" y="f3975"/>
                  <a:pt x="f4007" y="f3977"/>
                </a:cubicBezTo>
                <a:lnTo>
                  <a:pt x="f4008" y="f3979"/>
                </a:lnTo>
                <a:cubicBezTo>
                  <a:pt x="f4009" y="f3981"/>
                  <a:pt x="f4010" y="f4011"/>
                  <a:pt x="f4012" y="f3985"/>
                </a:cubicBezTo>
                <a:cubicBezTo>
                  <a:pt x="f4013" y="f3987"/>
                  <a:pt x="f4014" y="f3989"/>
                  <a:pt x="f1977" y="f3990"/>
                </a:cubicBezTo>
                <a:close/>
                <a:moveTo>
                  <a:pt x="f4015" y="f3942"/>
                </a:moveTo>
                <a:lnTo>
                  <a:pt x="f1327" y="f3943"/>
                </a:lnTo>
                <a:lnTo>
                  <a:pt x="f1327" y="f3944"/>
                </a:lnTo>
                <a:lnTo>
                  <a:pt x="f4016" y="f3944"/>
                </a:lnTo>
                <a:cubicBezTo>
                  <a:pt x="f4017" y="f3947"/>
                  <a:pt x="f4018" y="f3995"/>
                  <a:pt x="f4018" y="f3950"/>
                </a:cubicBezTo>
                <a:cubicBezTo>
                  <a:pt x="f4018" y="f3951"/>
                  <a:pt x="f4018" y="f3952"/>
                  <a:pt x="f4018" y="f3953"/>
                </a:cubicBezTo>
                <a:cubicBezTo>
                  <a:pt x="f4018" y="f3954"/>
                  <a:pt x="f4017" y="f3955"/>
                  <a:pt x="f4016" y="f3956"/>
                </a:cubicBezTo>
                <a:cubicBezTo>
                  <a:pt x="f4019" y="f3958"/>
                  <a:pt x="f4020" y="f3960"/>
                  <a:pt x="f4021" y="f3962"/>
                </a:cubicBezTo>
                <a:lnTo>
                  <a:pt x="f4022" y="f3962"/>
                </a:lnTo>
                <a:lnTo>
                  <a:pt x="f4022" y="f3964"/>
                </a:lnTo>
                <a:lnTo>
                  <a:pt x="f4023" y="f3964"/>
                </a:lnTo>
                <a:cubicBezTo>
                  <a:pt x="f4024" y="f3967"/>
                  <a:pt x="f4025" y="f4003"/>
                  <a:pt x="f4026" y="f3971"/>
                </a:cubicBezTo>
                <a:cubicBezTo>
                  <a:pt x="f4027" y="f3973"/>
                  <a:pt x="f4028" y="f3975"/>
                  <a:pt x="f4029" y="f3977"/>
                </a:cubicBezTo>
                <a:lnTo>
                  <a:pt x="f4030" y="f3979"/>
                </a:lnTo>
                <a:cubicBezTo>
                  <a:pt x="f4031" y="f3981"/>
                  <a:pt x="f4032" y="f4011"/>
                  <a:pt x="f4033" y="f3985"/>
                </a:cubicBezTo>
                <a:cubicBezTo>
                  <a:pt x="f4034" y="f3987"/>
                  <a:pt x="f4035" y="f3989"/>
                  <a:pt x="f1996" y="f3990"/>
                </a:cubicBezTo>
                <a:close/>
                <a:moveTo>
                  <a:pt x="f2264" y="f4036"/>
                </a:moveTo>
                <a:lnTo>
                  <a:pt x="f2264" y="f4037"/>
                </a:lnTo>
                <a:lnTo>
                  <a:pt x="f208" y="f4038"/>
                </a:lnTo>
                <a:lnTo>
                  <a:pt x="f4039" y="f4040"/>
                </a:lnTo>
                <a:lnTo>
                  <a:pt x="f2264" y="f4041"/>
                </a:lnTo>
                <a:lnTo>
                  <a:pt x="f2264" y="f4042"/>
                </a:lnTo>
                <a:cubicBezTo>
                  <a:pt x="f2264" y="f4043"/>
                  <a:pt x="f4044" y="f4045"/>
                  <a:pt x="f4046" y="f4045"/>
                </a:cubicBezTo>
                <a:lnTo>
                  <a:pt x="f4047" y="f4045"/>
                </a:lnTo>
                <a:lnTo>
                  <a:pt x="f4047" y="f4042"/>
                </a:lnTo>
                <a:lnTo>
                  <a:pt x="f4048" y="f4042"/>
                </a:lnTo>
                <a:cubicBezTo>
                  <a:pt x="f4049" y="f4042"/>
                  <a:pt x="f236" y="f4050"/>
                  <a:pt x="f236" y="f4051"/>
                </a:cubicBezTo>
                <a:lnTo>
                  <a:pt x="f236" y="f4052"/>
                </a:lnTo>
                <a:lnTo>
                  <a:pt x="f4053" y="f4054"/>
                </a:lnTo>
                <a:cubicBezTo>
                  <a:pt x="f4055" y="f4056"/>
                  <a:pt x="f4057" y="f4058"/>
                  <a:pt x="f4059" y="f4060"/>
                </a:cubicBezTo>
                <a:cubicBezTo>
                  <a:pt x="f4061" y="f4062"/>
                  <a:pt x="f4063" y="f4064"/>
                  <a:pt x="f2279" y="f4065"/>
                </a:cubicBezTo>
                <a:lnTo>
                  <a:pt x="f4066" y="f4067"/>
                </a:lnTo>
                <a:cubicBezTo>
                  <a:pt x="f4068" y="f4069"/>
                  <a:pt x="f4070" y="f4071"/>
                  <a:pt x="f4072" y="f4073"/>
                </a:cubicBezTo>
                <a:cubicBezTo>
                  <a:pt x="f4074" y="f4075"/>
                  <a:pt x="f4076" y="f4077"/>
                  <a:pt x="f4078" y="f4079"/>
                </a:cubicBezTo>
                <a:lnTo>
                  <a:pt x="f2283" y="f4080"/>
                </a:lnTo>
                <a:lnTo>
                  <a:pt x="f236" y="f4079"/>
                </a:lnTo>
                <a:lnTo>
                  <a:pt x="f236" y="f4036"/>
                </a:lnTo>
                <a:close/>
                <a:moveTo>
                  <a:pt x="f2781" y="f4081"/>
                </a:moveTo>
                <a:lnTo>
                  <a:pt x="f2781" y="f4082"/>
                </a:lnTo>
                <a:lnTo>
                  <a:pt x="f4083" y="f4082"/>
                </a:lnTo>
                <a:lnTo>
                  <a:pt x="f4084" y="f4085"/>
                </a:lnTo>
                <a:cubicBezTo>
                  <a:pt x="f4086" y="f4085"/>
                  <a:pt x="f4087" y="f4088"/>
                  <a:pt x="f4089" y="f4090"/>
                </a:cubicBezTo>
                <a:cubicBezTo>
                  <a:pt x="f4091" y="f4092"/>
                  <a:pt x="f4093" y="f4094"/>
                  <a:pt x="f4095" y="f4094"/>
                </a:cubicBezTo>
                <a:cubicBezTo>
                  <a:pt x="f4096" y="f4094"/>
                  <a:pt x="f4097" y="f4098"/>
                  <a:pt x="f4099" y="f4100"/>
                </a:cubicBezTo>
                <a:cubicBezTo>
                  <a:pt x="f4101" y="f4102"/>
                  <a:pt x="f276" y="f4103"/>
                  <a:pt x="f276" y="f4104"/>
                </a:cubicBezTo>
                <a:cubicBezTo>
                  <a:pt x="f276" y="f4105"/>
                  <a:pt x="f4106" y="f4107"/>
                  <a:pt x="f4108" y="f4109"/>
                </a:cubicBezTo>
                <a:cubicBezTo>
                  <a:pt x="f3491" y="f4110"/>
                  <a:pt x="f4111" y="f4112"/>
                  <a:pt x="f1477" y="f4112"/>
                </a:cubicBezTo>
                <a:lnTo>
                  <a:pt x="f4113" y="f4112"/>
                </a:lnTo>
                <a:lnTo>
                  <a:pt x="f4113" y="f4114"/>
                </a:lnTo>
                <a:cubicBezTo>
                  <a:pt x="f4115" y="f4116"/>
                  <a:pt x="f4117" y="f4118"/>
                  <a:pt x="f4119" y="f4118"/>
                </a:cubicBezTo>
                <a:cubicBezTo>
                  <a:pt x="f4120" y="f4118"/>
                  <a:pt x="f4121" y="f4118"/>
                  <a:pt x="f4122" y="f4118"/>
                </a:cubicBezTo>
                <a:cubicBezTo>
                  <a:pt x="f4123" y="f4118"/>
                  <a:pt x="f4124" y="f4125"/>
                  <a:pt x="f4126" y="f4127"/>
                </a:cubicBezTo>
                <a:cubicBezTo>
                  <a:pt x="f4128" y="f4129"/>
                  <a:pt x="f2796" y="f4130"/>
                  <a:pt x="f2796" y="f4131"/>
                </a:cubicBezTo>
                <a:cubicBezTo>
                  <a:pt x="f2796" y="f4132"/>
                  <a:pt x="f4133" y="f4134"/>
                  <a:pt x="f4135" y="f4136"/>
                </a:cubicBezTo>
                <a:cubicBezTo>
                  <a:pt x="f4137" y="f4138"/>
                  <a:pt x="f4139" y="f4140"/>
                  <a:pt x="f4141" y="f4140"/>
                </a:cubicBezTo>
                <a:cubicBezTo>
                  <a:pt x="f4142" y="f4140"/>
                  <a:pt x="f1426" y="f4143"/>
                  <a:pt x="f2779" y="f4144"/>
                </a:cubicBezTo>
                <a:cubicBezTo>
                  <a:pt x="f4145" y="f4146"/>
                  <a:pt x="f4147" y="f4148"/>
                  <a:pt x="f4149" y="f4150"/>
                </a:cubicBezTo>
                <a:lnTo>
                  <a:pt x="f1479" y="f4081"/>
                </a:lnTo>
                <a:close/>
                <a:moveTo>
                  <a:pt x="f4151" y="f4152"/>
                </a:moveTo>
                <a:lnTo>
                  <a:pt x="f4151" y="f4153"/>
                </a:lnTo>
                <a:lnTo>
                  <a:pt x="f4154" y="f4153"/>
                </a:lnTo>
                <a:lnTo>
                  <a:pt x="f4154" y="f4155"/>
                </a:lnTo>
                <a:lnTo>
                  <a:pt x="f2289" y="f4155"/>
                </a:lnTo>
                <a:cubicBezTo>
                  <a:pt x="f4156" y="f4157"/>
                  <a:pt x="f4158" y="f4159"/>
                  <a:pt x="f180" y="f4160"/>
                </a:cubicBezTo>
                <a:lnTo>
                  <a:pt x="f4161" y="f4162"/>
                </a:lnTo>
                <a:cubicBezTo>
                  <a:pt x="f620" y="f4163"/>
                  <a:pt x="f4164" y="f4165"/>
                  <a:pt x="f4166" y="f4167"/>
                </a:cubicBezTo>
                <a:cubicBezTo>
                  <a:pt x="f4168" y="f4169"/>
                  <a:pt x="f4170" y="f4171"/>
                  <a:pt x="f4151" y="f4172"/>
                </a:cubicBezTo>
                <a:lnTo>
                  <a:pt x="f4151" y="f4173"/>
                </a:lnTo>
                <a:cubicBezTo>
                  <a:pt x="f4151" y="f4174"/>
                  <a:pt x="f4175" y="f4176"/>
                  <a:pt x="f4177" y="f4178"/>
                </a:cubicBezTo>
                <a:cubicBezTo>
                  <a:pt x="f4179" y="f4180"/>
                  <a:pt x="f4181" y="f4182"/>
                  <a:pt x="f2289" y="f4182"/>
                </a:cubicBezTo>
                <a:lnTo>
                  <a:pt x="f4183" y="f4182"/>
                </a:lnTo>
                <a:lnTo>
                  <a:pt x="f194" y="f4184"/>
                </a:lnTo>
                <a:lnTo>
                  <a:pt x="f4185" y="f4184"/>
                </a:lnTo>
                <a:cubicBezTo>
                  <a:pt x="f4186" y="f4184"/>
                  <a:pt x="f4187" y="f4188"/>
                  <a:pt x="f4189" y="f4190"/>
                </a:cubicBezTo>
                <a:cubicBezTo>
                  <a:pt x="f4191" y="f4192"/>
                  <a:pt x="f4193" y="f4194"/>
                  <a:pt x="f4193" y="f4195"/>
                </a:cubicBezTo>
                <a:lnTo>
                  <a:pt x="f4193" y="f4155"/>
                </a:lnTo>
                <a:lnTo>
                  <a:pt x="f4196" y="f4155"/>
                </a:lnTo>
                <a:lnTo>
                  <a:pt x="f4196" y="f4153"/>
                </a:lnTo>
                <a:lnTo>
                  <a:pt x="f4193" y="f4153"/>
                </a:lnTo>
                <a:lnTo>
                  <a:pt x="f4193" y="f4152"/>
                </a:lnTo>
                <a:close/>
                <a:moveTo>
                  <a:pt x="f2859" y="f4197"/>
                </a:moveTo>
                <a:lnTo>
                  <a:pt x="f2859" y="f4198"/>
                </a:lnTo>
                <a:lnTo>
                  <a:pt x="f4199" y="f4198"/>
                </a:lnTo>
                <a:lnTo>
                  <a:pt x="f4200" y="f4201"/>
                </a:lnTo>
                <a:cubicBezTo>
                  <a:pt x="f4202" y="f4201"/>
                  <a:pt x="f4203" y="f4204"/>
                  <a:pt x="f4205" y="f4206"/>
                </a:cubicBezTo>
                <a:cubicBezTo>
                  <a:pt x="f4207" y="f4208"/>
                  <a:pt x="f4209" y="f4210"/>
                  <a:pt x="f4211" y="f4210"/>
                </a:cubicBezTo>
                <a:cubicBezTo>
                  <a:pt x="f4212" y="f4210"/>
                  <a:pt x="f4213" y="f4214"/>
                  <a:pt x="f4215" y="f4216"/>
                </a:cubicBezTo>
                <a:cubicBezTo>
                  <a:pt x="f4217" y="f4218"/>
                  <a:pt x="f348" y="f4219"/>
                  <a:pt x="f348" y="f4220"/>
                </a:cubicBezTo>
                <a:cubicBezTo>
                  <a:pt x="f348" y="f4221"/>
                  <a:pt x="f4222" y="f4223"/>
                  <a:pt x="f4224" y="f4225"/>
                </a:cubicBezTo>
                <a:cubicBezTo>
                  <a:pt x="f3548" y="f4226"/>
                  <a:pt x="f4227" y="f4228"/>
                  <a:pt x="f1555" y="f4228"/>
                </a:cubicBezTo>
                <a:lnTo>
                  <a:pt x="f4229" y="f4228"/>
                </a:lnTo>
                <a:lnTo>
                  <a:pt x="f4229" y="f4230"/>
                </a:lnTo>
                <a:cubicBezTo>
                  <a:pt x="f4231" y="f4232"/>
                  <a:pt x="f4233" y="f4234"/>
                  <a:pt x="f4235" y="f4234"/>
                </a:cubicBezTo>
                <a:cubicBezTo>
                  <a:pt x="f4236" y="f4234"/>
                  <a:pt x="f4237" y="f4234"/>
                  <a:pt x="f4238" y="f4234"/>
                </a:cubicBezTo>
                <a:cubicBezTo>
                  <a:pt x="f4239" y="f4234"/>
                  <a:pt x="f4240" y="f4241"/>
                  <a:pt x="f4242" y="f4243"/>
                </a:cubicBezTo>
                <a:cubicBezTo>
                  <a:pt x="f4244" y="f4245"/>
                  <a:pt x="f2874" y="f4246"/>
                  <a:pt x="f2874" y="f4247"/>
                </a:cubicBezTo>
                <a:cubicBezTo>
                  <a:pt x="f2874" y="f4248"/>
                  <a:pt x="f4249" y="f4250"/>
                  <a:pt x="f4251" y="f4252"/>
                </a:cubicBezTo>
                <a:cubicBezTo>
                  <a:pt x="f4253" y="f4254"/>
                  <a:pt x="f4255" y="f4256"/>
                  <a:pt x="f4257" y="f4256"/>
                </a:cubicBezTo>
                <a:cubicBezTo>
                  <a:pt x="f4258" y="f4256"/>
                  <a:pt x="f1504" y="f4259"/>
                  <a:pt x="f2857" y="f4260"/>
                </a:cubicBezTo>
                <a:cubicBezTo>
                  <a:pt x="f4261" y="f4262"/>
                  <a:pt x="f4263" y="f4264"/>
                  <a:pt x="f4265" y="f4266"/>
                </a:cubicBezTo>
                <a:lnTo>
                  <a:pt x="f1557" y="f4197"/>
                </a:lnTo>
                <a:close/>
                <a:moveTo>
                  <a:pt x="f2894" y="f4197"/>
                </a:moveTo>
                <a:lnTo>
                  <a:pt x="f2894" y="f4198"/>
                </a:lnTo>
                <a:lnTo>
                  <a:pt x="f4267" y="f4198"/>
                </a:lnTo>
                <a:lnTo>
                  <a:pt x="f4268" y="f4201"/>
                </a:lnTo>
                <a:cubicBezTo>
                  <a:pt x="f4269" y="f4201"/>
                  <a:pt x="f4270" y="f4271"/>
                  <a:pt x="f4272" y="f4206"/>
                </a:cubicBezTo>
                <a:cubicBezTo>
                  <a:pt x="f4273" y="f4208"/>
                  <a:pt x="f4274" y="f4210"/>
                  <a:pt x="f4275" y="f4210"/>
                </a:cubicBezTo>
                <a:cubicBezTo>
                  <a:pt x="f4276" y="f4210"/>
                  <a:pt x="f4277" y="f4214"/>
                  <a:pt x="f4278" y="f4279"/>
                </a:cubicBezTo>
                <a:cubicBezTo>
                  <a:pt x="f4280" y="f4281"/>
                  <a:pt x="f411" y="f4219"/>
                  <a:pt x="f411" y="f4220"/>
                </a:cubicBezTo>
                <a:cubicBezTo>
                  <a:pt x="f411" y="f4221"/>
                  <a:pt x="f4282" y="f4223"/>
                  <a:pt x="f4283" y="f4225"/>
                </a:cubicBezTo>
                <a:cubicBezTo>
                  <a:pt x="f3596" y="f4226"/>
                  <a:pt x="f4284" y="f4228"/>
                  <a:pt x="f1597" y="f4228"/>
                </a:cubicBezTo>
                <a:lnTo>
                  <a:pt x="f4285" y="f4228"/>
                </a:lnTo>
                <a:lnTo>
                  <a:pt x="f4285" y="f4230"/>
                </a:lnTo>
                <a:cubicBezTo>
                  <a:pt x="f4286" y="f4232"/>
                  <a:pt x="f4287" y="f4234"/>
                  <a:pt x="f4288" y="f4234"/>
                </a:cubicBezTo>
                <a:cubicBezTo>
                  <a:pt x="f4289" y="f4234"/>
                  <a:pt x="f4290" y="f4234"/>
                  <a:pt x="f4291" y="f4234"/>
                </a:cubicBezTo>
                <a:cubicBezTo>
                  <a:pt x="f4292" y="f4234"/>
                  <a:pt x="f4293" y="f4241"/>
                  <a:pt x="f4294" y="f4243"/>
                </a:cubicBezTo>
                <a:cubicBezTo>
                  <a:pt x="f4295" y="f4245"/>
                  <a:pt x="f2902" y="f4246"/>
                  <a:pt x="f2902" y="f4247"/>
                </a:cubicBezTo>
                <a:cubicBezTo>
                  <a:pt x="f2902" y="f4248"/>
                  <a:pt x="f4296" y="f4250"/>
                  <a:pt x="f4297" y="f4252"/>
                </a:cubicBezTo>
                <a:cubicBezTo>
                  <a:pt x="f4298" y="f4254"/>
                  <a:pt x="f4299" y="f4256"/>
                  <a:pt x="f4300" y="f4256"/>
                </a:cubicBezTo>
                <a:cubicBezTo>
                  <a:pt x="f4301" y="f4256"/>
                  <a:pt x="f1573" y="f4259"/>
                  <a:pt x="f2893" y="f4260"/>
                </a:cubicBezTo>
                <a:cubicBezTo>
                  <a:pt x="f4302" y="f4262"/>
                  <a:pt x="f4303" y="f4264"/>
                  <a:pt x="f4304" y="f4266"/>
                </a:cubicBezTo>
                <a:lnTo>
                  <a:pt x="f1598" y="f4197"/>
                </a:lnTo>
                <a:close/>
                <a:moveTo>
                  <a:pt x="f2812" y="f4305"/>
                </a:moveTo>
                <a:lnTo>
                  <a:pt x="f2812" y="f4306"/>
                </a:lnTo>
                <a:lnTo>
                  <a:pt x="f440" y="f4307"/>
                </a:lnTo>
                <a:lnTo>
                  <a:pt x="f4308" y="f4309"/>
                </a:lnTo>
                <a:lnTo>
                  <a:pt x="f2812" y="f4310"/>
                </a:lnTo>
                <a:lnTo>
                  <a:pt x="f2812" y="f4311"/>
                </a:lnTo>
                <a:cubicBezTo>
                  <a:pt x="f2812" y="f4312"/>
                  <a:pt x="f4313" y="f4314"/>
                  <a:pt x="f4315" y="f4314"/>
                </a:cubicBezTo>
                <a:lnTo>
                  <a:pt x="f4316" y="f4314"/>
                </a:lnTo>
                <a:lnTo>
                  <a:pt x="f4316" y="f4311"/>
                </a:lnTo>
                <a:lnTo>
                  <a:pt x="f4317" y="f4311"/>
                </a:lnTo>
                <a:cubicBezTo>
                  <a:pt x="f4318" y="f4311"/>
                  <a:pt x="f468" y="f4319"/>
                  <a:pt x="f468" y="f4320"/>
                </a:cubicBezTo>
                <a:lnTo>
                  <a:pt x="f468" y="f4321"/>
                </a:lnTo>
                <a:lnTo>
                  <a:pt x="f4322" y="f4323"/>
                </a:lnTo>
                <a:cubicBezTo>
                  <a:pt x="f4324" y="f4325"/>
                  <a:pt x="f4326" y="f4327"/>
                  <a:pt x="f4328" y="f4329"/>
                </a:cubicBezTo>
                <a:cubicBezTo>
                  <a:pt x="f4330" y="f4331"/>
                  <a:pt x="f4332" y="f4333"/>
                  <a:pt x="f2827" y="f4334"/>
                </a:cubicBezTo>
                <a:lnTo>
                  <a:pt x="f4335" y="f4336"/>
                </a:lnTo>
                <a:cubicBezTo>
                  <a:pt x="f4337" y="f4338"/>
                  <a:pt x="f4339" y="f4340"/>
                  <a:pt x="f4341" y="f4342"/>
                </a:cubicBezTo>
                <a:cubicBezTo>
                  <a:pt x="f4343" y="f4344"/>
                  <a:pt x="f4345" y="f4346"/>
                  <a:pt x="f4347" y="f4348"/>
                </a:cubicBezTo>
                <a:lnTo>
                  <a:pt x="f2831" y="f4349"/>
                </a:lnTo>
                <a:lnTo>
                  <a:pt x="f468" y="f4348"/>
                </a:lnTo>
                <a:lnTo>
                  <a:pt x="f468" y="f4305"/>
                </a:lnTo>
                <a:close/>
                <a:moveTo>
                  <a:pt x="f4350" y="f4351"/>
                </a:moveTo>
                <a:lnTo>
                  <a:pt x="f2186" y="f4352"/>
                </a:lnTo>
                <a:lnTo>
                  <a:pt x="f2186" y="f4353"/>
                </a:lnTo>
                <a:lnTo>
                  <a:pt x="f4354" y="f4353"/>
                </a:lnTo>
                <a:lnTo>
                  <a:pt x="f4354" y="f4355"/>
                </a:lnTo>
                <a:lnTo>
                  <a:pt x="f4356" y="f4355"/>
                </a:lnTo>
                <a:lnTo>
                  <a:pt x="f4356" y="f4357"/>
                </a:lnTo>
                <a:lnTo>
                  <a:pt x="f4354" y="f4357"/>
                </a:lnTo>
                <a:lnTo>
                  <a:pt x="f4354" y="f4358"/>
                </a:lnTo>
                <a:lnTo>
                  <a:pt x="f4359" y="f4358"/>
                </a:lnTo>
                <a:lnTo>
                  <a:pt x="f4360" y="f4351"/>
                </a:lnTo>
                <a:close/>
                <a:moveTo>
                  <a:pt x="f4361" y="f4362"/>
                </a:moveTo>
                <a:cubicBezTo>
                  <a:pt x="f4363" y="f4364"/>
                  <a:pt x="f4365" y="f4366"/>
                  <a:pt x="f4367" y="f4368"/>
                </a:cubicBezTo>
                <a:lnTo>
                  <a:pt x="f4369" y="f4370"/>
                </a:lnTo>
                <a:cubicBezTo>
                  <a:pt x="f4371" y="f4372"/>
                  <a:pt x="f4373" y="f4374"/>
                  <a:pt x="f2611" y="f4375"/>
                </a:cubicBezTo>
                <a:cubicBezTo>
                  <a:pt x="f4376" y="f4377"/>
                  <a:pt x="f4378" y="f4379"/>
                  <a:pt x="f4380" y="f4381"/>
                </a:cubicBezTo>
                <a:close/>
                <a:moveTo>
                  <a:pt x="f4382" y="f4383"/>
                </a:moveTo>
                <a:lnTo>
                  <a:pt x="f1857" y="f4384"/>
                </a:lnTo>
                <a:lnTo>
                  <a:pt x="f4385" y="f4386"/>
                </a:lnTo>
                <a:lnTo>
                  <a:pt x="f41" y="f4387"/>
                </a:lnTo>
                <a:lnTo>
                  <a:pt x="f4388" y="f4389"/>
                </a:lnTo>
                <a:lnTo>
                  <a:pt x="f4390" y="f4391"/>
                </a:lnTo>
                <a:lnTo>
                  <a:pt x="f4392" y="f4393"/>
                </a:lnTo>
                <a:lnTo>
                  <a:pt x="f1048" y="f4394"/>
                </a:lnTo>
                <a:lnTo>
                  <a:pt x="f4395" y="f4396"/>
                </a:lnTo>
                <a:lnTo>
                  <a:pt x="f4397" y="f4398"/>
                </a:lnTo>
                <a:lnTo>
                  <a:pt x="f4399" y="f4400"/>
                </a:lnTo>
                <a:lnTo>
                  <a:pt x="f4401" y="f4402"/>
                </a:lnTo>
                <a:lnTo>
                  <a:pt x="f4403" y="f4404"/>
                </a:lnTo>
                <a:lnTo>
                  <a:pt x="f4405" y="f4406"/>
                </a:lnTo>
                <a:lnTo>
                  <a:pt x="f4407" y="f4408"/>
                </a:lnTo>
                <a:close/>
                <a:moveTo>
                  <a:pt x="f4409" y="f4410"/>
                </a:moveTo>
                <a:lnTo>
                  <a:pt x="f4409" y="f4411"/>
                </a:lnTo>
                <a:lnTo>
                  <a:pt x="f4412" y="f4411"/>
                </a:lnTo>
                <a:lnTo>
                  <a:pt x="f4412" y="f4413"/>
                </a:lnTo>
                <a:lnTo>
                  <a:pt x="f180" y="f4413"/>
                </a:lnTo>
                <a:lnTo>
                  <a:pt x="f180" y="f4368"/>
                </a:lnTo>
                <a:lnTo>
                  <a:pt x="f4414" y="f4368"/>
                </a:lnTo>
                <a:lnTo>
                  <a:pt x="f4414" y="f4413"/>
                </a:lnTo>
                <a:lnTo>
                  <a:pt x="f2356" y="f4413"/>
                </a:lnTo>
                <a:lnTo>
                  <a:pt x="f2356" y="f4411"/>
                </a:lnTo>
                <a:lnTo>
                  <a:pt x="f4415" y="f4411"/>
                </a:lnTo>
                <a:lnTo>
                  <a:pt x="f4415" y="f4410"/>
                </a:lnTo>
                <a:close/>
                <a:moveTo>
                  <a:pt x="f4416" y="f4417"/>
                </a:moveTo>
                <a:cubicBezTo>
                  <a:pt x="f4418" y="f4419"/>
                  <a:pt x="f4420" y="f4421"/>
                  <a:pt x="f4422" y="f4423"/>
                </a:cubicBezTo>
                <a:lnTo>
                  <a:pt x="f4424" y="f4425"/>
                </a:lnTo>
                <a:cubicBezTo>
                  <a:pt x="f4426" y="f4427"/>
                  <a:pt x="f4428" y="f4429"/>
                  <a:pt x="f2783" y="f4430"/>
                </a:cubicBezTo>
                <a:cubicBezTo>
                  <a:pt x="f4431" y="f4432"/>
                  <a:pt x="f4433" y="f4434"/>
                  <a:pt x="f4435" y="f4436"/>
                </a:cubicBezTo>
                <a:close/>
                <a:moveTo>
                  <a:pt x="f108" y="f4437"/>
                </a:moveTo>
                <a:lnTo>
                  <a:pt x="f124" y="f4438"/>
                </a:lnTo>
                <a:cubicBezTo>
                  <a:pt x="f4439" y="f4440"/>
                  <a:pt x="f4441" y="f4442"/>
                  <a:pt x="f4443" y="f4444"/>
                </a:cubicBezTo>
                <a:cubicBezTo>
                  <a:pt x="f4445" y="f4446"/>
                  <a:pt x="f4447" y="f4448"/>
                  <a:pt x="f4449" y="f4450"/>
                </a:cubicBezTo>
                <a:lnTo>
                  <a:pt x="f3316" y="f4451"/>
                </a:lnTo>
                <a:cubicBezTo>
                  <a:pt x="f4452" y="f4453"/>
                  <a:pt x="f4454" y="f4455"/>
                  <a:pt x="f1078" y="f4456"/>
                </a:cubicBezTo>
                <a:cubicBezTo>
                  <a:pt x="f4457" y="f4458"/>
                  <a:pt x="f4459" y="f4460"/>
                  <a:pt x="f108" y="f4437"/>
                </a:cubicBezTo>
                <a:close/>
                <a:moveTo>
                  <a:pt x="f2976" y="f4461"/>
                </a:moveTo>
                <a:lnTo>
                  <a:pt x="f2976" y="f4462"/>
                </a:lnTo>
                <a:lnTo>
                  <a:pt x="f29" y="f4463"/>
                </a:lnTo>
                <a:lnTo>
                  <a:pt x="f4464" y="f4465"/>
                </a:lnTo>
                <a:lnTo>
                  <a:pt x="f2976" y="f4466"/>
                </a:lnTo>
                <a:lnTo>
                  <a:pt x="f2976" y="f4467"/>
                </a:lnTo>
                <a:cubicBezTo>
                  <a:pt x="f2976" y="f4468"/>
                  <a:pt x="f4469" y="f4470"/>
                  <a:pt x="f4471" y="f4470"/>
                </a:cubicBezTo>
                <a:lnTo>
                  <a:pt x="f4472" y="f4470"/>
                </a:lnTo>
                <a:lnTo>
                  <a:pt x="f4472" y="f4467"/>
                </a:lnTo>
                <a:lnTo>
                  <a:pt x="f4473" y="f4467"/>
                </a:lnTo>
                <a:cubicBezTo>
                  <a:pt x="f4474" y="f4467"/>
                  <a:pt x="f674" y="f4475"/>
                  <a:pt x="f674" y="f4476"/>
                </a:cubicBezTo>
                <a:lnTo>
                  <a:pt x="f674" y="f4477"/>
                </a:lnTo>
                <a:lnTo>
                  <a:pt x="f4478" y="f4479"/>
                </a:lnTo>
                <a:cubicBezTo>
                  <a:pt x="f4480" y="f4481"/>
                  <a:pt x="f4482" y="f4483"/>
                  <a:pt x="f4484" y="f4485"/>
                </a:cubicBezTo>
                <a:cubicBezTo>
                  <a:pt x="f4486" y="f4487"/>
                  <a:pt x="f4488" y="f4489"/>
                  <a:pt x="f2990" y="f4490"/>
                </a:cubicBezTo>
                <a:lnTo>
                  <a:pt x="f4491" y="f4492"/>
                </a:lnTo>
                <a:cubicBezTo>
                  <a:pt x="f4493" y="f4494"/>
                  <a:pt x="f4495" y="f4496"/>
                  <a:pt x="f4497" y="f4498"/>
                </a:cubicBezTo>
                <a:cubicBezTo>
                  <a:pt x="f4499" y="f4500"/>
                  <a:pt x="f4501" y="f4502"/>
                  <a:pt x="f4503" y="f4504"/>
                </a:cubicBezTo>
                <a:lnTo>
                  <a:pt x="f2994" y="f4505"/>
                </a:lnTo>
                <a:lnTo>
                  <a:pt x="f674" y="f4504"/>
                </a:lnTo>
                <a:lnTo>
                  <a:pt x="f674" y="f4461"/>
                </a:lnTo>
                <a:close/>
                <a:moveTo>
                  <a:pt x="f4506" y="f4507"/>
                </a:moveTo>
                <a:lnTo>
                  <a:pt x="f208" y="f4508"/>
                </a:lnTo>
                <a:lnTo>
                  <a:pt x="f1721" y="f4509"/>
                </a:lnTo>
                <a:lnTo>
                  <a:pt x="f4510" y="f4511"/>
                </a:lnTo>
                <a:cubicBezTo>
                  <a:pt x="f3007" y="f4512"/>
                  <a:pt x="f4513" y="f4514"/>
                  <a:pt x="f4515" y="f4516"/>
                </a:cubicBezTo>
                <a:cubicBezTo>
                  <a:pt x="f4517" y="f4518"/>
                  <a:pt x="f4519" y="f4520"/>
                  <a:pt x="f4521" y="f4522"/>
                </a:cubicBezTo>
                <a:lnTo>
                  <a:pt x="f4521" y="f4523"/>
                </a:lnTo>
                <a:lnTo>
                  <a:pt x="f4524" y="f4523"/>
                </a:lnTo>
                <a:lnTo>
                  <a:pt x="f4524" y="f4525"/>
                </a:lnTo>
                <a:cubicBezTo>
                  <a:pt x="f4524" y="f4526"/>
                  <a:pt x="f4527" y="f4528"/>
                  <a:pt x="f4529" y="f4530"/>
                </a:cubicBezTo>
                <a:cubicBezTo>
                  <a:pt x="f4531" y="f4532"/>
                  <a:pt x="f2080" y="f4533"/>
                  <a:pt x="f774" y="f4534"/>
                </a:cubicBezTo>
                <a:lnTo>
                  <a:pt x="f4535" y="f4536"/>
                </a:lnTo>
                <a:cubicBezTo>
                  <a:pt x="f4537" y="f4538"/>
                  <a:pt x="f4539" y="f4540"/>
                  <a:pt x="f4541" y="f4542"/>
                </a:cubicBezTo>
                <a:cubicBezTo>
                  <a:pt x="f4543" y="f4544"/>
                  <a:pt x="f4521" y="f4545"/>
                  <a:pt x="f4521" y="f4546"/>
                </a:cubicBezTo>
                <a:lnTo>
                  <a:pt x="f4547" y="f4548"/>
                </a:lnTo>
                <a:cubicBezTo>
                  <a:pt x="f4549" y="f4550"/>
                  <a:pt x="f4551" y="f4552"/>
                  <a:pt x="f4553" y="f4554"/>
                </a:cubicBezTo>
                <a:cubicBezTo>
                  <a:pt x="f4555" y="f4556"/>
                  <a:pt x="f4557" y="f4558"/>
                  <a:pt x="f4559" y="f4560"/>
                </a:cubicBezTo>
                <a:cubicBezTo>
                  <a:pt x="f4561" y="f4562"/>
                  <a:pt x="f4563" y="f4564"/>
                  <a:pt x="f4565" y="f4566"/>
                </a:cubicBezTo>
                <a:cubicBezTo>
                  <a:pt x="f4567" y="f4568"/>
                  <a:pt x="f4569" y="f4570"/>
                  <a:pt x="f4571" y="f4572"/>
                </a:cubicBezTo>
                <a:close/>
                <a:moveTo>
                  <a:pt x="f4573" y="f4574"/>
                </a:moveTo>
                <a:lnTo>
                  <a:pt x="f2015" y="f4575"/>
                </a:lnTo>
                <a:lnTo>
                  <a:pt x="f2015" y="f4511"/>
                </a:lnTo>
                <a:lnTo>
                  <a:pt x="f4576" y="f4511"/>
                </a:lnTo>
                <a:cubicBezTo>
                  <a:pt x="f4577" y="f4578"/>
                  <a:pt x="f4579" y="f4580"/>
                  <a:pt x="f4579" y="f4581"/>
                </a:cubicBezTo>
                <a:cubicBezTo>
                  <a:pt x="f4579" y="f4582"/>
                  <a:pt x="f4579" y="f4583"/>
                  <a:pt x="f4579" y="f4584"/>
                </a:cubicBezTo>
                <a:cubicBezTo>
                  <a:pt x="f4579" y="f4585"/>
                  <a:pt x="f4577" y="f4586"/>
                  <a:pt x="f4576" y="f4587"/>
                </a:cubicBezTo>
                <a:cubicBezTo>
                  <a:pt x="f4588" y="f4589"/>
                  <a:pt x="f4590" y="f4591"/>
                  <a:pt x="f4592" y="f4593"/>
                </a:cubicBezTo>
                <a:lnTo>
                  <a:pt x="f4594" y="f4593"/>
                </a:lnTo>
                <a:lnTo>
                  <a:pt x="f4594" y="f4554"/>
                </a:lnTo>
                <a:lnTo>
                  <a:pt x="f4595" y="f4554"/>
                </a:lnTo>
                <a:cubicBezTo>
                  <a:pt x="f4596" y="f4597"/>
                  <a:pt x="f4598" y="f4599"/>
                  <a:pt x="f4600" y="f4601"/>
                </a:cubicBezTo>
                <a:cubicBezTo>
                  <a:pt x="f4602" y="f4603"/>
                  <a:pt x="f4604" y="f4605"/>
                  <a:pt x="f4606" y="f4607"/>
                </a:cubicBezTo>
                <a:lnTo>
                  <a:pt x="f4608" y="f4609"/>
                </a:lnTo>
                <a:cubicBezTo>
                  <a:pt x="f4610" y="f4611"/>
                  <a:pt x="f4612" y="f4613"/>
                  <a:pt x="f4614" y="f4615"/>
                </a:cubicBezTo>
                <a:cubicBezTo>
                  <a:pt x="f4616" y="f4617"/>
                  <a:pt x="f4618" y="f4619"/>
                  <a:pt x="f2700" y="f4620"/>
                </a:cubicBezTo>
                <a:close/>
                <a:moveTo>
                  <a:pt x="f4621" y="f4622"/>
                </a:moveTo>
                <a:cubicBezTo>
                  <a:pt x="f4623" y="f4624"/>
                  <a:pt x="f4625" y="f4626"/>
                  <a:pt x="f4627" y="f4628"/>
                </a:cubicBezTo>
                <a:lnTo>
                  <a:pt x="f4629" y="f4630"/>
                </a:lnTo>
                <a:cubicBezTo>
                  <a:pt x="f4631" y="f4632"/>
                  <a:pt x="f4633" y="f4634"/>
                  <a:pt x="f2895" y="f4635"/>
                </a:cubicBezTo>
                <a:cubicBezTo>
                  <a:pt x="f4636" y="f4637"/>
                  <a:pt x="f4638" y="f4639"/>
                  <a:pt x="f4640" y="f4641"/>
                </a:cubicBezTo>
                <a:close/>
                <a:moveTo>
                  <a:pt x="f4642" y="f4622"/>
                </a:moveTo>
                <a:cubicBezTo>
                  <a:pt x="f4643" y="f4624"/>
                  <a:pt x="f4644" y="f4626"/>
                  <a:pt x="f4645" y="f4628"/>
                </a:cubicBezTo>
                <a:lnTo>
                  <a:pt x="f4646" y="f4630"/>
                </a:lnTo>
                <a:cubicBezTo>
                  <a:pt x="f4647" y="f4632"/>
                  <a:pt x="f4648" y="f4634"/>
                  <a:pt x="f2861" y="f4635"/>
                </a:cubicBezTo>
                <a:cubicBezTo>
                  <a:pt x="f4649" y="f4637"/>
                  <a:pt x="f4650" y="f4639"/>
                  <a:pt x="f4651" y="f4641"/>
                </a:cubicBezTo>
                <a:close/>
                <a:moveTo>
                  <a:pt x="f4652" y="f4653"/>
                </a:moveTo>
                <a:cubicBezTo>
                  <a:pt x="f4654" y="f4655"/>
                  <a:pt x="f4656" y="f4657"/>
                  <a:pt x="f4658" y="f4659"/>
                </a:cubicBezTo>
                <a:cubicBezTo>
                  <a:pt x="f4660" y="f4661"/>
                  <a:pt x="f4662" y="f4663"/>
                  <a:pt x="f1291" y="f4664"/>
                </a:cubicBezTo>
                <a:lnTo>
                  <a:pt x="f4665" y="f4666"/>
                </a:lnTo>
                <a:cubicBezTo>
                  <a:pt x="f4667" y="f4668"/>
                  <a:pt x="f4669" y="f4670"/>
                  <a:pt x="f4671" y="f4672"/>
                </a:cubicBezTo>
                <a:lnTo>
                  <a:pt x="f4673" y="f4672"/>
                </a:lnTo>
                <a:cubicBezTo>
                  <a:pt x="f4674" y="f4675"/>
                  <a:pt x="f4676" y="f4677"/>
                  <a:pt x="f4678" y="f4679"/>
                </a:cubicBezTo>
                <a:lnTo>
                  <a:pt x="f4680" y="f4681"/>
                </a:lnTo>
                <a:cubicBezTo>
                  <a:pt x="f4682" y="f4683"/>
                  <a:pt x="f4684" y="f4685"/>
                  <a:pt x="f4686" y="f4687"/>
                </a:cubicBezTo>
                <a:cubicBezTo>
                  <a:pt x="f4688" y="f4689"/>
                  <a:pt x="f4690" y="f4691"/>
                  <a:pt x="f4692" y="f4693"/>
                </a:cubicBezTo>
                <a:lnTo>
                  <a:pt x="f4694" y="f4695"/>
                </a:lnTo>
                <a:lnTo>
                  <a:pt x="f3112" y="f4696"/>
                </a:lnTo>
                <a:cubicBezTo>
                  <a:pt x="f4697" y="f4698"/>
                  <a:pt x="f4699" y="f4700"/>
                  <a:pt x="f4701" y="f4702"/>
                </a:cubicBezTo>
                <a:cubicBezTo>
                  <a:pt x="f4703" y="f4704"/>
                  <a:pt x="f4705" y="f4706"/>
                  <a:pt x="f4707" y="f4708"/>
                </a:cubicBezTo>
                <a:close/>
                <a:moveTo>
                  <a:pt x="f4709" y="f4653"/>
                </a:moveTo>
                <a:cubicBezTo>
                  <a:pt x="f4710" y="f4655"/>
                  <a:pt x="f4711" y="f4657"/>
                  <a:pt x="f4712" y="f4659"/>
                </a:cubicBezTo>
                <a:cubicBezTo>
                  <a:pt x="f4713" y="f4661"/>
                  <a:pt x="f4714" y="f4663"/>
                  <a:pt x="f1327" y="f4664"/>
                </a:cubicBezTo>
                <a:lnTo>
                  <a:pt x="f4715" y="f4666"/>
                </a:lnTo>
                <a:cubicBezTo>
                  <a:pt x="f4716" y="f4668"/>
                  <a:pt x="f4717" y="f4670"/>
                  <a:pt x="f4718" y="f4672"/>
                </a:cubicBezTo>
                <a:lnTo>
                  <a:pt x="f4719" y="f4672"/>
                </a:lnTo>
                <a:cubicBezTo>
                  <a:pt x="f4720" y="f4675"/>
                  <a:pt x="f4721" y="f4677"/>
                  <a:pt x="f4722" y="f4679"/>
                </a:cubicBezTo>
                <a:lnTo>
                  <a:pt x="f4723" y="f4681"/>
                </a:lnTo>
                <a:cubicBezTo>
                  <a:pt x="f4724" y="f4683"/>
                  <a:pt x="f4725" y="f4685"/>
                  <a:pt x="f4726" y="f4687"/>
                </a:cubicBezTo>
                <a:cubicBezTo>
                  <a:pt x="f4727" y="f4689"/>
                  <a:pt x="f4728" y="f4691"/>
                  <a:pt x="f4729" y="f4693"/>
                </a:cubicBezTo>
                <a:lnTo>
                  <a:pt x="f4730" y="f4695"/>
                </a:lnTo>
                <a:lnTo>
                  <a:pt x="f3117" y="f4696"/>
                </a:lnTo>
                <a:cubicBezTo>
                  <a:pt x="f4731" y="f4732"/>
                  <a:pt x="f4733" y="f4700"/>
                  <a:pt x="f4734" y="f4702"/>
                </a:cubicBezTo>
                <a:cubicBezTo>
                  <a:pt x="f4735" y="f4704"/>
                  <a:pt x="f4736" y="f4706"/>
                  <a:pt x="f4737" y="f4708"/>
                </a:cubicBezTo>
                <a:close/>
                <a:moveTo>
                  <a:pt x="f4738" y="f4653"/>
                </a:moveTo>
                <a:cubicBezTo>
                  <a:pt x="f4739" y="f4655"/>
                  <a:pt x="f4740" y="f4657"/>
                  <a:pt x="f4741" y="f4659"/>
                </a:cubicBezTo>
                <a:cubicBezTo>
                  <a:pt x="f4742" y="f4661"/>
                  <a:pt x="f4743" y="f4663"/>
                  <a:pt x="f1228" y="f4664"/>
                </a:cubicBezTo>
                <a:lnTo>
                  <a:pt x="f4744" y="f4666"/>
                </a:lnTo>
                <a:cubicBezTo>
                  <a:pt x="f4745" y="f4668"/>
                  <a:pt x="f4746" y="f4747"/>
                  <a:pt x="f4748" y="f4672"/>
                </a:cubicBezTo>
                <a:lnTo>
                  <a:pt x="f4749" y="f4672"/>
                </a:lnTo>
                <a:cubicBezTo>
                  <a:pt x="f4750" y="f4675"/>
                  <a:pt x="f4751" y="f4752"/>
                  <a:pt x="f4753" y="f4679"/>
                </a:cubicBezTo>
                <a:lnTo>
                  <a:pt x="f4754" y="f4681"/>
                </a:lnTo>
                <a:cubicBezTo>
                  <a:pt x="f4755" y="f4683"/>
                  <a:pt x="f4756" y="f4685"/>
                  <a:pt x="f4757" y="f4687"/>
                </a:cubicBezTo>
                <a:cubicBezTo>
                  <a:pt x="f4758" y="f4759"/>
                  <a:pt x="f4760" y="f4691"/>
                  <a:pt x="f4761" y="f4693"/>
                </a:cubicBezTo>
                <a:lnTo>
                  <a:pt x="f4762" y="f4763"/>
                </a:lnTo>
                <a:lnTo>
                  <a:pt x="f3101" y="f4764"/>
                </a:lnTo>
                <a:cubicBezTo>
                  <a:pt x="f4765" y="f4732"/>
                  <a:pt x="f4766" y="f4700"/>
                  <a:pt x="f4767" y="f4702"/>
                </a:cubicBezTo>
                <a:cubicBezTo>
                  <a:pt x="f4768" y="f4704"/>
                  <a:pt x="f4769" y="f4770"/>
                  <a:pt x="f4771" y="f4708"/>
                </a:cubicBezTo>
                <a:close/>
                <a:moveTo>
                  <a:pt x="f260" y="f4772"/>
                </a:moveTo>
                <a:lnTo>
                  <a:pt x="f276" y="f4773"/>
                </a:lnTo>
                <a:cubicBezTo>
                  <a:pt x="f4774" y="f4775"/>
                  <a:pt x="f4776" y="f4777"/>
                  <a:pt x="f4778" y="f4779"/>
                </a:cubicBezTo>
                <a:cubicBezTo>
                  <a:pt x="f4780" y="f4781"/>
                  <a:pt x="f4782" y="f4783"/>
                  <a:pt x="f4784" y="f4785"/>
                </a:cubicBezTo>
                <a:lnTo>
                  <a:pt x="f3493" y="f4786"/>
                </a:lnTo>
                <a:cubicBezTo>
                  <a:pt x="f4787" y="f4788"/>
                  <a:pt x="f4789" y="f4790"/>
                  <a:pt x="f1440" y="f4791"/>
                </a:cubicBezTo>
                <a:cubicBezTo>
                  <a:pt x="f4792" y="f4793"/>
                  <a:pt x="f4794" y="f4795"/>
                  <a:pt x="f260" y="f4772"/>
                </a:cubicBezTo>
                <a:close/>
                <a:moveTo>
                  <a:pt x="f332" y="f4796"/>
                </a:moveTo>
                <a:lnTo>
                  <a:pt x="f348" y="f4797"/>
                </a:lnTo>
                <a:cubicBezTo>
                  <a:pt x="f4798" y="f4799"/>
                  <a:pt x="f4800" y="f4801"/>
                  <a:pt x="f4802" y="f4803"/>
                </a:cubicBezTo>
                <a:cubicBezTo>
                  <a:pt x="f4804" y="f4805"/>
                  <a:pt x="f4806" y="f4807"/>
                  <a:pt x="f4808" y="f4809"/>
                </a:cubicBezTo>
                <a:lnTo>
                  <a:pt x="f3550" y="f4810"/>
                </a:lnTo>
                <a:cubicBezTo>
                  <a:pt x="f4811" y="f4812"/>
                  <a:pt x="f4813" y="f4814"/>
                  <a:pt x="f1518" y="f4815"/>
                </a:cubicBezTo>
                <a:cubicBezTo>
                  <a:pt x="f4816" y="f4817"/>
                  <a:pt x="f4818" y="f4819"/>
                  <a:pt x="f332" y="f4796"/>
                </a:cubicBezTo>
                <a:close/>
                <a:moveTo>
                  <a:pt x="f403" y="f4796"/>
                </a:moveTo>
                <a:lnTo>
                  <a:pt x="f411" y="f4820"/>
                </a:lnTo>
                <a:cubicBezTo>
                  <a:pt x="f4821" y="f4822"/>
                  <a:pt x="f4823" y="f4801"/>
                  <a:pt x="f4824" y="f4803"/>
                </a:cubicBezTo>
                <a:cubicBezTo>
                  <a:pt x="f4825" y="f4805"/>
                  <a:pt x="f4826" y="f4807"/>
                  <a:pt x="f4827" y="f4809"/>
                </a:cubicBezTo>
                <a:lnTo>
                  <a:pt x="f3597" y="f4810"/>
                </a:lnTo>
                <a:cubicBezTo>
                  <a:pt x="f4828" y="f4812"/>
                  <a:pt x="f4829" y="f4814"/>
                  <a:pt x="f1580" y="f4830"/>
                </a:cubicBezTo>
                <a:cubicBezTo>
                  <a:pt x="f4831" y="f4832"/>
                  <a:pt x="f4833" y="f4819"/>
                  <a:pt x="f403" y="f4796"/>
                </a:cubicBezTo>
                <a:close/>
                <a:moveTo>
                  <a:pt x="f4834" y="f4835"/>
                </a:moveTo>
                <a:lnTo>
                  <a:pt x="f440" y="f4836"/>
                </a:lnTo>
                <a:lnTo>
                  <a:pt x="f2112" y="f4837"/>
                </a:lnTo>
                <a:lnTo>
                  <a:pt x="f4838" y="f4839"/>
                </a:lnTo>
                <a:cubicBezTo>
                  <a:pt x="f3361" y="f4840"/>
                  <a:pt x="f4841" y="f4842"/>
                  <a:pt x="f4843" y="f4844"/>
                </a:cubicBezTo>
                <a:cubicBezTo>
                  <a:pt x="f4845" y="f4846"/>
                  <a:pt x="f4847" y="f4848"/>
                  <a:pt x="f4849" y="f4850"/>
                </a:cubicBezTo>
                <a:lnTo>
                  <a:pt x="f4849" y="f4851"/>
                </a:lnTo>
                <a:lnTo>
                  <a:pt x="f4852" y="f4851"/>
                </a:lnTo>
                <a:lnTo>
                  <a:pt x="f4852" y="f4853"/>
                </a:lnTo>
                <a:cubicBezTo>
                  <a:pt x="f4852" y="f4854"/>
                  <a:pt x="f4855" y="f4856"/>
                  <a:pt x="f4857" y="f4858"/>
                </a:cubicBezTo>
                <a:cubicBezTo>
                  <a:pt x="f4859" y="f4860"/>
                  <a:pt x="f2153" y="f4861"/>
                  <a:pt x="f993" y="f4862"/>
                </a:cubicBezTo>
                <a:lnTo>
                  <a:pt x="f4863" y="f4864"/>
                </a:lnTo>
                <a:cubicBezTo>
                  <a:pt x="f4865" y="f4866"/>
                  <a:pt x="f4867" y="f4868"/>
                  <a:pt x="f4869" y="f4870"/>
                </a:cubicBezTo>
                <a:cubicBezTo>
                  <a:pt x="f4871" y="f4872"/>
                  <a:pt x="f4849" y="f4873"/>
                  <a:pt x="f4849" y="f4874"/>
                </a:cubicBezTo>
                <a:lnTo>
                  <a:pt x="f4875" y="f4876"/>
                </a:lnTo>
                <a:cubicBezTo>
                  <a:pt x="f4877" y="f4878"/>
                  <a:pt x="f4879" y="f4880"/>
                  <a:pt x="f4881" y="f4882"/>
                </a:cubicBezTo>
                <a:cubicBezTo>
                  <a:pt x="f4883" y="f4884"/>
                  <a:pt x="f4885" y="f4886"/>
                  <a:pt x="f4887" y="f4888"/>
                </a:cubicBezTo>
                <a:cubicBezTo>
                  <a:pt x="f4889" y="f4890"/>
                  <a:pt x="f4891" y="f4892"/>
                  <a:pt x="f4893" y="f4894"/>
                </a:cubicBezTo>
                <a:cubicBezTo>
                  <a:pt x="f4895" y="f4896"/>
                  <a:pt x="f4897" y="f4898"/>
                  <a:pt x="f4899" y="f4900"/>
                </a:cubicBezTo>
                <a:close/>
                <a:moveTo>
                  <a:pt x="f4901" y="f4902"/>
                </a:moveTo>
                <a:lnTo>
                  <a:pt x="f2186" y="f4903"/>
                </a:lnTo>
                <a:lnTo>
                  <a:pt x="f2186" y="f4904"/>
                </a:lnTo>
                <a:lnTo>
                  <a:pt x="f4905" y="f4904"/>
                </a:lnTo>
                <a:cubicBezTo>
                  <a:pt x="f4906" y="f4907"/>
                  <a:pt x="f4908" y="f4909"/>
                  <a:pt x="f4908" y="f4910"/>
                </a:cubicBezTo>
                <a:cubicBezTo>
                  <a:pt x="f4908" y="f4911"/>
                  <a:pt x="f4908" y="f4912"/>
                  <a:pt x="f4908" y="f4913"/>
                </a:cubicBezTo>
                <a:cubicBezTo>
                  <a:pt x="f4908" y="f4914"/>
                  <a:pt x="f4906" y="f4915"/>
                  <a:pt x="f4905" y="f4916"/>
                </a:cubicBezTo>
                <a:cubicBezTo>
                  <a:pt x="f4917" y="f4918"/>
                  <a:pt x="f4919" y="f4920"/>
                  <a:pt x="f4921" y="f4922"/>
                </a:cubicBezTo>
                <a:lnTo>
                  <a:pt x="f4923" y="f4922"/>
                </a:lnTo>
                <a:lnTo>
                  <a:pt x="f4923" y="f4924"/>
                </a:lnTo>
                <a:lnTo>
                  <a:pt x="f4925" y="f4924"/>
                </a:lnTo>
                <a:cubicBezTo>
                  <a:pt x="f4926" y="f4927"/>
                  <a:pt x="f4928" y="f4929"/>
                  <a:pt x="f4930" y="f4931"/>
                </a:cubicBezTo>
                <a:cubicBezTo>
                  <a:pt x="f4932" y="f4933"/>
                  <a:pt x="f4934" y="f4935"/>
                  <a:pt x="f4936" y="f4937"/>
                </a:cubicBezTo>
                <a:lnTo>
                  <a:pt x="f4938" y="f4939"/>
                </a:lnTo>
                <a:cubicBezTo>
                  <a:pt x="f4940" y="f4941"/>
                  <a:pt x="f4942" y="f4943"/>
                  <a:pt x="f4944" y="f4945"/>
                </a:cubicBezTo>
                <a:cubicBezTo>
                  <a:pt x="f4946" y="f4947"/>
                  <a:pt x="f4948" y="f4949"/>
                  <a:pt x="f2971" y="f4950"/>
                </a:cubicBezTo>
                <a:close/>
                <a:moveTo>
                  <a:pt x="f4951" y="f4952"/>
                </a:moveTo>
                <a:lnTo>
                  <a:pt x="f4951" y="f4953"/>
                </a:lnTo>
                <a:lnTo>
                  <a:pt x="f4954" y="f4953"/>
                </a:lnTo>
                <a:lnTo>
                  <a:pt x="f4954" y="f4955"/>
                </a:lnTo>
                <a:lnTo>
                  <a:pt x="f208" y="f4955"/>
                </a:lnTo>
                <a:lnTo>
                  <a:pt x="f208" y="f4956"/>
                </a:lnTo>
                <a:lnTo>
                  <a:pt x="f4957" y="f4956"/>
                </a:lnTo>
                <a:lnTo>
                  <a:pt x="f4957" y="f4955"/>
                </a:lnTo>
                <a:lnTo>
                  <a:pt x="f4958" y="f4955"/>
                </a:lnTo>
                <a:lnTo>
                  <a:pt x="f4958" y="f4952"/>
                </a:lnTo>
                <a:close/>
                <a:moveTo>
                  <a:pt x="f4392" y="f4959"/>
                </a:moveTo>
                <a:cubicBezTo>
                  <a:pt x="f4960" y="f4959"/>
                  <a:pt x="f4961" y="f4962"/>
                  <a:pt x="f1824" y="f4963"/>
                </a:cubicBezTo>
                <a:cubicBezTo>
                  <a:pt x="f4964" y="f4965"/>
                  <a:pt x="f4966" y="f4967"/>
                  <a:pt x="f4966" y="f4968"/>
                </a:cubicBezTo>
                <a:cubicBezTo>
                  <a:pt x="f4966" y="f4969"/>
                  <a:pt x="f4964" y="f4970"/>
                  <a:pt x="f1824" y="f4971"/>
                </a:cubicBezTo>
                <a:cubicBezTo>
                  <a:pt x="f4961" y="f4972"/>
                  <a:pt x="f4960" y="f4973"/>
                  <a:pt x="f4392" y="f4973"/>
                </a:cubicBezTo>
                <a:cubicBezTo>
                  <a:pt x="f4974" y="f4973"/>
                  <a:pt x="f4975" y="f4976"/>
                  <a:pt x="f4977" y="f4978"/>
                </a:cubicBezTo>
                <a:cubicBezTo>
                  <a:pt x="f4979" y="f4980"/>
                  <a:pt x="f1857" y="f4981"/>
                  <a:pt x="f1857" y="f4982"/>
                </a:cubicBezTo>
                <a:cubicBezTo>
                  <a:pt x="f1857" y="f4967"/>
                  <a:pt x="f4983" y="f4984"/>
                  <a:pt x="f4985" y="f4986"/>
                </a:cubicBezTo>
                <a:cubicBezTo>
                  <a:pt x="f4987" y="f4988"/>
                  <a:pt x="f527" y="f4959"/>
                  <a:pt x="f4392" y="f4959"/>
                </a:cubicBezTo>
                <a:close/>
                <a:moveTo>
                  <a:pt x="f4989" y="f4990"/>
                </a:moveTo>
                <a:cubicBezTo>
                  <a:pt x="f4991" y="f4990"/>
                  <a:pt x="f4992" y="f4993"/>
                  <a:pt x="f4994" y="f4995"/>
                </a:cubicBezTo>
                <a:cubicBezTo>
                  <a:pt x="f4996" y="f4997"/>
                  <a:pt x="f41" y="f4998"/>
                  <a:pt x="f41" y="f4999"/>
                </a:cubicBezTo>
                <a:cubicBezTo>
                  <a:pt x="f41" y="f5000"/>
                  <a:pt x="f5001" y="f5002"/>
                  <a:pt x="f5003" y="f5004"/>
                </a:cubicBezTo>
                <a:cubicBezTo>
                  <a:pt x="f5005" y="f5006"/>
                  <a:pt x="f5007" y="f5008"/>
                  <a:pt x="f5009" y="f5010"/>
                </a:cubicBezTo>
                <a:cubicBezTo>
                  <a:pt x="f2728" y="f5011"/>
                  <a:pt x="f63" y="f5012"/>
                  <a:pt x="f5013" y="f5014"/>
                </a:cubicBezTo>
                <a:cubicBezTo>
                  <a:pt x="f5015" y="f5016"/>
                  <a:pt x="f5017" y="f5018"/>
                  <a:pt x="f5019" y="f5020"/>
                </a:cubicBezTo>
                <a:lnTo>
                  <a:pt x="f5021" y="f5020"/>
                </a:lnTo>
                <a:cubicBezTo>
                  <a:pt x="f5022" y="f5023"/>
                  <a:pt x="f5024" y="f5025"/>
                  <a:pt x="f5026" y="f5027"/>
                </a:cubicBezTo>
                <a:cubicBezTo>
                  <a:pt x="f5028" y="f5029"/>
                  <a:pt x="f5030" y="f5031"/>
                  <a:pt x="f3076" y="f5032"/>
                </a:cubicBezTo>
                <a:cubicBezTo>
                  <a:pt x="f5033" y="f5034"/>
                  <a:pt x="f4395" y="f5035"/>
                  <a:pt x="f5036" y="f5035"/>
                </a:cubicBezTo>
                <a:cubicBezTo>
                  <a:pt x="f5037" y="f5035"/>
                  <a:pt x="f5038" y="f5039"/>
                  <a:pt x="f92" y="f5040"/>
                </a:cubicBezTo>
                <a:cubicBezTo>
                  <a:pt x="f5041" y="f5042"/>
                  <a:pt x="f2738" y="f5043"/>
                  <a:pt x="f5044" y="f5045"/>
                </a:cubicBezTo>
                <a:cubicBezTo>
                  <a:pt x="f5046" y="f5047"/>
                  <a:pt x="f5048" y="f5049"/>
                  <a:pt x="f5050" y="f5051"/>
                </a:cubicBezTo>
                <a:cubicBezTo>
                  <a:pt x="f5052" y="f5053"/>
                  <a:pt x="f5054" y="f5055"/>
                  <a:pt x="f5054" y="f5056"/>
                </a:cubicBezTo>
                <a:cubicBezTo>
                  <a:pt x="f5054" y="f5057"/>
                  <a:pt x="f5058" y="f5059"/>
                  <a:pt x="f5060" y="f5061"/>
                </a:cubicBezTo>
                <a:cubicBezTo>
                  <a:pt x="f5062" y="f5063"/>
                  <a:pt x="f5064" y="f4959"/>
                  <a:pt x="f5065" y="f5066"/>
                </a:cubicBezTo>
                <a:cubicBezTo>
                  <a:pt x="f5067" y="f5068"/>
                  <a:pt x="f5069" y="f5070"/>
                  <a:pt x="f5071" y="f5072"/>
                </a:cubicBezTo>
                <a:cubicBezTo>
                  <a:pt x="f5073" y="f5074"/>
                  <a:pt x="f5075" y="f4990"/>
                  <a:pt x="f4989" y="f4990"/>
                </a:cubicBezTo>
                <a:close/>
                <a:moveTo>
                  <a:pt x="f5076" y="f5077"/>
                </a:moveTo>
                <a:lnTo>
                  <a:pt x="f2624" y="f5078"/>
                </a:lnTo>
                <a:lnTo>
                  <a:pt x="f5079" y="f5080"/>
                </a:lnTo>
                <a:lnTo>
                  <a:pt x="f124" y="f5081"/>
                </a:lnTo>
                <a:lnTo>
                  <a:pt x="f5082" y="f5083"/>
                </a:lnTo>
                <a:lnTo>
                  <a:pt x="f5084" y="f5085"/>
                </a:lnTo>
                <a:lnTo>
                  <a:pt x="f5086" y="f5087"/>
                </a:lnTo>
                <a:lnTo>
                  <a:pt x="f1819" y="f5088"/>
                </a:lnTo>
                <a:lnTo>
                  <a:pt x="f5089" y="f5090"/>
                </a:lnTo>
                <a:lnTo>
                  <a:pt x="f5091" y="f5092"/>
                </a:lnTo>
                <a:lnTo>
                  <a:pt x="f5093" y="f5094"/>
                </a:lnTo>
                <a:lnTo>
                  <a:pt x="f106" y="f5095"/>
                </a:lnTo>
                <a:lnTo>
                  <a:pt x="f5096" y="f5097"/>
                </a:lnTo>
                <a:lnTo>
                  <a:pt x="f5098" y="f5099"/>
                </a:lnTo>
                <a:lnTo>
                  <a:pt x="f5100" y="f5101"/>
                </a:lnTo>
                <a:close/>
                <a:moveTo>
                  <a:pt x="f4183" y="f5102"/>
                </a:moveTo>
                <a:cubicBezTo>
                  <a:pt x="f618" y="f5102"/>
                  <a:pt x="f5103" y="f5104"/>
                  <a:pt x="f180" y="f5105"/>
                </a:cubicBezTo>
                <a:lnTo>
                  <a:pt x="f180" y="f5106"/>
                </a:lnTo>
                <a:cubicBezTo>
                  <a:pt x="f2303" y="f5107"/>
                  <a:pt x="f1693" y="f5108"/>
                  <a:pt x="f5109" y="f5110"/>
                </a:cubicBezTo>
                <a:cubicBezTo>
                  <a:pt x="f5111" y="f5112"/>
                  <a:pt x="f5113" y="f5114"/>
                  <a:pt x="f5115" y="f5114"/>
                </a:cubicBezTo>
                <a:cubicBezTo>
                  <a:pt x="f5116" y="f5114"/>
                  <a:pt x="f5117" y="f5118"/>
                  <a:pt x="f5119" y="f5120"/>
                </a:cubicBezTo>
                <a:cubicBezTo>
                  <a:pt x="f5121" y="f5122"/>
                  <a:pt x="f1707" y="f5123"/>
                  <a:pt x="f1707" y="f5124"/>
                </a:cubicBezTo>
                <a:cubicBezTo>
                  <a:pt x="f1707" y="f5125"/>
                  <a:pt x="f5126" y="f5127"/>
                  <a:pt x="f2323" y="f5128"/>
                </a:cubicBezTo>
                <a:cubicBezTo>
                  <a:pt x="f5129" y="f5130"/>
                  <a:pt x="f5131" y="f5132"/>
                  <a:pt x="f5133" y="f5132"/>
                </a:cubicBezTo>
                <a:cubicBezTo>
                  <a:pt x="f5134" y="f5132"/>
                  <a:pt x="f5135" y="f5136"/>
                  <a:pt x="f5137" y="f5138"/>
                </a:cubicBezTo>
                <a:cubicBezTo>
                  <a:pt x="f2364" y="f5139"/>
                  <a:pt x="f5140" y="f5141"/>
                  <a:pt x="f5142" y="f5141"/>
                </a:cubicBezTo>
                <a:lnTo>
                  <a:pt x="f5142" y="f5143"/>
                </a:lnTo>
                <a:lnTo>
                  <a:pt x="f5144" y="f5145"/>
                </a:lnTo>
                <a:lnTo>
                  <a:pt x="f180" y="f5145"/>
                </a:lnTo>
                <a:lnTo>
                  <a:pt x="f180" y="f5146"/>
                </a:lnTo>
                <a:lnTo>
                  <a:pt x="f5147" y="f5146"/>
                </a:lnTo>
                <a:lnTo>
                  <a:pt x="f5147" y="f5148"/>
                </a:lnTo>
                <a:lnTo>
                  <a:pt x="f5149" y="f5150"/>
                </a:lnTo>
                <a:cubicBezTo>
                  <a:pt x="f5151" y="f5152"/>
                  <a:pt x="f5153" y="f5154"/>
                  <a:pt x="f5155" y="f5156"/>
                </a:cubicBezTo>
                <a:cubicBezTo>
                  <a:pt x="f5157" y="f5158"/>
                  <a:pt x="f5159" y="f5160"/>
                  <a:pt x="f5159" y="f5161"/>
                </a:cubicBezTo>
                <a:cubicBezTo>
                  <a:pt x="f5159" y="f5162"/>
                  <a:pt x="f5163" y="f5164"/>
                  <a:pt x="f5165" y="f5166"/>
                </a:cubicBezTo>
                <a:cubicBezTo>
                  <a:pt x="f5167" y="f5168"/>
                  <a:pt x="f5169" y="f5170"/>
                  <a:pt x="f5171" y="f5172"/>
                </a:cubicBezTo>
                <a:cubicBezTo>
                  <a:pt x="f5173" y="f5174"/>
                  <a:pt x="f5175" y="f5176"/>
                  <a:pt x="f5177" y="f5178"/>
                </a:cubicBezTo>
                <a:cubicBezTo>
                  <a:pt x="f5179" y="f5180"/>
                  <a:pt x="f5181" y="f5102"/>
                  <a:pt x="f4183" y="f5102"/>
                </a:cubicBezTo>
                <a:close/>
                <a:moveTo>
                  <a:pt x="f3999" y="f5182"/>
                </a:moveTo>
                <a:lnTo>
                  <a:pt x="f3999" y="f5183"/>
                </a:lnTo>
                <a:lnTo>
                  <a:pt x="f5184" y="f5183"/>
                </a:lnTo>
                <a:lnTo>
                  <a:pt x="f5185" y="f5186"/>
                </a:lnTo>
                <a:cubicBezTo>
                  <a:pt x="f5187" y="f5186"/>
                  <a:pt x="f5188" y="f5189"/>
                  <a:pt x="f5190" y="f5191"/>
                </a:cubicBezTo>
                <a:cubicBezTo>
                  <a:pt x="f5192" y="f5193"/>
                  <a:pt x="f5194" y="f5195"/>
                  <a:pt x="f5196" y="f5195"/>
                </a:cubicBezTo>
                <a:cubicBezTo>
                  <a:pt x="f5197" y="f5195"/>
                  <a:pt x="f5198" y="f5199"/>
                  <a:pt x="f5200" y="f5201"/>
                </a:cubicBezTo>
                <a:cubicBezTo>
                  <a:pt x="f5202" y="f5203"/>
                  <a:pt x="f1291" y="f5204"/>
                  <a:pt x="f1291" y="f5205"/>
                </a:cubicBezTo>
                <a:cubicBezTo>
                  <a:pt x="f1291" y="f5206"/>
                  <a:pt x="f5207" y="f5208"/>
                  <a:pt x="f5209" y="f5210"/>
                </a:cubicBezTo>
                <a:cubicBezTo>
                  <a:pt x="f4669" y="f5211"/>
                  <a:pt x="f5212" y="f5213"/>
                  <a:pt x="f2521" y="f5213"/>
                </a:cubicBezTo>
                <a:lnTo>
                  <a:pt x="f5214" y="f5213"/>
                </a:lnTo>
                <a:lnTo>
                  <a:pt x="f5214" y="f5215"/>
                </a:lnTo>
                <a:cubicBezTo>
                  <a:pt x="f5216" y="f5217"/>
                  <a:pt x="f5218" y="f5219"/>
                  <a:pt x="f5220" y="f5219"/>
                </a:cubicBezTo>
                <a:cubicBezTo>
                  <a:pt x="f5221" y="f5219"/>
                  <a:pt x="f5222" y="f5219"/>
                  <a:pt x="f5223" y="f5219"/>
                </a:cubicBezTo>
                <a:cubicBezTo>
                  <a:pt x="f5224" y="f5219"/>
                  <a:pt x="f5225" y="f5226"/>
                  <a:pt x="f5227" y="f5228"/>
                </a:cubicBezTo>
                <a:cubicBezTo>
                  <a:pt x="f5229" y="f5230"/>
                  <a:pt x="f4008" y="f5231"/>
                  <a:pt x="f4008" y="f5232"/>
                </a:cubicBezTo>
                <a:cubicBezTo>
                  <a:pt x="f4008" y="f5233"/>
                  <a:pt x="f5234" y="f5235"/>
                  <a:pt x="f5236" y="f5237"/>
                </a:cubicBezTo>
                <a:cubicBezTo>
                  <a:pt x="f5238" y="f5239"/>
                  <a:pt x="f5240" y="f5241"/>
                  <a:pt x="f5242" y="f5241"/>
                </a:cubicBezTo>
                <a:cubicBezTo>
                  <a:pt x="f5243" y="f5241"/>
                  <a:pt x="f2497" y="f5244"/>
                  <a:pt x="f3998" y="f5245"/>
                </a:cubicBezTo>
                <a:cubicBezTo>
                  <a:pt x="f5246" y="f5247"/>
                  <a:pt x="f5248" y="f5249"/>
                  <a:pt x="f5250" y="f5251"/>
                </a:cubicBezTo>
                <a:lnTo>
                  <a:pt x="f2522" y="f5182"/>
                </a:lnTo>
                <a:close/>
                <a:moveTo>
                  <a:pt x="f3963" y="f5252"/>
                </a:moveTo>
                <a:lnTo>
                  <a:pt x="f3963" y="f5183"/>
                </a:lnTo>
                <a:lnTo>
                  <a:pt x="f5253" y="f5183"/>
                </a:lnTo>
                <a:lnTo>
                  <a:pt x="f5254" y="f5255"/>
                </a:lnTo>
                <a:cubicBezTo>
                  <a:pt x="f5256" y="f5255"/>
                  <a:pt x="f5257" y="f5258"/>
                  <a:pt x="f5259" y="f5191"/>
                </a:cubicBezTo>
                <a:cubicBezTo>
                  <a:pt x="f5260" y="f5261"/>
                  <a:pt x="f5262" y="f5263"/>
                  <a:pt x="f5264" y="f5263"/>
                </a:cubicBezTo>
                <a:cubicBezTo>
                  <a:pt x="f5265" y="f5263"/>
                  <a:pt x="f5266" y="f5199"/>
                  <a:pt x="f5267" y="f5268"/>
                </a:cubicBezTo>
                <a:cubicBezTo>
                  <a:pt x="f5269" y="f5270"/>
                  <a:pt x="f1228" y="f5204"/>
                  <a:pt x="f1228" y="f5271"/>
                </a:cubicBezTo>
                <a:cubicBezTo>
                  <a:pt x="f1228" y="f5272"/>
                  <a:pt x="f5273" y="f5274"/>
                  <a:pt x="f5275" y="f5210"/>
                </a:cubicBezTo>
                <a:cubicBezTo>
                  <a:pt x="f4746" y="f5211"/>
                  <a:pt x="f5276" y="f5213"/>
                  <a:pt x="f2479" y="f5213"/>
                </a:cubicBezTo>
                <a:lnTo>
                  <a:pt x="f5277" y="f5213"/>
                </a:lnTo>
                <a:lnTo>
                  <a:pt x="f5277" y="f5278"/>
                </a:lnTo>
                <a:cubicBezTo>
                  <a:pt x="f5279" y="f5217"/>
                  <a:pt x="f5280" y="f5281"/>
                  <a:pt x="f5282" y="f5281"/>
                </a:cubicBezTo>
                <a:cubicBezTo>
                  <a:pt x="f5283" y="f5281"/>
                  <a:pt x="f5284" y="f5281"/>
                  <a:pt x="f5285" y="f5281"/>
                </a:cubicBezTo>
                <a:cubicBezTo>
                  <a:pt x="f5286" y="f5281"/>
                  <a:pt x="f5287" y="f5288"/>
                  <a:pt x="f5289" y="f5290"/>
                </a:cubicBezTo>
                <a:cubicBezTo>
                  <a:pt x="f5291" y="f5230"/>
                  <a:pt x="f3978" y="f5292"/>
                  <a:pt x="f3978" y="f5293"/>
                </a:cubicBezTo>
                <a:cubicBezTo>
                  <a:pt x="f3978" y="f5294"/>
                  <a:pt x="f5295" y="f5296"/>
                  <a:pt x="f5297" y="f5298"/>
                </a:cubicBezTo>
                <a:cubicBezTo>
                  <a:pt x="f5299" y="f5239"/>
                  <a:pt x="f5300" y="f5301"/>
                  <a:pt x="f5302" y="f5301"/>
                </a:cubicBezTo>
                <a:cubicBezTo>
                  <a:pt x="f5303" y="f5301"/>
                  <a:pt x="f2428" y="f5304"/>
                  <a:pt x="f3961" y="f5305"/>
                </a:cubicBezTo>
                <a:cubicBezTo>
                  <a:pt x="f5306" y="f5307"/>
                  <a:pt x="f5308" y="f5309"/>
                  <a:pt x="f5310" y="f5311"/>
                </a:cubicBezTo>
                <a:lnTo>
                  <a:pt x="f2481" y="f5252"/>
                </a:lnTo>
                <a:close/>
                <a:moveTo>
                  <a:pt x="f4022" y="f5252"/>
                </a:moveTo>
                <a:lnTo>
                  <a:pt x="f4022" y="f5183"/>
                </a:lnTo>
                <a:lnTo>
                  <a:pt x="f5312" y="f5183"/>
                </a:lnTo>
                <a:lnTo>
                  <a:pt x="f5313" y="f5186"/>
                </a:lnTo>
                <a:cubicBezTo>
                  <a:pt x="f5314" y="f5186"/>
                  <a:pt x="f5315" y="f5189"/>
                  <a:pt x="f5316" y="f5191"/>
                </a:cubicBezTo>
                <a:cubicBezTo>
                  <a:pt x="f5317" y="f5193"/>
                  <a:pt x="f5318" y="f5195"/>
                  <a:pt x="f5319" y="f5195"/>
                </a:cubicBezTo>
                <a:cubicBezTo>
                  <a:pt x="f5320" y="f5195"/>
                  <a:pt x="f5321" y="f5199"/>
                  <a:pt x="f5322" y="f5201"/>
                </a:cubicBezTo>
                <a:cubicBezTo>
                  <a:pt x="f5323" y="f5203"/>
                  <a:pt x="f1327" y="f5204"/>
                  <a:pt x="f1327" y="f5205"/>
                </a:cubicBezTo>
                <a:cubicBezTo>
                  <a:pt x="f1327" y="f5206"/>
                  <a:pt x="f5324" y="f5208"/>
                  <a:pt x="f5325" y="f5210"/>
                </a:cubicBezTo>
                <a:cubicBezTo>
                  <a:pt x="f4717" y="f5211"/>
                  <a:pt x="f5326" y="f5213"/>
                  <a:pt x="f2556" y="f5213"/>
                </a:cubicBezTo>
                <a:lnTo>
                  <a:pt x="f5327" y="f5213"/>
                </a:lnTo>
                <a:lnTo>
                  <a:pt x="f5327" y="f5215"/>
                </a:lnTo>
                <a:cubicBezTo>
                  <a:pt x="f5328" y="f5217"/>
                  <a:pt x="f5329" y="f5219"/>
                  <a:pt x="f5330" y="f5219"/>
                </a:cubicBezTo>
                <a:cubicBezTo>
                  <a:pt x="f5331" y="f5219"/>
                  <a:pt x="f5332" y="f5219"/>
                  <a:pt x="f5333" y="f5219"/>
                </a:cubicBezTo>
                <a:cubicBezTo>
                  <a:pt x="f5334" y="f5219"/>
                  <a:pt x="f5335" y="f5226"/>
                  <a:pt x="f5336" y="f5228"/>
                </a:cubicBezTo>
                <a:cubicBezTo>
                  <a:pt x="f5337" y="f5230"/>
                  <a:pt x="f4030" y="f5231"/>
                  <a:pt x="f4030" y="f5232"/>
                </a:cubicBezTo>
                <a:cubicBezTo>
                  <a:pt x="f4030" y="f5233"/>
                  <a:pt x="f5338" y="f5235"/>
                  <a:pt x="f5339" y="f5237"/>
                </a:cubicBezTo>
                <a:cubicBezTo>
                  <a:pt x="f5340" y="f5239"/>
                  <a:pt x="f5341" y="f5241"/>
                  <a:pt x="f5342" y="f5241"/>
                </a:cubicBezTo>
                <a:cubicBezTo>
                  <a:pt x="f5343" y="f5241"/>
                  <a:pt x="f2532" y="f5244"/>
                  <a:pt x="f4021" y="f5245"/>
                </a:cubicBezTo>
                <a:cubicBezTo>
                  <a:pt x="f5344" y="f5247"/>
                  <a:pt x="f5345" y="f5249"/>
                  <a:pt x="f5346" y="f5251"/>
                </a:cubicBezTo>
                <a:lnTo>
                  <a:pt x="f2557" y="f5252"/>
                </a:lnTo>
                <a:close/>
                <a:moveTo>
                  <a:pt x="f5347" y="f5348"/>
                </a:moveTo>
                <a:lnTo>
                  <a:pt x="f5349" y="f5350"/>
                </a:lnTo>
                <a:lnTo>
                  <a:pt x="f2246" y="f5351"/>
                </a:lnTo>
                <a:lnTo>
                  <a:pt x="f5352" y="f5353"/>
                </a:lnTo>
                <a:cubicBezTo>
                  <a:pt x="f3722" y="f5354"/>
                  <a:pt x="f5355" y="f5356"/>
                  <a:pt x="f5357" y="f5358"/>
                </a:cubicBezTo>
                <a:cubicBezTo>
                  <a:pt x="f5359" y="f5360"/>
                  <a:pt x="f5361" y="f5362"/>
                  <a:pt x="f5363" y="f5364"/>
                </a:cubicBezTo>
                <a:lnTo>
                  <a:pt x="f5363" y="f5365"/>
                </a:lnTo>
                <a:lnTo>
                  <a:pt x="f5366" y="f5365"/>
                </a:lnTo>
                <a:lnTo>
                  <a:pt x="f5366" y="f5367"/>
                </a:lnTo>
                <a:cubicBezTo>
                  <a:pt x="f5366" y="f5368"/>
                  <a:pt x="f5369" y="f5370"/>
                  <a:pt x="f5371" y="f5372"/>
                </a:cubicBezTo>
                <a:cubicBezTo>
                  <a:pt x="f5373" y="f5374"/>
                  <a:pt x="f2572" y="f5375"/>
                  <a:pt x="f1367" y="f5376"/>
                </a:cubicBezTo>
                <a:lnTo>
                  <a:pt x="f5377" y="f5378"/>
                </a:lnTo>
                <a:cubicBezTo>
                  <a:pt x="f5379" y="f5380"/>
                  <a:pt x="f5381" y="f5382"/>
                  <a:pt x="f5383" y="f5384"/>
                </a:cubicBezTo>
                <a:cubicBezTo>
                  <a:pt x="f5385" y="f5386"/>
                  <a:pt x="f5363" y="f5387"/>
                  <a:pt x="f5363" y="f5388"/>
                </a:cubicBezTo>
                <a:lnTo>
                  <a:pt x="f5389" y="f5390"/>
                </a:lnTo>
                <a:cubicBezTo>
                  <a:pt x="f5391" y="f5392"/>
                  <a:pt x="f5393" y="f5394"/>
                  <a:pt x="f5395" y="f5396"/>
                </a:cubicBezTo>
                <a:cubicBezTo>
                  <a:pt x="f5397" y="f5398"/>
                  <a:pt x="f5399" y="f5400"/>
                  <a:pt x="f5401" y="f5402"/>
                </a:cubicBezTo>
                <a:cubicBezTo>
                  <a:pt x="f5403" y="f5404"/>
                  <a:pt x="f5405" y="f5406"/>
                  <a:pt x="f5407" y="f5408"/>
                </a:cubicBezTo>
                <a:cubicBezTo>
                  <a:pt x="f5409" y="f5410"/>
                  <a:pt x="f5411" y="f5412"/>
                  <a:pt x="f5413" y="f5414"/>
                </a:cubicBezTo>
                <a:close/>
                <a:moveTo>
                  <a:pt x="f5415" y="f5416"/>
                </a:moveTo>
                <a:lnTo>
                  <a:pt x="f5415" y="f5417"/>
                </a:lnTo>
                <a:lnTo>
                  <a:pt x="f5418" y="f5417"/>
                </a:lnTo>
                <a:lnTo>
                  <a:pt x="f5418" y="f5419"/>
                </a:lnTo>
                <a:lnTo>
                  <a:pt x="f440" y="f5419"/>
                </a:lnTo>
                <a:lnTo>
                  <a:pt x="f440" y="f5420"/>
                </a:lnTo>
                <a:lnTo>
                  <a:pt x="f5421" y="f5420"/>
                </a:lnTo>
                <a:lnTo>
                  <a:pt x="f5421" y="f5419"/>
                </a:lnTo>
                <a:lnTo>
                  <a:pt x="f5422" y="f5419"/>
                </a:lnTo>
                <a:lnTo>
                  <a:pt x="f5422" y="f5416"/>
                </a:lnTo>
                <a:close/>
                <a:moveTo>
                  <a:pt x="f5423" y="f5424"/>
                </a:moveTo>
                <a:lnTo>
                  <a:pt x="f2796" y="f5425"/>
                </a:lnTo>
                <a:lnTo>
                  <a:pt x="f5426" y="f5427"/>
                </a:lnTo>
                <a:lnTo>
                  <a:pt x="f276" y="f5428"/>
                </a:lnTo>
                <a:lnTo>
                  <a:pt x="f5429" y="f5430"/>
                </a:lnTo>
                <a:lnTo>
                  <a:pt x="f5431" y="f5432"/>
                </a:lnTo>
                <a:lnTo>
                  <a:pt x="f5433" y="f5434"/>
                </a:lnTo>
                <a:lnTo>
                  <a:pt x="f2105" y="f5435"/>
                </a:lnTo>
                <a:lnTo>
                  <a:pt x="f5436" y="f5437"/>
                </a:lnTo>
                <a:lnTo>
                  <a:pt x="f5438" y="f5439"/>
                </a:lnTo>
                <a:lnTo>
                  <a:pt x="f5440" y="f5441"/>
                </a:lnTo>
                <a:lnTo>
                  <a:pt x="f258" y="f5442"/>
                </a:lnTo>
                <a:lnTo>
                  <a:pt x="f5443" y="f5444"/>
                </a:lnTo>
                <a:lnTo>
                  <a:pt x="f5445" y="f5446"/>
                </a:lnTo>
                <a:lnTo>
                  <a:pt x="f5447" y="f5448"/>
                </a:lnTo>
                <a:close/>
                <a:moveTo>
                  <a:pt x="f5449" y="f5450"/>
                </a:moveTo>
                <a:cubicBezTo>
                  <a:pt x="f5451" y="f5452"/>
                  <a:pt x="f5453" y="f5454"/>
                  <a:pt x="f5455" y="f5456"/>
                </a:cubicBezTo>
                <a:cubicBezTo>
                  <a:pt x="f5457" y="f5458"/>
                  <a:pt x="f5459" y="f5460"/>
                  <a:pt x="f2015" y="f5461"/>
                </a:cubicBezTo>
                <a:lnTo>
                  <a:pt x="f5462" y="f5463"/>
                </a:lnTo>
                <a:cubicBezTo>
                  <a:pt x="f5464" y="f5465"/>
                  <a:pt x="f5466" y="f5467"/>
                  <a:pt x="f5468" y="f5469"/>
                </a:cubicBezTo>
                <a:lnTo>
                  <a:pt x="f5470" y="f5469"/>
                </a:lnTo>
                <a:cubicBezTo>
                  <a:pt x="f5471" y="f5472"/>
                  <a:pt x="f5473" y="f5474"/>
                  <a:pt x="f5475" y="f5476"/>
                </a:cubicBezTo>
                <a:lnTo>
                  <a:pt x="f5477" y="f5478"/>
                </a:lnTo>
                <a:cubicBezTo>
                  <a:pt x="f5479" y="f5480"/>
                  <a:pt x="f5481" y="f5482"/>
                  <a:pt x="f5483" y="f5484"/>
                </a:cubicBezTo>
                <a:cubicBezTo>
                  <a:pt x="f5485" y="f5486"/>
                  <a:pt x="f5487" y="f5488"/>
                  <a:pt x="f5489" y="f5490"/>
                </a:cubicBezTo>
                <a:lnTo>
                  <a:pt x="f5491" y="f5492"/>
                </a:lnTo>
                <a:lnTo>
                  <a:pt x="f3905" y="f5493"/>
                </a:lnTo>
                <a:cubicBezTo>
                  <a:pt x="f5494" y="f5495"/>
                  <a:pt x="f5496" y="f5497"/>
                  <a:pt x="f5498" y="f5499"/>
                </a:cubicBezTo>
                <a:cubicBezTo>
                  <a:pt x="f5500" y="f5501"/>
                  <a:pt x="f5502" y="f5503"/>
                  <a:pt x="f5504" y="f5505"/>
                </a:cubicBezTo>
                <a:close/>
                <a:moveTo>
                  <a:pt x="f5506" y="f5507"/>
                </a:moveTo>
                <a:lnTo>
                  <a:pt x="f2874" y="f5508"/>
                </a:lnTo>
                <a:lnTo>
                  <a:pt x="f5509" y="f5510"/>
                </a:lnTo>
                <a:lnTo>
                  <a:pt x="f348" y="f5511"/>
                </a:lnTo>
                <a:lnTo>
                  <a:pt x="f5512" y="f5513"/>
                </a:lnTo>
                <a:lnTo>
                  <a:pt x="f5514" y="f5515"/>
                </a:lnTo>
                <a:lnTo>
                  <a:pt x="f5516" y="f5517"/>
                </a:lnTo>
                <a:lnTo>
                  <a:pt x="f2136" y="f5518"/>
                </a:lnTo>
                <a:lnTo>
                  <a:pt x="f5519" y="f5520"/>
                </a:lnTo>
                <a:lnTo>
                  <a:pt x="f5521" y="f5522"/>
                </a:lnTo>
                <a:lnTo>
                  <a:pt x="f5523" y="f5524"/>
                </a:lnTo>
                <a:lnTo>
                  <a:pt x="f330" y="f5525"/>
                </a:lnTo>
                <a:lnTo>
                  <a:pt x="f5526" y="f5527"/>
                </a:lnTo>
                <a:lnTo>
                  <a:pt x="f5528" y="f5529"/>
                </a:lnTo>
                <a:lnTo>
                  <a:pt x="f5530" y="f5531"/>
                </a:lnTo>
                <a:close/>
                <a:moveTo>
                  <a:pt x="f5532" y="f5507"/>
                </a:moveTo>
                <a:lnTo>
                  <a:pt x="f2902" y="f5508"/>
                </a:lnTo>
                <a:lnTo>
                  <a:pt x="f5533" y="f5510"/>
                </a:lnTo>
                <a:lnTo>
                  <a:pt x="f411" y="f5511"/>
                </a:lnTo>
                <a:lnTo>
                  <a:pt x="f5534" y="f5513"/>
                </a:lnTo>
                <a:lnTo>
                  <a:pt x="f5535" y="f5515"/>
                </a:lnTo>
                <a:lnTo>
                  <a:pt x="f5536" y="f5517"/>
                </a:lnTo>
                <a:lnTo>
                  <a:pt x="f2141" y="f5518"/>
                </a:lnTo>
                <a:lnTo>
                  <a:pt x="f5537" y="f5520"/>
                </a:lnTo>
                <a:lnTo>
                  <a:pt x="f5538" y="f5522"/>
                </a:lnTo>
                <a:lnTo>
                  <a:pt x="f5539" y="f5540"/>
                </a:lnTo>
                <a:lnTo>
                  <a:pt x="f402" y="f5541"/>
                </a:lnTo>
                <a:lnTo>
                  <a:pt x="f5542" y="f5543"/>
                </a:lnTo>
                <a:lnTo>
                  <a:pt x="f5544" y="f5545"/>
                </a:lnTo>
                <a:lnTo>
                  <a:pt x="f5546" y="f5531"/>
                </a:lnTo>
                <a:close/>
                <a:moveTo>
                  <a:pt x="f5547" y="f5548"/>
                </a:moveTo>
                <a:lnTo>
                  <a:pt x="f5547" y="f5549"/>
                </a:lnTo>
                <a:lnTo>
                  <a:pt x="f5550" y="f5549"/>
                </a:lnTo>
                <a:lnTo>
                  <a:pt x="f5550" y="f5551"/>
                </a:lnTo>
                <a:lnTo>
                  <a:pt x="f29" y="f5551"/>
                </a:lnTo>
                <a:lnTo>
                  <a:pt x="f29" y="f5552"/>
                </a:lnTo>
                <a:lnTo>
                  <a:pt x="f5553" y="f5552"/>
                </a:lnTo>
                <a:lnTo>
                  <a:pt x="f5553" y="f5551"/>
                </a:lnTo>
                <a:lnTo>
                  <a:pt x="f5554" y="f5551"/>
                </a:lnTo>
                <a:lnTo>
                  <a:pt x="f5554" y="f5548"/>
                </a:lnTo>
                <a:close/>
                <a:moveTo>
                  <a:pt x="f5555" y="f5556"/>
                </a:moveTo>
                <a:cubicBezTo>
                  <a:pt x="f5557" y="f5558"/>
                  <a:pt x="f5559" y="f5560"/>
                  <a:pt x="f5561" y="f5562"/>
                </a:cubicBezTo>
                <a:lnTo>
                  <a:pt x="f5563" y="f5564"/>
                </a:lnTo>
                <a:cubicBezTo>
                  <a:pt x="f5565" y="f5566"/>
                  <a:pt x="f5567" y="f5568"/>
                  <a:pt x="f4000" y="f5569"/>
                </a:cubicBezTo>
                <a:cubicBezTo>
                  <a:pt x="f5570" y="f5571"/>
                  <a:pt x="f5572" y="f5573"/>
                  <a:pt x="f5574" y="f5575"/>
                </a:cubicBezTo>
                <a:close/>
                <a:moveTo>
                  <a:pt x="f5576" y="f5556"/>
                </a:moveTo>
                <a:cubicBezTo>
                  <a:pt x="f5577" y="f5558"/>
                  <a:pt x="f5578" y="f5560"/>
                  <a:pt x="f5579" y="f5562"/>
                </a:cubicBezTo>
                <a:lnTo>
                  <a:pt x="f5580" y="f5564"/>
                </a:lnTo>
                <a:cubicBezTo>
                  <a:pt x="f5581" y="f5566"/>
                  <a:pt x="f5582" y="f5568"/>
                  <a:pt x="f4023" y="f5569"/>
                </a:cubicBezTo>
                <a:cubicBezTo>
                  <a:pt x="f5583" y="f5571"/>
                  <a:pt x="f5584" y="f5573"/>
                  <a:pt x="f5585" y="f5575"/>
                </a:cubicBezTo>
                <a:close/>
                <a:moveTo>
                  <a:pt x="f5586" y="f5587"/>
                </a:moveTo>
                <a:cubicBezTo>
                  <a:pt x="f5588" y="f5558"/>
                  <a:pt x="f5589" y="f5590"/>
                  <a:pt x="f5591" y="f5592"/>
                </a:cubicBezTo>
                <a:lnTo>
                  <a:pt x="f5593" y="f5594"/>
                </a:lnTo>
                <a:cubicBezTo>
                  <a:pt x="f5595" y="f5566"/>
                  <a:pt x="f5596" y="f5597"/>
                  <a:pt x="f3965" y="f5598"/>
                </a:cubicBezTo>
                <a:cubicBezTo>
                  <a:pt x="f5599" y="f5600"/>
                  <a:pt x="f5601" y="f5573"/>
                  <a:pt x="f5602" y="f5603"/>
                </a:cubicBezTo>
                <a:close/>
                <a:moveTo>
                  <a:pt x="f5604" y="f5605"/>
                </a:moveTo>
                <a:cubicBezTo>
                  <a:pt x="f5606" y="f5607"/>
                  <a:pt x="f5608" y="f5609"/>
                  <a:pt x="f5610" y="f5611"/>
                </a:cubicBezTo>
                <a:cubicBezTo>
                  <a:pt x="f5612" y="f5613"/>
                  <a:pt x="f5614" y="f5615"/>
                  <a:pt x="f2186" y="f5616"/>
                </a:cubicBezTo>
                <a:lnTo>
                  <a:pt x="f5617" y="f5618"/>
                </a:lnTo>
                <a:cubicBezTo>
                  <a:pt x="f5619" y="f5620"/>
                  <a:pt x="f5621" y="f5622"/>
                  <a:pt x="f5623" y="f5624"/>
                </a:cubicBezTo>
                <a:lnTo>
                  <a:pt x="f5625" y="f5624"/>
                </a:lnTo>
                <a:cubicBezTo>
                  <a:pt x="f5626" y="f5627"/>
                  <a:pt x="f5628" y="f5629"/>
                  <a:pt x="f5630" y="f5631"/>
                </a:cubicBezTo>
                <a:lnTo>
                  <a:pt x="f5632" y="f5633"/>
                </a:lnTo>
                <a:cubicBezTo>
                  <a:pt x="f5634" y="f5635"/>
                  <a:pt x="f5636" y="f5637"/>
                  <a:pt x="f5638" y="f5639"/>
                </a:cubicBezTo>
                <a:cubicBezTo>
                  <a:pt x="f5640" y="f5641"/>
                  <a:pt x="f5642" y="f5643"/>
                  <a:pt x="f5644" y="f5645"/>
                </a:cubicBezTo>
                <a:lnTo>
                  <a:pt x="f5646" y="f5647"/>
                </a:lnTo>
                <a:lnTo>
                  <a:pt x="f4350" y="f5648"/>
                </a:lnTo>
                <a:cubicBezTo>
                  <a:pt x="f5649" y="f5650"/>
                  <a:pt x="f5651" y="f5652"/>
                  <a:pt x="f5653" y="f5654"/>
                </a:cubicBezTo>
                <a:cubicBezTo>
                  <a:pt x="f5655" y="f5656"/>
                  <a:pt x="f5657" y="f5658"/>
                  <a:pt x="f5659" y="f5660"/>
                </a:cubicBezTo>
                <a:close/>
                <a:moveTo>
                  <a:pt x="f5086" y="f5661"/>
                </a:moveTo>
                <a:cubicBezTo>
                  <a:pt x="f5662" y="f5661"/>
                  <a:pt x="f5663" y="f5664"/>
                  <a:pt x="f2591" y="f5665"/>
                </a:cubicBezTo>
                <a:cubicBezTo>
                  <a:pt x="f5666" y="f5667"/>
                  <a:pt x="f5668" y="f5669"/>
                  <a:pt x="f5668" y="f5670"/>
                </a:cubicBezTo>
                <a:cubicBezTo>
                  <a:pt x="f5668" y="f5671"/>
                  <a:pt x="f5666" y="f5672"/>
                  <a:pt x="f2591" y="f5673"/>
                </a:cubicBezTo>
                <a:cubicBezTo>
                  <a:pt x="f5663" y="f5674"/>
                  <a:pt x="f5662" y="f5675"/>
                  <a:pt x="f5086" y="f5675"/>
                </a:cubicBezTo>
                <a:cubicBezTo>
                  <a:pt x="f5676" y="f5675"/>
                  <a:pt x="f5677" y="f5678"/>
                  <a:pt x="f5679" y="f5680"/>
                </a:cubicBezTo>
                <a:cubicBezTo>
                  <a:pt x="f5681" y="f5682"/>
                  <a:pt x="f2624" y="f5683"/>
                  <a:pt x="f2624" y="f5684"/>
                </a:cubicBezTo>
                <a:cubicBezTo>
                  <a:pt x="f2624" y="f5669"/>
                  <a:pt x="f5685" y="f5686"/>
                  <a:pt x="f5687" y="f5688"/>
                </a:cubicBezTo>
                <a:cubicBezTo>
                  <a:pt x="f5689" y="f5690"/>
                  <a:pt x="f1086" y="f5661"/>
                  <a:pt x="f5086" y="f5661"/>
                </a:cubicBezTo>
                <a:close/>
                <a:moveTo>
                  <a:pt x="f180" y="f5691"/>
                </a:moveTo>
                <a:lnTo>
                  <a:pt x="f180" y="f5692"/>
                </a:lnTo>
                <a:lnTo>
                  <a:pt x="f5693" y="f5692"/>
                </a:lnTo>
                <a:lnTo>
                  <a:pt x="f5693" y="f5694"/>
                </a:lnTo>
                <a:lnTo>
                  <a:pt x="f180" y="f5694"/>
                </a:lnTo>
                <a:lnTo>
                  <a:pt x="f180" y="f5695"/>
                </a:lnTo>
                <a:lnTo>
                  <a:pt x="f5693" y="f5695"/>
                </a:lnTo>
                <a:lnTo>
                  <a:pt x="f5693" y="f5696"/>
                </a:lnTo>
                <a:lnTo>
                  <a:pt x="f5697" y="f5696"/>
                </a:lnTo>
                <a:lnTo>
                  <a:pt x="f5697" y="f5691"/>
                </a:lnTo>
                <a:close/>
                <a:moveTo>
                  <a:pt x="f2261" y="f5698"/>
                </a:moveTo>
                <a:lnTo>
                  <a:pt x="f244" y="f5699"/>
                </a:lnTo>
                <a:lnTo>
                  <a:pt x="f2264" y="f5700"/>
                </a:lnTo>
                <a:lnTo>
                  <a:pt x="f208" y="f5701"/>
                </a:lnTo>
                <a:lnTo>
                  <a:pt x="f2267" y="f5702"/>
                </a:lnTo>
                <a:lnTo>
                  <a:pt x="f2269" y="f5703"/>
                </a:lnTo>
                <a:lnTo>
                  <a:pt x="f2271" y="f5704"/>
                </a:lnTo>
                <a:lnTo>
                  <a:pt x="f2273" y="f5705"/>
                </a:lnTo>
                <a:lnTo>
                  <a:pt x="f2275" y="f5706"/>
                </a:lnTo>
                <a:lnTo>
                  <a:pt x="f2277" y="f5707"/>
                </a:lnTo>
                <a:lnTo>
                  <a:pt x="f2279" y="f5708"/>
                </a:lnTo>
                <a:lnTo>
                  <a:pt x="f2281" y="f5709"/>
                </a:lnTo>
                <a:lnTo>
                  <a:pt x="f2283" y="f5710"/>
                </a:lnTo>
                <a:lnTo>
                  <a:pt x="f2285" y="f5711"/>
                </a:lnTo>
                <a:lnTo>
                  <a:pt x="f2287" y="f5712"/>
                </a:lnTo>
                <a:close/>
                <a:moveTo>
                  <a:pt x="f5713" y="f5714"/>
                </a:moveTo>
                <a:cubicBezTo>
                  <a:pt x="f5715" y="f5714"/>
                  <a:pt x="f5716" y="f5717"/>
                  <a:pt x="f5718" y="f5719"/>
                </a:cubicBezTo>
                <a:cubicBezTo>
                  <a:pt x="f5720" y="f5721"/>
                  <a:pt x="f124" y="f5722"/>
                  <a:pt x="f124" y="f5723"/>
                </a:cubicBezTo>
                <a:cubicBezTo>
                  <a:pt x="f124" y="f5724"/>
                  <a:pt x="f5725" y="f5726"/>
                  <a:pt x="f5727" y="f5728"/>
                </a:cubicBezTo>
                <a:cubicBezTo>
                  <a:pt x="f5729" y="f5730"/>
                  <a:pt x="f5731" y="f5732"/>
                  <a:pt x="f5733" y="f5734"/>
                </a:cubicBezTo>
                <a:cubicBezTo>
                  <a:pt x="f3323" y="f5735"/>
                  <a:pt x="f718" y="f5736"/>
                  <a:pt x="f5737" y="f5738"/>
                </a:cubicBezTo>
                <a:cubicBezTo>
                  <a:pt x="f5739" y="f5740"/>
                  <a:pt x="f5741" y="f5742"/>
                  <a:pt x="f5743" y="f5744"/>
                </a:cubicBezTo>
                <a:lnTo>
                  <a:pt x="f5745" y="f5744"/>
                </a:lnTo>
                <a:cubicBezTo>
                  <a:pt x="f5746" y="f5747"/>
                  <a:pt x="f5748" y="f5749"/>
                  <a:pt x="f5750" y="f5751"/>
                </a:cubicBezTo>
                <a:cubicBezTo>
                  <a:pt x="f5752" y="f5753"/>
                  <a:pt x="f5754" y="f5755"/>
                  <a:pt x="f3880" y="f5756"/>
                </a:cubicBezTo>
                <a:cubicBezTo>
                  <a:pt x="f5757" y="f5758"/>
                  <a:pt x="f5089" y="f5759"/>
                  <a:pt x="f5760" y="f5759"/>
                </a:cubicBezTo>
                <a:cubicBezTo>
                  <a:pt x="f140" y="f5759"/>
                  <a:pt x="f5761" y="f5762"/>
                  <a:pt x="f747" y="f5763"/>
                </a:cubicBezTo>
                <a:cubicBezTo>
                  <a:pt x="f5764" y="f5765"/>
                  <a:pt x="f3333" y="f5766"/>
                  <a:pt x="f5767" y="f5768"/>
                </a:cubicBezTo>
                <a:cubicBezTo>
                  <a:pt x="f5769" y="f5770"/>
                  <a:pt x="f5771" y="f5772"/>
                  <a:pt x="f5773" y="f5774"/>
                </a:cubicBezTo>
                <a:cubicBezTo>
                  <a:pt x="f5775" y="f5776"/>
                  <a:pt x="f5777" y="f5778"/>
                  <a:pt x="f5777" y="f5779"/>
                </a:cubicBezTo>
                <a:cubicBezTo>
                  <a:pt x="f5777" y="f5780"/>
                  <a:pt x="f5781" y="f5782"/>
                  <a:pt x="f5783" y="f5784"/>
                </a:cubicBezTo>
                <a:cubicBezTo>
                  <a:pt x="f5785" y="f5786"/>
                  <a:pt x="f5787" y="f5661"/>
                  <a:pt x="f5788" y="f5789"/>
                </a:cubicBezTo>
                <a:cubicBezTo>
                  <a:pt x="f5790" y="f5791"/>
                  <a:pt x="f5792" y="f5793"/>
                  <a:pt x="f5794" y="f5795"/>
                </a:cubicBezTo>
                <a:cubicBezTo>
                  <a:pt x="f5796" y="f5797"/>
                  <a:pt x="f5798" y="f5714"/>
                  <a:pt x="f5713" y="f5714"/>
                </a:cubicBezTo>
                <a:close/>
                <a:moveTo>
                  <a:pt x="f4594" y="f5799"/>
                </a:moveTo>
                <a:lnTo>
                  <a:pt x="f4594" y="f5800"/>
                </a:lnTo>
                <a:lnTo>
                  <a:pt x="f5801" y="f5800"/>
                </a:lnTo>
                <a:lnTo>
                  <a:pt x="f5802" y="f5803"/>
                </a:lnTo>
                <a:cubicBezTo>
                  <a:pt x="f5804" y="f5803"/>
                  <a:pt x="f5805" y="f5806"/>
                  <a:pt x="f5807" y="f5808"/>
                </a:cubicBezTo>
                <a:cubicBezTo>
                  <a:pt x="f5809" y="f5810"/>
                  <a:pt x="f5811" y="f5812"/>
                  <a:pt x="f5813" y="f5812"/>
                </a:cubicBezTo>
                <a:cubicBezTo>
                  <a:pt x="f5814" y="f5812"/>
                  <a:pt x="f5815" y="f5816"/>
                  <a:pt x="f5817" y="f5818"/>
                </a:cubicBezTo>
                <a:cubicBezTo>
                  <a:pt x="f5819" y="f5820"/>
                  <a:pt x="f2015" y="f5821"/>
                  <a:pt x="f2015" y="f5822"/>
                </a:cubicBezTo>
                <a:cubicBezTo>
                  <a:pt x="f2015" y="f5823"/>
                  <a:pt x="f5824" y="f5825"/>
                  <a:pt x="f5826" y="f5827"/>
                </a:cubicBezTo>
                <a:cubicBezTo>
                  <a:pt x="f5466" y="f5828"/>
                  <a:pt x="f5829" y="f5830"/>
                  <a:pt x="f3285" y="f5830"/>
                </a:cubicBezTo>
                <a:lnTo>
                  <a:pt x="f5831" y="f5830"/>
                </a:lnTo>
                <a:lnTo>
                  <a:pt x="f5831" y="f5832"/>
                </a:lnTo>
                <a:cubicBezTo>
                  <a:pt x="f5833" y="f5834"/>
                  <a:pt x="f5835" y="f5836"/>
                  <a:pt x="f5837" y="f5836"/>
                </a:cubicBezTo>
                <a:cubicBezTo>
                  <a:pt x="f5838" y="f5836"/>
                  <a:pt x="f5839" y="f5836"/>
                  <a:pt x="f5840" y="f5836"/>
                </a:cubicBezTo>
                <a:cubicBezTo>
                  <a:pt x="f5841" y="f5836"/>
                  <a:pt x="f5842" y="f5843"/>
                  <a:pt x="f5844" y="f5845"/>
                </a:cubicBezTo>
                <a:cubicBezTo>
                  <a:pt x="f5846" y="f5847"/>
                  <a:pt x="f4608" y="f5848"/>
                  <a:pt x="f4608" y="f5849"/>
                </a:cubicBezTo>
                <a:cubicBezTo>
                  <a:pt x="f4608" y="f5850"/>
                  <a:pt x="f5851" y="f5852"/>
                  <a:pt x="f5853" y="f5854"/>
                </a:cubicBezTo>
                <a:cubicBezTo>
                  <a:pt x="f5855" y="f5856"/>
                  <a:pt x="f5857" y="f5858"/>
                  <a:pt x="f5859" y="f5858"/>
                </a:cubicBezTo>
                <a:cubicBezTo>
                  <a:pt x="f5860" y="f5858"/>
                  <a:pt x="f3234" y="f5861"/>
                  <a:pt x="f4592" y="f5862"/>
                </a:cubicBezTo>
                <a:cubicBezTo>
                  <a:pt x="f5863" y="f5864"/>
                  <a:pt x="f5865" y="f5866"/>
                  <a:pt x="f5867" y="f5868"/>
                </a:cubicBezTo>
                <a:lnTo>
                  <a:pt x="f3287" y="f5799"/>
                </a:lnTo>
                <a:close/>
                <a:moveTo>
                  <a:pt x="f5433" y="f5869"/>
                </a:moveTo>
                <a:cubicBezTo>
                  <a:pt x="f5870" y="f5869"/>
                  <a:pt x="f5871" y="f5872"/>
                  <a:pt x="f2763" y="f5873"/>
                </a:cubicBezTo>
                <a:cubicBezTo>
                  <a:pt x="f5874" y="f5875"/>
                  <a:pt x="f5876" y="f5877"/>
                  <a:pt x="f5876" y="f5878"/>
                </a:cubicBezTo>
                <a:cubicBezTo>
                  <a:pt x="f5876" y="f5879"/>
                  <a:pt x="f5874" y="f5880"/>
                  <a:pt x="f2763" y="f5881"/>
                </a:cubicBezTo>
                <a:cubicBezTo>
                  <a:pt x="f5871" y="f5882"/>
                  <a:pt x="f5870" y="f5883"/>
                  <a:pt x="f5433" y="f5883"/>
                </a:cubicBezTo>
                <a:cubicBezTo>
                  <a:pt x="f5884" y="f5883"/>
                  <a:pt x="f5885" y="f5886"/>
                  <a:pt x="f5887" y="f5888"/>
                </a:cubicBezTo>
                <a:cubicBezTo>
                  <a:pt x="f5889" y="f5890"/>
                  <a:pt x="f2796" y="f5891"/>
                  <a:pt x="f2796" y="f5892"/>
                </a:cubicBezTo>
                <a:cubicBezTo>
                  <a:pt x="f2796" y="f5877"/>
                  <a:pt x="f5893" y="f5894"/>
                  <a:pt x="f5895" y="f5896"/>
                </a:cubicBezTo>
                <a:cubicBezTo>
                  <a:pt x="f5897" y="f5898"/>
                  <a:pt x="f1448" y="f5869"/>
                  <a:pt x="f5433" y="f5869"/>
                </a:cubicBezTo>
                <a:close/>
                <a:moveTo>
                  <a:pt x="f1283" y="f5899"/>
                </a:moveTo>
                <a:lnTo>
                  <a:pt x="f1291" y="f5900"/>
                </a:lnTo>
                <a:cubicBezTo>
                  <a:pt x="f5901" y="f5902"/>
                  <a:pt x="f5903" y="f5904"/>
                  <a:pt x="f5905" y="f5906"/>
                </a:cubicBezTo>
                <a:cubicBezTo>
                  <a:pt x="f5907" y="f5908"/>
                  <a:pt x="f5909" y="f5910"/>
                  <a:pt x="f5911" y="f5912"/>
                </a:cubicBezTo>
                <a:lnTo>
                  <a:pt x="f4671" y="f5913"/>
                </a:lnTo>
                <a:cubicBezTo>
                  <a:pt x="f5914" y="f5915"/>
                  <a:pt x="f5916" y="f5917"/>
                  <a:pt x="f2504" y="f5918"/>
                </a:cubicBezTo>
                <a:cubicBezTo>
                  <a:pt x="f5919" y="f5920"/>
                  <a:pt x="f5921" y="f5922"/>
                  <a:pt x="f1283" y="f5899"/>
                </a:cubicBezTo>
                <a:close/>
                <a:moveTo>
                  <a:pt x="f1319" y="f5899"/>
                </a:moveTo>
                <a:lnTo>
                  <a:pt x="f1327" y="f5900"/>
                </a:lnTo>
                <a:cubicBezTo>
                  <a:pt x="f5923" y="f5924"/>
                  <a:pt x="f5925" y="f5904"/>
                  <a:pt x="f5926" y="f5906"/>
                </a:cubicBezTo>
                <a:cubicBezTo>
                  <a:pt x="f5927" y="f5908"/>
                  <a:pt x="f5928" y="f5910"/>
                  <a:pt x="f5929" y="f5912"/>
                </a:cubicBezTo>
                <a:lnTo>
                  <a:pt x="f4718" y="f5913"/>
                </a:lnTo>
                <a:cubicBezTo>
                  <a:pt x="f5930" y="f5915"/>
                  <a:pt x="f5931" y="f5917"/>
                  <a:pt x="f2539" y="f5918"/>
                </a:cubicBezTo>
                <a:cubicBezTo>
                  <a:pt x="f5932" y="f5933"/>
                  <a:pt x="f5934" y="f5922"/>
                  <a:pt x="f1319" y="f5899"/>
                </a:cubicBezTo>
                <a:close/>
                <a:moveTo>
                  <a:pt x="f1212" y="f5935"/>
                </a:moveTo>
                <a:lnTo>
                  <a:pt x="f1228" y="f5936"/>
                </a:lnTo>
                <a:cubicBezTo>
                  <a:pt x="f5937" y="f5938"/>
                  <a:pt x="f5939" y="f5940"/>
                  <a:pt x="f5941" y="f5942"/>
                </a:cubicBezTo>
                <a:cubicBezTo>
                  <a:pt x="f5943" y="f5944"/>
                  <a:pt x="f5945" y="f5910"/>
                  <a:pt x="f5946" y="f5912"/>
                </a:cubicBezTo>
                <a:lnTo>
                  <a:pt x="f4748" y="f5947"/>
                </a:lnTo>
                <a:cubicBezTo>
                  <a:pt x="f5948" y="f5949"/>
                  <a:pt x="f5950" y="f5951"/>
                  <a:pt x="f2442" y="f5952"/>
                </a:cubicBezTo>
                <a:cubicBezTo>
                  <a:pt x="f5953" y="f5933"/>
                  <a:pt x="f5954" y="f5922"/>
                  <a:pt x="f1212" y="f5935"/>
                </a:cubicBezTo>
                <a:close/>
                <a:moveTo>
                  <a:pt x="f4385" y="f5955"/>
                </a:moveTo>
                <a:lnTo>
                  <a:pt x="f4385" y="f5956"/>
                </a:lnTo>
                <a:lnTo>
                  <a:pt x="f41" y="f5957"/>
                </a:lnTo>
                <a:lnTo>
                  <a:pt x="f5958" y="f5959"/>
                </a:lnTo>
                <a:lnTo>
                  <a:pt x="f4385" y="f5960"/>
                </a:lnTo>
                <a:lnTo>
                  <a:pt x="f4385" y="f5961"/>
                </a:lnTo>
                <a:cubicBezTo>
                  <a:pt x="f4385" y="f5962"/>
                  <a:pt x="f82" y="f5963"/>
                  <a:pt x="f5964" y="f5963"/>
                </a:cubicBezTo>
                <a:lnTo>
                  <a:pt x="f5965" y="f5963"/>
                </a:lnTo>
                <a:lnTo>
                  <a:pt x="f5965" y="f5961"/>
                </a:lnTo>
                <a:lnTo>
                  <a:pt x="f5966" y="f5961"/>
                </a:lnTo>
                <a:cubicBezTo>
                  <a:pt x="f5967" y="f5961"/>
                  <a:pt x="f1849" y="f5968"/>
                  <a:pt x="f1849" y="f5969"/>
                </a:cubicBezTo>
                <a:lnTo>
                  <a:pt x="f1849" y="f5970"/>
                </a:lnTo>
                <a:lnTo>
                  <a:pt x="f5971" y="f5972"/>
                </a:lnTo>
                <a:cubicBezTo>
                  <a:pt x="f5973" y="f5974"/>
                  <a:pt x="f5975" y="f5976"/>
                  <a:pt x="f5977" y="f5978"/>
                </a:cubicBezTo>
                <a:cubicBezTo>
                  <a:pt x="f5979" y="f5980"/>
                  <a:pt x="f5981" y="f5982"/>
                  <a:pt x="f4399" y="f5983"/>
                </a:cubicBezTo>
                <a:lnTo>
                  <a:pt x="f5984" y="f5985"/>
                </a:lnTo>
                <a:cubicBezTo>
                  <a:pt x="f5986" y="f5987"/>
                  <a:pt x="f5988" y="f5989"/>
                  <a:pt x="f5990" y="f5991"/>
                </a:cubicBezTo>
                <a:cubicBezTo>
                  <a:pt x="f5992" y="f5993"/>
                  <a:pt x="f5994" y="f5995"/>
                  <a:pt x="f5996" y="f5997"/>
                </a:cubicBezTo>
                <a:lnTo>
                  <a:pt x="f4403" y="f5998"/>
                </a:lnTo>
                <a:lnTo>
                  <a:pt x="f1849" y="f5997"/>
                </a:lnTo>
                <a:lnTo>
                  <a:pt x="f1849" y="f5955"/>
                </a:lnTo>
                <a:close/>
                <a:moveTo>
                  <a:pt x="f5999" y="f6000"/>
                </a:moveTo>
                <a:cubicBezTo>
                  <a:pt x="f6001" y="f6000"/>
                  <a:pt x="f6002" y="f6003"/>
                  <a:pt x="f6004" y="f6005"/>
                </a:cubicBezTo>
                <a:cubicBezTo>
                  <a:pt x="f6006" y="f6007"/>
                  <a:pt x="f276" y="f6008"/>
                  <a:pt x="f276" y="f6009"/>
                </a:cubicBezTo>
                <a:cubicBezTo>
                  <a:pt x="f276" y="f6010"/>
                  <a:pt x="f6011" y="f6012"/>
                  <a:pt x="f6013" y="f6014"/>
                </a:cubicBezTo>
                <a:cubicBezTo>
                  <a:pt x="f6015" y="f6016"/>
                  <a:pt x="f6017" y="f6018"/>
                  <a:pt x="f6019" y="f6020"/>
                </a:cubicBezTo>
                <a:cubicBezTo>
                  <a:pt x="f3500" y="f6021"/>
                  <a:pt x="f841" y="f6022"/>
                  <a:pt x="f6023" y="f6024"/>
                </a:cubicBezTo>
                <a:cubicBezTo>
                  <a:pt x="f6025" y="f6026"/>
                  <a:pt x="f6027" y="f6028"/>
                  <a:pt x="f6029" y="f6030"/>
                </a:cubicBezTo>
                <a:lnTo>
                  <a:pt x="f6031" y="f6030"/>
                </a:lnTo>
                <a:cubicBezTo>
                  <a:pt x="f6032" y="f6033"/>
                  <a:pt x="f6034" y="f6035"/>
                  <a:pt x="f6036" y="f6037"/>
                </a:cubicBezTo>
                <a:cubicBezTo>
                  <a:pt x="f6038" y="f6039"/>
                  <a:pt x="f6040" y="f6041"/>
                  <a:pt x="f4126" y="f6042"/>
                </a:cubicBezTo>
                <a:cubicBezTo>
                  <a:pt x="f6043" y="f6044"/>
                  <a:pt x="f5436" y="f6045"/>
                  <a:pt x="f6046" y="f6045"/>
                </a:cubicBezTo>
                <a:cubicBezTo>
                  <a:pt x="f292" y="f6045"/>
                  <a:pt x="f6047" y="f6048"/>
                  <a:pt x="f870" y="f6049"/>
                </a:cubicBezTo>
                <a:cubicBezTo>
                  <a:pt x="f6050" y="f6051"/>
                  <a:pt x="f3510" y="f6052"/>
                  <a:pt x="f6053" y="f6054"/>
                </a:cubicBezTo>
                <a:cubicBezTo>
                  <a:pt x="f6055" y="f6056"/>
                  <a:pt x="f6057" y="f6058"/>
                  <a:pt x="f6059" y="f6060"/>
                </a:cubicBezTo>
                <a:cubicBezTo>
                  <a:pt x="f6061" y="f6062"/>
                  <a:pt x="f6063" y="f6064"/>
                  <a:pt x="f6063" y="f6065"/>
                </a:cubicBezTo>
                <a:cubicBezTo>
                  <a:pt x="f6063" y="f6066"/>
                  <a:pt x="f6067" y="f6068"/>
                  <a:pt x="f6069" y="f6070"/>
                </a:cubicBezTo>
                <a:cubicBezTo>
                  <a:pt x="f6071" y="f6072"/>
                  <a:pt x="f6073" y="f5869"/>
                  <a:pt x="f6074" y="f6075"/>
                </a:cubicBezTo>
                <a:cubicBezTo>
                  <a:pt x="f6076" y="f6077"/>
                  <a:pt x="f6078" y="f6079"/>
                  <a:pt x="f6080" y="f6081"/>
                </a:cubicBezTo>
                <a:cubicBezTo>
                  <a:pt x="f6082" y="f6083"/>
                  <a:pt x="f6084" y="f6000"/>
                  <a:pt x="f5999" y="f6000"/>
                </a:cubicBezTo>
                <a:close/>
                <a:moveTo>
                  <a:pt x="f5536" y="f6085"/>
                </a:moveTo>
                <a:cubicBezTo>
                  <a:pt x="f6086" y="f6085"/>
                  <a:pt x="f6087" y="f6088"/>
                  <a:pt x="f2888" y="f6089"/>
                </a:cubicBezTo>
                <a:cubicBezTo>
                  <a:pt x="f6090" y="f6091"/>
                  <a:pt x="f6092" y="f6093"/>
                  <a:pt x="f6092" y="f6094"/>
                </a:cubicBezTo>
                <a:cubicBezTo>
                  <a:pt x="f6092" y="f6095"/>
                  <a:pt x="f6090" y="f6096"/>
                  <a:pt x="f2888" y="f6097"/>
                </a:cubicBezTo>
                <a:cubicBezTo>
                  <a:pt x="f6087" y="f6098"/>
                  <a:pt x="f6086" y="f6099"/>
                  <a:pt x="f5536" y="f6099"/>
                </a:cubicBezTo>
                <a:cubicBezTo>
                  <a:pt x="f6100" y="f6099"/>
                  <a:pt x="f6101" y="f6102"/>
                  <a:pt x="f6103" y="f6104"/>
                </a:cubicBezTo>
                <a:cubicBezTo>
                  <a:pt x="f6105" y="f6106"/>
                  <a:pt x="f2902" y="f6107"/>
                  <a:pt x="f2902" y="f6108"/>
                </a:cubicBezTo>
                <a:cubicBezTo>
                  <a:pt x="f2902" y="f6093"/>
                  <a:pt x="f6109" y="f6110"/>
                  <a:pt x="f6111" y="f6112"/>
                </a:cubicBezTo>
                <a:cubicBezTo>
                  <a:pt x="f6113" y="f6114"/>
                  <a:pt x="f1583" y="f6085"/>
                  <a:pt x="f5536" y="f6085"/>
                </a:cubicBezTo>
                <a:close/>
                <a:moveTo>
                  <a:pt x="f5516" y="f6115"/>
                </a:moveTo>
                <a:cubicBezTo>
                  <a:pt x="f6116" y="f6115"/>
                  <a:pt x="f6117" y="f6118"/>
                  <a:pt x="f2841" y="f6089"/>
                </a:cubicBezTo>
                <a:cubicBezTo>
                  <a:pt x="f6119" y="f6120"/>
                  <a:pt x="f6121" y="f6093"/>
                  <a:pt x="f6121" y="f6094"/>
                </a:cubicBezTo>
                <a:cubicBezTo>
                  <a:pt x="f6121" y="f6122"/>
                  <a:pt x="f6119" y="f6123"/>
                  <a:pt x="f2841" y="f6124"/>
                </a:cubicBezTo>
                <a:cubicBezTo>
                  <a:pt x="f6117" y="f6098"/>
                  <a:pt x="f6116" y="f6125"/>
                  <a:pt x="f5516" y="f6125"/>
                </a:cubicBezTo>
                <a:cubicBezTo>
                  <a:pt x="f6126" y="f6125"/>
                  <a:pt x="f6127" y="f6102"/>
                  <a:pt x="f6128" y="f6104"/>
                </a:cubicBezTo>
                <a:cubicBezTo>
                  <a:pt x="f6129" y="f6106"/>
                  <a:pt x="f2874" y="f6130"/>
                  <a:pt x="f2874" y="f6131"/>
                </a:cubicBezTo>
                <a:cubicBezTo>
                  <a:pt x="f2874" y="f6093"/>
                  <a:pt x="f6132" y="f6133"/>
                  <a:pt x="f6134" y="f6135"/>
                </a:cubicBezTo>
                <a:cubicBezTo>
                  <a:pt x="f6136" y="f6137"/>
                  <a:pt x="f1526" y="f6115"/>
                  <a:pt x="f5516" y="f6115"/>
                </a:cubicBezTo>
                <a:close/>
                <a:moveTo>
                  <a:pt x="f2809" y="f6138"/>
                </a:moveTo>
                <a:lnTo>
                  <a:pt x="f476" y="f6139"/>
                </a:lnTo>
                <a:lnTo>
                  <a:pt x="f2812" y="f6140"/>
                </a:lnTo>
                <a:lnTo>
                  <a:pt x="f440" y="f6141"/>
                </a:lnTo>
                <a:lnTo>
                  <a:pt x="f2815" y="f6142"/>
                </a:lnTo>
                <a:lnTo>
                  <a:pt x="f2817" y="f6143"/>
                </a:lnTo>
                <a:lnTo>
                  <a:pt x="f2819" y="f6144"/>
                </a:lnTo>
                <a:lnTo>
                  <a:pt x="f2821" y="f6145"/>
                </a:lnTo>
                <a:lnTo>
                  <a:pt x="f2823" y="f6146"/>
                </a:lnTo>
                <a:lnTo>
                  <a:pt x="f2825" y="f6147"/>
                </a:lnTo>
                <a:lnTo>
                  <a:pt x="f2827" y="f6148"/>
                </a:lnTo>
                <a:lnTo>
                  <a:pt x="f2829" y="f6149"/>
                </a:lnTo>
                <a:lnTo>
                  <a:pt x="f2831" y="f6150"/>
                </a:lnTo>
                <a:lnTo>
                  <a:pt x="f2833" y="f6151"/>
                </a:lnTo>
                <a:lnTo>
                  <a:pt x="f2835" y="f6152"/>
                </a:lnTo>
                <a:close/>
                <a:moveTo>
                  <a:pt x="f6153" y="f6154"/>
                </a:moveTo>
                <a:cubicBezTo>
                  <a:pt x="f6155" y="f6154"/>
                  <a:pt x="f6156" y="f6157"/>
                  <a:pt x="f6158" y="f6159"/>
                </a:cubicBezTo>
                <a:cubicBezTo>
                  <a:pt x="f6160" y="f6161"/>
                  <a:pt x="f411" y="f6162"/>
                  <a:pt x="f411" y="f6163"/>
                </a:cubicBezTo>
                <a:cubicBezTo>
                  <a:pt x="f411" y="f6164"/>
                  <a:pt x="f6165" y="f6166"/>
                  <a:pt x="f6167" y="f6168"/>
                </a:cubicBezTo>
                <a:cubicBezTo>
                  <a:pt x="f6169" y="f6170"/>
                  <a:pt x="f6171" y="f6172"/>
                  <a:pt x="f6173" y="f6174"/>
                </a:cubicBezTo>
                <a:cubicBezTo>
                  <a:pt x="f3601" y="f6175"/>
                  <a:pt x="f920" y="f6176"/>
                  <a:pt x="f6177" y="f6178"/>
                </a:cubicBezTo>
                <a:cubicBezTo>
                  <a:pt x="f6179" y="f6180"/>
                  <a:pt x="f6181" y="f6182"/>
                  <a:pt x="f6183" y="f6184"/>
                </a:cubicBezTo>
                <a:lnTo>
                  <a:pt x="f6185" y="f6184"/>
                </a:lnTo>
                <a:cubicBezTo>
                  <a:pt x="f6186" y="f6187"/>
                  <a:pt x="f6188" y="f6189"/>
                  <a:pt x="f6190" y="f6191"/>
                </a:cubicBezTo>
                <a:cubicBezTo>
                  <a:pt x="f6192" y="f6193"/>
                  <a:pt x="f6194" y="f6195"/>
                  <a:pt x="f4294" y="f6196"/>
                </a:cubicBezTo>
                <a:cubicBezTo>
                  <a:pt x="f6197" y="f6198"/>
                  <a:pt x="f5537" y="f6199"/>
                  <a:pt x="f6200" y="f6199"/>
                </a:cubicBezTo>
                <a:cubicBezTo>
                  <a:pt x="f419" y="f6199"/>
                  <a:pt x="f6201" y="f6202"/>
                  <a:pt x="f973" y="f6203"/>
                </a:cubicBezTo>
                <a:cubicBezTo>
                  <a:pt x="f6204" y="f6205"/>
                  <a:pt x="f3606" y="f6206"/>
                  <a:pt x="f6207" y="f6208"/>
                </a:cubicBezTo>
                <a:cubicBezTo>
                  <a:pt x="f6209" y="f6210"/>
                  <a:pt x="f6211" y="f6212"/>
                  <a:pt x="f6213" y="f6214"/>
                </a:cubicBezTo>
                <a:cubicBezTo>
                  <a:pt x="f6215" y="f6216"/>
                  <a:pt x="f6217" y="f6218"/>
                  <a:pt x="f6217" y="f6219"/>
                </a:cubicBezTo>
                <a:cubicBezTo>
                  <a:pt x="f6217" y="f6220"/>
                  <a:pt x="f6221" y="f6222"/>
                  <a:pt x="f6223" y="f6224"/>
                </a:cubicBezTo>
                <a:cubicBezTo>
                  <a:pt x="f6225" y="f6226"/>
                  <a:pt x="f6227" y="f6085"/>
                  <a:pt x="f6228" y="f6229"/>
                </a:cubicBezTo>
                <a:cubicBezTo>
                  <a:pt x="f6230" y="f6231"/>
                  <a:pt x="f6232" y="f6233"/>
                  <a:pt x="f6234" y="f6235"/>
                </a:cubicBezTo>
                <a:cubicBezTo>
                  <a:pt x="f6236" y="f6237"/>
                  <a:pt x="f6238" y="f6154"/>
                  <a:pt x="f6153" y="f6154"/>
                </a:cubicBezTo>
                <a:close/>
                <a:moveTo>
                  <a:pt x="f6239" y="f6154"/>
                </a:moveTo>
                <a:cubicBezTo>
                  <a:pt x="f6240" y="f6154"/>
                  <a:pt x="f6241" y="f6242"/>
                  <a:pt x="f6243" y="f6244"/>
                </a:cubicBezTo>
                <a:cubicBezTo>
                  <a:pt x="f6245" y="f6161"/>
                  <a:pt x="f348" y="f6162"/>
                  <a:pt x="f348" y="f6246"/>
                </a:cubicBezTo>
                <a:cubicBezTo>
                  <a:pt x="f348" y="f6247"/>
                  <a:pt x="f6248" y="f6166"/>
                  <a:pt x="f6249" y="f6168"/>
                </a:cubicBezTo>
                <a:cubicBezTo>
                  <a:pt x="f6250" y="f6251"/>
                  <a:pt x="f6252" y="f6253"/>
                  <a:pt x="f6254" y="f6174"/>
                </a:cubicBezTo>
                <a:cubicBezTo>
                  <a:pt x="f3557" y="f6255"/>
                  <a:pt x="f906" y="f6176"/>
                  <a:pt x="f6256" y="f6257"/>
                </a:cubicBezTo>
                <a:cubicBezTo>
                  <a:pt x="f6258" y="f6180"/>
                  <a:pt x="f6259" y="f6182"/>
                  <a:pt x="f6260" y="f6261"/>
                </a:cubicBezTo>
                <a:lnTo>
                  <a:pt x="f6262" y="f6261"/>
                </a:lnTo>
                <a:cubicBezTo>
                  <a:pt x="f6263" y="f6187"/>
                  <a:pt x="f6264" y="f6265"/>
                  <a:pt x="f6266" y="f6267"/>
                </a:cubicBezTo>
                <a:cubicBezTo>
                  <a:pt x="f6268" y="f6193"/>
                  <a:pt x="f6269" y="f6270"/>
                  <a:pt x="f4242" y="f6271"/>
                </a:cubicBezTo>
                <a:cubicBezTo>
                  <a:pt x="f6272" y="f6273"/>
                  <a:pt x="f5519" y="f6274"/>
                  <a:pt x="f6275" y="f6274"/>
                </a:cubicBezTo>
                <a:cubicBezTo>
                  <a:pt x="f364" y="f6274"/>
                  <a:pt x="f6276" y="f6277"/>
                  <a:pt x="f947" y="f6203"/>
                </a:cubicBezTo>
                <a:cubicBezTo>
                  <a:pt x="f6278" y="f6205"/>
                  <a:pt x="f3567" y="f6279"/>
                  <a:pt x="f6280" y="f6281"/>
                </a:cubicBezTo>
                <a:cubicBezTo>
                  <a:pt x="f6282" y="f6210"/>
                  <a:pt x="f6283" y="f6212"/>
                  <a:pt x="f6284" y="f6285"/>
                </a:cubicBezTo>
                <a:cubicBezTo>
                  <a:pt x="f6286" y="f6287"/>
                  <a:pt x="f6288" y="f6289"/>
                  <a:pt x="f6288" y="f6219"/>
                </a:cubicBezTo>
                <a:cubicBezTo>
                  <a:pt x="f6288" y="f6220"/>
                  <a:pt x="f6290" y="f6291"/>
                  <a:pt x="f6292" y="f6293"/>
                </a:cubicBezTo>
                <a:cubicBezTo>
                  <a:pt x="f6294" y="f6295"/>
                  <a:pt x="f6296" y="f6115"/>
                  <a:pt x="f6297" y="f6298"/>
                </a:cubicBezTo>
                <a:cubicBezTo>
                  <a:pt x="f6299" y="f6231"/>
                  <a:pt x="f6300" y="f6233"/>
                  <a:pt x="f6301" y="f6302"/>
                </a:cubicBezTo>
                <a:cubicBezTo>
                  <a:pt x="f6303" y="f6304"/>
                  <a:pt x="f6305" y="f6154"/>
                  <a:pt x="f6239" y="f6154"/>
                </a:cubicBezTo>
                <a:close/>
                <a:moveTo>
                  <a:pt x="f4923" y="f6306"/>
                </a:moveTo>
                <a:lnTo>
                  <a:pt x="f4923" y="f6307"/>
                </a:lnTo>
                <a:lnTo>
                  <a:pt x="f6308" y="f6307"/>
                </a:lnTo>
                <a:lnTo>
                  <a:pt x="f6309" y="f6310"/>
                </a:lnTo>
                <a:cubicBezTo>
                  <a:pt x="f6311" y="f6310"/>
                  <a:pt x="f6312" y="f6313"/>
                  <a:pt x="f6314" y="f6315"/>
                </a:cubicBezTo>
                <a:cubicBezTo>
                  <a:pt x="f6316" y="f6317"/>
                  <a:pt x="f6318" y="f6319"/>
                  <a:pt x="f6320" y="f6319"/>
                </a:cubicBezTo>
                <a:cubicBezTo>
                  <a:pt x="f6321" y="f6319"/>
                  <a:pt x="f6322" y="f6323"/>
                  <a:pt x="f6324" y="f6325"/>
                </a:cubicBezTo>
                <a:cubicBezTo>
                  <a:pt x="f6326" y="f6327"/>
                  <a:pt x="f2186" y="f6328"/>
                  <a:pt x="f2186" y="f6329"/>
                </a:cubicBezTo>
                <a:cubicBezTo>
                  <a:pt x="f2186" y="f6330"/>
                  <a:pt x="f6331" y="f6332"/>
                  <a:pt x="f6333" y="f6334"/>
                </a:cubicBezTo>
                <a:cubicBezTo>
                  <a:pt x="f5621" y="f6335"/>
                  <a:pt x="f6336" y="f6337"/>
                  <a:pt x="f3682" y="f6337"/>
                </a:cubicBezTo>
                <a:lnTo>
                  <a:pt x="f6338" y="f6337"/>
                </a:lnTo>
                <a:lnTo>
                  <a:pt x="f6338" y="f6339"/>
                </a:lnTo>
                <a:cubicBezTo>
                  <a:pt x="f6340" y="f6341"/>
                  <a:pt x="f6342" y="f6343"/>
                  <a:pt x="f6344" y="f6343"/>
                </a:cubicBezTo>
                <a:cubicBezTo>
                  <a:pt x="f6345" y="f6343"/>
                  <a:pt x="f6346" y="f6343"/>
                  <a:pt x="f6347" y="f6343"/>
                </a:cubicBezTo>
                <a:cubicBezTo>
                  <a:pt x="f6348" y="f6343"/>
                  <a:pt x="f6349" y="f6350"/>
                  <a:pt x="f6351" y="f6352"/>
                </a:cubicBezTo>
                <a:cubicBezTo>
                  <a:pt x="f6353" y="f6354"/>
                  <a:pt x="f4938" y="f6355"/>
                  <a:pt x="f4938" y="f6356"/>
                </a:cubicBezTo>
                <a:cubicBezTo>
                  <a:pt x="f4938" y="f6357"/>
                  <a:pt x="f6358" y="f6359"/>
                  <a:pt x="f6360" y="f6361"/>
                </a:cubicBezTo>
                <a:cubicBezTo>
                  <a:pt x="f6362" y="f6363"/>
                  <a:pt x="f6364" y="f6365"/>
                  <a:pt x="f6366" y="f6365"/>
                </a:cubicBezTo>
                <a:cubicBezTo>
                  <a:pt x="f6367" y="f6365"/>
                  <a:pt x="f3631" y="f6368"/>
                  <a:pt x="f4921" y="f6369"/>
                </a:cubicBezTo>
                <a:cubicBezTo>
                  <a:pt x="f6370" y="f6371"/>
                  <a:pt x="f6372" y="f6373"/>
                  <a:pt x="f6374" y="f6375"/>
                </a:cubicBezTo>
                <a:lnTo>
                  <a:pt x="f3684" y="f6306"/>
                </a:lnTo>
                <a:close/>
                <a:moveTo>
                  <a:pt x="f2973" y="f6376"/>
                </a:moveTo>
                <a:lnTo>
                  <a:pt x="f682" y="f6377"/>
                </a:lnTo>
                <a:lnTo>
                  <a:pt x="f2976" y="f6378"/>
                </a:lnTo>
                <a:lnTo>
                  <a:pt x="f29" y="f6379"/>
                </a:lnTo>
                <a:lnTo>
                  <a:pt x="f2979" y="f6380"/>
                </a:lnTo>
                <a:lnTo>
                  <a:pt x="f2981" y="f6381"/>
                </a:lnTo>
                <a:lnTo>
                  <a:pt x="f2983" y="f6382"/>
                </a:lnTo>
                <a:lnTo>
                  <a:pt x="f38" y="f6383"/>
                </a:lnTo>
                <a:lnTo>
                  <a:pt x="f2986" y="f6384"/>
                </a:lnTo>
                <a:lnTo>
                  <a:pt x="f2988" y="f6385"/>
                </a:lnTo>
                <a:lnTo>
                  <a:pt x="f2990" y="f6386"/>
                </a:lnTo>
                <a:lnTo>
                  <a:pt x="f2992" y="f6387"/>
                </a:lnTo>
                <a:lnTo>
                  <a:pt x="f2994" y="f6388"/>
                </a:lnTo>
                <a:lnTo>
                  <a:pt x="f2996" y="f6389"/>
                </a:lnTo>
                <a:lnTo>
                  <a:pt x="f2998" y="f6390"/>
                </a:lnTo>
                <a:close/>
                <a:moveTo>
                  <a:pt x="f6391" y="f6392"/>
                </a:moveTo>
                <a:cubicBezTo>
                  <a:pt x="f6393" y="f6394"/>
                  <a:pt x="f6395" y="f6396"/>
                  <a:pt x="f6397" y="f6398"/>
                </a:cubicBezTo>
                <a:lnTo>
                  <a:pt x="f6399" y="f6400"/>
                </a:lnTo>
                <a:cubicBezTo>
                  <a:pt x="f6401" y="f6402"/>
                  <a:pt x="f6403" y="f6404"/>
                  <a:pt x="f4595" y="f6405"/>
                </a:cubicBezTo>
                <a:cubicBezTo>
                  <a:pt x="f6406" y="f6407"/>
                  <a:pt x="f6408" y="f6409"/>
                  <a:pt x="f6410" y="f6411"/>
                </a:cubicBezTo>
                <a:close/>
                <a:moveTo>
                  <a:pt x="f6412" y="f6413"/>
                </a:moveTo>
                <a:lnTo>
                  <a:pt x="f4008" y="f6414"/>
                </a:lnTo>
                <a:lnTo>
                  <a:pt x="f6415" y="f6416"/>
                </a:lnTo>
                <a:lnTo>
                  <a:pt x="f1291" y="f6417"/>
                </a:lnTo>
                <a:lnTo>
                  <a:pt x="f6418" y="f6419"/>
                </a:lnTo>
                <a:lnTo>
                  <a:pt x="f6420" y="f6421"/>
                </a:lnTo>
                <a:lnTo>
                  <a:pt x="f6422" y="f6423"/>
                </a:lnTo>
                <a:lnTo>
                  <a:pt x="f3116" y="f6424"/>
                </a:lnTo>
                <a:lnTo>
                  <a:pt x="f6425" y="f6426"/>
                </a:lnTo>
                <a:lnTo>
                  <a:pt x="f6427" y="f6428"/>
                </a:lnTo>
                <a:lnTo>
                  <a:pt x="f6429" y="f6430"/>
                </a:lnTo>
                <a:lnTo>
                  <a:pt x="f1282" y="f6431"/>
                </a:lnTo>
                <a:lnTo>
                  <a:pt x="f6432" y="f6433"/>
                </a:lnTo>
                <a:lnTo>
                  <a:pt x="f6434" y="f6435"/>
                </a:lnTo>
                <a:lnTo>
                  <a:pt x="f6436" y="f6437"/>
                </a:lnTo>
                <a:close/>
                <a:moveTo>
                  <a:pt x="f6438" y="f6413"/>
                </a:moveTo>
                <a:lnTo>
                  <a:pt x="f4030" y="f6414"/>
                </a:lnTo>
                <a:lnTo>
                  <a:pt x="f6439" y="f6416"/>
                </a:lnTo>
                <a:lnTo>
                  <a:pt x="f1327" y="f6417"/>
                </a:lnTo>
                <a:lnTo>
                  <a:pt x="f6440" y="f6441"/>
                </a:lnTo>
                <a:lnTo>
                  <a:pt x="f6442" y="f6421"/>
                </a:lnTo>
                <a:lnTo>
                  <a:pt x="f6443" y="f6444"/>
                </a:lnTo>
                <a:lnTo>
                  <a:pt x="f3121" y="f6424"/>
                </a:lnTo>
                <a:lnTo>
                  <a:pt x="f6445" y="f6426"/>
                </a:lnTo>
                <a:lnTo>
                  <a:pt x="f6446" y="f6447"/>
                </a:lnTo>
                <a:lnTo>
                  <a:pt x="f6448" y="f6430"/>
                </a:lnTo>
                <a:lnTo>
                  <a:pt x="f1318" y="f6431"/>
                </a:lnTo>
                <a:lnTo>
                  <a:pt x="f6449" y="f6433"/>
                </a:lnTo>
                <a:lnTo>
                  <a:pt x="f6450" y="f6435"/>
                </a:lnTo>
                <a:lnTo>
                  <a:pt x="f6451" y="f6437"/>
                </a:lnTo>
                <a:close/>
                <a:moveTo>
                  <a:pt x="f6452" y="f6453"/>
                </a:moveTo>
                <a:lnTo>
                  <a:pt x="f3978" y="f6454"/>
                </a:lnTo>
                <a:lnTo>
                  <a:pt x="f6455" y="f6456"/>
                </a:lnTo>
                <a:lnTo>
                  <a:pt x="f1228" y="f6457"/>
                </a:lnTo>
                <a:lnTo>
                  <a:pt x="f6458" y="f6459"/>
                </a:lnTo>
                <a:lnTo>
                  <a:pt x="f6460" y="f6461"/>
                </a:lnTo>
                <a:lnTo>
                  <a:pt x="f6462" y="f6444"/>
                </a:lnTo>
                <a:lnTo>
                  <a:pt x="f3111" y="f6463"/>
                </a:lnTo>
                <a:lnTo>
                  <a:pt x="f6464" y="f6426"/>
                </a:lnTo>
                <a:lnTo>
                  <a:pt x="f6465" y="f6466"/>
                </a:lnTo>
                <a:lnTo>
                  <a:pt x="f6467" y="f6468"/>
                </a:lnTo>
                <a:lnTo>
                  <a:pt x="f1210" y="f6469"/>
                </a:lnTo>
                <a:lnTo>
                  <a:pt x="f6470" y="f6471"/>
                </a:lnTo>
                <a:lnTo>
                  <a:pt x="f6472" y="f6473"/>
                </a:lnTo>
                <a:lnTo>
                  <a:pt x="f6474" y="f6475"/>
                </a:lnTo>
                <a:close/>
                <a:moveTo>
                  <a:pt x="f6476" y="f6477"/>
                </a:moveTo>
                <a:lnTo>
                  <a:pt x="f41" y="f6478"/>
                </a:lnTo>
                <a:lnTo>
                  <a:pt x="f3700" y="f6479"/>
                </a:lnTo>
                <a:lnTo>
                  <a:pt x="f6480" y="f6481"/>
                </a:lnTo>
                <a:cubicBezTo>
                  <a:pt x="f4966" y="f6482"/>
                  <a:pt x="f6483" y="f6484"/>
                  <a:pt x="f544" y="f6485"/>
                </a:cubicBezTo>
                <a:cubicBezTo>
                  <a:pt x="f6486" y="f6487"/>
                  <a:pt x="f6488" y="f6489"/>
                  <a:pt x="f6490" y="f6491"/>
                </a:cubicBezTo>
                <a:lnTo>
                  <a:pt x="f6490" y="f6492"/>
                </a:lnTo>
                <a:lnTo>
                  <a:pt x="f6493" y="f6492"/>
                </a:lnTo>
                <a:lnTo>
                  <a:pt x="f6493" y="f6494"/>
                </a:lnTo>
                <a:cubicBezTo>
                  <a:pt x="f6493" y="f6495"/>
                  <a:pt x="f6496" y="f6497"/>
                  <a:pt x="f6498" y="f6499"/>
                </a:cubicBezTo>
                <a:cubicBezTo>
                  <a:pt x="f6500" y="f6501"/>
                  <a:pt x="f3927" y="f6502"/>
                  <a:pt x="f2715" y="f6503"/>
                </a:cubicBezTo>
                <a:lnTo>
                  <a:pt x="f6504" y="f6505"/>
                </a:lnTo>
                <a:cubicBezTo>
                  <a:pt x="f6506" y="f6507"/>
                  <a:pt x="f6508" y="f6509"/>
                  <a:pt x="f6510" y="f6511"/>
                </a:cubicBezTo>
                <a:cubicBezTo>
                  <a:pt x="f6512" y="f6513"/>
                  <a:pt x="f6490" y="f6514"/>
                  <a:pt x="f6490" y="f6515"/>
                </a:cubicBezTo>
                <a:lnTo>
                  <a:pt x="f6516" y="f6517"/>
                </a:lnTo>
                <a:cubicBezTo>
                  <a:pt x="f6518" y="f6519"/>
                  <a:pt x="f6520" y="f6521"/>
                  <a:pt x="f550" y="f6522"/>
                </a:cubicBezTo>
                <a:cubicBezTo>
                  <a:pt x="f6523" y="f6524"/>
                  <a:pt x="f6525" y="f6526"/>
                  <a:pt x="f6527" y="f6528"/>
                </a:cubicBezTo>
                <a:cubicBezTo>
                  <a:pt x="f6529" y="f6530"/>
                  <a:pt x="f6531" y="f6532"/>
                  <a:pt x="f6533" y="f6534"/>
                </a:cubicBezTo>
                <a:cubicBezTo>
                  <a:pt x="f6535" y="f6536"/>
                  <a:pt x="f6537" y="f6538"/>
                  <a:pt x="f6539" y="f6540"/>
                </a:cubicBezTo>
                <a:close/>
                <a:moveTo>
                  <a:pt x="f1999" y="f6541"/>
                </a:moveTo>
                <a:lnTo>
                  <a:pt x="f2015" y="f6542"/>
                </a:lnTo>
                <a:cubicBezTo>
                  <a:pt x="f6543" y="f6544"/>
                  <a:pt x="f6545" y="f6546"/>
                  <a:pt x="f6547" y="f6548"/>
                </a:cubicBezTo>
                <a:cubicBezTo>
                  <a:pt x="f6549" y="f6550"/>
                  <a:pt x="f6551" y="f6552"/>
                  <a:pt x="f6553" y="f6554"/>
                </a:cubicBezTo>
                <a:lnTo>
                  <a:pt x="f5468" y="f6555"/>
                </a:lnTo>
                <a:cubicBezTo>
                  <a:pt x="f6556" y="f6557"/>
                  <a:pt x="f6558" y="f6559"/>
                  <a:pt x="f3248" y="f6560"/>
                </a:cubicBezTo>
                <a:cubicBezTo>
                  <a:pt x="f6561" y="f6562"/>
                  <a:pt x="f6563" y="f6564"/>
                  <a:pt x="f1999" y="f6541"/>
                </a:cubicBezTo>
                <a:close/>
                <a:moveTo>
                  <a:pt x="f6565" y="f6566"/>
                </a:moveTo>
                <a:lnTo>
                  <a:pt x="f6565" y="f6567"/>
                </a:lnTo>
                <a:lnTo>
                  <a:pt x="f180" y="f6568"/>
                </a:lnTo>
                <a:lnTo>
                  <a:pt x="f6569" y="f6570"/>
                </a:lnTo>
                <a:lnTo>
                  <a:pt x="f6565" y="f6571"/>
                </a:lnTo>
                <a:lnTo>
                  <a:pt x="f6565" y="f6572"/>
                </a:lnTo>
                <a:cubicBezTo>
                  <a:pt x="f6565" y="f6573"/>
                  <a:pt x="f6574" y="f6575"/>
                  <a:pt x="f5149" y="f6575"/>
                </a:cubicBezTo>
                <a:lnTo>
                  <a:pt x="f6576" y="f6575"/>
                </a:lnTo>
                <a:lnTo>
                  <a:pt x="f6576" y="f6572"/>
                </a:lnTo>
                <a:lnTo>
                  <a:pt x="f2356" y="f6572"/>
                </a:lnTo>
                <a:cubicBezTo>
                  <a:pt x="f6577" y="f6572"/>
                  <a:pt x="f6578" y="f6579"/>
                  <a:pt x="f6578" y="f6580"/>
                </a:cubicBezTo>
                <a:lnTo>
                  <a:pt x="f6578" y="f6581"/>
                </a:lnTo>
                <a:lnTo>
                  <a:pt x="f6582" y="f6583"/>
                </a:lnTo>
                <a:cubicBezTo>
                  <a:pt x="f6584" y="f6585"/>
                  <a:pt x="f6586" y="f6587"/>
                  <a:pt x="f6588" y="f6589"/>
                </a:cubicBezTo>
                <a:cubicBezTo>
                  <a:pt x="f6590" y="f6591"/>
                  <a:pt x="f6592" y="f6593"/>
                  <a:pt x="f5177" y="f6594"/>
                </a:cubicBezTo>
                <a:lnTo>
                  <a:pt x="f6595" y="f6596"/>
                </a:lnTo>
                <a:cubicBezTo>
                  <a:pt x="f6597" y="f6598"/>
                  <a:pt x="f6599" y="f6600"/>
                  <a:pt x="f6601" y="f6602"/>
                </a:cubicBezTo>
                <a:cubicBezTo>
                  <a:pt x="f6603" y="f6604"/>
                  <a:pt x="f6605" y="f6606"/>
                  <a:pt x="f6607" y="f6608"/>
                </a:cubicBezTo>
                <a:lnTo>
                  <a:pt x="f6609" y="f6610"/>
                </a:lnTo>
                <a:lnTo>
                  <a:pt x="f6578" y="f6608"/>
                </a:lnTo>
                <a:lnTo>
                  <a:pt x="f6578" y="f6566"/>
                </a:lnTo>
                <a:close/>
                <a:moveTo>
                  <a:pt x="f5079" y="f6566"/>
                </a:moveTo>
                <a:lnTo>
                  <a:pt x="f5079" y="f6611"/>
                </a:lnTo>
                <a:lnTo>
                  <a:pt x="f124" y="f6612"/>
                </a:lnTo>
                <a:lnTo>
                  <a:pt x="f6613" y="f6614"/>
                </a:lnTo>
                <a:lnTo>
                  <a:pt x="f5079" y="f6615"/>
                </a:lnTo>
                <a:lnTo>
                  <a:pt x="f5079" y="f6616"/>
                </a:lnTo>
                <a:cubicBezTo>
                  <a:pt x="f5079" y="f6617"/>
                  <a:pt x="f737" y="f6618"/>
                  <a:pt x="f6619" y="f6618"/>
                </a:cubicBezTo>
                <a:lnTo>
                  <a:pt x="f6620" y="f6618"/>
                </a:lnTo>
                <a:lnTo>
                  <a:pt x="f6620" y="f6616"/>
                </a:lnTo>
                <a:lnTo>
                  <a:pt x="f6621" y="f6616"/>
                </a:lnTo>
                <a:cubicBezTo>
                  <a:pt x="f6622" y="f6616"/>
                  <a:pt x="f2616" y="f6623"/>
                  <a:pt x="f2616" y="f6624"/>
                </a:cubicBezTo>
                <a:lnTo>
                  <a:pt x="f2616" y="f6625"/>
                </a:lnTo>
                <a:lnTo>
                  <a:pt x="f6626" y="f6583"/>
                </a:lnTo>
                <a:cubicBezTo>
                  <a:pt x="f6627" y="f6585"/>
                  <a:pt x="f6628" y="f6587"/>
                  <a:pt x="f6629" y="f6589"/>
                </a:cubicBezTo>
                <a:cubicBezTo>
                  <a:pt x="f6630" y="f6631"/>
                  <a:pt x="f6632" y="f6593"/>
                  <a:pt x="f5093" y="f6633"/>
                </a:cubicBezTo>
                <a:lnTo>
                  <a:pt x="f6634" y="f6596"/>
                </a:lnTo>
                <a:cubicBezTo>
                  <a:pt x="f6635" y="f6598"/>
                  <a:pt x="f6636" y="f6600"/>
                  <a:pt x="f6637" y="f6602"/>
                </a:cubicBezTo>
                <a:cubicBezTo>
                  <a:pt x="f6638" y="f6604"/>
                  <a:pt x="f6639" y="f6640"/>
                  <a:pt x="f6641" y="f6608"/>
                </a:cubicBezTo>
                <a:lnTo>
                  <a:pt x="f5096" y="f6610"/>
                </a:lnTo>
                <a:lnTo>
                  <a:pt x="f2616" y="f6608"/>
                </a:lnTo>
                <a:lnTo>
                  <a:pt x="f2616" y="f6566"/>
                </a:lnTo>
                <a:close/>
                <a:moveTo>
                  <a:pt x="f231" y="f6642"/>
                </a:moveTo>
                <a:lnTo>
                  <a:pt x="f231" y="f6643"/>
                </a:lnTo>
                <a:lnTo>
                  <a:pt x="f6644" y="f6643"/>
                </a:lnTo>
                <a:lnTo>
                  <a:pt x="f6644" y="f6645"/>
                </a:lnTo>
                <a:lnTo>
                  <a:pt x="f6646" y="f6645"/>
                </a:lnTo>
                <a:lnTo>
                  <a:pt x="f6646" y="f6643"/>
                </a:lnTo>
                <a:lnTo>
                  <a:pt x="f208" y="f6643"/>
                </a:lnTo>
                <a:lnTo>
                  <a:pt x="f208" y="f6647"/>
                </a:lnTo>
                <a:lnTo>
                  <a:pt x="f6646" y="f6647"/>
                </a:lnTo>
                <a:lnTo>
                  <a:pt x="f6646" y="f6648"/>
                </a:lnTo>
                <a:lnTo>
                  <a:pt x="f6644" y="f6648"/>
                </a:lnTo>
                <a:lnTo>
                  <a:pt x="f6644" y="f6647"/>
                </a:lnTo>
                <a:lnTo>
                  <a:pt x="f231" y="f6647"/>
                </a:lnTo>
                <a:lnTo>
                  <a:pt x="f231" y="f6649"/>
                </a:lnTo>
                <a:cubicBezTo>
                  <a:pt x="f231" y="f6650"/>
                  <a:pt x="f6651" y="f6652"/>
                  <a:pt x="f3161" y="f6653"/>
                </a:cubicBezTo>
                <a:cubicBezTo>
                  <a:pt x="f4049" y="f6654"/>
                  <a:pt x="f6655" y="f6656"/>
                  <a:pt x="f6657" y="f6658"/>
                </a:cubicBezTo>
                <a:lnTo>
                  <a:pt x="f6659" y="f6660"/>
                </a:lnTo>
                <a:cubicBezTo>
                  <a:pt x="f3001" y="f6661"/>
                  <a:pt x="f6662" y="f6663"/>
                  <a:pt x="f6664" y="f6665"/>
                </a:cubicBezTo>
                <a:cubicBezTo>
                  <a:pt x="f6666" y="f6667"/>
                  <a:pt x="f6668" y="f6669"/>
                  <a:pt x="f6668" y="f6670"/>
                </a:cubicBezTo>
                <a:lnTo>
                  <a:pt x="f6668" y="f6647"/>
                </a:lnTo>
                <a:lnTo>
                  <a:pt x="f6671" y="f6647"/>
                </a:lnTo>
                <a:lnTo>
                  <a:pt x="f6671" y="f6643"/>
                </a:lnTo>
                <a:lnTo>
                  <a:pt x="f6668" y="f6643"/>
                </a:lnTo>
                <a:lnTo>
                  <a:pt x="f6668" y="f6642"/>
                </a:lnTo>
                <a:close/>
                <a:moveTo>
                  <a:pt x="f5426" y="f6672"/>
                </a:moveTo>
                <a:lnTo>
                  <a:pt x="f5426" y="f6673"/>
                </a:lnTo>
                <a:lnTo>
                  <a:pt x="f276" y="f6674"/>
                </a:lnTo>
                <a:lnTo>
                  <a:pt x="f6675" y="f6676"/>
                </a:lnTo>
                <a:lnTo>
                  <a:pt x="f5426" y="f6677"/>
                </a:lnTo>
                <a:lnTo>
                  <a:pt x="f5426" y="f6678"/>
                </a:lnTo>
                <a:cubicBezTo>
                  <a:pt x="f5426" y="f6679"/>
                  <a:pt x="f860" y="f6680"/>
                  <a:pt x="f6681" y="f6680"/>
                </a:cubicBezTo>
                <a:lnTo>
                  <a:pt x="f6682" y="f6680"/>
                </a:lnTo>
                <a:lnTo>
                  <a:pt x="f6682" y="f6678"/>
                </a:lnTo>
                <a:lnTo>
                  <a:pt x="f6683" y="f6678"/>
                </a:lnTo>
                <a:cubicBezTo>
                  <a:pt x="f6684" y="f6678"/>
                  <a:pt x="f2788" y="f6685"/>
                  <a:pt x="f2788" y="f6686"/>
                </a:cubicBezTo>
                <a:lnTo>
                  <a:pt x="f2788" y="f6687"/>
                </a:lnTo>
                <a:lnTo>
                  <a:pt x="f6688" y="f6689"/>
                </a:lnTo>
                <a:cubicBezTo>
                  <a:pt x="f6690" y="f6691"/>
                  <a:pt x="f6692" y="f6693"/>
                  <a:pt x="f6694" y="f6695"/>
                </a:cubicBezTo>
                <a:cubicBezTo>
                  <a:pt x="f6696" y="f6697"/>
                  <a:pt x="f6698" y="f6699"/>
                  <a:pt x="f5440" y="f6700"/>
                </a:cubicBezTo>
                <a:lnTo>
                  <a:pt x="f6701" y="f6702"/>
                </a:lnTo>
                <a:cubicBezTo>
                  <a:pt x="f6703" y="f6704"/>
                  <a:pt x="f6705" y="f6706"/>
                  <a:pt x="f6707" y="f6708"/>
                </a:cubicBezTo>
                <a:cubicBezTo>
                  <a:pt x="f6709" y="f6710"/>
                  <a:pt x="f6711" y="f6712"/>
                  <a:pt x="f6713" y="f6714"/>
                </a:cubicBezTo>
                <a:lnTo>
                  <a:pt x="f5443" y="f6715"/>
                </a:lnTo>
                <a:lnTo>
                  <a:pt x="f2788" y="f6714"/>
                </a:lnTo>
                <a:lnTo>
                  <a:pt x="f2788" y="f6672"/>
                </a:lnTo>
                <a:close/>
                <a:moveTo>
                  <a:pt x="f5509" y="f6716"/>
                </a:moveTo>
                <a:lnTo>
                  <a:pt x="f5509" y="f6717"/>
                </a:lnTo>
                <a:lnTo>
                  <a:pt x="f348" y="f6718"/>
                </a:lnTo>
                <a:lnTo>
                  <a:pt x="f6719" y="f6720"/>
                </a:lnTo>
                <a:lnTo>
                  <a:pt x="f5509" y="f6721"/>
                </a:lnTo>
                <a:lnTo>
                  <a:pt x="f5509" y="f6722"/>
                </a:lnTo>
                <a:cubicBezTo>
                  <a:pt x="f5509" y="f6723"/>
                  <a:pt x="f937" y="f6724"/>
                  <a:pt x="f6725" y="f6724"/>
                </a:cubicBezTo>
                <a:lnTo>
                  <a:pt x="f6726" y="f6724"/>
                </a:lnTo>
                <a:lnTo>
                  <a:pt x="f6726" y="f6722"/>
                </a:lnTo>
                <a:lnTo>
                  <a:pt x="f6727" y="f6722"/>
                </a:lnTo>
                <a:cubicBezTo>
                  <a:pt x="f6728" y="f6722"/>
                  <a:pt x="f2866" y="f6729"/>
                  <a:pt x="f2866" y="f6730"/>
                </a:cubicBezTo>
                <a:lnTo>
                  <a:pt x="f2866" y="f6731"/>
                </a:lnTo>
                <a:lnTo>
                  <a:pt x="f6732" y="f6733"/>
                </a:lnTo>
                <a:cubicBezTo>
                  <a:pt x="f6734" y="f6735"/>
                  <a:pt x="f6736" y="f6737"/>
                  <a:pt x="f6738" y="f6739"/>
                </a:cubicBezTo>
                <a:cubicBezTo>
                  <a:pt x="f6740" y="f6741"/>
                  <a:pt x="f6742" y="f6743"/>
                  <a:pt x="f5523" y="f6744"/>
                </a:cubicBezTo>
                <a:lnTo>
                  <a:pt x="f6745" y="f6746"/>
                </a:lnTo>
                <a:cubicBezTo>
                  <a:pt x="f6747" y="f6748"/>
                  <a:pt x="f6749" y="f6750"/>
                  <a:pt x="f6751" y="f6752"/>
                </a:cubicBezTo>
                <a:cubicBezTo>
                  <a:pt x="f6753" y="f6754"/>
                  <a:pt x="f6755" y="f6756"/>
                  <a:pt x="f6757" y="f6758"/>
                </a:cubicBezTo>
                <a:lnTo>
                  <a:pt x="f5526" y="f6759"/>
                </a:lnTo>
                <a:lnTo>
                  <a:pt x="f2866" y="f6758"/>
                </a:lnTo>
                <a:lnTo>
                  <a:pt x="f2866" y="f6716"/>
                </a:lnTo>
                <a:close/>
                <a:moveTo>
                  <a:pt x="f5533" y="f6716"/>
                </a:moveTo>
                <a:lnTo>
                  <a:pt x="f5533" y="f6760"/>
                </a:lnTo>
                <a:lnTo>
                  <a:pt x="f411" y="f6718"/>
                </a:lnTo>
                <a:lnTo>
                  <a:pt x="f6761" y="f6762"/>
                </a:lnTo>
                <a:lnTo>
                  <a:pt x="f5533" y="f6763"/>
                </a:lnTo>
                <a:lnTo>
                  <a:pt x="f5533" y="f6722"/>
                </a:lnTo>
                <a:cubicBezTo>
                  <a:pt x="f5533" y="f6764"/>
                  <a:pt x="f968" y="f6724"/>
                  <a:pt x="f6765" y="f6724"/>
                </a:cubicBezTo>
                <a:lnTo>
                  <a:pt x="f6766" y="f6724"/>
                </a:lnTo>
                <a:lnTo>
                  <a:pt x="f6766" y="f6722"/>
                </a:lnTo>
                <a:lnTo>
                  <a:pt x="f6767" y="f6722"/>
                </a:lnTo>
                <a:cubicBezTo>
                  <a:pt x="f6768" y="f6722"/>
                  <a:pt x="f2898" y="f6729"/>
                  <a:pt x="f2898" y="f6769"/>
                </a:cubicBezTo>
                <a:lnTo>
                  <a:pt x="f2898" y="f6731"/>
                </a:lnTo>
                <a:lnTo>
                  <a:pt x="f6770" y="f6771"/>
                </a:lnTo>
                <a:cubicBezTo>
                  <a:pt x="f6772" y="f6773"/>
                  <a:pt x="f6774" y="f6737"/>
                  <a:pt x="f6775" y="f6739"/>
                </a:cubicBezTo>
                <a:cubicBezTo>
                  <a:pt x="f6776" y="f6741"/>
                  <a:pt x="f6777" y="f6778"/>
                  <a:pt x="f5539" y="f6779"/>
                </a:cubicBezTo>
                <a:lnTo>
                  <a:pt x="f6780" y="f6781"/>
                </a:lnTo>
                <a:cubicBezTo>
                  <a:pt x="f6782" y="f6783"/>
                  <a:pt x="f6784" y="f6750"/>
                  <a:pt x="f6785" y="f6752"/>
                </a:cubicBezTo>
                <a:cubicBezTo>
                  <a:pt x="f6786" y="f6787"/>
                  <a:pt x="f6788" y="f6789"/>
                  <a:pt x="f6790" y="f6758"/>
                </a:cubicBezTo>
                <a:lnTo>
                  <a:pt x="f5542" y="f6759"/>
                </a:lnTo>
                <a:lnTo>
                  <a:pt x="f2898" y="f6758"/>
                </a:lnTo>
                <a:lnTo>
                  <a:pt x="f2898" y="f6716"/>
                </a:lnTo>
                <a:close/>
                <a:moveTo>
                  <a:pt x="f463" y="f6791"/>
                </a:moveTo>
                <a:lnTo>
                  <a:pt x="f463" y="f6792"/>
                </a:lnTo>
                <a:lnTo>
                  <a:pt x="f6793" y="f6792"/>
                </a:lnTo>
                <a:lnTo>
                  <a:pt x="f6793" y="f6794"/>
                </a:lnTo>
                <a:lnTo>
                  <a:pt x="f6795" y="f6794"/>
                </a:lnTo>
                <a:lnTo>
                  <a:pt x="f6795" y="f6792"/>
                </a:lnTo>
                <a:lnTo>
                  <a:pt x="f440" y="f6792"/>
                </a:lnTo>
                <a:lnTo>
                  <a:pt x="f440" y="f6796"/>
                </a:lnTo>
                <a:lnTo>
                  <a:pt x="f6795" y="f6796"/>
                </a:lnTo>
                <a:lnTo>
                  <a:pt x="f6795" y="f6797"/>
                </a:lnTo>
                <a:lnTo>
                  <a:pt x="f6793" y="f6797"/>
                </a:lnTo>
                <a:lnTo>
                  <a:pt x="f6793" y="f6796"/>
                </a:lnTo>
                <a:lnTo>
                  <a:pt x="f463" y="f6796"/>
                </a:lnTo>
                <a:lnTo>
                  <a:pt x="f463" y="f6798"/>
                </a:lnTo>
                <a:cubicBezTo>
                  <a:pt x="f463" y="f6799"/>
                  <a:pt x="f6800" y="f6801"/>
                  <a:pt x="f3416" y="f6802"/>
                </a:cubicBezTo>
                <a:cubicBezTo>
                  <a:pt x="f4318" y="f6803"/>
                  <a:pt x="f6804" y="f6805"/>
                  <a:pt x="f6806" y="f6807"/>
                </a:cubicBezTo>
                <a:lnTo>
                  <a:pt x="f6808" y="f6809"/>
                </a:lnTo>
                <a:cubicBezTo>
                  <a:pt x="f3355" y="f6810"/>
                  <a:pt x="f6811" y="f6812"/>
                  <a:pt x="f6813" y="f6814"/>
                </a:cubicBezTo>
                <a:cubicBezTo>
                  <a:pt x="f6815" y="f6816"/>
                  <a:pt x="f6817" y="f6818"/>
                  <a:pt x="f6817" y="f6819"/>
                </a:cubicBezTo>
                <a:lnTo>
                  <a:pt x="f6817" y="f6796"/>
                </a:lnTo>
                <a:lnTo>
                  <a:pt x="f6820" y="f6796"/>
                </a:lnTo>
                <a:lnTo>
                  <a:pt x="f6820" y="f6792"/>
                </a:lnTo>
                <a:lnTo>
                  <a:pt x="f6817" y="f6792"/>
                </a:lnTo>
                <a:lnTo>
                  <a:pt x="f6817" y="f6791"/>
                </a:lnTo>
                <a:close/>
                <a:moveTo>
                  <a:pt x="f6821" y="f6822"/>
                </a:moveTo>
                <a:cubicBezTo>
                  <a:pt x="f6823" y="f6824"/>
                  <a:pt x="f6825" y="f6826"/>
                  <a:pt x="f6827" y="f6828"/>
                </a:cubicBezTo>
                <a:lnTo>
                  <a:pt x="f6829" y="f6830"/>
                </a:lnTo>
                <a:cubicBezTo>
                  <a:pt x="f6831" y="f6832"/>
                  <a:pt x="f6833" y="f6834"/>
                  <a:pt x="f4925" y="f6835"/>
                </a:cubicBezTo>
                <a:cubicBezTo>
                  <a:pt x="f6836" y="f6837"/>
                  <a:pt x="f6838" y="f6839"/>
                  <a:pt x="f6840" y="f6841"/>
                </a:cubicBezTo>
                <a:close/>
                <a:moveTo>
                  <a:pt x="f6842" y="f6843"/>
                </a:moveTo>
                <a:lnTo>
                  <a:pt x="f6842" y="f6844"/>
                </a:lnTo>
                <a:lnTo>
                  <a:pt x="f6845" y="f6844"/>
                </a:lnTo>
                <a:lnTo>
                  <a:pt x="f6845" y="f6846"/>
                </a:lnTo>
                <a:lnTo>
                  <a:pt x="f41" y="f6846"/>
                </a:lnTo>
                <a:lnTo>
                  <a:pt x="f41" y="f6847"/>
                </a:lnTo>
                <a:lnTo>
                  <a:pt x="f6848" y="f6847"/>
                </a:lnTo>
                <a:lnTo>
                  <a:pt x="f6848" y="f6846"/>
                </a:lnTo>
                <a:lnTo>
                  <a:pt x="f6849" y="f6846"/>
                </a:lnTo>
                <a:lnTo>
                  <a:pt x="f6849" y="f6843"/>
                </a:lnTo>
                <a:close/>
                <a:moveTo>
                  <a:pt x="f2170" y="f6850"/>
                </a:moveTo>
                <a:lnTo>
                  <a:pt x="f2186" y="f6851"/>
                </a:lnTo>
                <a:cubicBezTo>
                  <a:pt x="f6852" y="f6853"/>
                  <a:pt x="f6854" y="f6855"/>
                  <a:pt x="f6856" y="f6857"/>
                </a:cubicBezTo>
                <a:cubicBezTo>
                  <a:pt x="f6858" y="f6859"/>
                  <a:pt x="f6860" y="f6861"/>
                  <a:pt x="f6862" y="f6863"/>
                </a:cubicBezTo>
                <a:lnTo>
                  <a:pt x="f5623" y="f6864"/>
                </a:lnTo>
                <a:cubicBezTo>
                  <a:pt x="f6865" y="f6866"/>
                  <a:pt x="f6867" y="f6868"/>
                  <a:pt x="f3645" y="f6869"/>
                </a:cubicBezTo>
                <a:cubicBezTo>
                  <a:pt x="f6870" y="f6871"/>
                  <a:pt x="f6872" y="f6873"/>
                  <a:pt x="f2170" y="f6850"/>
                </a:cubicBezTo>
                <a:close/>
                <a:moveTo>
                  <a:pt x="f6422" y="f6874"/>
                </a:moveTo>
                <a:cubicBezTo>
                  <a:pt x="f6875" y="f6874"/>
                  <a:pt x="f6876" y="f6877"/>
                  <a:pt x="f3992" y="f6878"/>
                </a:cubicBezTo>
                <a:cubicBezTo>
                  <a:pt x="f6879" y="f6880"/>
                  <a:pt x="f6881" y="f6882"/>
                  <a:pt x="f6881" y="f6883"/>
                </a:cubicBezTo>
                <a:cubicBezTo>
                  <a:pt x="f6881" y="f6884"/>
                  <a:pt x="f6879" y="f6885"/>
                  <a:pt x="f3992" y="f6886"/>
                </a:cubicBezTo>
                <a:cubicBezTo>
                  <a:pt x="f6876" y="f6887"/>
                  <a:pt x="f6875" y="f6888"/>
                  <a:pt x="f6422" y="f6888"/>
                </a:cubicBezTo>
                <a:cubicBezTo>
                  <a:pt x="f6889" y="f6888"/>
                  <a:pt x="f6890" y="f6891"/>
                  <a:pt x="f6892" y="f6893"/>
                </a:cubicBezTo>
                <a:cubicBezTo>
                  <a:pt x="f6894" y="f6895"/>
                  <a:pt x="f4008" y="f6896"/>
                  <a:pt x="f4008" y="f6897"/>
                </a:cubicBezTo>
                <a:cubicBezTo>
                  <a:pt x="f4008" y="f6882"/>
                  <a:pt x="f6898" y="f6899"/>
                  <a:pt x="f6900" y="f6901"/>
                </a:cubicBezTo>
                <a:cubicBezTo>
                  <a:pt x="f6902" y="f6903"/>
                  <a:pt x="f2507" y="f6874"/>
                  <a:pt x="f6422" y="f6874"/>
                </a:cubicBezTo>
                <a:close/>
                <a:moveTo>
                  <a:pt x="f6443" y="f6874"/>
                </a:moveTo>
                <a:cubicBezTo>
                  <a:pt x="f6904" y="f6874"/>
                  <a:pt x="f6905" y="f6877"/>
                  <a:pt x="f4016" y="f6878"/>
                </a:cubicBezTo>
                <a:cubicBezTo>
                  <a:pt x="f6906" y="f6907"/>
                  <a:pt x="f6908" y="f6882"/>
                  <a:pt x="f6908" y="f6883"/>
                </a:cubicBezTo>
                <a:cubicBezTo>
                  <a:pt x="f6908" y="f6909"/>
                  <a:pt x="f6906" y="f6885"/>
                  <a:pt x="f4016" y="f6886"/>
                </a:cubicBezTo>
                <a:cubicBezTo>
                  <a:pt x="f6905" y="f6910"/>
                  <a:pt x="f6904" y="f6888"/>
                  <a:pt x="f6443" y="f6888"/>
                </a:cubicBezTo>
                <a:cubicBezTo>
                  <a:pt x="f6911" y="f6888"/>
                  <a:pt x="f6912" y="f6891"/>
                  <a:pt x="f6913" y="f6893"/>
                </a:cubicBezTo>
                <a:cubicBezTo>
                  <a:pt x="f6914" y="f6895"/>
                  <a:pt x="f4030" y="f6896"/>
                  <a:pt x="f4030" y="f6897"/>
                </a:cubicBezTo>
                <a:cubicBezTo>
                  <a:pt x="f4030" y="f6882"/>
                  <a:pt x="f6915" y="f6916"/>
                  <a:pt x="f6917" y="f6901"/>
                </a:cubicBezTo>
                <a:cubicBezTo>
                  <a:pt x="f6918" y="f6903"/>
                  <a:pt x="f2542" y="f6874"/>
                  <a:pt x="f6443" y="f6874"/>
                </a:cubicBezTo>
                <a:close/>
                <a:moveTo>
                  <a:pt x="f6462" y="f6919"/>
                </a:moveTo>
                <a:cubicBezTo>
                  <a:pt x="f6920" y="f6919"/>
                  <a:pt x="f6921" y="f6922"/>
                  <a:pt x="f3945" y="f6923"/>
                </a:cubicBezTo>
                <a:cubicBezTo>
                  <a:pt x="f6924" y="f6925"/>
                  <a:pt x="f6926" y="f6927"/>
                  <a:pt x="f6926" y="f6883"/>
                </a:cubicBezTo>
                <a:cubicBezTo>
                  <a:pt x="f6926" y="f6909"/>
                  <a:pt x="f6924" y="f6928"/>
                  <a:pt x="f3945" y="f6886"/>
                </a:cubicBezTo>
                <a:cubicBezTo>
                  <a:pt x="f6921" y="f6910"/>
                  <a:pt x="f6920" y="f6929"/>
                  <a:pt x="f6462" y="f6929"/>
                </a:cubicBezTo>
                <a:cubicBezTo>
                  <a:pt x="f6930" y="f6929"/>
                  <a:pt x="f6931" y="f6932"/>
                  <a:pt x="f6933" y="f6934"/>
                </a:cubicBezTo>
                <a:cubicBezTo>
                  <a:pt x="f6935" y="f6936"/>
                  <a:pt x="f3978" y="f6937"/>
                  <a:pt x="f3978" y="f6938"/>
                </a:cubicBezTo>
                <a:cubicBezTo>
                  <a:pt x="f3978" y="f6927"/>
                  <a:pt x="f6939" y="f6916"/>
                  <a:pt x="f6940" y="f6941"/>
                </a:cubicBezTo>
                <a:cubicBezTo>
                  <a:pt x="f6942" y="f6943"/>
                  <a:pt x="f2450" y="f6919"/>
                  <a:pt x="f6462" y="f6919"/>
                </a:cubicBezTo>
                <a:close/>
                <a:moveTo>
                  <a:pt x="f6944" y="f6945"/>
                </a:moveTo>
                <a:cubicBezTo>
                  <a:pt x="f6946" y="f6945"/>
                  <a:pt x="f6947" y="f6948"/>
                  <a:pt x="f6949" y="f6950"/>
                </a:cubicBezTo>
                <a:cubicBezTo>
                  <a:pt x="f6951" y="f6952"/>
                  <a:pt x="f1291" y="f6953"/>
                  <a:pt x="f1291" y="f6954"/>
                </a:cubicBezTo>
                <a:cubicBezTo>
                  <a:pt x="f1291" y="f6955"/>
                  <a:pt x="f6956" y="f6957"/>
                  <a:pt x="f6958" y="f6959"/>
                </a:cubicBezTo>
                <a:cubicBezTo>
                  <a:pt x="f6960" y="f6961"/>
                  <a:pt x="f6962" y="f6963"/>
                  <a:pt x="f6964" y="f6965"/>
                </a:cubicBezTo>
                <a:cubicBezTo>
                  <a:pt x="f4678" y="f6966"/>
                  <a:pt x="f1906" y="f6967"/>
                  <a:pt x="f6968" y="f6969"/>
                </a:cubicBezTo>
                <a:cubicBezTo>
                  <a:pt x="f6970" y="f6971"/>
                  <a:pt x="f6972" y="f6973"/>
                  <a:pt x="f6974" y="f6975"/>
                </a:cubicBezTo>
                <a:lnTo>
                  <a:pt x="f6976" y="f6975"/>
                </a:lnTo>
                <a:cubicBezTo>
                  <a:pt x="f6977" y="f6978"/>
                  <a:pt x="f6979" y="f6980"/>
                  <a:pt x="f6981" y="f6982"/>
                </a:cubicBezTo>
                <a:cubicBezTo>
                  <a:pt x="f6983" y="f6984"/>
                  <a:pt x="f6985" y="f6986"/>
                  <a:pt x="f5227" y="f6987"/>
                </a:cubicBezTo>
                <a:cubicBezTo>
                  <a:pt x="f6988" y="f6989"/>
                  <a:pt x="f6425" y="f6990"/>
                  <a:pt x="f6991" y="f6990"/>
                </a:cubicBezTo>
                <a:cubicBezTo>
                  <a:pt x="f1299" y="f6990"/>
                  <a:pt x="f6992" y="f6993"/>
                  <a:pt x="f1971" y="f6994"/>
                </a:cubicBezTo>
                <a:cubicBezTo>
                  <a:pt x="f6995" y="f6996"/>
                  <a:pt x="f4688" y="f6997"/>
                  <a:pt x="f6998" y="f6999"/>
                </a:cubicBezTo>
                <a:cubicBezTo>
                  <a:pt x="f7000" y="f7001"/>
                  <a:pt x="f7002" y="f7003"/>
                  <a:pt x="f7004" y="f7005"/>
                </a:cubicBezTo>
                <a:cubicBezTo>
                  <a:pt x="f7006" y="f7007"/>
                  <a:pt x="f7008" y="f7009"/>
                  <a:pt x="f7008" y="f7010"/>
                </a:cubicBezTo>
                <a:cubicBezTo>
                  <a:pt x="f7008" y="f7011"/>
                  <a:pt x="f7012" y="f7013"/>
                  <a:pt x="f7014" y="f7015"/>
                </a:cubicBezTo>
                <a:cubicBezTo>
                  <a:pt x="f7016" y="f7017"/>
                  <a:pt x="f7018" y="f6874"/>
                  <a:pt x="f7019" y="f7020"/>
                </a:cubicBezTo>
                <a:cubicBezTo>
                  <a:pt x="f1437" y="f7021"/>
                  <a:pt x="f7022" y="f7023"/>
                  <a:pt x="f7024" y="f7025"/>
                </a:cubicBezTo>
                <a:cubicBezTo>
                  <a:pt x="f7026" y="f7027"/>
                  <a:pt x="f7028" y="f6945"/>
                  <a:pt x="f6944" y="f6945"/>
                </a:cubicBezTo>
                <a:close/>
                <a:moveTo>
                  <a:pt x="f7029" y="f6945"/>
                </a:moveTo>
                <a:cubicBezTo>
                  <a:pt x="f7030" y="f6945"/>
                  <a:pt x="f7031" y="f6948"/>
                  <a:pt x="f7032" y="f6950"/>
                </a:cubicBezTo>
                <a:cubicBezTo>
                  <a:pt x="f7033" y="f6952"/>
                  <a:pt x="f1327" y="f7034"/>
                  <a:pt x="f1327" y="f6954"/>
                </a:cubicBezTo>
                <a:cubicBezTo>
                  <a:pt x="f1327" y="f6955"/>
                  <a:pt x="f7035" y="f6957"/>
                  <a:pt x="f7036" y="f6959"/>
                </a:cubicBezTo>
                <a:cubicBezTo>
                  <a:pt x="f7037" y="f6961"/>
                  <a:pt x="f7038" y="f6963"/>
                  <a:pt x="f7039" y="f6965"/>
                </a:cubicBezTo>
                <a:cubicBezTo>
                  <a:pt x="f4722" y="f7040"/>
                  <a:pt x="f1918" y="f6967"/>
                  <a:pt x="f7041" y="f6969"/>
                </a:cubicBezTo>
                <a:cubicBezTo>
                  <a:pt x="f7042" y="f6971"/>
                  <a:pt x="f7043" y="f6973"/>
                  <a:pt x="f7044" y="f6975"/>
                </a:cubicBezTo>
                <a:lnTo>
                  <a:pt x="f7045" y="f6975"/>
                </a:lnTo>
                <a:cubicBezTo>
                  <a:pt x="f7046" y="f6978"/>
                  <a:pt x="f7047" y="f6980"/>
                  <a:pt x="f7048" y="f6982"/>
                </a:cubicBezTo>
                <a:cubicBezTo>
                  <a:pt x="f7049" y="f6984"/>
                  <a:pt x="f7050" y="f6986"/>
                  <a:pt x="f5336" y="f6987"/>
                </a:cubicBezTo>
                <a:cubicBezTo>
                  <a:pt x="f7051" y="f6989"/>
                  <a:pt x="f6445" y="f7052"/>
                  <a:pt x="f7053" y="f7052"/>
                </a:cubicBezTo>
                <a:cubicBezTo>
                  <a:pt x="f1335" y="f7052"/>
                  <a:pt x="f7054" y="f6993"/>
                  <a:pt x="f1990" y="f6994"/>
                </a:cubicBezTo>
                <a:cubicBezTo>
                  <a:pt x="f7055" y="f6996"/>
                  <a:pt x="f4727" y="f6997"/>
                  <a:pt x="f7056" y="f6999"/>
                </a:cubicBezTo>
                <a:cubicBezTo>
                  <a:pt x="f7057" y="f7001"/>
                  <a:pt x="f7058" y="f7003"/>
                  <a:pt x="f7059" y="f7005"/>
                </a:cubicBezTo>
                <a:cubicBezTo>
                  <a:pt x="f7060" y="f7007"/>
                  <a:pt x="f7061" y="f7009"/>
                  <a:pt x="f7061" y="f7062"/>
                </a:cubicBezTo>
                <a:cubicBezTo>
                  <a:pt x="f7061" y="f7011"/>
                  <a:pt x="f7063" y="f7013"/>
                  <a:pt x="f7064" y="f7015"/>
                </a:cubicBezTo>
                <a:cubicBezTo>
                  <a:pt x="f7065" y="f7017"/>
                  <a:pt x="f7066" y="f6874"/>
                  <a:pt x="f7067" y="f7020"/>
                </a:cubicBezTo>
                <a:cubicBezTo>
                  <a:pt x="f7068" y="f7021"/>
                  <a:pt x="f7069" y="f7023"/>
                  <a:pt x="f7070" y="f7025"/>
                </a:cubicBezTo>
                <a:cubicBezTo>
                  <a:pt x="f7071" y="f7072"/>
                  <a:pt x="f7073" y="f6945"/>
                  <a:pt x="f7029" y="f6945"/>
                </a:cubicBezTo>
                <a:close/>
                <a:moveTo>
                  <a:pt x="f7074" y="f7075"/>
                </a:moveTo>
                <a:cubicBezTo>
                  <a:pt x="f7076" y="f7075"/>
                  <a:pt x="f7077" y="f7078"/>
                  <a:pt x="f7079" y="f7080"/>
                </a:cubicBezTo>
                <a:cubicBezTo>
                  <a:pt x="f7081" y="f7082"/>
                  <a:pt x="f1228" y="f7034"/>
                  <a:pt x="f1228" y="f7083"/>
                </a:cubicBezTo>
                <a:cubicBezTo>
                  <a:pt x="f1228" y="f7084"/>
                  <a:pt x="f7085" y="f7086"/>
                  <a:pt x="f7087" y="f7088"/>
                </a:cubicBezTo>
                <a:cubicBezTo>
                  <a:pt x="f7089" y="f7090"/>
                  <a:pt x="f7091" y="f6963"/>
                  <a:pt x="f7092" y="f7093"/>
                </a:cubicBezTo>
                <a:cubicBezTo>
                  <a:pt x="f4753" y="f7040"/>
                  <a:pt x="f1892" y="f7094"/>
                  <a:pt x="f7095" y="f7096"/>
                </a:cubicBezTo>
                <a:cubicBezTo>
                  <a:pt x="f7097" y="f7098"/>
                  <a:pt x="f7099" y="f7100"/>
                  <a:pt x="f7101" y="f7102"/>
                </a:cubicBezTo>
                <a:lnTo>
                  <a:pt x="f7103" y="f7102"/>
                </a:lnTo>
                <a:cubicBezTo>
                  <a:pt x="f7104" y="f7105"/>
                  <a:pt x="f7106" y="f7107"/>
                  <a:pt x="f7108" y="f7109"/>
                </a:cubicBezTo>
                <a:cubicBezTo>
                  <a:pt x="f7110" y="f7111"/>
                  <a:pt x="f7112" y="f7113"/>
                  <a:pt x="f5289" y="f7114"/>
                </a:cubicBezTo>
                <a:cubicBezTo>
                  <a:pt x="f7115" y="f7116"/>
                  <a:pt x="f6464" y="f7052"/>
                  <a:pt x="f7117" y="f7052"/>
                </a:cubicBezTo>
                <a:cubicBezTo>
                  <a:pt x="f1244" y="f7052"/>
                  <a:pt x="f7118" y="f7119"/>
                  <a:pt x="f1945" y="f7120"/>
                </a:cubicBezTo>
                <a:cubicBezTo>
                  <a:pt x="f7121" y="f7122"/>
                  <a:pt x="f4758" y="f7123"/>
                  <a:pt x="f7124" y="f7125"/>
                </a:cubicBezTo>
                <a:cubicBezTo>
                  <a:pt x="f7126" y="f7127"/>
                  <a:pt x="f7128" y="f7129"/>
                  <a:pt x="f7130" y="f7131"/>
                </a:cubicBezTo>
                <a:cubicBezTo>
                  <a:pt x="f7132" y="f7133"/>
                  <a:pt x="f7134" y="f7135"/>
                  <a:pt x="f7134" y="f7062"/>
                </a:cubicBezTo>
                <a:cubicBezTo>
                  <a:pt x="f7134" y="f7136"/>
                  <a:pt x="f7137" y="f7138"/>
                  <a:pt x="f7139" y="f7140"/>
                </a:cubicBezTo>
                <a:cubicBezTo>
                  <a:pt x="f7141" y="f7142"/>
                  <a:pt x="f7143" y="f6919"/>
                  <a:pt x="f7144" y="f7145"/>
                </a:cubicBezTo>
                <a:cubicBezTo>
                  <a:pt x="f7146" y="f7147"/>
                  <a:pt x="f7148" y="f7149"/>
                  <a:pt x="f7150" y="f7151"/>
                </a:cubicBezTo>
                <a:cubicBezTo>
                  <a:pt x="f7152" y="f7153"/>
                  <a:pt x="f7154" y="f7075"/>
                  <a:pt x="f7074" y="f7075"/>
                </a:cubicBezTo>
                <a:close/>
                <a:moveTo>
                  <a:pt x="f7155" y="f7156"/>
                </a:moveTo>
                <a:lnTo>
                  <a:pt x="f4608" y="f7157"/>
                </a:lnTo>
                <a:lnTo>
                  <a:pt x="f7158" y="f7159"/>
                </a:lnTo>
                <a:lnTo>
                  <a:pt x="f2015" y="f7160"/>
                </a:lnTo>
                <a:lnTo>
                  <a:pt x="f7161" y="f7162"/>
                </a:lnTo>
                <a:lnTo>
                  <a:pt x="f7163" y="f7164"/>
                </a:lnTo>
                <a:lnTo>
                  <a:pt x="f7165" y="f7166"/>
                </a:lnTo>
                <a:lnTo>
                  <a:pt x="f3915" y="f7167"/>
                </a:lnTo>
                <a:lnTo>
                  <a:pt x="f7168" y="f7169"/>
                </a:lnTo>
                <a:lnTo>
                  <a:pt x="f7170" y="f7171"/>
                </a:lnTo>
                <a:lnTo>
                  <a:pt x="f7172" y="f7173"/>
                </a:lnTo>
                <a:lnTo>
                  <a:pt x="f1997" y="f7174"/>
                </a:lnTo>
                <a:lnTo>
                  <a:pt x="f7175" y="f7176"/>
                </a:lnTo>
                <a:lnTo>
                  <a:pt x="f7177" y="f7178"/>
                </a:lnTo>
                <a:lnTo>
                  <a:pt x="f7179" y="f7180"/>
                </a:lnTo>
                <a:close/>
                <a:moveTo>
                  <a:pt x="f4954" y="f7181"/>
                </a:moveTo>
                <a:cubicBezTo>
                  <a:pt x="f7182" y="f7181"/>
                  <a:pt x="f7183" y="f7184"/>
                  <a:pt x="f7185" y="f7186"/>
                </a:cubicBezTo>
                <a:cubicBezTo>
                  <a:pt x="f7187" y="f7188"/>
                  <a:pt x="f208" y="f7189"/>
                  <a:pt x="f208" y="f7190"/>
                </a:cubicBezTo>
                <a:cubicBezTo>
                  <a:pt x="f208" y="f7191"/>
                  <a:pt x="f7192" y="f7193"/>
                  <a:pt x="f7194" y="f7195"/>
                </a:cubicBezTo>
                <a:cubicBezTo>
                  <a:pt x="f7196" y="f7197"/>
                  <a:pt x="f787" y="f7198"/>
                  <a:pt x="f7199" y="f7200"/>
                </a:cubicBezTo>
                <a:lnTo>
                  <a:pt x="f7201" y="f7202"/>
                </a:lnTo>
                <a:cubicBezTo>
                  <a:pt x="f7203" y="f7204"/>
                  <a:pt x="f7205" y="f7206"/>
                  <a:pt x="f7207" y="f7208"/>
                </a:cubicBezTo>
                <a:cubicBezTo>
                  <a:pt x="f7209" y="f7210"/>
                  <a:pt x="f7211" y="f7212"/>
                  <a:pt x="f7213" y="f7214"/>
                </a:cubicBezTo>
                <a:cubicBezTo>
                  <a:pt x="f7215" y="f7216"/>
                  <a:pt x="f3002" y="f7217"/>
                  <a:pt x="f3180" y="f7218"/>
                </a:cubicBezTo>
                <a:cubicBezTo>
                  <a:pt x="f7219" y="f7220"/>
                  <a:pt x="f7221" y="f7222"/>
                  <a:pt x="f7221" y="f7223"/>
                </a:cubicBezTo>
                <a:lnTo>
                  <a:pt x="f7221" y="f7224"/>
                </a:lnTo>
                <a:lnTo>
                  <a:pt x="f7225" y="f7224"/>
                </a:lnTo>
                <a:lnTo>
                  <a:pt x="f7225" y="f7226"/>
                </a:lnTo>
                <a:lnTo>
                  <a:pt x="f7227" y="f7226"/>
                </a:lnTo>
                <a:cubicBezTo>
                  <a:pt x="f7228" y="f7229"/>
                  <a:pt x="f4957" y="f7230"/>
                  <a:pt x="f4957" y="f7231"/>
                </a:cubicBezTo>
                <a:cubicBezTo>
                  <a:pt x="f4957" y="f7232"/>
                  <a:pt x="f4957" y="f7233"/>
                  <a:pt x="f4957" y="f7234"/>
                </a:cubicBezTo>
                <a:cubicBezTo>
                  <a:pt x="f4957" y="f7235"/>
                  <a:pt x="f7236" y="f7237"/>
                  <a:pt x="f1207" y="f7238"/>
                </a:cubicBezTo>
                <a:cubicBezTo>
                  <a:pt x="f7239" y="f7240"/>
                  <a:pt x="f212" y="f7241"/>
                  <a:pt x="f4048" y="f7242"/>
                </a:cubicBezTo>
                <a:lnTo>
                  <a:pt x="f7243" y="f7244"/>
                </a:lnTo>
                <a:cubicBezTo>
                  <a:pt x="f7245" y="f7246"/>
                  <a:pt x="f7247" y="f7248"/>
                  <a:pt x="f7249" y="f7250"/>
                </a:cubicBezTo>
                <a:cubicBezTo>
                  <a:pt x="f7251" y="f7252"/>
                  <a:pt x="f6646" y="f7253"/>
                  <a:pt x="f6646" y="f7254"/>
                </a:cubicBezTo>
                <a:cubicBezTo>
                  <a:pt x="f6646" y="f7255"/>
                  <a:pt x="f7256" y="f7257"/>
                  <a:pt x="f3020" y="f7258"/>
                </a:cubicBezTo>
                <a:cubicBezTo>
                  <a:pt x="f7259" y="f7260"/>
                  <a:pt x="f7261" y="f7262"/>
                  <a:pt x="f3018" y="f7263"/>
                </a:cubicBezTo>
                <a:cubicBezTo>
                  <a:pt x="f7264" y="f7265"/>
                  <a:pt x="f7266" y="f7267"/>
                  <a:pt x="f7268" y="f7269"/>
                </a:cubicBezTo>
                <a:cubicBezTo>
                  <a:pt x="f7270" y="f7271"/>
                  <a:pt x="f7272" y="f7273"/>
                  <a:pt x="f2275" y="f7273"/>
                </a:cubicBezTo>
                <a:cubicBezTo>
                  <a:pt x="f7274" y="f7273"/>
                  <a:pt x="f7275" y="f7276"/>
                  <a:pt x="f7277" y="f7278"/>
                </a:cubicBezTo>
                <a:cubicBezTo>
                  <a:pt x="f7279" y="f7280"/>
                  <a:pt x="f7281" y="f7282"/>
                  <a:pt x="f7283" y="f7284"/>
                </a:cubicBezTo>
                <a:lnTo>
                  <a:pt x="f7283" y="f7285"/>
                </a:lnTo>
                <a:cubicBezTo>
                  <a:pt x="f3210" y="f7286"/>
                  <a:pt x="f7287" y="f7288"/>
                  <a:pt x="f7289" y="f7290"/>
                </a:cubicBezTo>
                <a:cubicBezTo>
                  <a:pt x="f7291" y="f7292"/>
                  <a:pt x="f7293" y="f7181"/>
                  <a:pt x="f4954" y="f7181"/>
                </a:cubicBezTo>
                <a:close/>
                <a:moveTo>
                  <a:pt x="f7294" y="f7295"/>
                </a:moveTo>
                <a:lnTo>
                  <a:pt x="f124" y="f7296"/>
                </a:lnTo>
                <a:lnTo>
                  <a:pt x="f4367" y="f7297"/>
                </a:lnTo>
                <a:lnTo>
                  <a:pt x="f7298" y="f7299"/>
                </a:lnTo>
                <a:cubicBezTo>
                  <a:pt x="f5668" y="f7300"/>
                  <a:pt x="f7301" y="f7302"/>
                  <a:pt x="f1103" y="f7303"/>
                </a:cubicBezTo>
                <a:cubicBezTo>
                  <a:pt x="f7304" y="f7305"/>
                  <a:pt x="f7306" y="f7307"/>
                  <a:pt x="f7308" y="f7309"/>
                </a:cubicBezTo>
                <a:lnTo>
                  <a:pt x="f7308" y="f7310"/>
                </a:lnTo>
                <a:lnTo>
                  <a:pt x="f7311" y="f7310"/>
                </a:lnTo>
                <a:lnTo>
                  <a:pt x="f7311" y="f7312"/>
                </a:lnTo>
                <a:cubicBezTo>
                  <a:pt x="f7311" y="f7313"/>
                  <a:pt x="f7314" y="f7315"/>
                  <a:pt x="f7316" y="f7317"/>
                </a:cubicBezTo>
                <a:cubicBezTo>
                  <a:pt x="f7318" y="f7319"/>
                  <a:pt x="f4447" y="f7320"/>
                  <a:pt x="f3310" y="f7321"/>
                </a:cubicBezTo>
                <a:lnTo>
                  <a:pt x="f7322" y="f7323"/>
                </a:lnTo>
                <a:cubicBezTo>
                  <a:pt x="f7324" y="f7325"/>
                  <a:pt x="f7326" y="f7327"/>
                  <a:pt x="f7328" y="f7329"/>
                </a:cubicBezTo>
                <a:cubicBezTo>
                  <a:pt x="f7330" y="f7331"/>
                  <a:pt x="f7308" y="f7332"/>
                  <a:pt x="f7308" y="f7333"/>
                </a:cubicBezTo>
                <a:lnTo>
                  <a:pt x="f7334" y="f7335"/>
                </a:lnTo>
                <a:cubicBezTo>
                  <a:pt x="f7336" y="f7337"/>
                  <a:pt x="f7338" y="f7339"/>
                  <a:pt x="f1109" y="f7340"/>
                </a:cubicBezTo>
                <a:cubicBezTo>
                  <a:pt x="f7341" y="f7342"/>
                  <a:pt x="f7343" y="f7344"/>
                  <a:pt x="f7345" y="f7346"/>
                </a:cubicBezTo>
                <a:cubicBezTo>
                  <a:pt x="f7347" y="f7348"/>
                  <a:pt x="f7349" y="f7350"/>
                  <a:pt x="f7351" y="f7352"/>
                </a:cubicBezTo>
                <a:cubicBezTo>
                  <a:pt x="f7353" y="f7354"/>
                  <a:pt x="f7355" y="f7356"/>
                  <a:pt x="f7357" y="f7358"/>
                </a:cubicBezTo>
                <a:close/>
                <a:moveTo>
                  <a:pt x="f669" y="f7359"/>
                </a:moveTo>
                <a:lnTo>
                  <a:pt x="f669" y="f7360"/>
                </a:lnTo>
                <a:lnTo>
                  <a:pt x="f7361" y="f7360"/>
                </a:lnTo>
                <a:lnTo>
                  <a:pt x="f7361" y="f7362"/>
                </a:lnTo>
                <a:lnTo>
                  <a:pt x="f7363" y="f7362"/>
                </a:lnTo>
                <a:lnTo>
                  <a:pt x="f7363" y="f7360"/>
                </a:lnTo>
                <a:lnTo>
                  <a:pt x="f29" y="f7360"/>
                </a:lnTo>
                <a:lnTo>
                  <a:pt x="f29" y="f7364"/>
                </a:lnTo>
                <a:lnTo>
                  <a:pt x="f7363" y="f7364"/>
                </a:lnTo>
                <a:lnTo>
                  <a:pt x="f7363" y="f7365"/>
                </a:lnTo>
                <a:lnTo>
                  <a:pt x="f7361" y="f7365"/>
                </a:lnTo>
                <a:lnTo>
                  <a:pt x="f7361" y="f7364"/>
                </a:lnTo>
                <a:lnTo>
                  <a:pt x="f669" y="f7364"/>
                </a:lnTo>
                <a:lnTo>
                  <a:pt x="f669" y="f7366"/>
                </a:lnTo>
                <a:cubicBezTo>
                  <a:pt x="f669" y="f7367"/>
                  <a:pt x="f7368" y="f7369"/>
                  <a:pt x="f3777" y="f7370"/>
                </a:cubicBezTo>
                <a:cubicBezTo>
                  <a:pt x="f4474" y="f7371"/>
                  <a:pt x="f7372" y="f7373"/>
                  <a:pt x="f7374" y="f7375"/>
                </a:cubicBezTo>
                <a:lnTo>
                  <a:pt x="f7376" y="f7377"/>
                </a:lnTo>
                <a:cubicBezTo>
                  <a:pt x="f3716" y="f7378"/>
                  <a:pt x="f7379" y="f7380"/>
                  <a:pt x="f7381" y="f7382"/>
                </a:cubicBezTo>
                <a:cubicBezTo>
                  <a:pt x="f7383" y="f7384"/>
                  <a:pt x="f7385" y="f7386"/>
                  <a:pt x="f7385" y="f7387"/>
                </a:cubicBezTo>
                <a:lnTo>
                  <a:pt x="f7385" y="f7364"/>
                </a:lnTo>
                <a:lnTo>
                  <a:pt x="f7388" y="f7364"/>
                </a:lnTo>
                <a:lnTo>
                  <a:pt x="f7388" y="f7360"/>
                </a:lnTo>
                <a:lnTo>
                  <a:pt x="f7385" y="f7360"/>
                </a:lnTo>
                <a:lnTo>
                  <a:pt x="f7385" y="f7359"/>
                </a:lnTo>
                <a:close/>
                <a:moveTo>
                  <a:pt x="f7389" y="f7390"/>
                </a:moveTo>
                <a:cubicBezTo>
                  <a:pt x="f7391" y="f7392"/>
                  <a:pt x="f7393" y="f7394"/>
                  <a:pt x="f7395" y="f7396"/>
                </a:cubicBezTo>
                <a:cubicBezTo>
                  <a:pt x="f7397" y="f7398"/>
                  <a:pt x="f7399" y="f7400"/>
                  <a:pt x="f180" y="f7401"/>
                </a:cubicBezTo>
                <a:lnTo>
                  <a:pt x="f7402" y="f7403"/>
                </a:lnTo>
                <a:cubicBezTo>
                  <a:pt x="f204" y="f7404"/>
                  <a:pt x="f7405" y="f7406"/>
                  <a:pt x="f7407" y="f7408"/>
                </a:cubicBezTo>
                <a:cubicBezTo>
                  <a:pt x="f7409" y="f7410"/>
                  <a:pt x="f6565" y="f7411"/>
                  <a:pt x="f7412" y="f7413"/>
                </a:cubicBezTo>
                <a:lnTo>
                  <a:pt x="f7414" y="f7413"/>
                </a:lnTo>
                <a:cubicBezTo>
                  <a:pt x="f5177" y="f7415"/>
                  <a:pt x="f7416" y="f7417"/>
                  <a:pt x="f7418" y="f7419"/>
                </a:cubicBezTo>
                <a:cubicBezTo>
                  <a:pt x="f7420" y="f7421"/>
                  <a:pt x="f7422" y="f7423"/>
                  <a:pt x="f7424" y="f7425"/>
                </a:cubicBezTo>
                <a:lnTo>
                  <a:pt x="f4412" y="f7426"/>
                </a:lnTo>
                <a:cubicBezTo>
                  <a:pt x="f6577" y="f7427"/>
                  <a:pt x="f7428" y="f7429"/>
                  <a:pt x="f2333" y="f7430"/>
                </a:cubicBezTo>
                <a:cubicBezTo>
                  <a:pt x="f7431" y="f7432"/>
                  <a:pt x="f7433" y="f7434"/>
                  <a:pt x="f7435" y="f7413"/>
                </a:cubicBezTo>
                <a:lnTo>
                  <a:pt x="f7436" y="f7413"/>
                </a:lnTo>
                <a:lnTo>
                  <a:pt x="f7436" y="f7437"/>
                </a:lnTo>
                <a:lnTo>
                  <a:pt x="f7438" y="f7437"/>
                </a:lnTo>
                <a:cubicBezTo>
                  <a:pt x="f7439" y="f7440"/>
                  <a:pt x="f7441" y="f7442"/>
                  <a:pt x="f2358" y="f7443"/>
                </a:cubicBezTo>
                <a:cubicBezTo>
                  <a:pt x="f7444" y="f7445"/>
                  <a:pt x="f7446" y="f7447"/>
                  <a:pt x="f7448" y="f7449"/>
                </a:cubicBezTo>
                <a:close/>
                <a:moveTo>
                  <a:pt x="f7450" y="f7451"/>
                </a:moveTo>
                <a:lnTo>
                  <a:pt x="f276" y="f7452"/>
                </a:lnTo>
                <a:lnTo>
                  <a:pt x="f4422" y="f7453"/>
                </a:lnTo>
                <a:lnTo>
                  <a:pt x="f7454" y="f7455"/>
                </a:lnTo>
                <a:cubicBezTo>
                  <a:pt x="f5876" y="f7456"/>
                  <a:pt x="f7457" y="f7458"/>
                  <a:pt x="f1465" y="f7459"/>
                </a:cubicBezTo>
                <a:cubicBezTo>
                  <a:pt x="f7460" y="f7461"/>
                  <a:pt x="f7462" y="f7463"/>
                  <a:pt x="f7464" y="f7465"/>
                </a:cubicBezTo>
                <a:lnTo>
                  <a:pt x="f7464" y="f7466"/>
                </a:lnTo>
                <a:lnTo>
                  <a:pt x="f7467" y="f7466"/>
                </a:lnTo>
                <a:lnTo>
                  <a:pt x="f7467" y="f7468"/>
                </a:lnTo>
                <a:cubicBezTo>
                  <a:pt x="f7467" y="f7469"/>
                  <a:pt x="f7470" y="f7471"/>
                  <a:pt x="f7472" y="f7473"/>
                </a:cubicBezTo>
                <a:cubicBezTo>
                  <a:pt x="f7474" y="f7475"/>
                  <a:pt x="f4782" y="f7476"/>
                  <a:pt x="f3487" y="f7477"/>
                </a:cubicBezTo>
                <a:lnTo>
                  <a:pt x="f7478" y="f7479"/>
                </a:lnTo>
                <a:cubicBezTo>
                  <a:pt x="f7480" y="f7481"/>
                  <a:pt x="f7482" y="f7483"/>
                  <a:pt x="f7484" y="f7485"/>
                </a:cubicBezTo>
                <a:cubicBezTo>
                  <a:pt x="f7486" y="f7487"/>
                  <a:pt x="f7464" y="f7488"/>
                  <a:pt x="f7464" y="f7489"/>
                </a:cubicBezTo>
                <a:lnTo>
                  <a:pt x="f7490" y="f7491"/>
                </a:lnTo>
                <a:cubicBezTo>
                  <a:pt x="f7492" y="f7493"/>
                  <a:pt x="f7494" y="f7495"/>
                  <a:pt x="f1471" y="f7496"/>
                </a:cubicBezTo>
                <a:cubicBezTo>
                  <a:pt x="f7497" y="f7498"/>
                  <a:pt x="f7499" y="f7500"/>
                  <a:pt x="f7501" y="f7502"/>
                </a:cubicBezTo>
                <a:cubicBezTo>
                  <a:pt x="f7503" y="f7504"/>
                  <a:pt x="f7505" y="f7506"/>
                  <a:pt x="f7507" y="f7508"/>
                </a:cubicBezTo>
                <a:cubicBezTo>
                  <a:pt x="f7509" y="f7510"/>
                  <a:pt x="f7511" y="f7512"/>
                  <a:pt x="f7513" y="f7514"/>
                </a:cubicBezTo>
                <a:close/>
                <a:moveTo>
                  <a:pt x="f5418" y="f7515"/>
                </a:moveTo>
                <a:cubicBezTo>
                  <a:pt x="f7516" y="f7515"/>
                  <a:pt x="f7517" y="f7518"/>
                  <a:pt x="f7519" y="f7520"/>
                </a:cubicBezTo>
                <a:cubicBezTo>
                  <a:pt x="f7521" y="f7522"/>
                  <a:pt x="f440" y="f7523"/>
                  <a:pt x="f440" y="f7524"/>
                </a:cubicBezTo>
                <a:cubicBezTo>
                  <a:pt x="f440" y="f7525"/>
                  <a:pt x="f7526" y="f7527"/>
                  <a:pt x="f7528" y="f7529"/>
                </a:cubicBezTo>
                <a:cubicBezTo>
                  <a:pt x="f7530" y="f7531"/>
                  <a:pt x="f1006" y="f7532"/>
                  <a:pt x="f7533" y="f7534"/>
                </a:cubicBezTo>
                <a:lnTo>
                  <a:pt x="f7535" y="f7536"/>
                </a:lnTo>
                <a:cubicBezTo>
                  <a:pt x="f7537" y="f7538"/>
                  <a:pt x="f7539" y="f7540"/>
                  <a:pt x="f7541" y="f7542"/>
                </a:cubicBezTo>
                <a:cubicBezTo>
                  <a:pt x="f7543" y="f7544"/>
                  <a:pt x="f7545" y="f7546"/>
                  <a:pt x="f7547" y="f7548"/>
                </a:cubicBezTo>
                <a:cubicBezTo>
                  <a:pt x="f7549" y="f7550"/>
                  <a:pt x="f3356" y="f7551"/>
                  <a:pt x="f3435" y="f7552"/>
                </a:cubicBezTo>
                <a:cubicBezTo>
                  <a:pt x="f7553" y="f7554"/>
                  <a:pt x="f7555" y="f7556"/>
                  <a:pt x="f7555" y="f7557"/>
                </a:cubicBezTo>
                <a:lnTo>
                  <a:pt x="f7555" y="f7558"/>
                </a:lnTo>
                <a:lnTo>
                  <a:pt x="f7559" y="f7558"/>
                </a:lnTo>
                <a:lnTo>
                  <a:pt x="f7559" y="f7560"/>
                </a:lnTo>
                <a:lnTo>
                  <a:pt x="f7561" y="f7560"/>
                </a:lnTo>
                <a:cubicBezTo>
                  <a:pt x="f7562" y="f7563"/>
                  <a:pt x="f5421" y="f7564"/>
                  <a:pt x="f5421" y="f7565"/>
                </a:cubicBezTo>
                <a:cubicBezTo>
                  <a:pt x="f5421" y="f7566"/>
                  <a:pt x="f5421" y="f7567"/>
                  <a:pt x="f5421" y="f7568"/>
                </a:cubicBezTo>
                <a:cubicBezTo>
                  <a:pt x="f5421" y="f7569"/>
                  <a:pt x="f7570" y="f7571"/>
                  <a:pt x="f1672" y="f7572"/>
                </a:cubicBezTo>
                <a:cubicBezTo>
                  <a:pt x="f7573" y="f7574"/>
                  <a:pt x="f444" y="f7575"/>
                  <a:pt x="f4317" y="f7576"/>
                </a:cubicBezTo>
                <a:lnTo>
                  <a:pt x="f7577" y="f7578"/>
                </a:lnTo>
                <a:cubicBezTo>
                  <a:pt x="f7579" y="f7580"/>
                  <a:pt x="f7581" y="f7582"/>
                  <a:pt x="f7583" y="f7584"/>
                </a:cubicBezTo>
                <a:cubicBezTo>
                  <a:pt x="f7585" y="f7586"/>
                  <a:pt x="f6795" y="f7587"/>
                  <a:pt x="f6795" y="f7588"/>
                </a:cubicBezTo>
                <a:cubicBezTo>
                  <a:pt x="f6795" y="f7589"/>
                  <a:pt x="f7590" y="f7591"/>
                  <a:pt x="f3374" y="f7592"/>
                </a:cubicBezTo>
                <a:cubicBezTo>
                  <a:pt x="f7593" y="f7594"/>
                  <a:pt x="f7595" y="f7596"/>
                  <a:pt x="f3372" y="f7597"/>
                </a:cubicBezTo>
                <a:cubicBezTo>
                  <a:pt x="f7598" y="f7599"/>
                  <a:pt x="f7600" y="f7601"/>
                  <a:pt x="f7602" y="f7603"/>
                </a:cubicBezTo>
                <a:cubicBezTo>
                  <a:pt x="f7604" y="f7605"/>
                  <a:pt x="f7606" y="f7607"/>
                  <a:pt x="f2823" y="f7607"/>
                </a:cubicBezTo>
                <a:cubicBezTo>
                  <a:pt x="f7608" y="f7607"/>
                  <a:pt x="f7609" y="f7610"/>
                  <a:pt x="f7611" y="f7612"/>
                </a:cubicBezTo>
                <a:cubicBezTo>
                  <a:pt x="f2660" y="f7613"/>
                  <a:pt x="f7614" y="f7615"/>
                  <a:pt x="f7616" y="f7617"/>
                </a:cubicBezTo>
                <a:lnTo>
                  <a:pt x="f7616" y="f7618"/>
                </a:lnTo>
                <a:cubicBezTo>
                  <a:pt x="f3465" y="f7619"/>
                  <a:pt x="f7620" y="f7621"/>
                  <a:pt x="f7622" y="f7623"/>
                </a:cubicBezTo>
                <a:cubicBezTo>
                  <a:pt x="f7624" y="f7625"/>
                  <a:pt x="f7626" y="f7515"/>
                  <a:pt x="f5418" y="f7515"/>
                </a:cubicBezTo>
                <a:close/>
                <a:moveTo>
                  <a:pt x="f7627" y="f7628"/>
                </a:moveTo>
                <a:lnTo>
                  <a:pt x="f411" y="f7629"/>
                </a:lnTo>
                <a:lnTo>
                  <a:pt x="f4627" y="f7630"/>
                </a:lnTo>
                <a:lnTo>
                  <a:pt x="f7631" y="f7632"/>
                </a:lnTo>
                <a:cubicBezTo>
                  <a:pt x="f6092" y="f7633"/>
                  <a:pt x="f7634" y="f7635"/>
                  <a:pt x="f1591" y="f7636"/>
                </a:cubicBezTo>
                <a:cubicBezTo>
                  <a:pt x="f7637" y="f7638"/>
                  <a:pt x="f7639" y="f7640"/>
                  <a:pt x="f7641" y="f7642"/>
                </a:cubicBezTo>
                <a:lnTo>
                  <a:pt x="f7641" y="f7643"/>
                </a:lnTo>
                <a:lnTo>
                  <a:pt x="f7644" y="f7643"/>
                </a:lnTo>
                <a:lnTo>
                  <a:pt x="f7644" y="f7645"/>
                </a:lnTo>
                <a:cubicBezTo>
                  <a:pt x="f7644" y="f7646"/>
                  <a:pt x="f7647" y="f7648"/>
                  <a:pt x="f7649" y="f7650"/>
                </a:cubicBezTo>
                <a:cubicBezTo>
                  <a:pt x="f7651" y="f7652"/>
                  <a:pt x="f4826" y="f7653"/>
                  <a:pt x="f3594" y="f7654"/>
                </a:cubicBezTo>
                <a:lnTo>
                  <a:pt x="f7655" y="f7656"/>
                </a:lnTo>
                <a:cubicBezTo>
                  <a:pt x="f7657" y="f7658"/>
                  <a:pt x="f7659" y="f7660"/>
                  <a:pt x="f7661" y="f7662"/>
                </a:cubicBezTo>
                <a:cubicBezTo>
                  <a:pt x="f7663" y="f7664"/>
                  <a:pt x="f7641" y="f7665"/>
                  <a:pt x="f7641" y="f7666"/>
                </a:cubicBezTo>
                <a:lnTo>
                  <a:pt x="f7667" y="f7668"/>
                </a:lnTo>
                <a:cubicBezTo>
                  <a:pt x="f7669" y="f7670"/>
                  <a:pt x="f7671" y="f7672"/>
                  <a:pt x="f1594" y="f7673"/>
                </a:cubicBezTo>
                <a:cubicBezTo>
                  <a:pt x="f7674" y="f7675"/>
                  <a:pt x="f7676" y="f7677"/>
                  <a:pt x="f7678" y="f7679"/>
                </a:cubicBezTo>
                <a:cubicBezTo>
                  <a:pt x="f7680" y="f7681"/>
                  <a:pt x="f7682" y="f7683"/>
                  <a:pt x="f7684" y="f7685"/>
                </a:cubicBezTo>
                <a:cubicBezTo>
                  <a:pt x="f7686" y="f7687"/>
                  <a:pt x="f7688" y="f7689"/>
                  <a:pt x="f7690" y="f7691"/>
                </a:cubicBezTo>
                <a:close/>
                <a:moveTo>
                  <a:pt x="f7692" y="f7693"/>
                </a:moveTo>
                <a:lnTo>
                  <a:pt x="f348" y="f7629"/>
                </a:lnTo>
                <a:lnTo>
                  <a:pt x="f4645" y="f7630"/>
                </a:lnTo>
                <a:lnTo>
                  <a:pt x="f7694" y="f7632"/>
                </a:lnTo>
                <a:cubicBezTo>
                  <a:pt x="f6121" y="f7633"/>
                  <a:pt x="f7695" y="f7635"/>
                  <a:pt x="f1543" y="f7696"/>
                </a:cubicBezTo>
                <a:cubicBezTo>
                  <a:pt x="f7697" y="f7638"/>
                  <a:pt x="f7698" y="f7699"/>
                  <a:pt x="f7700" y="f7701"/>
                </a:cubicBezTo>
                <a:lnTo>
                  <a:pt x="f7700" y="f7702"/>
                </a:lnTo>
                <a:lnTo>
                  <a:pt x="f7703" y="f7702"/>
                </a:lnTo>
                <a:lnTo>
                  <a:pt x="f7703" y="f7645"/>
                </a:lnTo>
                <a:cubicBezTo>
                  <a:pt x="f7703" y="f7704"/>
                  <a:pt x="f7705" y="f7706"/>
                  <a:pt x="f7707" y="f7708"/>
                </a:cubicBezTo>
                <a:cubicBezTo>
                  <a:pt x="f7709" y="f7710"/>
                  <a:pt x="f4806" y="f7653"/>
                  <a:pt x="f3544" y="f7654"/>
                </a:cubicBezTo>
                <a:lnTo>
                  <a:pt x="f7711" y="f7712"/>
                </a:lnTo>
                <a:cubicBezTo>
                  <a:pt x="f7713" y="f7658"/>
                  <a:pt x="f7714" y="f7715"/>
                  <a:pt x="f7716" y="f7717"/>
                </a:cubicBezTo>
                <a:cubicBezTo>
                  <a:pt x="f7718" y="f7719"/>
                  <a:pt x="f7700" y="f7720"/>
                  <a:pt x="f7700" y="f7721"/>
                </a:cubicBezTo>
                <a:lnTo>
                  <a:pt x="f7722" y="f7723"/>
                </a:lnTo>
                <a:cubicBezTo>
                  <a:pt x="f7724" y="f7725"/>
                  <a:pt x="f7726" y="f7727"/>
                  <a:pt x="f1549" y="f7673"/>
                </a:cubicBezTo>
                <a:cubicBezTo>
                  <a:pt x="f7728" y="f7729"/>
                  <a:pt x="f7730" y="f7731"/>
                  <a:pt x="f7732" y="f7733"/>
                </a:cubicBezTo>
                <a:cubicBezTo>
                  <a:pt x="f7734" y="f7735"/>
                  <a:pt x="f7736" y="f7737"/>
                  <a:pt x="f7738" y="f7685"/>
                </a:cubicBezTo>
                <a:cubicBezTo>
                  <a:pt x="f7739" y="f7740"/>
                  <a:pt x="f7741" y="f7742"/>
                  <a:pt x="f7743" y="f7744"/>
                </a:cubicBezTo>
                <a:close/>
                <a:moveTo>
                  <a:pt x="f7745" y="f7746"/>
                </a:moveTo>
                <a:lnTo>
                  <a:pt x="f4938" y="f7747"/>
                </a:lnTo>
                <a:lnTo>
                  <a:pt x="f7748" y="f7749"/>
                </a:lnTo>
                <a:lnTo>
                  <a:pt x="f2186" y="f7750"/>
                </a:lnTo>
                <a:lnTo>
                  <a:pt x="f7751" y="f7752"/>
                </a:lnTo>
                <a:lnTo>
                  <a:pt x="f7753" y="f7754"/>
                </a:lnTo>
                <a:lnTo>
                  <a:pt x="f7755" y="f7756"/>
                </a:lnTo>
                <a:lnTo>
                  <a:pt x="f4360" y="f7757"/>
                </a:lnTo>
                <a:lnTo>
                  <a:pt x="f7758" y="f7759"/>
                </a:lnTo>
                <a:lnTo>
                  <a:pt x="f7760" y="f7761"/>
                </a:lnTo>
                <a:lnTo>
                  <a:pt x="f7762" y="f7763"/>
                </a:lnTo>
                <a:lnTo>
                  <a:pt x="f2168" y="f7764"/>
                </a:lnTo>
                <a:lnTo>
                  <a:pt x="f7765" y="f7766"/>
                </a:lnTo>
                <a:lnTo>
                  <a:pt x="f7767" y="f7768"/>
                </a:lnTo>
                <a:lnTo>
                  <a:pt x="f7769" y="f7770"/>
                </a:lnTo>
                <a:close/>
                <a:moveTo>
                  <a:pt x="f7771" y="f7772"/>
                </a:moveTo>
                <a:lnTo>
                  <a:pt x="f7771" y="f7773"/>
                </a:lnTo>
                <a:lnTo>
                  <a:pt x="f7774" y="f7773"/>
                </a:lnTo>
                <a:lnTo>
                  <a:pt x="f7774" y="f7775"/>
                </a:lnTo>
                <a:lnTo>
                  <a:pt x="f124" y="f7775"/>
                </a:lnTo>
                <a:lnTo>
                  <a:pt x="f124" y="f7776"/>
                </a:lnTo>
                <a:lnTo>
                  <a:pt x="f7777" y="f7776"/>
                </a:lnTo>
                <a:lnTo>
                  <a:pt x="f7777" y="f7775"/>
                </a:lnTo>
                <a:lnTo>
                  <a:pt x="f7778" y="f7775"/>
                </a:lnTo>
                <a:lnTo>
                  <a:pt x="f7778" y="f7772"/>
                </a:lnTo>
                <a:close/>
                <a:moveTo>
                  <a:pt x="f4382" y="f7779"/>
                </a:moveTo>
                <a:lnTo>
                  <a:pt x="f1857" y="f7780"/>
                </a:lnTo>
                <a:lnTo>
                  <a:pt x="f4385" y="f7781"/>
                </a:lnTo>
                <a:lnTo>
                  <a:pt x="f41" y="f7782"/>
                </a:lnTo>
                <a:lnTo>
                  <a:pt x="f4388" y="f7783"/>
                </a:lnTo>
                <a:lnTo>
                  <a:pt x="f4390" y="f7784"/>
                </a:lnTo>
                <a:lnTo>
                  <a:pt x="f4392" y="f7785"/>
                </a:lnTo>
                <a:lnTo>
                  <a:pt x="f1048" y="f7786"/>
                </a:lnTo>
                <a:lnTo>
                  <a:pt x="f4395" y="f7787"/>
                </a:lnTo>
                <a:lnTo>
                  <a:pt x="f4397" y="f7788"/>
                </a:lnTo>
                <a:lnTo>
                  <a:pt x="f4399" y="f7789"/>
                </a:lnTo>
                <a:lnTo>
                  <a:pt x="f4401" y="f7790"/>
                </a:lnTo>
                <a:lnTo>
                  <a:pt x="f4403" y="f7791"/>
                </a:lnTo>
                <a:lnTo>
                  <a:pt x="f4405" y="f7792"/>
                </a:lnTo>
                <a:lnTo>
                  <a:pt x="f4407" y="f7793"/>
                </a:lnTo>
                <a:close/>
                <a:moveTo>
                  <a:pt x="f7165" y="f7794"/>
                </a:moveTo>
                <a:cubicBezTo>
                  <a:pt x="f7795" y="f7794"/>
                  <a:pt x="f7796" y="f7797"/>
                  <a:pt x="f4576" y="f7798"/>
                </a:cubicBezTo>
                <a:cubicBezTo>
                  <a:pt x="f7799" y="f7800"/>
                  <a:pt x="f7801" y="f7802"/>
                  <a:pt x="f7801" y="f7803"/>
                </a:cubicBezTo>
                <a:cubicBezTo>
                  <a:pt x="f7801" y="f7804"/>
                  <a:pt x="f7799" y="f7805"/>
                  <a:pt x="f4576" y="f7806"/>
                </a:cubicBezTo>
                <a:cubicBezTo>
                  <a:pt x="f7796" y="f7807"/>
                  <a:pt x="f7795" y="f7808"/>
                  <a:pt x="f7165" y="f7808"/>
                </a:cubicBezTo>
                <a:cubicBezTo>
                  <a:pt x="f7809" y="f7808"/>
                  <a:pt x="f7810" y="f7811"/>
                  <a:pt x="f7812" y="f7813"/>
                </a:cubicBezTo>
                <a:cubicBezTo>
                  <a:pt x="f7814" y="f7815"/>
                  <a:pt x="f4608" y="f7816"/>
                  <a:pt x="f4608" y="f7817"/>
                </a:cubicBezTo>
                <a:cubicBezTo>
                  <a:pt x="f4608" y="f7802"/>
                  <a:pt x="f7818" y="f7819"/>
                  <a:pt x="f7820" y="f7821"/>
                </a:cubicBezTo>
                <a:cubicBezTo>
                  <a:pt x="f7822" y="f7823"/>
                  <a:pt x="f3256" y="f7794"/>
                  <a:pt x="f7165" y="f7794"/>
                </a:cubicBezTo>
                <a:close/>
                <a:moveTo>
                  <a:pt x="f5550" y="f7824"/>
                </a:moveTo>
                <a:cubicBezTo>
                  <a:pt x="f7825" y="f7824"/>
                  <a:pt x="f7826" y="f7827"/>
                  <a:pt x="f7828" y="f7829"/>
                </a:cubicBezTo>
                <a:cubicBezTo>
                  <a:pt x="f7830" y="f7831"/>
                  <a:pt x="f29" y="f7832"/>
                  <a:pt x="f29" y="f7833"/>
                </a:cubicBezTo>
                <a:cubicBezTo>
                  <a:pt x="f29" y="f7834"/>
                  <a:pt x="f7835" y="f7836"/>
                  <a:pt x="f7837" y="f7838"/>
                </a:cubicBezTo>
                <a:cubicBezTo>
                  <a:pt x="f7839" y="f7840"/>
                  <a:pt x="f1380" y="f7841"/>
                  <a:pt x="f7842" y="f7843"/>
                </a:cubicBezTo>
                <a:lnTo>
                  <a:pt x="f7844" y="f7845"/>
                </a:lnTo>
                <a:cubicBezTo>
                  <a:pt x="f7846" y="f7847"/>
                  <a:pt x="f7848" y="f7849"/>
                  <a:pt x="f7850" y="f7851"/>
                </a:cubicBezTo>
                <a:cubicBezTo>
                  <a:pt x="f7852" y="f7853"/>
                  <a:pt x="f7854" y="f7855"/>
                  <a:pt x="f7856" y="f7857"/>
                </a:cubicBezTo>
                <a:cubicBezTo>
                  <a:pt x="f7858" y="f7859"/>
                  <a:pt x="f3717" y="f7860"/>
                  <a:pt x="f3796" y="f7861"/>
                </a:cubicBezTo>
                <a:cubicBezTo>
                  <a:pt x="f7862" y="f7863"/>
                  <a:pt x="f7864" y="f7865"/>
                  <a:pt x="f7864" y="f7866"/>
                </a:cubicBezTo>
                <a:lnTo>
                  <a:pt x="f7864" y="f7867"/>
                </a:lnTo>
                <a:lnTo>
                  <a:pt x="f7868" y="f7867"/>
                </a:lnTo>
                <a:lnTo>
                  <a:pt x="f7868" y="f7869"/>
                </a:lnTo>
                <a:lnTo>
                  <a:pt x="f7870" y="f7869"/>
                </a:lnTo>
                <a:cubicBezTo>
                  <a:pt x="f7871" y="f7872"/>
                  <a:pt x="f5553" y="f7873"/>
                  <a:pt x="f5553" y="f7874"/>
                </a:cubicBezTo>
                <a:cubicBezTo>
                  <a:pt x="f5553" y="f7875"/>
                  <a:pt x="f5553" y="f7876"/>
                  <a:pt x="f5553" y="f7877"/>
                </a:cubicBezTo>
                <a:cubicBezTo>
                  <a:pt x="f5553" y="f7878"/>
                  <a:pt x="f7879" y="f7880"/>
                  <a:pt x="f1806" y="f7881"/>
                </a:cubicBezTo>
                <a:cubicBezTo>
                  <a:pt x="f7882" y="f7883"/>
                  <a:pt x="f650" y="f7884"/>
                  <a:pt x="f4473" y="f7885"/>
                </a:cubicBezTo>
                <a:lnTo>
                  <a:pt x="f7886" y="f7887"/>
                </a:lnTo>
                <a:cubicBezTo>
                  <a:pt x="f7888" y="f7889"/>
                  <a:pt x="f7890" y="f7891"/>
                  <a:pt x="f7892" y="f7893"/>
                </a:cubicBezTo>
                <a:cubicBezTo>
                  <a:pt x="f7894" y="f7895"/>
                  <a:pt x="f7363" y="f7896"/>
                  <a:pt x="f7363" y="f7897"/>
                </a:cubicBezTo>
                <a:cubicBezTo>
                  <a:pt x="f7363" y="f7898"/>
                  <a:pt x="f7899" y="f7900"/>
                  <a:pt x="f3735" y="f7901"/>
                </a:cubicBezTo>
                <a:cubicBezTo>
                  <a:pt x="f7902" y="f7903"/>
                  <a:pt x="f7904" y="f7905"/>
                  <a:pt x="f3733" y="f7906"/>
                </a:cubicBezTo>
                <a:cubicBezTo>
                  <a:pt x="f7907" y="f7908"/>
                  <a:pt x="f7909" y="f7910"/>
                  <a:pt x="f7911" y="f7912"/>
                </a:cubicBezTo>
                <a:cubicBezTo>
                  <a:pt x="f7913" y="f7914"/>
                  <a:pt x="f7915" y="f7916"/>
                  <a:pt x="f2986" y="f7916"/>
                </a:cubicBezTo>
                <a:cubicBezTo>
                  <a:pt x="f7917" y="f7916"/>
                  <a:pt x="f7918" y="f7919"/>
                  <a:pt x="f7920" y="f7921"/>
                </a:cubicBezTo>
                <a:cubicBezTo>
                  <a:pt x="f7922" y="f7923"/>
                  <a:pt x="f7924" y="f7925"/>
                  <a:pt x="f7926" y="f7927"/>
                </a:cubicBezTo>
                <a:lnTo>
                  <a:pt x="f7926" y="f7928"/>
                </a:lnTo>
                <a:cubicBezTo>
                  <a:pt x="f3826" y="f7929"/>
                  <a:pt x="f7930" y="f7931"/>
                  <a:pt x="f7932" y="f7933"/>
                </a:cubicBezTo>
                <a:cubicBezTo>
                  <a:pt x="f7934" y="f7935"/>
                  <a:pt x="f7936" y="f7824"/>
                  <a:pt x="f5550" y="f7824"/>
                </a:cubicBezTo>
                <a:close/>
                <a:moveTo>
                  <a:pt x="f7937" y="f7938"/>
                </a:moveTo>
                <a:lnTo>
                  <a:pt x="f7937" y="f7939"/>
                </a:lnTo>
                <a:lnTo>
                  <a:pt x="f7940" y="f7939"/>
                </a:lnTo>
                <a:lnTo>
                  <a:pt x="f7940" y="f7941"/>
                </a:lnTo>
                <a:lnTo>
                  <a:pt x="f276" y="f7941"/>
                </a:lnTo>
                <a:lnTo>
                  <a:pt x="f276" y="f7942"/>
                </a:lnTo>
                <a:lnTo>
                  <a:pt x="f7943" y="f7942"/>
                </a:lnTo>
                <a:lnTo>
                  <a:pt x="f7943" y="f7941"/>
                </a:lnTo>
                <a:lnTo>
                  <a:pt x="f7944" y="f7941"/>
                </a:lnTo>
                <a:lnTo>
                  <a:pt x="f7944" y="f7938"/>
                </a:lnTo>
                <a:close/>
                <a:moveTo>
                  <a:pt x="f7945" y="f7946"/>
                </a:moveTo>
                <a:cubicBezTo>
                  <a:pt x="f7947" y="f7946"/>
                  <a:pt x="f7948" y="f7949"/>
                  <a:pt x="f7950" y="f7951"/>
                </a:cubicBezTo>
                <a:cubicBezTo>
                  <a:pt x="f7952" y="f7953"/>
                  <a:pt x="f2015" y="f7954"/>
                  <a:pt x="f2015" y="f7955"/>
                </a:cubicBezTo>
                <a:cubicBezTo>
                  <a:pt x="f2015" y="f7956"/>
                  <a:pt x="f7957" y="f7958"/>
                  <a:pt x="f7959" y="f7960"/>
                </a:cubicBezTo>
                <a:cubicBezTo>
                  <a:pt x="f7961" y="f7962"/>
                  <a:pt x="f7963" y="f7964"/>
                  <a:pt x="f7965" y="f7966"/>
                </a:cubicBezTo>
                <a:cubicBezTo>
                  <a:pt x="f5475" y="f7967"/>
                  <a:pt x="f2659" y="f7968"/>
                  <a:pt x="f7969" y="f7970"/>
                </a:cubicBezTo>
                <a:cubicBezTo>
                  <a:pt x="f7971" y="f7972"/>
                  <a:pt x="f7973" y="f7974"/>
                  <a:pt x="f7975" y="f7976"/>
                </a:cubicBezTo>
                <a:lnTo>
                  <a:pt x="f7977" y="f7976"/>
                </a:lnTo>
                <a:cubicBezTo>
                  <a:pt x="f7978" y="f7979"/>
                  <a:pt x="f7980" y="f7981"/>
                  <a:pt x="f7982" y="f7983"/>
                </a:cubicBezTo>
                <a:cubicBezTo>
                  <a:pt x="f7984" y="f7985"/>
                  <a:pt x="f7986" y="f7987"/>
                  <a:pt x="f5844" y="f7988"/>
                </a:cubicBezTo>
                <a:cubicBezTo>
                  <a:pt x="f7989" y="f7990"/>
                  <a:pt x="f7168" y="f7991"/>
                  <a:pt x="f7992" y="f7991"/>
                </a:cubicBezTo>
                <a:cubicBezTo>
                  <a:pt x="f2031" y="f7991"/>
                  <a:pt x="f7993" y="f7994"/>
                  <a:pt x="f2688" y="f7995"/>
                </a:cubicBezTo>
                <a:cubicBezTo>
                  <a:pt x="f7996" y="f7997"/>
                  <a:pt x="f5485" y="f7998"/>
                  <a:pt x="f7999" y="f8000"/>
                </a:cubicBezTo>
                <a:cubicBezTo>
                  <a:pt x="f8001" y="f8002"/>
                  <a:pt x="f8003" y="f8004"/>
                  <a:pt x="f8005" y="f8006"/>
                </a:cubicBezTo>
                <a:cubicBezTo>
                  <a:pt x="f8007" y="f8008"/>
                  <a:pt x="f8009" y="f8010"/>
                  <a:pt x="f8009" y="f8011"/>
                </a:cubicBezTo>
                <a:cubicBezTo>
                  <a:pt x="f8009" y="f8012"/>
                  <a:pt x="f8013" y="f8014"/>
                  <a:pt x="f8015" y="f8016"/>
                </a:cubicBezTo>
                <a:cubicBezTo>
                  <a:pt x="f8017" y="f8018"/>
                  <a:pt x="f8019" y="f7794"/>
                  <a:pt x="f8020" y="f8021"/>
                </a:cubicBezTo>
                <a:cubicBezTo>
                  <a:pt x="f8022" y="f8023"/>
                  <a:pt x="f8024" y="f8025"/>
                  <a:pt x="f8026" y="f8027"/>
                </a:cubicBezTo>
                <a:cubicBezTo>
                  <a:pt x="f8028" y="f8029"/>
                  <a:pt x="f8030" y="f7946"/>
                  <a:pt x="f7945" y="f7946"/>
                </a:cubicBezTo>
                <a:close/>
                <a:moveTo>
                  <a:pt x="f8031" y="f8032"/>
                </a:moveTo>
                <a:lnTo>
                  <a:pt x="f8031" y="f8033"/>
                </a:lnTo>
                <a:lnTo>
                  <a:pt x="f8034" y="f8033"/>
                </a:lnTo>
                <a:lnTo>
                  <a:pt x="f8034" y="f8035"/>
                </a:lnTo>
                <a:lnTo>
                  <a:pt x="f411" y="f8035"/>
                </a:lnTo>
                <a:lnTo>
                  <a:pt x="f411" y="f8036"/>
                </a:lnTo>
                <a:lnTo>
                  <a:pt x="f8037" y="f8036"/>
                </a:lnTo>
                <a:lnTo>
                  <a:pt x="f8037" y="f8035"/>
                </a:lnTo>
                <a:lnTo>
                  <a:pt x="f8038" y="f8035"/>
                </a:lnTo>
                <a:lnTo>
                  <a:pt x="f8038" y="f8032"/>
                </a:lnTo>
                <a:close/>
                <a:moveTo>
                  <a:pt x="f8039" y="f8032"/>
                </a:moveTo>
                <a:lnTo>
                  <a:pt x="f8039" y="f8040"/>
                </a:lnTo>
                <a:lnTo>
                  <a:pt x="f8041" y="f8040"/>
                </a:lnTo>
                <a:lnTo>
                  <a:pt x="f8041" y="f8042"/>
                </a:lnTo>
                <a:lnTo>
                  <a:pt x="f348" y="f8042"/>
                </a:lnTo>
                <a:lnTo>
                  <a:pt x="f348" y="f8036"/>
                </a:lnTo>
                <a:lnTo>
                  <a:pt x="f8043" y="f8036"/>
                </a:lnTo>
                <a:lnTo>
                  <a:pt x="f8043" y="f8042"/>
                </a:lnTo>
                <a:lnTo>
                  <a:pt x="f8044" y="f8042"/>
                </a:lnTo>
                <a:lnTo>
                  <a:pt x="f8044" y="f8032"/>
                </a:lnTo>
                <a:close/>
                <a:moveTo>
                  <a:pt x="f6415" y="f8045"/>
                </a:moveTo>
                <a:lnTo>
                  <a:pt x="f6415" y="f8046"/>
                </a:lnTo>
                <a:lnTo>
                  <a:pt x="f1291" y="f8047"/>
                </a:lnTo>
                <a:lnTo>
                  <a:pt x="f8048" y="f8049"/>
                </a:lnTo>
                <a:lnTo>
                  <a:pt x="f6415" y="f8050"/>
                </a:lnTo>
                <a:lnTo>
                  <a:pt x="f6415" y="f8051"/>
                </a:lnTo>
                <a:cubicBezTo>
                  <a:pt x="f6415" y="f8052"/>
                  <a:pt x="f1966" y="f8053"/>
                  <a:pt x="f8054" y="f8053"/>
                </a:cubicBezTo>
                <a:lnTo>
                  <a:pt x="f8055" y="f8053"/>
                </a:lnTo>
                <a:lnTo>
                  <a:pt x="f8055" y="f8051"/>
                </a:lnTo>
                <a:lnTo>
                  <a:pt x="f8056" y="f8051"/>
                </a:lnTo>
                <a:cubicBezTo>
                  <a:pt x="f8057" y="f8051"/>
                  <a:pt x="f4004" y="f8058"/>
                  <a:pt x="f4004" y="f8059"/>
                </a:cubicBezTo>
                <a:lnTo>
                  <a:pt x="f4004" y="f8060"/>
                </a:lnTo>
                <a:lnTo>
                  <a:pt x="f8061" y="f8062"/>
                </a:lnTo>
                <a:cubicBezTo>
                  <a:pt x="f8063" y="f8064"/>
                  <a:pt x="f8065" y="f8066"/>
                  <a:pt x="f8067" y="f8068"/>
                </a:cubicBezTo>
                <a:cubicBezTo>
                  <a:pt x="f8069" y="f8070"/>
                  <a:pt x="f1478" y="f8071"/>
                  <a:pt x="f6429" y="f8072"/>
                </a:cubicBezTo>
                <a:lnTo>
                  <a:pt x="f8073" y="f8074"/>
                </a:lnTo>
                <a:cubicBezTo>
                  <a:pt x="f8075" y="f8076"/>
                  <a:pt x="f8077" y="f8078"/>
                  <a:pt x="f8079" y="f8080"/>
                </a:cubicBezTo>
                <a:cubicBezTo>
                  <a:pt x="f8081" y="f8082"/>
                  <a:pt x="f8083" y="f8084"/>
                  <a:pt x="f8085" y="f8086"/>
                </a:cubicBezTo>
                <a:lnTo>
                  <a:pt x="f6432" y="f8087"/>
                </a:lnTo>
                <a:lnTo>
                  <a:pt x="f4004" y="f8086"/>
                </a:lnTo>
                <a:lnTo>
                  <a:pt x="f4004" y="f8045"/>
                </a:lnTo>
                <a:close/>
                <a:moveTo>
                  <a:pt x="f6439" y="f8045"/>
                </a:moveTo>
                <a:lnTo>
                  <a:pt x="f6439" y="f8046"/>
                </a:lnTo>
                <a:lnTo>
                  <a:pt x="f1327" y="f8088"/>
                </a:lnTo>
                <a:lnTo>
                  <a:pt x="f8089" y="f8049"/>
                </a:lnTo>
                <a:lnTo>
                  <a:pt x="f6439" y="f8050"/>
                </a:lnTo>
                <a:lnTo>
                  <a:pt x="f6439" y="f8051"/>
                </a:lnTo>
                <a:cubicBezTo>
                  <a:pt x="f6439" y="f8052"/>
                  <a:pt x="f1985" y="f8053"/>
                  <a:pt x="f8090" y="f8053"/>
                </a:cubicBezTo>
                <a:lnTo>
                  <a:pt x="f8091" y="f8053"/>
                </a:lnTo>
                <a:lnTo>
                  <a:pt x="f8091" y="f8051"/>
                </a:lnTo>
                <a:lnTo>
                  <a:pt x="f8092" y="f8051"/>
                </a:lnTo>
                <a:cubicBezTo>
                  <a:pt x="f8093" y="f8051"/>
                  <a:pt x="f4026" y="f8058"/>
                  <a:pt x="f4026" y="f8059"/>
                </a:cubicBezTo>
                <a:lnTo>
                  <a:pt x="f4026" y="f8060"/>
                </a:lnTo>
                <a:lnTo>
                  <a:pt x="f8094" y="f8062"/>
                </a:lnTo>
                <a:cubicBezTo>
                  <a:pt x="f8095" y="f8064"/>
                  <a:pt x="f8096" y="f8066"/>
                  <a:pt x="f8097" y="f8068"/>
                </a:cubicBezTo>
                <a:cubicBezTo>
                  <a:pt x="f8098" y="f8099"/>
                  <a:pt x="f8100" y="f8071"/>
                  <a:pt x="f6448" y="f8072"/>
                </a:cubicBezTo>
                <a:lnTo>
                  <a:pt x="f8101" y="f8074"/>
                </a:lnTo>
                <a:cubicBezTo>
                  <a:pt x="f8102" y="f8103"/>
                  <a:pt x="f8104" y="f8105"/>
                  <a:pt x="f8106" y="f8107"/>
                </a:cubicBezTo>
                <a:cubicBezTo>
                  <a:pt x="f8108" y="f8082"/>
                  <a:pt x="f8109" y="f8084"/>
                  <a:pt x="f8110" y="f8111"/>
                </a:cubicBezTo>
                <a:lnTo>
                  <a:pt x="f6449" y="f8087"/>
                </a:lnTo>
                <a:lnTo>
                  <a:pt x="f4026" y="f8111"/>
                </a:lnTo>
                <a:lnTo>
                  <a:pt x="f4026" y="f8045"/>
                </a:lnTo>
                <a:close/>
                <a:moveTo>
                  <a:pt x="f6455" y="f8112"/>
                </a:moveTo>
                <a:lnTo>
                  <a:pt x="f6455" y="f8113"/>
                </a:lnTo>
                <a:lnTo>
                  <a:pt x="f1228" y="f8088"/>
                </a:lnTo>
                <a:lnTo>
                  <a:pt x="f8114" y="f8115"/>
                </a:lnTo>
                <a:lnTo>
                  <a:pt x="f6455" y="f8116"/>
                </a:lnTo>
                <a:lnTo>
                  <a:pt x="f6455" y="f8117"/>
                </a:lnTo>
                <a:cubicBezTo>
                  <a:pt x="f6455" y="f8118"/>
                  <a:pt x="f1935" y="f8119"/>
                  <a:pt x="f8120" y="f8119"/>
                </a:cubicBezTo>
                <a:lnTo>
                  <a:pt x="f8121" y="f8119"/>
                </a:lnTo>
                <a:lnTo>
                  <a:pt x="f8121" y="f8117"/>
                </a:lnTo>
                <a:lnTo>
                  <a:pt x="f8122" y="f8117"/>
                </a:lnTo>
                <a:cubicBezTo>
                  <a:pt x="f8123" y="f8117"/>
                  <a:pt x="f3970" y="f8124"/>
                  <a:pt x="f3970" y="f8125"/>
                </a:cubicBezTo>
                <a:lnTo>
                  <a:pt x="f3970" y="f8126"/>
                </a:lnTo>
                <a:lnTo>
                  <a:pt x="f8127" y="f8128"/>
                </a:lnTo>
                <a:cubicBezTo>
                  <a:pt x="f8129" y="f8064"/>
                  <a:pt x="f8130" y="f8131"/>
                  <a:pt x="f8132" y="f8133"/>
                </a:cubicBezTo>
                <a:cubicBezTo>
                  <a:pt x="f8134" y="f8099"/>
                  <a:pt x="f8135" y="f8136"/>
                  <a:pt x="f6467" y="f8137"/>
                </a:cubicBezTo>
                <a:lnTo>
                  <a:pt x="f8138" y="f8139"/>
                </a:lnTo>
                <a:cubicBezTo>
                  <a:pt x="f8140" y="f8141"/>
                  <a:pt x="f8142" y="f8105"/>
                  <a:pt x="f8143" y="f8107"/>
                </a:cubicBezTo>
                <a:cubicBezTo>
                  <a:pt x="f8144" y="f8145"/>
                  <a:pt x="f8146" y="f8147"/>
                  <a:pt x="f8148" y="f8111"/>
                </a:cubicBezTo>
                <a:lnTo>
                  <a:pt x="f6470" y="f8149"/>
                </a:lnTo>
                <a:lnTo>
                  <a:pt x="f3970" y="f8111"/>
                </a:lnTo>
                <a:lnTo>
                  <a:pt x="f3970" y="f8112"/>
                </a:lnTo>
                <a:close/>
                <a:moveTo>
                  <a:pt x="f8150" y="f8151"/>
                </a:moveTo>
                <a:lnTo>
                  <a:pt x="f3122" y="f8152"/>
                </a:lnTo>
                <a:lnTo>
                  <a:pt x="f8153" y="f8154"/>
                </a:lnTo>
                <a:lnTo>
                  <a:pt x="f8155" y="f8156"/>
                </a:lnTo>
                <a:lnTo>
                  <a:pt x="f8157" y="f7772"/>
                </a:lnTo>
                <a:lnTo>
                  <a:pt x="f8158" y="f8159"/>
                </a:lnTo>
                <a:lnTo>
                  <a:pt x="f2392" y="f8160"/>
                </a:lnTo>
                <a:lnTo>
                  <a:pt x="f180" y="f8161"/>
                </a:lnTo>
                <a:lnTo>
                  <a:pt x="f8162" y="f8163"/>
                </a:lnTo>
                <a:lnTo>
                  <a:pt x="f2289" y="f8164"/>
                </a:lnTo>
                <a:lnTo>
                  <a:pt x="f8165" y="f8166"/>
                </a:lnTo>
                <a:lnTo>
                  <a:pt x="f8167" y="f8168"/>
                </a:lnTo>
                <a:lnTo>
                  <a:pt x="f1136" y="f8169"/>
                </a:lnTo>
                <a:lnTo>
                  <a:pt x="f8170" y="f8171"/>
                </a:lnTo>
                <a:lnTo>
                  <a:pt x="f7436" y="f8172"/>
                </a:lnTo>
                <a:lnTo>
                  <a:pt x="f8173" y="f8174"/>
                </a:lnTo>
                <a:lnTo>
                  <a:pt x="f8175" y="f8176"/>
                </a:lnTo>
                <a:lnTo>
                  <a:pt x="f8177" y="f8178"/>
                </a:lnTo>
                <a:lnTo>
                  <a:pt x="f2342" y="f8179"/>
                </a:lnTo>
                <a:lnTo>
                  <a:pt x="f8165" y="f8180"/>
                </a:lnTo>
                <a:close/>
                <a:moveTo>
                  <a:pt x="f4181" y="f8181"/>
                </a:moveTo>
                <a:cubicBezTo>
                  <a:pt x="f571" y="f8182"/>
                  <a:pt x="f8183" y="f8184"/>
                  <a:pt x="f8185" y="f8186"/>
                </a:cubicBezTo>
                <a:cubicBezTo>
                  <a:pt x="f8187" y="f8188"/>
                  <a:pt x="f7433" y="f8189"/>
                  <a:pt x="f7433" y="f8190"/>
                </a:cubicBezTo>
                <a:cubicBezTo>
                  <a:pt x="f7433" y="f8191"/>
                  <a:pt x="f8192" y="f8193"/>
                  <a:pt x="f8194" y="f8195"/>
                </a:cubicBezTo>
                <a:cubicBezTo>
                  <a:pt x="f2327" y="f8196"/>
                  <a:pt x="f8197" y="f8198"/>
                  <a:pt x="f4181" y="f8198"/>
                </a:cubicBezTo>
                <a:cubicBezTo>
                  <a:pt x="f8199" y="f8198"/>
                  <a:pt x="f8200" y="f8196"/>
                  <a:pt x="f2309" y="f8195"/>
                </a:cubicBezTo>
                <a:cubicBezTo>
                  <a:pt x="f8201" y="f8193"/>
                  <a:pt x="f620" y="f8191"/>
                  <a:pt x="f620" y="f8190"/>
                </a:cubicBezTo>
                <a:cubicBezTo>
                  <a:pt x="f620" y="f8189"/>
                  <a:pt x="f8202" y="f8188"/>
                  <a:pt x="f8203" y="f8186"/>
                </a:cubicBezTo>
                <a:cubicBezTo>
                  <a:pt x="f8204" y="f8184"/>
                  <a:pt x="f8205" y="f8182"/>
                  <a:pt x="f4181" y="f8181"/>
                </a:cubicBezTo>
                <a:close/>
                <a:moveTo>
                  <a:pt x="f7755" y="f8206"/>
                </a:moveTo>
                <a:cubicBezTo>
                  <a:pt x="f8207" y="f8206"/>
                  <a:pt x="f8208" y="f8209"/>
                  <a:pt x="f4905" y="f8210"/>
                </a:cubicBezTo>
                <a:cubicBezTo>
                  <a:pt x="f8211" y="f8212"/>
                  <a:pt x="f8213" y="f8214"/>
                  <a:pt x="f8213" y="f8215"/>
                </a:cubicBezTo>
                <a:cubicBezTo>
                  <a:pt x="f8213" y="f8216"/>
                  <a:pt x="f8211" y="f8217"/>
                  <a:pt x="f4905" y="f8218"/>
                </a:cubicBezTo>
                <a:cubicBezTo>
                  <a:pt x="f8208" y="f8219"/>
                  <a:pt x="f8207" y="f8220"/>
                  <a:pt x="f7755" y="f8220"/>
                </a:cubicBezTo>
                <a:cubicBezTo>
                  <a:pt x="f8221" y="f8220"/>
                  <a:pt x="f8222" y="f8223"/>
                  <a:pt x="f8224" y="f8225"/>
                </a:cubicBezTo>
                <a:cubicBezTo>
                  <a:pt x="f8226" y="f8227"/>
                  <a:pt x="f4938" y="f8228"/>
                  <a:pt x="f4938" y="f8229"/>
                </a:cubicBezTo>
                <a:cubicBezTo>
                  <a:pt x="f4938" y="f8214"/>
                  <a:pt x="f8230" y="f8231"/>
                  <a:pt x="f8232" y="f8233"/>
                </a:cubicBezTo>
                <a:cubicBezTo>
                  <a:pt x="f8234" y="f8235"/>
                  <a:pt x="f3653" y="f8206"/>
                  <a:pt x="f7755" y="f8206"/>
                </a:cubicBezTo>
                <a:close/>
                <a:moveTo>
                  <a:pt x="f8236" y="f8237"/>
                </a:moveTo>
                <a:cubicBezTo>
                  <a:pt x="f8238" y="f8237"/>
                  <a:pt x="f8239" y="f8240"/>
                  <a:pt x="f8241" y="f8242"/>
                </a:cubicBezTo>
                <a:cubicBezTo>
                  <a:pt x="f8243" y="f8244"/>
                  <a:pt x="f2186" y="f8245"/>
                  <a:pt x="f2186" y="f8246"/>
                </a:cubicBezTo>
                <a:cubicBezTo>
                  <a:pt x="f2186" y="f8247"/>
                  <a:pt x="f8248" y="f8249"/>
                  <a:pt x="f8250" y="f8251"/>
                </a:cubicBezTo>
                <a:cubicBezTo>
                  <a:pt x="f8252" y="f8253"/>
                  <a:pt x="f8254" y="f8255"/>
                  <a:pt x="f8256" y="f8257"/>
                </a:cubicBezTo>
                <a:cubicBezTo>
                  <a:pt x="f5630" y="f8258"/>
                  <a:pt x="f2930" y="f8259"/>
                  <a:pt x="f8260" y="f8261"/>
                </a:cubicBezTo>
                <a:cubicBezTo>
                  <a:pt x="f8262" y="f8263"/>
                  <a:pt x="f8264" y="f8265"/>
                  <a:pt x="f8266" y="f8267"/>
                </a:cubicBezTo>
                <a:lnTo>
                  <a:pt x="f8268" y="f8267"/>
                </a:lnTo>
                <a:cubicBezTo>
                  <a:pt x="f8269" y="f8270"/>
                  <a:pt x="f8271" y="f8272"/>
                  <a:pt x="f8273" y="f8274"/>
                </a:cubicBezTo>
                <a:cubicBezTo>
                  <a:pt x="f8275" y="f8276"/>
                  <a:pt x="f8277" y="f8278"/>
                  <a:pt x="f6351" y="f8279"/>
                </a:cubicBezTo>
                <a:cubicBezTo>
                  <a:pt x="f8280" y="f8281"/>
                  <a:pt x="f7758" y="f8282"/>
                  <a:pt x="f8283" y="f8282"/>
                </a:cubicBezTo>
                <a:cubicBezTo>
                  <a:pt x="f2202" y="f8282"/>
                  <a:pt x="f8284" y="f8285"/>
                  <a:pt x="f2959" y="f8286"/>
                </a:cubicBezTo>
                <a:cubicBezTo>
                  <a:pt x="f8287" y="f8288"/>
                  <a:pt x="f5640" y="f8289"/>
                  <a:pt x="f8290" y="f8291"/>
                </a:cubicBezTo>
                <a:cubicBezTo>
                  <a:pt x="f8292" y="f8293"/>
                  <a:pt x="f8294" y="f8295"/>
                  <a:pt x="f8296" y="f8297"/>
                </a:cubicBezTo>
                <a:cubicBezTo>
                  <a:pt x="f8298" y="f8299"/>
                  <a:pt x="f8300" y="f8301"/>
                  <a:pt x="f8300" y="f8302"/>
                </a:cubicBezTo>
                <a:cubicBezTo>
                  <a:pt x="f8300" y="f8303"/>
                  <a:pt x="f8304" y="f8305"/>
                  <a:pt x="f8306" y="f8307"/>
                </a:cubicBezTo>
                <a:cubicBezTo>
                  <a:pt x="f8308" y="f8309"/>
                  <a:pt x="f8310" y="f8206"/>
                  <a:pt x="f8311" y="f8312"/>
                </a:cubicBezTo>
                <a:cubicBezTo>
                  <a:pt x="f8313" y="f8314"/>
                  <a:pt x="f8315" y="f8316"/>
                  <a:pt x="f8317" y="f8318"/>
                </a:cubicBezTo>
                <a:cubicBezTo>
                  <a:pt x="f8319" y="f8320"/>
                  <a:pt x="f8321" y="f8237"/>
                  <a:pt x="f8236" y="f8237"/>
                </a:cubicBezTo>
                <a:close/>
                <a:moveTo>
                  <a:pt x="f4181" y="f8322"/>
                </a:moveTo>
                <a:cubicBezTo>
                  <a:pt x="f1131" y="f8322"/>
                  <a:pt x="f8323" y="f8324"/>
                  <a:pt x="f19" y="f8325"/>
                </a:cubicBezTo>
                <a:cubicBezTo>
                  <a:pt x="f8326" y="f8327"/>
                  <a:pt x="f8328" y="f8329"/>
                  <a:pt x="f8328" y="f8330"/>
                </a:cubicBezTo>
                <a:cubicBezTo>
                  <a:pt x="f8328" y="f8331"/>
                  <a:pt x="f8332" y="f8333"/>
                  <a:pt x="f8334" y="f8335"/>
                </a:cubicBezTo>
                <a:cubicBezTo>
                  <a:pt x="f8336" y="f8337"/>
                  <a:pt x="f7416" y="f8338"/>
                  <a:pt x="f4181" y="f8339"/>
                </a:cubicBezTo>
                <a:cubicBezTo>
                  <a:pt x="f8340" y="f8338"/>
                  <a:pt x="f8341" y="f8337"/>
                  <a:pt x="f8342" y="f8335"/>
                </a:cubicBezTo>
                <a:cubicBezTo>
                  <a:pt x="f4164" y="f8333"/>
                  <a:pt x="f8343" y="f8344"/>
                  <a:pt x="f8343" y="f8345"/>
                </a:cubicBezTo>
                <a:cubicBezTo>
                  <a:pt x="f8343" y="f8346"/>
                  <a:pt x="f8347" y="f8327"/>
                  <a:pt x="f1687" y="f8325"/>
                </a:cubicBezTo>
                <a:cubicBezTo>
                  <a:pt x="f6574" y="f8324"/>
                  <a:pt x="f8348" y="f8322"/>
                  <a:pt x="f4181" y="f8322"/>
                </a:cubicBezTo>
                <a:close/>
                <a:moveTo>
                  <a:pt x="f5076" y="f8349"/>
                </a:moveTo>
                <a:lnTo>
                  <a:pt x="f2624" y="f8350"/>
                </a:lnTo>
                <a:lnTo>
                  <a:pt x="f5079" y="f8351"/>
                </a:lnTo>
                <a:lnTo>
                  <a:pt x="f124" y="f8352"/>
                </a:lnTo>
                <a:lnTo>
                  <a:pt x="f5082" y="f8353"/>
                </a:lnTo>
                <a:lnTo>
                  <a:pt x="f5084" y="f8354"/>
                </a:lnTo>
                <a:lnTo>
                  <a:pt x="f5086" y="f8355"/>
                </a:lnTo>
                <a:lnTo>
                  <a:pt x="f1819" y="f8356"/>
                </a:lnTo>
                <a:lnTo>
                  <a:pt x="f5089" y="f8357"/>
                </a:lnTo>
                <a:lnTo>
                  <a:pt x="f5091" y="f8358"/>
                </a:lnTo>
                <a:lnTo>
                  <a:pt x="f5093" y="f8359"/>
                </a:lnTo>
                <a:lnTo>
                  <a:pt x="f106" y="f8360"/>
                </a:lnTo>
                <a:lnTo>
                  <a:pt x="f5096" y="f8361"/>
                </a:lnTo>
                <a:lnTo>
                  <a:pt x="f5098" y="f8362"/>
                </a:lnTo>
                <a:lnTo>
                  <a:pt x="f5100" y="f8363"/>
                </a:lnTo>
                <a:close/>
                <a:moveTo>
                  <a:pt x="f4181" y="f8364"/>
                </a:moveTo>
                <a:cubicBezTo>
                  <a:pt x="f584" y="f8364"/>
                  <a:pt x="f8365" y="f8366"/>
                  <a:pt x="f8367" y="f8368"/>
                </a:cubicBezTo>
                <a:cubicBezTo>
                  <a:pt x="f8369" y="f8370"/>
                  <a:pt x="f8371" y="f8372"/>
                  <a:pt x="f8371" y="f8373"/>
                </a:cubicBezTo>
                <a:cubicBezTo>
                  <a:pt x="f8371" y="f8374"/>
                  <a:pt x="f8375" y="f8376"/>
                  <a:pt x="f5133" y="f8377"/>
                </a:cubicBezTo>
                <a:cubicBezTo>
                  <a:pt x="f8378" y="f8379"/>
                  <a:pt x="f8380" y="f8381"/>
                  <a:pt x="f8382" y="f8383"/>
                </a:cubicBezTo>
                <a:cubicBezTo>
                  <a:pt x="f8384" y="f8385"/>
                  <a:pt x="f180" y="f8386"/>
                  <a:pt x="f180" y="f8387"/>
                </a:cubicBezTo>
                <a:cubicBezTo>
                  <a:pt x="f180" y="f8388"/>
                  <a:pt x="f2296" y="f8389"/>
                  <a:pt x="f2294" y="f8390"/>
                </a:cubicBezTo>
                <a:cubicBezTo>
                  <a:pt x="f2292" y="f8391"/>
                  <a:pt x="f8392" y="f8393"/>
                  <a:pt x="f4181" y="f8393"/>
                </a:cubicBezTo>
                <a:cubicBezTo>
                  <a:pt x="f8394" y="f8393"/>
                  <a:pt x="f8395" y="f8396"/>
                  <a:pt x="f8397" y="f8398"/>
                </a:cubicBezTo>
                <a:cubicBezTo>
                  <a:pt x="f8399" y="f8400"/>
                  <a:pt x="f4414" y="f8401"/>
                  <a:pt x="f4414" y="f8402"/>
                </a:cubicBezTo>
                <a:cubicBezTo>
                  <a:pt x="f4414" y="f8403"/>
                  <a:pt x="f8404" y="f8405"/>
                  <a:pt x="f8406" y="f8407"/>
                </a:cubicBezTo>
                <a:cubicBezTo>
                  <a:pt x="f8408" y="f8409"/>
                  <a:pt x="f8410" y="f8379"/>
                  <a:pt x="f8411" y="f8377"/>
                </a:cubicBezTo>
                <a:cubicBezTo>
                  <a:pt x="f8412" y="f8376"/>
                  <a:pt x="f8406" y="f8413"/>
                  <a:pt x="f8406" y="f8414"/>
                </a:cubicBezTo>
                <a:cubicBezTo>
                  <a:pt x="f8406" y="f8415"/>
                  <a:pt x="f8416" y="f8417"/>
                  <a:pt x="f8418" y="f8419"/>
                </a:cubicBezTo>
                <a:cubicBezTo>
                  <a:pt x="f8420" y="f8421"/>
                  <a:pt x="f5144" y="f8364"/>
                  <a:pt x="f4181" y="f8364"/>
                </a:cubicBezTo>
                <a:close/>
                <a:moveTo>
                  <a:pt x="f8422" y="f8423"/>
                </a:moveTo>
                <a:lnTo>
                  <a:pt x="f8424" y="f8425"/>
                </a:lnTo>
                <a:lnTo>
                  <a:pt x="f5561" y="f8426"/>
                </a:lnTo>
                <a:lnTo>
                  <a:pt x="f8427" y="f8428"/>
                </a:lnTo>
                <a:cubicBezTo>
                  <a:pt x="f6881" y="f8429"/>
                  <a:pt x="f8430" y="f8431"/>
                  <a:pt x="f2515" y="f8432"/>
                </a:cubicBezTo>
                <a:cubicBezTo>
                  <a:pt x="f8433" y="f8434"/>
                  <a:pt x="f8435" y="f8436"/>
                  <a:pt x="f8437" y="f8438"/>
                </a:cubicBezTo>
                <a:lnTo>
                  <a:pt x="f8437" y="f8439"/>
                </a:lnTo>
                <a:lnTo>
                  <a:pt x="f8440" y="f8439"/>
                </a:lnTo>
                <a:lnTo>
                  <a:pt x="f8440" y="f8441"/>
                </a:lnTo>
                <a:cubicBezTo>
                  <a:pt x="f8440" y="f8442"/>
                  <a:pt x="f8443" y="f8444"/>
                  <a:pt x="f8445" y="f8446"/>
                </a:cubicBezTo>
                <a:cubicBezTo>
                  <a:pt x="f8447" y="f8448"/>
                  <a:pt x="f5909" y="f8449"/>
                  <a:pt x="f4665" y="f8450"/>
                </a:cubicBezTo>
                <a:lnTo>
                  <a:pt x="f8451" y="f8452"/>
                </a:lnTo>
                <a:cubicBezTo>
                  <a:pt x="f8453" y="f8454"/>
                  <a:pt x="f8455" y="f8456"/>
                  <a:pt x="f8457" y="f8458"/>
                </a:cubicBezTo>
                <a:cubicBezTo>
                  <a:pt x="f8459" y="f8460"/>
                  <a:pt x="f8437" y="f8461"/>
                  <a:pt x="f8437" y="f8462"/>
                </a:cubicBezTo>
                <a:lnTo>
                  <a:pt x="f8463" y="f8464"/>
                </a:lnTo>
                <a:cubicBezTo>
                  <a:pt x="f8465" y="f8466"/>
                  <a:pt x="f8467" y="f8468"/>
                  <a:pt x="f2518" y="f8469"/>
                </a:cubicBezTo>
                <a:cubicBezTo>
                  <a:pt x="f8470" y="f8471"/>
                  <a:pt x="f8472" y="f8473"/>
                  <a:pt x="f8474" y="f8475"/>
                </a:cubicBezTo>
                <a:cubicBezTo>
                  <a:pt x="f8476" y="f8477"/>
                  <a:pt x="f8478" y="f8479"/>
                  <a:pt x="f8480" y="f8481"/>
                </a:cubicBezTo>
                <a:cubicBezTo>
                  <a:pt x="f8482" y="f8483"/>
                  <a:pt x="f8484" y="f8485"/>
                  <a:pt x="f8486" y="f8487"/>
                </a:cubicBezTo>
                <a:close/>
                <a:moveTo>
                  <a:pt x="f8488" y="f8423"/>
                </a:moveTo>
                <a:lnTo>
                  <a:pt x="f1327" y="f8425"/>
                </a:lnTo>
                <a:lnTo>
                  <a:pt x="f5579" y="f8426"/>
                </a:lnTo>
                <a:lnTo>
                  <a:pt x="f8489" y="f8428"/>
                </a:lnTo>
                <a:cubicBezTo>
                  <a:pt x="f6908" y="f8490"/>
                  <a:pt x="f8491" y="f8431"/>
                  <a:pt x="f2550" y="f8432"/>
                </a:cubicBezTo>
                <a:cubicBezTo>
                  <a:pt x="f8492" y="f8434"/>
                  <a:pt x="f8493" y="f8494"/>
                  <a:pt x="f8495" y="f8438"/>
                </a:cubicBezTo>
                <a:lnTo>
                  <a:pt x="f8495" y="f8439"/>
                </a:lnTo>
                <a:lnTo>
                  <a:pt x="f8496" y="f8439"/>
                </a:lnTo>
                <a:lnTo>
                  <a:pt x="f8496" y="f8497"/>
                </a:lnTo>
                <a:cubicBezTo>
                  <a:pt x="f8496" y="f8442"/>
                  <a:pt x="f8498" y="f8444"/>
                  <a:pt x="f8499" y="f8500"/>
                </a:cubicBezTo>
                <a:cubicBezTo>
                  <a:pt x="f8501" y="f8448"/>
                  <a:pt x="f5928" y="f8449"/>
                  <a:pt x="f4715" y="f8450"/>
                </a:cubicBezTo>
                <a:lnTo>
                  <a:pt x="f8502" y="f8503"/>
                </a:lnTo>
                <a:cubicBezTo>
                  <a:pt x="f8504" y="f8454"/>
                  <a:pt x="f8505" y="f8456"/>
                  <a:pt x="f8506" y="f8507"/>
                </a:cubicBezTo>
                <a:cubicBezTo>
                  <a:pt x="f8508" y="f8509"/>
                  <a:pt x="f8495" y="f8461"/>
                  <a:pt x="f8495" y="f8462"/>
                </a:cubicBezTo>
                <a:lnTo>
                  <a:pt x="f8510" y="f8464"/>
                </a:lnTo>
                <a:cubicBezTo>
                  <a:pt x="f8511" y="f8512"/>
                  <a:pt x="f8513" y="f8468"/>
                  <a:pt x="f2553" y="f8469"/>
                </a:cubicBezTo>
                <a:cubicBezTo>
                  <a:pt x="f8514" y="f8471"/>
                  <a:pt x="f8515" y="f8516"/>
                  <a:pt x="f8517" y="f8475"/>
                </a:cubicBezTo>
                <a:cubicBezTo>
                  <a:pt x="f8518" y="f8477"/>
                  <a:pt x="f8519" y="f8479"/>
                  <a:pt x="f8520" y="f8521"/>
                </a:cubicBezTo>
                <a:cubicBezTo>
                  <a:pt x="f8522" y="f8483"/>
                  <a:pt x="f8523" y="f8485"/>
                  <a:pt x="f8524" y="f8525"/>
                </a:cubicBezTo>
                <a:close/>
                <a:moveTo>
                  <a:pt x="f8526" y="f8527"/>
                </a:moveTo>
                <a:lnTo>
                  <a:pt x="f1228" y="f8528"/>
                </a:lnTo>
                <a:lnTo>
                  <a:pt x="f5591" y="f8529"/>
                </a:lnTo>
                <a:lnTo>
                  <a:pt x="f8530" y="f8531"/>
                </a:lnTo>
                <a:cubicBezTo>
                  <a:pt x="f6926" y="f8490"/>
                  <a:pt x="f8532" y="f8533"/>
                  <a:pt x="f2467" y="f8534"/>
                </a:cubicBezTo>
                <a:cubicBezTo>
                  <a:pt x="f8535" y="f8536"/>
                  <a:pt x="f8537" y="f8538"/>
                  <a:pt x="f8539" y="f8540"/>
                </a:cubicBezTo>
                <a:lnTo>
                  <a:pt x="f8539" y="f8541"/>
                </a:lnTo>
                <a:lnTo>
                  <a:pt x="f8542" y="f8541"/>
                </a:lnTo>
                <a:lnTo>
                  <a:pt x="f8542" y="f8497"/>
                </a:lnTo>
                <a:cubicBezTo>
                  <a:pt x="f8542" y="f8543"/>
                  <a:pt x="f8544" y="f8545"/>
                  <a:pt x="f8546" y="f8500"/>
                </a:cubicBezTo>
                <a:cubicBezTo>
                  <a:pt x="f8547" y="f8548"/>
                  <a:pt x="f5945" y="f8549"/>
                  <a:pt x="f4744" y="f8550"/>
                </a:cubicBezTo>
                <a:lnTo>
                  <a:pt x="f8551" y="f8503"/>
                </a:lnTo>
                <a:cubicBezTo>
                  <a:pt x="f8552" y="f8553"/>
                  <a:pt x="f8554" y="f8555"/>
                  <a:pt x="f8556" y="f8557"/>
                </a:cubicBezTo>
                <a:cubicBezTo>
                  <a:pt x="f8558" y="f8509"/>
                  <a:pt x="f8539" y="f8559"/>
                  <a:pt x="f8539" y="f8560"/>
                </a:cubicBezTo>
                <a:lnTo>
                  <a:pt x="f8561" y="f8562"/>
                </a:lnTo>
                <a:cubicBezTo>
                  <a:pt x="f8563" y="f8512"/>
                  <a:pt x="f8564" y="f8565"/>
                  <a:pt x="f2473" y="f8566"/>
                </a:cubicBezTo>
                <a:cubicBezTo>
                  <a:pt x="f8567" y="f8568"/>
                  <a:pt x="f8569" y="f8570"/>
                  <a:pt x="f8571" y="f8572"/>
                </a:cubicBezTo>
                <a:cubicBezTo>
                  <a:pt x="f8573" y="f8574"/>
                  <a:pt x="f8575" y="f8576"/>
                  <a:pt x="f8577" y="f8521"/>
                </a:cubicBezTo>
                <a:cubicBezTo>
                  <a:pt x="f8578" y="f8579"/>
                  <a:pt x="f8580" y="f8581"/>
                  <a:pt x="f8582" y="f8525"/>
                </a:cubicBezTo>
                <a:close/>
                <a:moveTo>
                  <a:pt x="f1844" y="f8583"/>
                </a:moveTo>
                <a:lnTo>
                  <a:pt x="f1844" y="f8584"/>
                </a:lnTo>
                <a:lnTo>
                  <a:pt x="f8585" y="f8584"/>
                </a:lnTo>
                <a:lnTo>
                  <a:pt x="f8585" y="f8586"/>
                </a:lnTo>
                <a:lnTo>
                  <a:pt x="f8587" y="f8586"/>
                </a:lnTo>
                <a:lnTo>
                  <a:pt x="f8587" y="f8584"/>
                </a:lnTo>
                <a:lnTo>
                  <a:pt x="f41" y="f8584"/>
                </a:lnTo>
                <a:lnTo>
                  <a:pt x="f41" y="f8588"/>
                </a:lnTo>
                <a:lnTo>
                  <a:pt x="f8587" y="f8588"/>
                </a:lnTo>
                <a:lnTo>
                  <a:pt x="f8587" y="f8589"/>
                </a:lnTo>
                <a:lnTo>
                  <a:pt x="f8585" y="f8589"/>
                </a:lnTo>
                <a:lnTo>
                  <a:pt x="f8585" y="f8588"/>
                </a:lnTo>
                <a:lnTo>
                  <a:pt x="f1844" y="f8588"/>
                </a:lnTo>
                <a:lnTo>
                  <a:pt x="f1844" y="f8590"/>
                </a:lnTo>
                <a:cubicBezTo>
                  <a:pt x="f1844" y="f8591"/>
                  <a:pt x="f8592" y="f8593"/>
                  <a:pt x="f5019" y="f8594"/>
                </a:cubicBezTo>
                <a:cubicBezTo>
                  <a:pt x="f5967" y="f8595"/>
                  <a:pt x="f8596" y="f8597"/>
                  <a:pt x="f8598" y="f8599"/>
                </a:cubicBezTo>
                <a:lnTo>
                  <a:pt x="f8600" y="f8601"/>
                </a:lnTo>
                <a:cubicBezTo>
                  <a:pt x="f4960" y="f8602"/>
                  <a:pt x="f501" y="f8603"/>
                  <a:pt x="f8604" y="f8605"/>
                </a:cubicBezTo>
                <a:cubicBezTo>
                  <a:pt x="f8606" y="f8607"/>
                  <a:pt x="f98" y="f8608"/>
                  <a:pt x="f98" y="f8609"/>
                </a:cubicBezTo>
                <a:lnTo>
                  <a:pt x="f98" y="f8588"/>
                </a:lnTo>
                <a:lnTo>
                  <a:pt x="f8610" y="f8588"/>
                </a:lnTo>
                <a:lnTo>
                  <a:pt x="f8610" y="f8584"/>
                </a:lnTo>
                <a:lnTo>
                  <a:pt x="f98" y="f8584"/>
                </a:lnTo>
                <a:lnTo>
                  <a:pt x="f98" y="f8583"/>
                </a:lnTo>
                <a:close/>
                <a:moveTo>
                  <a:pt x="f5423" y="f8611"/>
                </a:moveTo>
                <a:lnTo>
                  <a:pt x="f2796" y="f8612"/>
                </a:lnTo>
                <a:lnTo>
                  <a:pt x="f5426" y="f8613"/>
                </a:lnTo>
                <a:lnTo>
                  <a:pt x="f276" y="f8614"/>
                </a:lnTo>
                <a:lnTo>
                  <a:pt x="f5429" y="f8615"/>
                </a:lnTo>
                <a:lnTo>
                  <a:pt x="f5431" y="f8616"/>
                </a:lnTo>
                <a:lnTo>
                  <a:pt x="f5433" y="f8617"/>
                </a:lnTo>
                <a:lnTo>
                  <a:pt x="f2105" y="f8618"/>
                </a:lnTo>
                <a:lnTo>
                  <a:pt x="f5436" y="f8619"/>
                </a:lnTo>
                <a:lnTo>
                  <a:pt x="f5438" y="f8620"/>
                </a:lnTo>
                <a:lnTo>
                  <a:pt x="f5440" y="f8621"/>
                </a:lnTo>
                <a:lnTo>
                  <a:pt x="f258" y="f8622"/>
                </a:lnTo>
                <a:lnTo>
                  <a:pt x="f5443" y="f8623"/>
                </a:lnTo>
                <a:lnTo>
                  <a:pt x="f5445" y="f8624"/>
                </a:lnTo>
                <a:lnTo>
                  <a:pt x="f5447" y="f8625"/>
                </a:lnTo>
                <a:close/>
                <a:moveTo>
                  <a:pt x="f7158" y="f8626"/>
                </a:moveTo>
                <a:lnTo>
                  <a:pt x="f7158" y="f8627"/>
                </a:lnTo>
                <a:lnTo>
                  <a:pt x="f2015" y="f8628"/>
                </a:lnTo>
                <a:lnTo>
                  <a:pt x="f8629" y="f8630"/>
                </a:lnTo>
                <a:lnTo>
                  <a:pt x="f7158" y="f8631"/>
                </a:lnTo>
                <a:lnTo>
                  <a:pt x="f7158" y="f8632"/>
                </a:lnTo>
                <a:cubicBezTo>
                  <a:pt x="f7158" y="f8633"/>
                  <a:pt x="f2678" y="f8634"/>
                  <a:pt x="f8635" y="f8634"/>
                </a:cubicBezTo>
                <a:lnTo>
                  <a:pt x="f8636" y="f8634"/>
                </a:lnTo>
                <a:lnTo>
                  <a:pt x="f8636" y="f8632"/>
                </a:lnTo>
                <a:lnTo>
                  <a:pt x="f8637" y="f8632"/>
                </a:lnTo>
                <a:cubicBezTo>
                  <a:pt x="f8638" y="f8632"/>
                  <a:pt x="f4600" y="f8639"/>
                  <a:pt x="f4600" y="f8640"/>
                </a:cubicBezTo>
                <a:lnTo>
                  <a:pt x="f4600" y="f8641"/>
                </a:lnTo>
                <a:lnTo>
                  <a:pt x="f8642" y="f8643"/>
                </a:lnTo>
                <a:cubicBezTo>
                  <a:pt x="f8644" y="f8645"/>
                  <a:pt x="f8646" y="f8647"/>
                  <a:pt x="f8648" y="f8649"/>
                </a:cubicBezTo>
                <a:cubicBezTo>
                  <a:pt x="f8650" y="f8651"/>
                  <a:pt x="f8652" y="f8653"/>
                  <a:pt x="f7172" y="f8654"/>
                </a:cubicBezTo>
                <a:lnTo>
                  <a:pt x="f8655" y="f8656"/>
                </a:lnTo>
                <a:cubicBezTo>
                  <a:pt x="f8657" y="f8658"/>
                  <a:pt x="f8659" y="f8660"/>
                  <a:pt x="f8661" y="f8662"/>
                </a:cubicBezTo>
                <a:cubicBezTo>
                  <a:pt x="f8663" y="f8664"/>
                  <a:pt x="f8665" y="f8666"/>
                  <a:pt x="f8667" y="f8668"/>
                </a:cubicBezTo>
                <a:lnTo>
                  <a:pt x="f7175" y="f8669"/>
                </a:lnTo>
                <a:lnTo>
                  <a:pt x="f4600" y="f8668"/>
                </a:lnTo>
                <a:lnTo>
                  <a:pt x="f4600" y="f8626"/>
                </a:lnTo>
                <a:close/>
                <a:moveTo>
                  <a:pt x="f5532" y="f8670"/>
                </a:moveTo>
                <a:lnTo>
                  <a:pt x="f2902" y="f8671"/>
                </a:lnTo>
                <a:lnTo>
                  <a:pt x="f5533" y="f8672"/>
                </a:lnTo>
                <a:lnTo>
                  <a:pt x="f411" y="f8673"/>
                </a:lnTo>
                <a:lnTo>
                  <a:pt x="f5534" y="f8674"/>
                </a:lnTo>
                <a:lnTo>
                  <a:pt x="f5535" y="f8675"/>
                </a:lnTo>
                <a:lnTo>
                  <a:pt x="f5536" y="f8676"/>
                </a:lnTo>
                <a:lnTo>
                  <a:pt x="f2141" y="f8677"/>
                </a:lnTo>
                <a:lnTo>
                  <a:pt x="f5537" y="f8678"/>
                </a:lnTo>
                <a:lnTo>
                  <a:pt x="f5538" y="f8679"/>
                </a:lnTo>
                <a:lnTo>
                  <a:pt x="f5539" y="f8680"/>
                </a:lnTo>
                <a:lnTo>
                  <a:pt x="f402" y="f8681"/>
                </a:lnTo>
                <a:lnTo>
                  <a:pt x="f5542" y="f8682"/>
                </a:lnTo>
                <a:lnTo>
                  <a:pt x="f5544" y="f8683"/>
                </a:lnTo>
                <a:lnTo>
                  <a:pt x="f5546" y="f8684"/>
                </a:lnTo>
                <a:close/>
                <a:moveTo>
                  <a:pt x="f5506" y="f8670"/>
                </a:moveTo>
                <a:lnTo>
                  <a:pt x="f2874" y="f8685"/>
                </a:lnTo>
                <a:lnTo>
                  <a:pt x="f5509" y="f8686"/>
                </a:lnTo>
                <a:lnTo>
                  <a:pt x="f348" y="f8687"/>
                </a:lnTo>
                <a:lnTo>
                  <a:pt x="f5512" y="f8688"/>
                </a:lnTo>
                <a:lnTo>
                  <a:pt x="f5514" y="f8689"/>
                </a:lnTo>
                <a:lnTo>
                  <a:pt x="f5516" y="f8690"/>
                </a:lnTo>
                <a:lnTo>
                  <a:pt x="f2136" y="f8691"/>
                </a:lnTo>
                <a:lnTo>
                  <a:pt x="f5519" y="f8692"/>
                </a:lnTo>
                <a:lnTo>
                  <a:pt x="f5521" y="f8693"/>
                </a:lnTo>
                <a:lnTo>
                  <a:pt x="f5523" y="f8694"/>
                </a:lnTo>
                <a:lnTo>
                  <a:pt x="f330" y="f8695"/>
                </a:lnTo>
                <a:lnTo>
                  <a:pt x="f5526" y="f8696"/>
                </a:lnTo>
                <a:lnTo>
                  <a:pt x="f5528" y="f8697"/>
                </a:lnTo>
                <a:lnTo>
                  <a:pt x="f5530" y="f8698"/>
                </a:lnTo>
                <a:close/>
                <a:moveTo>
                  <a:pt x="f8699" y="f8700"/>
                </a:moveTo>
                <a:lnTo>
                  <a:pt x="f8699" y="f8701"/>
                </a:lnTo>
                <a:lnTo>
                  <a:pt x="f8702" y="f8701"/>
                </a:lnTo>
                <a:lnTo>
                  <a:pt x="f8702" y="f8703"/>
                </a:lnTo>
                <a:lnTo>
                  <a:pt x="f1291" y="f8703"/>
                </a:lnTo>
                <a:lnTo>
                  <a:pt x="f1291" y="f8704"/>
                </a:lnTo>
                <a:lnTo>
                  <a:pt x="f8705" y="f8704"/>
                </a:lnTo>
                <a:lnTo>
                  <a:pt x="f8705" y="f8703"/>
                </a:lnTo>
                <a:lnTo>
                  <a:pt x="f8706" y="f8703"/>
                </a:lnTo>
                <a:lnTo>
                  <a:pt x="f8706" y="f8700"/>
                </a:lnTo>
                <a:close/>
                <a:moveTo>
                  <a:pt x="f8707" y="f8700"/>
                </a:moveTo>
                <a:lnTo>
                  <a:pt x="f8707" y="f8701"/>
                </a:lnTo>
                <a:lnTo>
                  <a:pt x="f8708" y="f8701"/>
                </a:lnTo>
                <a:lnTo>
                  <a:pt x="f8708" y="f8703"/>
                </a:lnTo>
                <a:lnTo>
                  <a:pt x="f1327" y="f8703"/>
                </a:lnTo>
                <a:lnTo>
                  <a:pt x="f1327" y="f8704"/>
                </a:lnTo>
                <a:lnTo>
                  <a:pt x="f8709" y="f8704"/>
                </a:lnTo>
                <a:lnTo>
                  <a:pt x="f8709" y="f8703"/>
                </a:lnTo>
                <a:lnTo>
                  <a:pt x="f8710" y="f8703"/>
                </a:lnTo>
                <a:lnTo>
                  <a:pt x="f8710" y="f8700"/>
                </a:lnTo>
                <a:close/>
                <a:moveTo>
                  <a:pt x="f8711" y="f8712"/>
                </a:moveTo>
                <a:lnTo>
                  <a:pt x="f8711" y="f8713"/>
                </a:lnTo>
                <a:lnTo>
                  <a:pt x="f8714" y="f8713"/>
                </a:lnTo>
                <a:lnTo>
                  <a:pt x="f8714" y="f8715"/>
                </a:lnTo>
                <a:lnTo>
                  <a:pt x="f1228" y="f8715"/>
                </a:lnTo>
                <a:lnTo>
                  <a:pt x="f1228" y="f8716"/>
                </a:lnTo>
                <a:lnTo>
                  <a:pt x="f8717" y="f8716"/>
                </a:lnTo>
                <a:lnTo>
                  <a:pt x="f8717" y="f8715"/>
                </a:lnTo>
                <a:lnTo>
                  <a:pt x="f8718" y="f8715"/>
                </a:lnTo>
                <a:lnTo>
                  <a:pt x="f8718" y="f8712"/>
                </a:lnTo>
                <a:close/>
                <a:moveTo>
                  <a:pt x="f8719" y="f8720"/>
                </a:moveTo>
                <a:lnTo>
                  <a:pt x="f8719" y="f8721"/>
                </a:lnTo>
                <a:lnTo>
                  <a:pt x="f7412" y="f8721"/>
                </a:lnTo>
                <a:lnTo>
                  <a:pt x="f7412" y="f8722"/>
                </a:lnTo>
                <a:lnTo>
                  <a:pt x="f180" y="f8722"/>
                </a:lnTo>
                <a:lnTo>
                  <a:pt x="f180" y="f8723"/>
                </a:lnTo>
                <a:lnTo>
                  <a:pt x="f6582" y="f8723"/>
                </a:lnTo>
                <a:lnTo>
                  <a:pt x="f6582" y="f8722"/>
                </a:lnTo>
                <a:lnTo>
                  <a:pt x="f2289" y="f8722"/>
                </a:lnTo>
                <a:lnTo>
                  <a:pt x="f2289" y="f8721"/>
                </a:lnTo>
                <a:lnTo>
                  <a:pt x="f8724" y="f8721"/>
                </a:lnTo>
                <a:lnTo>
                  <a:pt x="f8724" y="f8720"/>
                </a:lnTo>
                <a:close/>
                <a:moveTo>
                  <a:pt x="f7748" y="f8725"/>
                </a:moveTo>
                <a:lnTo>
                  <a:pt x="f7748" y="f8726"/>
                </a:lnTo>
                <a:lnTo>
                  <a:pt x="f2186" y="f8727"/>
                </a:lnTo>
                <a:lnTo>
                  <a:pt x="f8728" y="f8729"/>
                </a:lnTo>
                <a:lnTo>
                  <a:pt x="f7748" y="f8730"/>
                </a:lnTo>
                <a:lnTo>
                  <a:pt x="f7748" y="f8731"/>
                </a:lnTo>
                <a:cubicBezTo>
                  <a:pt x="f7748" y="f8732"/>
                  <a:pt x="f2949" y="f8733"/>
                  <a:pt x="f8734" y="f8733"/>
                </a:cubicBezTo>
                <a:lnTo>
                  <a:pt x="f8735" y="f8733"/>
                </a:lnTo>
                <a:lnTo>
                  <a:pt x="f8735" y="f8731"/>
                </a:lnTo>
                <a:lnTo>
                  <a:pt x="f8736" y="f8731"/>
                </a:lnTo>
                <a:cubicBezTo>
                  <a:pt x="f8737" y="f8731"/>
                  <a:pt x="f4930" y="f8738"/>
                  <a:pt x="f4930" y="f8739"/>
                </a:cubicBezTo>
                <a:lnTo>
                  <a:pt x="f4930" y="f8740"/>
                </a:lnTo>
                <a:lnTo>
                  <a:pt x="f8741" y="f8742"/>
                </a:lnTo>
                <a:cubicBezTo>
                  <a:pt x="f8743" y="f8744"/>
                  <a:pt x="f8745" y="f8746"/>
                  <a:pt x="f8747" y="f8748"/>
                </a:cubicBezTo>
                <a:cubicBezTo>
                  <a:pt x="f8749" y="f8750"/>
                  <a:pt x="f8751" y="f8752"/>
                  <a:pt x="f7762" y="f8753"/>
                </a:cubicBezTo>
                <a:lnTo>
                  <a:pt x="f8754" y="f8755"/>
                </a:lnTo>
                <a:cubicBezTo>
                  <a:pt x="f8756" y="f8757"/>
                  <a:pt x="f8758" y="f8759"/>
                  <a:pt x="f8760" y="f8761"/>
                </a:cubicBezTo>
                <a:cubicBezTo>
                  <a:pt x="f8762" y="f8763"/>
                  <a:pt x="f8764" y="f8765"/>
                  <a:pt x="f8766" y="f8767"/>
                </a:cubicBezTo>
                <a:lnTo>
                  <a:pt x="f7765" y="f8768"/>
                </a:lnTo>
                <a:lnTo>
                  <a:pt x="f4930" y="f8767"/>
                </a:lnTo>
                <a:lnTo>
                  <a:pt x="f4930" y="f8725"/>
                </a:lnTo>
                <a:close/>
                <a:moveTo>
                  <a:pt x="f6845" y="f8769"/>
                </a:moveTo>
                <a:cubicBezTo>
                  <a:pt x="f8770" y="f8769"/>
                  <a:pt x="f8771" y="f8772"/>
                  <a:pt x="f8773" y="f8774"/>
                </a:cubicBezTo>
                <a:cubicBezTo>
                  <a:pt x="f8775" y="f8776"/>
                  <a:pt x="f41" y="f8777"/>
                  <a:pt x="f41" y="f8778"/>
                </a:cubicBezTo>
                <a:cubicBezTo>
                  <a:pt x="f41" y="f8779"/>
                  <a:pt x="f8780" y="f8781"/>
                  <a:pt x="f8782" y="f8783"/>
                </a:cubicBezTo>
                <a:cubicBezTo>
                  <a:pt x="f8784" y="f8785"/>
                  <a:pt x="f2728" y="f8786"/>
                  <a:pt x="f8787" y="f8788"/>
                </a:cubicBezTo>
                <a:lnTo>
                  <a:pt x="f8789" y="f8790"/>
                </a:lnTo>
                <a:cubicBezTo>
                  <a:pt x="f8791" y="f8792"/>
                  <a:pt x="f8793" y="f8794"/>
                  <a:pt x="f8795" y="f8796"/>
                </a:cubicBezTo>
                <a:cubicBezTo>
                  <a:pt x="f8797" y="f8798"/>
                  <a:pt x="f8799" y="f8800"/>
                  <a:pt x="f8801" y="f8802"/>
                </a:cubicBezTo>
                <a:cubicBezTo>
                  <a:pt x="f8803" y="f8804"/>
                  <a:pt x="f4961" y="f8805"/>
                  <a:pt x="f5038" y="f8806"/>
                </a:cubicBezTo>
                <a:cubicBezTo>
                  <a:pt x="f8807" y="f8808"/>
                  <a:pt x="f8809" y="f8810"/>
                  <a:pt x="f8809" y="f8811"/>
                </a:cubicBezTo>
                <a:lnTo>
                  <a:pt x="f8809" y="f8812"/>
                </a:lnTo>
                <a:lnTo>
                  <a:pt x="f8813" y="f8812"/>
                </a:lnTo>
                <a:lnTo>
                  <a:pt x="f8813" y="f8814"/>
                </a:lnTo>
                <a:lnTo>
                  <a:pt x="f8815" y="f8814"/>
                </a:lnTo>
                <a:cubicBezTo>
                  <a:pt x="f8816" y="f8817"/>
                  <a:pt x="f6848" y="f8818"/>
                  <a:pt x="f6848" y="f8819"/>
                </a:cubicBezTo>
                <a:cubicBezTo>
                  <a:pt x="f6848" y="f8820"/>
                  <a:pt x="f6848" y="f8821"/>
                  <a:pt x="f6848" y="f8822"/>
                </a:cubicBezTo>
                <a:cubicBezTo>
                  <a:pt x="f6848" y="f8823"/>
                  <a:pt x="f100" y="f8824"/>
                  <a:pt x="f3099" y="f8825"/>
                </a:cubicBezTo>
                <a:cubicBezTo>
                  <a:pt x="f8826" y="f8827"/>
                  <a:pt x="f1825" y="f8828"/>
                  <a:pt x="f5966" y="f8829"/>
                </a:cubicBezTo>
                <a:lnTo>
                  <a:pt x="f8830" y="f8831"/>
                </a:lnTo>
                <a:cubicBezTo>
                  <a:pt x="f8832" y="f8833"/>
                  <a:pt x="f8834" y="f8835"/>
                  <a:pt x="f8836" y="f8837"/>
                </a:cubicBezTo>
                <a:cubicBezTo>
                  <a:pt x="f8838" y="f8839"/>
                  <a:pt x="f8587" y="f8840"/>
                  <a:pt x="f8587" y="f8841"/>
                </a:cubicBezTo>
                <a:cubicBezTo>
                  <a:pt x="f8587" y="f8842"/>
                  <a:pt x="f8843" y="f8844"/>
                  <a:pt x="f4979" y="f8845"/>
                </a:cubicBezTo>
                <a:cubicBezTo>
                  <a:pt x="f8846" y="f8847"/>
                  <a:pt x="f8848" y="f8849"/>
                  <a:pt x="f4977" y="f8850"/>
                </a:cubicBezTo>
                <a:cubicBezTo>
                  <a:pt x="f8851" y="f8852"/>
                  <a:pt x="f8853" y="f8854"/>
                  <a:pt x="f8855" y="f8856"/>
                </a:cubicBezTo>
                <a:cubicBezTo>
                  <a:pt x="f8857" y="f8858"/>
                  <a:pt x="f8859" y="f8860"/>
                  <a:pt x="f4395" y="f8860"/>
                </a:cubicBezTo>
                <a:cubicBezTo>
                  <a:pt x="f8861" y="f8860"/>
                  <a:pt x="f8862" y="f8863"/>
                  <a:pt x="f71" y="f8864"/>
                </a:cubicBezTo>
                <a:cubicBezTo>
                  <a:pt x="f8865" y="f8866"/>
                  <a:pt x="f8867" y="f8868"/>
                  <a:pt x="f8869" y="f8870"/>
                </a:cubicBezTo>
                <a:lnTo>
                  <a:pt x="f8869" y="f8871"/>
                </a:lnTo>
                <a:cubicBezTo>
                  <a:pt x="f5067" y="f8872"/>
                  <a:pt x="f8873" y="f8874"/>
                  <a:pt x="f8875" y="f8876"/>
                </a:cubicBezTo>
                <a:cubicBezTo>
                  <a:pt x="f8877" y="f8878"/>
                  <a:pt x="f8879" y="f8769"/>
                  <a:pt x="f6845" y="f8769"/>
                </a:cubicBezTo>
                <a:close/>
                <a:moveTo>
                  <a:pt x="f8880" y="f8881"/>
                </a:moveTo>
                <a:lnTo>
                  <a:pt x="f2015" y="f8882"/>
                </a:lnTo>
                <a:lnTo>
                  <a:pt x="f6397" y="f8883"/>
                </a:lnTo>
                <a:lnTo>
                  <a:pt x="f8884" y="f8885"/>
                </a:lnTo>
                <a:cubicBezTo>
                  <a:pt x="f7801" y="f8886"/>
                  <a:pt x="f8887" y="f8888"/>
                  <a:pt x="f3273" y="f8889"/>
                </a:cubicBezTo>
                <a:cubicBezTo>
                  <a:pt x="f8890" y="f8891"/>
                  <a:pt x="f8892" y="f8893"/>
                  <a:pt x="f8894" y="f8895"/>
                </a:cubicBezTo>
                <a:lnTo>
                  <a:pt x="f8894" y="f8896"/>
                </a:lnTo>
                <a:lnTo>
                  <a:pt x="f8897" y="f8896"/>
                </a:lnTo>
                <a:lnTo>
                  <a:pt x="f8897" y="f8898"/>
                </a:lnTo>
                <a:cubicBezTo>
                  <a:pt x="f8897" y="f8899"/>
                  <a:pt x="f8900" y="f8901"/>
                  <a:pt x="f8902" y="f8903"/>
                </a:cubicBezTo>
                <a:cubicBezTo>
                  <a:pt x="f8904" y="f8905"/>
                  <a:pt x="f6551" y="f8906"/>
                  <a:pt x="f5462" y="f8907"/>
                </a:cubicBezTo>
                <a:lnTo>
                  <a:pt x="f8908" y="f8909"/>
                </a:lnTo>
                <a:cubicBezTo>
                  <a:pt x="f8910" y="f8911"/>
                  <a:pt x="f8912" y="f8913"/>
                  <a:pt x="f8914" y="f8915"/>
                </a:cubicBezTo>
                <a:cubicBezTo>
                  <a:pt x="f8916" y="f8917"/>
                  <a:pt x="f8894" y="f8918"/>
                  <a:pt x="f8894" y="f8919"/>
                </a:cubicBezTo>
                <a:lnTo>
                  <a:pt x="f8920" y="f8921"/>
                </a:lnTo>
                <a:cubicBezTo>
                  <a:pt x="f8922" y="f8923"/>
                  <a:pt x="f8924" y="f8925"/>
                  <a:pt x="f3279" y="f8926"/>
                </a:cubicBezTo>
                <a:cubicBezTo>
                  <a:pt x="f8927" y="f8928"/>
                  <a:pt x="f8929" y="f8930"/>
                  <a:pt x="f8931" y="f8932"/>
                </a:cubicBezTo>
                <a:cubicBezTo>
                  <a:pt x="f8933" y="f8934"/>
                  <a:pt x="f8935" y="f8936"/>
                  <a:pt x="f8937" y="f8938"/>
                </a:cubicBezTo>
                <a:cubicBezTo>
                  <a:pt x="f8939" y="f8940"/>
                  <a:pt x="f8941" y="f8942"/>
                  <a:pt x="f8943" y="f8944"/>
                </a:cubicBezTo>
                <a:close/>
                <a:moveTo>
                  <a:pt x="f2611" y="f8945"/>
                </a:moveTo>
                <a:lnTo>
                  <a:pt x="f2611" y="f8946"/>
                </a:lnTo>
                <a:lnTo>
                  <a:pt x="f8947" y="f8946"/>
                </a:lnTo>
                <a:lnTo>
                  <a:pt x="f8947" y="f8948"/>
                </a:lnTo>
                <a:lnTo>
                  <a:pt x="f8949" y="f8948"/>
                </a:lnTo>
                <a:lnTo>
                  <a:pt x="f8949" y="f8946"/>
                </a:lnTo>
                <a:lnTo>
                  <a:pt x="f124" y="f8946"/>
                </a:lnTo>
                <a:lnTo>
                  <a:pt x="f124" y="f8950"/>
                </a:lnTo>
                <a:lnTo>
                  <a:pt x="f8949" y="f8950"/>
                </a:lnTo>
                <a:lnTo>
                  <a:pt x="f8949" y="f8951"/>
                </a:lnTo>
                <a:lnTo>
                  <a:pt x="f8947" y="f8951"/>
                </a:lnTo>
                <a:lnTo>
                  <a:pt x="f8947" y="f8950"/>
                </a:lnTo>
                <a:lnTo>
                  <a:pt x="f2611" y="f8950"/>
                </a:lnTo>
                <a:lnTo>
                  <a:pt x="f2611" y="f8952"/>
                </a:lnTo>
                <a:cubicBezTo>
                  <a:pt x="f2611" y="f8953"/>
                  <a:pt x="f8954" y="f8955"/>
                  <a:pt x="f5743" y="f8956"/>
                </a:cubicBezTo>
                <a:cubicBezTo>
                  <a:pt x="f6622" y="f8957"/>
                  <a:pt x="f8958" y="f8959"/>
                  <a:pt x="f8960" y="f8961"/>
                </a:cubicBezTo>
                <a:lnTo>
                  <a:pt x="f8962" y="f8963"/>
                </a:lnTo>
                <a:cubicBezTo>
                  <a:pt x="f5662" y="f8964"/>
                  <a:pt x="f1060" y="f8965"/>
                  <a:pt x="f8966" y="f8967"/>
                </a:cubicBezTo>
                <a:cubicBezTo>
                  <a:pt x="f8968" y="f8969"/>
                  <a:pt x="f753" y="f8970"/>
                  <a:pt x="f753" y="f8971"/>
                </a:cubicBezTo>
                <a:lnTo>
                  <a:pt x="f753" y="f8950"/>
                </a:lnTo>
                <a:lnTo>
                  <a:pt x="f8972" y="f8950"/>
                </a:lnTo>
                <a:lnTo>
                  <a:pt x="f8972" y="f8946"/>
                </a:lnTo>
                <a:lnTo>
                  <a:pt x="f753" y="f8946"/>
                </a:lnTo>
                <a:lnTo>
                  <a:pt x="f753" y="f8945"/>
                </a:lnTo>
                <a:close/>
                <a:moveTo>
                  <a:pt x="f2783" y="f8973"/>
                </a:moveTo>
                <a:lnTo>
                  <a:pt x="f2783" y="f8974"/>
                </a:lnTo>
                <a:lnTo>
                  <a:pt x="f8975" y="f8974"/>
                </a:lnTo>
                <a:lnTo>
                  <a:pt x="f8975" y="f8976"/>
                </a:lnTo>
                <a:lnTo>
                  <a:pt x="f8977" y="f8976"/>
                </a:lnTo>
                <a:lnTo>
                  <a:pt x="f8977" y="f8974"/>
                </a:lnTo>
                <a:lnTo>
                  <a:pt x="f276" y="f8974"/>
                </a:lnTo>
                <a:lnTo>
                  <a:pt x="f276" y="f8978"/>
                </a:lnTo>
                <a:lnTo>
                  <a:pt x="f8977" y="f8978"/>
                </a:lnTo>
                <a:lnTo>
                  <a:pt x="f8977" y="f8979"/>
                </a:lnTo>
                <a:lnTo>
                  <a:pt x="f8975" y="f8979"/>
                </a:lnTo>
                <a:lnTo>
                  <a:pt x="f8975" y="f8978"/>
                </a:lnTo>
                <a:lnTo>
                  <a:pt x="f2783" y="f8978"/>
                </a:lnTo>
                <a:lnTo>
                  <a:pt x="f2783" y="f8980"/>
                </a:lnTo>
                <a:cubicBezTo>
                  <a:pt x="f2783" y="f8981"/>
                  <a:pt x="f8982" y="f8983"/>
                  <a:pt x="f6029" y="f8984"/>
                </a:cubicBezTo>
                <a:cubicBezTo>
                  <a:pt x="f6684" y="f8985"/>
                  <a:pt x="f8986" y="f8987"/>
                  <a:pt x="f8988" y="f8989"/>
                </a:cubicBezTo>
                <a:lnTo>
                  <a:pt x="f8990" y="f8991"/>
                </a:lnTo>
                <a:cubicBezTo>
                  <a:pt x="f5870" y="f8992"/>
                  <a:pt x="f1422" y="f8993"/>
                  <a:pt x="f8994" y="f8995"/>
                </a:cubicBezTo>
                <a:cubicBezTo>
                  <a:pt x="f8996" y="f8997"/>
                  <a:pt x="f876" y="f8998"/>
                  <a:pt x="f876" y="f8999"/>
                </a:cubicBezTo>
                <a:lnTo>
                  <a:pt x="f876" y="f8978"/>
                </a:lnTo>
                <a:lnTo>
                  <a:pt x="f9000" y="f8978"/>
                </a:lnTo>
                <a:lnTo>
                  <a:pt x="f9000" y="f8974"/>
                </a:lnTo>
                <a:lnTo>
                  <a:pt x="f876" y="f8974"/>
                </a:lnTo>
                <a:lnTo>
                  <a:pt x="f876" y="f8973"/>
                </a:lnTo>
                <a:close/>
                <a:moveTo>
                  <a:pt x="f2895" y="f9001"/>
                </a:moveTo>
                <a:lnTo>
                  <a:pt x="f2895" y="f9002"/>
                </a:lnTo>
                <a:lnTo>
                  <a:pt x="f9003" y="f9002"/>
                </a:lnTo>
                <a:lnTo>
                  <a:pt x="f9003" y="f9004"/>
                </a:lnTo>
                <a:lnTo>
                  <a:pt x="f9005" y="f9004"/>
                </a:lnTo>
                <a:lnTo>
                  <a:pt x="f9005" y="f9002"/>
                </a:lnTo>
                <a:lnTo>
                  <a:pt x="f411" y="f9002"/>
                </a:lnTo>
                <a:lnTo>
                  <a:pt x="f411" y="f9006"/>
                </a:lnTo>
                <a:lnTo>
                  <a:pt x="f9005" y="f9006"/>
                </a:lnTo>
                <a:lnTo>
                  <a:pt x="f9005" y="f9007"/>
                </a:lnTo>
                <a:lnTo>
                  <a:pt x="f9003" y="f9007"/>
                </a:lnTo>
                <a:lnTo>
                  <a:pt x="f9003" y="f9006"/>
                </a:lnTo>
                <a:lnTo>
                  <a:pt x="f2895" y="f9006"/>
                </a:lnTo>
                <a:lnTo>
                  <a:pt x="f2895" y="f9008"/>
                </a:lnTo>
                <a:cubicBezTo>
                  <a:pt x="f2895" y="f9009"/>
                  <a:pt x="f9010" y="f9011"/>
                  <a:pt x="f6183" y="f9012"/>
                </a:cubicBezTo>
                <a:cubicBezTo>
                  <a:pt x="f6768" y="f9013"/>
                  <a:pt x="f9014" y="f9015"/>
                  <a:pt x="f9016" y="f9017"/>
                </a:cubicBezTo>
                <a:lnTo>
                  <a:pt x="f9018" y="f9019"/>
                </a:lnTo>
                <a:cubicBezTo>
                  <a:pt x="f6086" y="f9020"/>
                  <a:pt x="f1571" y="f9021"/>
                  <a:pt x="f9022" y="f9023"/>
                </a:cubicBezTo>
                <a:cubicBezTo>
                  <a:pt x="f9024" y="f9025"/>
                  <a:pt x="f976" y="f9026"/>
                  <a:pt x="f976" y="f9027"/>
                </a:cubicBezTo>
                <a:lnTo>
                  <a:pt x="f976" y="f9006"/>
                </a:lnTo>
                <a:lnTo>
                  <a:pt x="f9028" y="f9006"/>
                </a:lnTo>
                <a:lnTo>
                  <a:pt x="f9028" y="f9002"/>
                </a:lnTo>
                <a:lnTo>
                  <a:pt x="f976" y="f9002"/>
                </a:lnTo>
                <a:lnTo>
                  <a:pt x="f976" y="f9001"/>
                </a:lnTo>
                <a:close/>
                <a:moveTo>
                  <a:pt x="f2861" y="f9001"/>
                </a:moveTo>
                <a:lnTo>
                  <a:pt x="f2861" y="f9029"/>
                </a:lnTo>
                <a:lnTo>
                  <a:pt x="f9030" y="f9029"/>
                </a:lnTo>
                <a:lnTo>
                  <a:pt x="f9030" y="f9031"/>
                </a:lnTo>
                <a:lnTo>
                  <a:pt x="f9032" y="f9031"/>
                </a:lnTo>
                <a:lnTo>
                  <a:pt x="f9032" y="f9029"/>
                </a:lnTo>
                <a:lnTo>
                  <a:pt x="f348" y="f9029"/>
                </a:lnTo>
                <a:lnTo>
                  <a:pt x="f348" y="f9033"/>
                </a:lnTo>
                <a:lnTo>
                  <a:pt x="f9032" y="f9033"/>
                </a:lnTo>
                <a:lnTo>
                  <a:pt x="f9032" y="f9007"/>
                </a:lnTo>
                <a:lnTo>
                  <a:pt x="f9030" y="f9007"/>
                </a:lnTo>
                <a:lnTo>
                  <a:pt x="f9030" y="f9033"/>
                </a:lnTo>
                <a:lnTo>
                  <a:pt x="f2861" y="f9033"/>
                </a:lnTo>
                <a:lnTo>
                  <a:pt x="f2861" y="f9034"/>
                </a:lnTo>
                <a:cubicBezTo>
                  <a:pt x="f2861" y="f9009"/>
                  <a:pt x="f9035" y="f9036"/>
                  <a:pt x="f6260" y="f9037"/>
                </a:cubicBezTo>
                <a:cubicBezTo>
                  <a:pt x="f6728" y="f9013"/>
                  <a:pt x="f9038" y="f9039"/>
                  <a:pt x="f9040" y="f9041"/>
                </a:cubicBezTo>
                <a:lnTo>
                  <a:pt x="f9042" y="f9043"/>
                </a:lnTo>
                <a:cubicBezTo>
                  <a:pt x="f6116" y="f9044"/>
                  <a:pt x="f1500" y="f9045"/>
                  <a:pt x="f9046" y="f9023"/>
                </a:cubicBezTo>
                <a:cubicBezTo>
                  <a:pt x="f9047" y="f9025"/>
                  <a:pt x="f953" y="f9026"/>
                  <a:pt x="f953" y="f9048"/>
                </a:cubicBezTo>
                <a:lnTo>
                  <a:pt x="f953" y="f9033"/>
                </a:lnTo>
                <a:lnTo>
                  <a:pt x="f9049" y="f9033"/>
                </a:lnTo>
                <a:lnTo>
                  <a:pt x="f9049" y="f9029"/>
                </a:lnTo>
                <a:lnTo>
                  <a:pt x="f953" y="f9029"/>
                </a:lnTo>
                <a:lnTo>
                  <a:pt x="f953" y="f9001"/>
                </a:lnTo>
                <a:close/>
                <a:moveTo>
                  <a:pt x="f9050" y="f9051"/>
                </a:moveTo>
                <a:lnTo>
                  <a:pt x="f9052" y="f9053"/>
                </a:lnTo>
                <a:lnTo>
                  <a:pt x="f6827" y="f9054"/>
                </a:lnTo>
                <a:lnTo>
                  <a:pt x="f9055" y="f9056"/>
                </a:lnTo>
                <a:cubicBezTo>
                  <a:pt x="f8213" y="f9057"/>
                  <a:pt x="f9058" y="f9059"/>
                  <a:pt x="f3670" y="f9060"/>
                </a:cubicBezTo>
                <a:cubicBezTo>
                  <a:pt x="f9061" y="f9062"/>
                  <a:pt x="f9063" y="f9064"/>
                  <a:pt x="f9065" y="f9066"/>
                </a:cubicBezTo>
                <a:lnTo>
                  <a:pt x="f9065" y="f9067"/>
                </a:lnTo>
                <a:lnTo>
                  <a:pt x="f9068" y="f9067"/>
                </a:lnTo>
                <a:lnTo>
                  <a:pt x="f9068" y="f9069"/>
                </a:lnTo>
                <a:cubicBezTo>
                  <a:pt x="f9068" y="f9070"/>
                  <a:pt x="f9071" y="f9072"/>
                  <a:pt x="f9073" y="f9074"/>
                </a:cubicBezTo>
                <a:cubicBezTo>
                  <a:pt x="f9075" y="f9076"/>
                  <a:pt x="f6860" y="f9077"/>
                  <a:pt x="f5617" y="f9078"/>
                </a:cubicBezTo>
                <a:lnTo>
                  <a:pt x="f9079" y="f9080"/>
                </a:lnTo>
                <a:cubicBezTo>
                  <a:pt x="f9081" y="f9082"/>
                  <a:pt x="f9083" y="f9084"/>
                  <a:pt x="f9085" y="f9086"/>
                </a:cubicBezTo>
                <a:cubicBezTo>
                  <a:pt x="f9087" y="f9088"/>
                  <a:pt x="f9065" y="f9089"/>
                  <a:pt x="f9065" y="f9090"/>
                </a:cubicBezTo>
                <a:lnTo>
                  <a:pt x="f9091" y="f9092"/>
                </a:lnTo>
                <a:cubicBezTo>
                  <a:pt x="f9093" y="f9094"/>
                  <a:pt x="f9095" y="f9096"/>
                  <a:pt x="f3676" y="f9097"/>
                </a:cubicBezTo>
                <a:cubicBezTo>
                  <a:pt x="f9098" y="f9099"/>
                  <a:pt x="f9100" y="f9101"/>
                  <a:pt x="f9102" y="f9103"/>
                </a:cubicBezTo>
                <a:cubicBezTo>
                  <a:pt x="f9104" y="f9105"/>
                  <a:pt x="f9106" y="f9107"/>
                  <a:pt x="f9108" y="f9109"/>
                </a:cubicBezTo>
                <a:cubicBezTo>
                  <a:pt x="f9110" y="f9111"/>
                  <a:pt x="f9112" y="f9113"/>
                  <a:pt x="f9114" y="f9115"/>
                </a:cubicBezTo>
                <a:close/>
                <a:moveTo>
                  <a:pt x="f9116" y="f9117"/>
                </a:moveTo>
                <a:lnTo>
                  <a:pt x="f9116" y="f9118"/>
                </a:lnTo>
                <a:lnTo>
                  <a:pt x="f9119" y="f9118"/>
                </a:lnTo>
                <a:lnTo>
                  <a:pt x="f9119" y="f9120"/>
                </a:lnTo>
                <a:lnTo>
                  <a:pt x="f2015" y="f9120"/>
                </a:lnTo>
                <a:lnTo>
                  <a:pt x="f2015" y="f9121"/>
                </a:lnTo>
                <a:lnTo>
                  <a:pt x="f9122" y="f9121"/>
                </a:lnTo>
                <a:lnTo>
                  <a:pt x="f9122" y="f9120"/>
                </a:lnTo>
                <a:lnTo>
                  <a:pt x="f9123" y="f9120"/>
                </a:lnTo>
                <a:lnTo>
                  <a:pt x="f9123" y="f9117"/>
                </a:lnTo>
                <a:close/>
                <a:moveTo>
                  <a:pt x="f6412" y="f9124"/>
                </a:moveTo>
                <a:lnTo>
                  <a:pt x="f4008" y="f9125"/>
                </a:lnTo>
                <a:lnTo>
                  <a:pt x="f6415" y="f9126"/>
                </a:lnTo>
                <a:lnTo>
                  <a:pt x="f1291" y="f9127"/>
                </a:lnTo>
                <a:lnTo>
                  <a:pt x="f6418" y="f9128"/>
                </a:lnTo>
                <a:lnTo>
                  <a:pt x="f6420" y="f9129"/>
                </a:lnTo>
                <a:lnTo>
                  <a:pt x="f6422" y="f9130"/>
                </a:lnTo>
                <a:lnTo>
                  <a:pt x="f3116" y="f9131"/>
                </a:lnTo>
                <a:lnTo>
                  <a:pt x="f6425" y="f9132"/>
                </a:lnTo>
                <a:lnTo>
                  <a:pt x="f6427" y="f9133"/>
                </a:lnTo>
                <a:lnTo>
                  <a:pt x="f6429" y="f9134"/>
                </a:lnTo>
                <a:lnTo>
                  <a:pt x="f1282" y="f9135"/>
                </a:lnTo>
                <a:lnTo>
                  <a:pt x="f6432" y="f9136"/>
                </a:lnTo>
                <a:lnTo>
                  <a:pt x="f6434" y="f9137"/>
                </a:lnTo>
                <a:lnTo>
                  <a:pt x="f6436" y="f9138"/>
                </a:lnTo>
                <a:close/>
                <a:moveTo>
                  <a:pt x="f6438" y="f9139"/>
                </a:moveTo>
                <a:lnTo>
                  <a:pt x="f4030" y="f9125"/>
                </a:lnTo>
                <a:lnTo>
                  <a:pt x="f6439" y="f9126"/>
                </a:lnTo>
                <a:lnTo>
                  <a:pt x="f1327" y="f9127"/>
                </a:lnTo>
                <a:lnTo>
                  <a:pt x="f6440" y="f9128"/>
                </a:lnTo>
                <a:lnTo>
                  <a:pt x="f6442" y="f9140"/>
                </a:lnTo>
                <a:lnTo>
                  <a:pt x="f6443" y="f9130"/>
                </a:lnTo>
                <a:lnTo>
                  <a:pt x="f3121" y="f9131"/>
                </a:lnTo>
                <a:lnTo>
                  <a:pt x="f6445" y="f9132"/>
                </a:lnTo>
                <a:lnTo>
                  <a:pt x="f6446" y="f9133"/>
                </a:lnTo>
                <a:lnTo>
                  <a:pt x="f6448" y="f9134"/>
                </a:lnTo>
                <a:lnTo>
                  <a:pt x="f1318" y="f9135"/>
                </a:lnTo>
                <a:lnTo>
                  <a:pt x="f6449" y="f9136"/>
                </a:lnTo>
                <a:lnTo>
                  <a:pt x="f6450" y="f9141"/>
                </a:lnTo>
                <a:lnTo>
                  <a:pt x="f6451" y="f9138"/>
                </a:lnTo>
                <a:close/>
                <a:moveTo>
                  <a:pt x="f6452" y="f9139"/>
                </a:moveTo>
                <a:lnTo>
                  <a:pt x="f3978" y="f9142"/>
                </a:lnTo>
                <a:lnTo>
                  <a:pt x="f6455" y="f9143"/>
                </a:lnTo>
                <a:lnTo>
                  <a:pt x="f1228" y="f9144"/>
                </a:lnTo>
                <a:lnTo>
                  <a:pt x="f6458" y="f9145"/>
                </a:lnTo>
                <a:lnTo>
                  <a:pt x="f6460" y="f9140"/>
                </a:lnTo>
                <a:lnTo>
                  <a:pt x="f6462" y="f9146"/>
                </a:lnTo>
                <a:lnTo>
                  <a:pt x="f3111" y="f9147"/>
                </a:lnTo>
                <a:lnTo>
                  <a:pt x="f6464" y="f9148"/>
                </a:lnTo>
                <a:lnTo>
                  <a:pt x="f6465" y="f9149"/>
                </a:lnTo>
                <a:lnTo>
                  <a:pt x="f6467" y="f9150"/>
                </a:lnTo>
                <a:lnTo>
                  <a:pt x="f1210" y="f9151"/>
                </a:lnTo>
                <a:lnTo>
                  <a:pt x="f6470" y="f9152"/>
                </a:lnTo>
                <a:lnTo>
                  <a:pt x="f6472" y="f9153"/>
                </a:lnTo>
                <a:lnTo>
                  <a:pt x="f6474" y="f9154"/>
                </a:lnTo>
                <a:close/>
                <a:moveTo>
                  <a:pt x="f7774" y="f9155"/>
                </a:moveTo>
                <a:cubicBezTo>
                  <a:pt x="f9156" y="f9155"/>
                  <a:pt x="f9157" y="f9158"/>
                  <a:pt x="f9159" y="f9160"/>
                </a:cubicBezTo>
                <a:cubicBezTo>
                  <a:pt x="f9161" y="f9162"/>
                  <a:pt x="f124" y="f9163"/>
                  <a:pt x="f124" y="f9164"/>
                </a:cubicBezTo>
                <a:cubicBezTo>
                  <a:pt x="f124" y="f9165"/>
                  <a:pt x="f9166" y="f9167"/>
                  <a:pt x="f9168" y="f9169"/>
                </a:cubicBezTo>
                <a:cubicBezTo>
                  <a:pt x="f9170" y="f9171"/>
                  <a:pt x="f3323" y="f9172"/>
                  <a:pt x="f9173" y="f9174"/>
                </a:cubicBezTo>
                <a:lnTo>
                  <a:pt x="f9175" y="f9176"/>
                </a:lnTo>
                <a:cubicBezTo>
                  <a:pt x="f9177" y="f9178"/>
                  <a:pt x="f9179" y="f9180"/>
                  <a:pt x="f9181" y="f9182"/>
                </a:cubicBezTo>
                <a:cubicBezTo>
                  <a:pt x="f9183" y="f9184"/>
                  <a:pt x="f9185" y="f9186"/>
                  <a:pt x="f9187" y="f9188"/>
                </a:cubicBezTo>
                <a:cubicBezTo>
                  <a:pt x="f9189" y="f9190"/>
                  <a:pt x="f5663" y="f9191"/>
                  <a:pt x="f5761" y="f9192"/>
                </a:cubicBezTo>
                <a:cubicBezTo>
                  <a:pt x="f9193" y="f9194"/>
                  <a:pt x="f9195" y="f9196"/>
                  <a:pt x="f9195" y="f9197"/>
                </a:cubicBezTo>
                <a:lnTo>
                  <a:pt x="f9195" y="f9198"/>
                </a:lnTo>
                <a:lnTo>
                  <a:pt x="f9199" y="f9198"/>
                </a:lnTo>
                <a:lnTo>
                  <a:pt x="f9199" y="f9200"/>
                </a:lnTo>
                <a:lnTo>
                  <a:pt x="f9201" y="f9200"/>
                </a:lnTo>
                <a:cubicBezTo>
                  <a:pt x="f9202" y="f9203"/>
                  <a:pt x="f7777" y="f9204"/>
                  <a:pt x="f7777" y="f9205"/>
                </a:cubicBezTo>
                <a:cubicBezTo>
                  <a:pt x="f7777" y="f9206"/>
                  <a:pt x="f7777" y="f9207"/>
                  <a:pt x="f7777" y="f9208"/>
                </a:cubicBezTo>
                <a:cubicBezTo>
                  <a:pt x="f7777" y="f9209"/>
                  <a:pt x="f755" y="f9210"/>
                  <a:pt x="f3903" y="f9211"/>
                </a:cubicBezTo>
                <a:cubicBezTo>
                  <a:pt x="f9212" y="f9213"/>
                  <a:pt x="f2592" y="f9214"/>
                  <a:pt x="f6621" y="f9215"/>
                </a:cubicBezTo>
                <a:lnTo>
                  <a:pt x="f9216" y="f9217"/>
                </a:lnTo>
                <a:cubicBezTo>
                  <a:pt x="f9218" y="f9219"/>
                  <a:pt x="f9220" y="f9221"/>
                  <a:pt x="f9222" y="f9223"/>
                </a:cubicBezTo>
                <a:cubicBezTo>
                  <a:pt x="f9224" y="f9225"/>
                  <a:pt x="f8949" y="f9226"/>
                  <a:pt x="f8949" y="f9227"/>
                </a:cubicBezTo>
                <a:cubicBezTo>
                  <a:pt x="f8949" y="f9228"/>
                  <a:pt x="f9229" y="f9230"/>
                  <a:pt x="f5681" y="f9231"/>
                </a:cubicBezTo>
                <a:cubicBezTo>
                  <a:pt x="f9232" y="f9233"/>
                  <a:pt x="f9234" y="f9235"/>
                  <a:pt x="f5679" y="f9236"/>
                </a:cubicBezTo>
                <a:cubicBezTo>
                  <a:pt x="f9237" y="f9238"/>
                  <a:pt x="f9239" y="f9240"/>
                  <a:pt x="f9241" y="f9242"/>
                </a:cubicBezTo>
                <a:cubicBezTo>
                  <a:pt x="f9243" y="f9244"/>
                  <a:pt x="f9245" y="f9246"/>
                  <a:pt x="f5089" y="f9246"/>
                </a:cubicBezTo>
                <a:cubicBezTo>
                  <a:pt x="f9247" y="f9246"/>
                  <a:pt x="f9248" y="f9249"/>
                  <a:pt x="f726" y="f9250"/>
                </a:cubicBezTo>
                <a:cubicBezTo>
                  <a:pt x="f9251" y="f9252"/>
                  <a:pt x="f9253" y="f9254"/>
                  <a:pt x="f9255" y="f9256"/>
                </a:cubicBezTo>
                <a:lnTo>
                  <a:pt x="f9255" y="f9257"/>
                </a:lnTo>
                <a:cubicBezTo>
                  <a:pt x="f5790" y="f9258"/>
                  <a:pt x="f9259" y="f9260"/>
                  <a:pt x="f9261" y="f9262"/>
                </a:cubicBezTo>
                <a:cubicBezTo>
                  <a:pt x="f9263" y="f9264"/>
                  <a:pt x="f138" y="f9155"/>
                  <a:pt x="f7774" y="f9155"/>
                </a:cubicBezTo>
                <a:close/>
                <a:moveTo>
                  <a:pt x="f3122" y="f9265"/>
                </a:moveTo>
                <a:lnTo>
                  <a:pt x="f3122" y="f9266"/>
                </a:lnTo>
                <a:lnTo>
                  <a:pt x="f11" y="f9266"/>
                </a:lnTo>
                <a:lnTo>
                  <a:pt x="f11" y="f9267"/>
                </a:lnTo>
                <a:lnTo>
                  <a:pt x="f3122" y="f9267"/>
                </a:lnTo>
                <a:cubicBezTo>
                  <a:pt x="f8200" y="f9268"/>
                  <a:pt x="f9269" y="f9270"/>
                  <a:pt x="f9271" y="f9272"/>
                </a:cubicBezTo>
                <a:cubicBezTo>
                  <a:pt x="f8367" y="f9273"/>
                  <a:pt x="f9274" y="f9275"/>
                  <a:pt x="f180" y="f9276"/>
                </a:cubicBezTo>
                <a:lnTo>
                  <a:pt x="f1693" y="f9277"/>
                </a:lnTo>
                <a:cubicBezTo>
                  <a:pt x="f5111" y="f9278"/>
                  <a:pt x="f598" y="f9279"/>
                  <a:pt x="f1697" y="f9280"/>
                </a:cubicBezTo>
                <a:cubicBezTo>
                  <a:pt x="f9281" y="f9282"/>
                  <a:pt x="f9283" y="f9284"/>
                  <a:pt x="f9285" y="f9286"/>
                </a:cubicBezTo>
                <a:lnTo>
                  <a:pt x="f9287" y="f9286"/>
                </a:lnTo>
                <a:cubicBezTo>
                  <a:pt x="f9287" y="f9288"/>
                  <a:pt x="f9289" y="f9290"/>
                  <a:pt x="f4193" y="f9291"/>
                </a:cubicBezTo>
                <a:cubicBezTo>
                  <a:pt x="f9292" y="f9293"/>
                  <a:pt x="f9294" y="f9295"/>
                  <a:pt x="f9296" y="f9297"/>
                </a:cubicBezTo>
                <a:cubicBezTo>
                  <a:pt x="f7" y="f9298"/>
                  <a:pt x="f9299" y="f9300"/>
                  <a:pt x="f9301" y="f9302"/>
                </a:cubicBezTo>
                <a:cubicBezTo>
                  <a:pt x="f9303" y="f9304"/>
                  <a:pt x="f9305" y="f9306"/>
                  <a:pt x="f636" y="f9307"/>
                </a:cubicBezTo>
                <a:cubicBezTo>
                  <a:pt x="f9308" y="f9309"/>
                  <a:pt x="f9310" y="f9311"/>
                  <a:pt x="f9312" y="f9313"/>
                </a:cubicBezTo>
                <a:cubicBezTo>
                  <a:pt x="f9314" y="f9315"/>
                  <a:pt x="f9316" y="f9317"/>
                  <a:pt x="f9318" y="f9317"/>
                </a:cubicBezTo>
                <a:lnTo>
                  <a:pt x="f6578" y="f9317"/>
                </a:lnTo>
                <a:lnTo>
                  <a:pt x="f4181" y="f9319"/>
                </a:lnTo>
                <a:lnTo>
                  <a:pt x="f5177" y="f9319"/>
                </a:lnTo>
                <a:cubicBezTo>
                  <a:pt x="f9320" y="f9319"/>
                  <a:pt x="f9321" y="f9322"/>
                  <a:pt x="f7433" y="f9323"/>
                </a:cubicBezTo>
                <a:cubicBezTo>
                  <a:pt x="f9324" y="f9325"/>
                  <a:pt x="f9326" y="f9327"/>
                  <a:pt x="f9328" y="f9329"/>
                </a:cubicBezTo>
                <a:cubicBezTo>
                  <a:pt x="f9330" y="f9331"/>
                  <a:pt x="f9332" y="f9333"/>
                  <a:pt x="f9334" y="f9335"/>
                </a:cubicBezTo>
                <a:cubicBezTo>
                  <a:pt x="f9336" y="f9337"/>
                  <a:pt x="f9338" y="f9339"/>
                  <a:pt x="f9338" y="f9340"/>
                </a:cubicBezTo>
                <a:lnTo>
                  <a:pt x="f9338" y="f9341"/>
                </a:lnTo>
                <a:lnTo>
                  <a:pt x="f9342" y="f9341"/>
                </a:lnTo>
                <a:lnTo>
                  <a:pt x="f9342" y="f9265"/>
                </a:lnTo>
                <a:close/>
                <a:moveTo>
                  <a:pt x="f7940" y="f9343"/>
                </a:moveTo>
                <a:cubicBezTo>
                  <a:pt x="f9344" y="f9343"/>
                  <a:pt x="f9345" y="f9346"/>
                  <a:pt x="f9347" y="f9348"/>
                </a:cubicBezTo>
                <a:cubicBezTo>
                  <a:pt x="f9349" y="f9350"/>
                  <a:pt x="f276" y="f9351"/>
                  <a:pt x="f276" y="f9352"/>
                </a:cubicBezTo>
                <a:cubicBezTo>
                  <a:pt x="f276" y="f9353"/>
                  <a:pt x="f9354" y="f9355"/>
                  <a:pt x="f9356" y="f9357"/>
                </a:cubicBezTo>
                <a:cubicBezTo>
                  <a:pt x="f9358" y="f9359"/>
                  <a:pt x="f3500" y="f9360"/>
                  <a:pt x="f9361" y="f9362"/>
                </a:cubicBezTo>
                <a:lnTo>
                  <a:pt x="f9363" y="f9364"/>
                </a:lnTo>
                <a:cubicBezTo>
                  <a:pt x="f9365" y="f9366"/>
                  <a:pt x="f9367" y="f9368"/>
                  <a:pt x="f9369" y="f9370"/>
                </a:cubicBezTo>
                <a:cubicBezTo>
                  <a:pt x="f9371" y="f9372"/>
                  <a:pt x="f9373" y="f9374"/>
                  <a:pt x="f9375" y="f9376"/>
                </a:cubicBezTo>
                <a:cubicBezTo>
                  <a:pt x="f9377" y="f9378"/>
                  <a:pt x="f5871" y="f9379"/>
                  <a:pt x="f6047" y="f9380"/>
                </a:cubicBezTo>
                <a:cubicBezTo>
                  <a:pt x="f9381" y="f9382"/>
                  <a:pt x="f9383" y="f9384"/>
                  <a:pt x="f9383" y="f9385"/>
                </a:cubicBezTo>
                <a:lnTo>
                  <a:pt x="f9383" y="f9386"/>
                </a:lnTo>
                <a:lnTo>
                  <a:pt x="f9387" y="f9386"/>
                </a:lnTo>
                <a:lnTo>
                  <a:pt x="f9387" y="f9388"/>
                </a:lnTo>
                <a:lnTo>
                  <a:pt x="f9389" y="f9388"/>
                </a:lnTo>
                <a:cubicBezTo>
                  <a:pt x="f9390" y="f9391"/>
                  <a:pt x="f7943" y="f9392"/>
                  <a:pt x="f7943" y="f9393"/>
                </a:cubicBezTo>
                <a:cubicBezTo>
                  <a:pt x="f7943" y="f9394"/>
                  <a:pt x="f7943" y="f9395"/>
                  <a:pt x="f7943" y="f9396"/>
                </a:cubicBezTo>
                <a:cubicBezTo>
                  <a:pt x="f7943" y="f9397"/>
                  <a:pt x="f878" y="f9398"/>
                  <a:pt x="f4149" y="f9399"/>
                </a:cubicBezTo>
                <a:cubicBezTo>
                  <a:pt x="f9400" y="f9401"/>
                  <a:pt x="f2764" y="f9402"/>
                  <a:pt x="f6683" y="f9403"/>
                </a:cubicBezTo>
                <a:lnTo>
                  <a:pt x="f9404" y="f9405"/>
                </a:lnTo>
                <a:cubicBezTo>
                  <a:pt x="f9406" y="f9407"/>
                  <a:pt x="f9408" y="f9409"/>
                  <a:pt x="f9410" y="f9411"/>
                </a:cubicBezTo>
                <a:cubicBezTo>
                  <a:pt x="f9412" y="f9413"/>
                  <a:pt x="f8977" y="f9414"/>
                  <a:pt x="f8977" y="f9415"/>
                </a:cubicBezTo>
                <a:cubicBezTo>
                  <a:pt x="f8977" y="f9416"/>
                  <a:pt x="f9417" y="f9418"/>
                  <a:pt x="f5889" y="f9419"/>
                </a:cubicBezTo>
                <a:cubicBezTo>
                  <a:pt x="f9420" y="f9421"/>
                  <a:pt x="f9422" y="f9423"/>
                  <a:pt x="f5887" y="f9424"/>
                </a:cubicBezTo>
                <a:cubicBezTo>
                  <a:pt x="f9425" y="f9426"/>
                  <a:pt x="f9427" y="f9428"/>
                  <a:pt x="f9429" y="f9430"/>
                </a:cubicBezTo>
                <a:cubicBezTo>
                  <a:pt x="f9431" y="f9432"/>
                  <a:pt x="f9433" y="f9434"/>
                  <a:pt x="f5436" y="f9434"/>
                </a:cubicBezTo>
                <a:cubicBezTo>
                  <a:pt x="f9435" y="f9434"/>
                  <a:pt x="f9436" y="f9437"/>
                  <a:pt x="f849" y="f9438"/>
                </a:cubicBezTo>
                <a:cubicBezTo>
                  <a:pt x="f9439" y="f9440"/>
                  <a:pt x="f9441" y="f9442"/>
                  <a:pt x="f9443" y="f9444"/>
                </a:cubicBezTo>
                <a:lnTo>
                  <a:pt x="f9443" y="f9445"/>
                </a:lnTo>
                <a:cubicBezTo>
                  <a:pt x="f6076" y="f9446"/>
                  <a:pt x="f9447" y="f9448"/>
                  <a:pt x="f9449" y="f9450"/>
                </a:cubicBezTo>
                <a:cubicBezTo>
                  <a:pt x="f9451" y="f9452"/>
                  <a:pt x="f290" y="f9343"/>
                  <a:pt x="f7940" y="f9343"/>
                </a:cubicBezTo>
                <a:close/>
                <a:moveTo>
                  <a:pt x="f8034" y="f9453"/>
                </a:moveTo>
                <a:cubicBezTo>
                  <a:pt x="f9454" y="f9453"/>
                  <a:pt x="f9455" y="f9456"/>
                  <a:pt x="f9457" y="f9458"/>
                </a:cubicBezTo>
                <a:cubicBezTo>
                  <a:pt x="f9459" y="f9460"/>
                  <a:pt x="f411" y="f9461"/>
                  <a:pt x="f411" y="f9462"/>
                </a:cubicBezTo>
                <a:cubicBezTo>
                  <a:pt x="f411" y="f9463"/>
                  <a:pt x="f9464" y="f9465"/>
                  <a:pt x="f9466" y="f9467"/>
                </a:cubicBezTo>
                <a:cubicBezTo>
                  <a:pt x="f9468" y="f9469"/>
                  <a:pt x="f3601" y="f9470"/>
                  <a:pt x="f9471" y="f9472"/>
                </a:cubicBezTo>
                <a:lnTo>
                  <a:pt x="f9473" y="f9474"/>
                </a:lnTo>
                <a:cubicBezTo>
                  <a:pt x="f9475" y="f9476"/>
                  <a:pt x="f9477" y="f9478"/>
                  <a:pt x="f9479" y="f9480"/>
                </a:cubicBezTo>
                <a:cubicBezTo>
                  <a:pt x="f9481" y="f9482"/>
                  <a:pt x="f9483" y="f9484"/>
                  <a:pt x="f9485" y="f9486"/>
                </a:cubicBezTo>
                <a:cubicBezTo>
                  <a:pt x="f9487" y="f9488"/>
                  <a:pt x="f6087" y="f9489"/>
                  <a:pt x="f6201" y="f9490"/>
                </a:cubicBezTo>
                <a:cubicBezTo>
                  <a:pt x="f9491" y="f9492"/>
                  <a:pt x="f9493" y="f9494"/>
                  <a:pt x="f9493" y="f9495"/>
                </a:cubicBezTo>
                <a:lnTo>
                  <a:pt x="f9493" y="f9496"/>
                </a:lnTo>
                <a:lnTo>
                  <a:pt x="f9497" y="f9496"/>
                </a:lnTo>
                <a:lnTo>
                  <a:pt x="f9497" y="f9498"/>
                </a:lnTo>
                <a:lnTo>
                  <a:pt x="f9499" y="f9498"/>
                </a:lnTo>
                <a:cubicBezTo>
                  <a:pt x="f9500" y="f9501"/>
                  <a:pt x="f8037" y="f9502"/>
                  <a:pt x="f8037" y="f9503"/>
                </a:cubicBezTo>
                <a:cubicBezTo>
                  <a:pt x="f8037" y="f9504"/>
                  <a:pt x="f8037" y="f9505"/>
                  <a:pt x="f8037" y="f9506"/>
                </a:cubicBezTo>
                <a:cubicBezTo>
                  <a:pt x="f8037" y="f9507"/>
                  <a:pt x="f977" y="f9508"/>
                  <a:pt x="f4304" y="f9509"/>
                </a:cubicBezTo>
                <a:cubicBezTo>
                  <a:pt x="f9510" y="f9511"/>
                  <a:pt x="f2889" y="f9512"/>
                  <a:pt x="f6767" y="f9513"/>
                </a:cubicBezTo>
                <a:lnTo>
                  <a:pt x="f9514" y="f9515"/>
                </a:lnTo>
                <a:cubicBezTo>
                  <a:pt x="f9516" y="f9517"/>
                  <a:pt x="f9518" y="f9519"/>
                  <a:pt x="f9520" y="f9521"/>
                </a:cubicBezTo>
                <a:cubicBezTo>
                  <a:pt x="f9522" y="f9523"/>
                  <a:pt x="f9005" y="f9524"/>
                  <a:pt x="f9005" y="f9525"/>
                </a:cubicBezTo>
                <a:cubicBezTo>
                  <a:pt x="f9005" y="f9526"/>
                  <a:pt x="f9527" y="f9528"/>
                  <a:pt x="f6105" y="f9529"/>
                </a:cubicBezTo>
                <a:cubicBezTo>
                  <a:pt x="f9530" y="f9531"/>
                  <a:pt x="f9532" y="f9533"/>
                  <a:pt x="f6103" y="f9534"/>
                </a:cubicBezTo>
                <a:cubicBezTo>
                  <a:pt x="f9535" y="f9536"/>
                  <a:pt x="f9537" y="f9538"/>
                  <a:pt x="f9539" y="f9540"/>
                </a:cubicBezTo>
                <a:cubicBezTo>
                  <a:pt x="f9541" y="f9542"/>
                  <a:pt x="f9543" y="f9544"/>
                  <a:pt x="f5537" y="f9544"/>
                </a:cubicBezTo>
                <a:cubicBezTo>
                  <a:pt x="f9545" y="f9544"/>
                  <a:pt x="f9546" y="f9547"/>
                  <a:pt x="f963" y="f9548"/>
                </a:cubicBezTo>
                <a:cubicBezTo>
                  <a:pt x="f9549" y="f9550"/>
                  <a:pt x="f9551" y="f9552"/>
                  <a:pt x="f9553" y="f9554"/>
                </a:cubicBezTo>
                <a:lnTo>
                  <a:pt x="f9553" y="f9555"/>
                </a:lnTo>
                <a:cubicBezTo>
                  <a:pt x="f6230" y="f9556"/>
                  <a:pt x="f9557" y="f9558"/>
                  <a:pt x="f9559" y="f9560"/>
                </a:cubicBezTo>
                <a:cubicBezTo>
                  <a:pt x="f9561" y="f9562"/>
                  <a:pt x="f418" y="f9453"/>
                  <a:pt x="f8034" y="f9453"/>
                </a:cubicBezTo>
                <a:close/>
                <a:moveTo>
                  <a:pt x="f8041" y="f9563"/>
                </a:moveTo>
                <a:cubicBezTo>
                  <a:pt x="f9564" y="f9563"/>
                  <a:pt x="f9565" y="f9566"/>
                  <a:pt x="f9567" y="f9568"/>
                </a:cubicBezTo>
                <a:cubicBezTo>
                  <a:pt x="f9569" y="f9570"/>
                  <a:pt x="f348" y="f9571"/>
                  <a:pt x="f348" y="f9572"/>
                </a:cubicBezTo>
                <a:cubicBezTo>
                  <a:pt x="f348" y="f9573"/>
                  <a:pt x="f9574" y="f9575"/>
                  <a:pt x="f9576" y="f9577"/>
                </a:cubicBezTo>
                <a:cubicBezTo>
                  <a:pt x="f9578" y="f9579"/>
                  <a:pt x="f3557" y="f9580"/>
                  <a:pt x="f9581" y="f9582"/>
                </a:cubicBezTo>
                <a:lnTo>
                  <a:pt x="f9583" y="f9584"/>
                </a:lnTo>
                <a:cubicBezTo>
                  <a:pt x="f9585" y="f9586"/>
                  <a:pt x="f9587" y="f9478"/>
                  <a:pt x="f9588" y="f9589"/>
                </a:cubicBezTo>
                <a:cubicBezTo>
                  <a:pt x="f9590" y="f9591"/>
                  <a:pt x="f9592" y="f9593"/>
                  <a:pt x="f9594" y="f9595"/>
                </a:cubicBezTo>
                <a:cubicBezTo>
                  <a:pt x="f9596" y="f9597"/>
                  <a:pt x="f6117" y="f9598"/>
                  <a:pt x="f6276" y="f9599"/>
                </a:cubicBezTo>
                <a:cubicBezTo>
                  <a:pt x="f9600" y="f9492"/>
                  <a:pt x="f9601" y="f9602"/>
                  <a:pt x="f9601" y="f9603"/>
                </a:cubicBezTo>
                <a:lnTo>
                  <a:pt x="f9601" y="f9496"/>
                </a:lnTo>
                <a:lnTo>
                  <a:pt x="f9604" y="f9496"/>
                </a:lnTo>
                <a:lnTo>
                  <a:pt x="f9604" y="f9605"/>
                </a:lnTo>
                <a:lnTo>
                  <a:pt x="f9606" y="f9605"/>
                </a:lnTo>
                <a:cubicBezTo>
                  <a:pt x="f9607" y="f9608"/>
                  <a:pt x="f8043" y="f9502"/>
                  <a:pt x="f8043" y="f9609"/>
                </a:cubicBezTo>
                <a:cubicBezTo>
                  <a:pt x="f8043" y="f9504"/>
                  <a:pt x="f8043" y="f9505"/>
                  <a:pt x="f8043" y="f9610"/>
                </a:cubicBezTo>
                <a:cubicBezTo>
                  <a:pt x="f8043" y="f9611"/>
                  <a:pt x="f955" y="f9508"/>
                  <a:pt x="f4265" y="f9612"/>
                </a:cubicBezTo>
                <a:cubicBezTo>
                  <a:pt x="f9613" y="f9614"/>
                  <a:pt x="f2842" y="f9512"/>
                  <a:pt x="f6727" y="f9615"/>
                </a:cubicBezTo>
                <a:lnTo>
                  <a:pt x="f9616" y="f9617"/>
                </a:lnTo>
                <a:cubicBezTo>
                  <a:pt x="f9618" y="f9517"/>
                  <a:pt x="f9619" y="f9620"/>
                  <a:pt x="f9621" y="f9622"/>
                </a:cubicBezTo>
                <a:cubicBezTo>
                  <a:pt x="f9623" y="f9624"/>
                  <a:pt x="f9032" y="f9524"/>
                  <a:pt x="f9032" y="f9625"/>
                </a:cubicBezTo>
                <a:cubicBezTo>
                  <a:pt x="f9032" y="f9626"/>
                  <a:pt x="f9627" y="f9528"/>
                  <a:pt x="f6129" y="f9628"/>
                </a:cubicBezTo>
                <a:cubicBezTo>
                  <a:pt x="f9629" y="f9531"/>
                  <a:pt x="f9630" y="f9533"/>
                  <a:pt x="f6128" y="f9631"/>
                </a:cubicBezTo>
                <a:cubicBezTo>
                  <a:pt x="f9632" y="f9536"/>
                  <a:pt x="f9633" y="f9538"/>
                  <a:pt x="f9634" y="f9635"/>
                </a:cubicBezTo>
                <a:cubicBezTo>
                  <a:pt x="f9636" y="f9637"/>
                  <a:pt x="f9638" y="f9639"/>
                  <a:pt x="f5519" y="f9639"/>
                </a:cubicBezTo>
                <a:cubicBezTo>
                  <a:pt x="f9640" y="f9639"/>
                  <a:pt x="f9641" y="f9642"/>
                  <a:pt x="f926" y="f9643"/>
                </a:cubicBezTo>
                <a:cubicBezTo>
                  <a:pt x="f9644" y="f9645"/>
                  <a:pt x="f9646" y="f9647"/>
                  <a:pt x="f9648" y="f9649"/>
                </a:cubicBezTo>
                <a:lnTo>
                  <a:pt x="f9648" y="f9555"/>
                </a:lnTo>
                <a:cubicBezTo>
                  <a:pt x="f6299" y="f9556"/>
                  <a:pt x="f9650" y="f9558"/>
                  <a:pt x="f9651" y="f9652"/>
                </a:cubicBezTo>
                <a:cubicBezTo>
                  <a:pt x="f9653" y="f9562"/>
                  <a:pt x="f362" y="f9563"/>
                  <a:pt x="f8041" y="f9563"/>
                </a:cubicBezTo>
                <a:close/>
                <a:moveTo>
                  <a:pt x="f2" y="f2"/>
                </a:moveTo>
                <a:lnTo>
                  <a:pt x="f3" y="f2"/>
                </a:lnTo>
                <a:lnTo>
                  <a:pt x="f3" y="f4"/>
                </a:lnTo>
                <a:lnTo>
                  <a:pt x="f2" y="f4"/>
                </a:ln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nvGrpSpPr>
          <p:cNvPr id="17" name="Group 35">
            <a:extLst>
              <a:ext uri="{FF2B5EF4-FFF2-40B4-BE49-F238E27FC236}">
                <a16:creationId xmlns:a16="http://schemas.microsoft.com/office/drawing/2014/main" id="{EB856E41-28BA-48AD-852A-9701FD8C3D3D}"/>
              </a:ext>
            </a:extLst>
          </p:cNvPr>
          <p:cNvGrpSpPr/>
          <p:nvPr/>
        </p:nvGrpSpPr>
        <p:grpSpPr>
          <a:xfrm>
            <a:off x="3646709" y="1378686"/>
            <a:ext cx="4984193" cy="3924833"/>
            <a:chOff x="3646709" y="1378686"/>
            <a:chExt cx="4984193" cy="3924833"/>
          </a:xfrm>
        </p:grpSpPr>
        <p:grpSp>
          <p:nvGrpSpPr>
            <p:cNvPr id="18" name="Group 34">
              <a:extLst>
                <a:ext uri="{FF2B5EF4-FFF2-40B4-BE49-F238E27FC236}">
                  <a16:creationId xmlns:a16="http://schemas.microsoft.com/office/drawing/2014/main" id="{A32F6B21-250D-4872-9E52-35A9490BC9F4}"/>
                </a:ext>
              </a:extLst>
            </p:cNvPr>
            <p:cNvGrpSpPr/>
            <p:nvPr/>
          </p:nvGrpSpPr>
          <p:grpSpPr>
            <a:xfrm>
              <a:off x="3646709" y="1378686"/>
              <a:ext cx="4984193" cy="3924833"/>
              <a:chOff x="3646709" y="1378686"/>
              <a:chExt cx="4984193" cy="3924833"/>
            </a:xfrm>
          </p:grpSpPr>
          <p:sp>
            <p:nvSpPr>
              <p:cNvPr id="19" name="Rectangle: Rounded Corners 1">
                <a:extLst>
                  <a:ext uri="{FF2B5EF4-FFF2-40B4-BE49-F238E27FC236}">
                    <a16:creationId xmlns:a16="http://schemas.microsoft.com/office/drawing/2014/main" id="{007FC89C-117E-47F4-B56F-B5659DDDD43E}"/>
                  </a:ext>
                </a:extLst>
              </p:cNvPr>
              <p:cNvSpPr/>
              <p:nvPr/>
            </p:nvSpPr>
            <p:spPr>
              <a:xfrm>
                <a:off x="3646709" y="1554480"/>
                <a:ext cx="4887687" cy="3749039"/>
              </a:xfrm>
              <a:custGeom>
                <a:avLst/>
                <a:gdLst>
                  <a:gd name="f0" fmla="val 10800000"/>
                  <a:gd name="f1" fmla="val 5400000"/>
                  <a:gd name="f2" fmla="val 16200000"/>
                  <a:gd name="f3" fmla="val w"/>
                  <a:gd name="f4" fmla="val h"/>
                  <a:gd name="f5" fmla="val ss"/>
                  <a:gd name="f6" fmla="val 0"/>
                  <a:gd name="f7" fmla="*/ 5419351 1 1725033"/>
                  <a:gd name="f8" fmla="val 45"/>
                  <a:gd name="f9" fmla="val 1476"/>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0" name="TextBox 2">
                <a:extLst>
                  <a:ext uri="{FF2B5EF4-FFF2-40B4-BE49-F238E27FC236}">
                    <a16:creationId xmlns:a16="http://schemas.microsoft.com/office/drawing/2014/main" id="{3851A059-E833-4BD5-BA80-23D416DCB7D4}"/>
                  </a:ext>
                </a:extLst>
              </p:cNvPr>
              <p:cNvSpPr txBox="1"/>
              <p:nvPr/>
            </p:nvSpPr>
            <p:spPr>
              <a:xfrm>
                <a:off x="4240758" y="1692142"/>
                <a:ext cx="373682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DOWNLOADING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FF00"/>
                    </a:solidFill>
                    <a:uFillTx/>
                    <a:latin typeface="Facsimile" pitchFamily="2"/>
                  </a:rPr>
                  <a:t>CONFIDENTIAL DATA…</a:t>
                </a:r>
                <a:endParaRPr lang="en-GB" sz="2400" b="1" i="0" u="none" strike="noStrike" kern="1200" cap="none" spc="0" baseline="0">
                  <a:solidFill>
                    <a:srgbClr val="00FF00"/>
                  </a:solidFill>
                  <a:uFillTx/>
                  <a:latin typeface="Facsimile" pitchFamily="2"/>
                </a:endParaRPr>
              </a:p>
            </p:txBody>
          </p:sp>
          <p:grpSp>
            <p:nvGrpSpPr>
              <p:cNvPr id="21" name="Picture 3">
                <a:extLst>
                  <a:ext uri="{FF2B5EF4-FFF2-40B4-BE49-F238E27FC236}">
                    <a16:creationId xmlns:a16="http://schemas.microsoft.com/office/drawing/2014/main" id="{F82E0A18-5685-49AD-960E-66671416F94E}"/>
                  </a:ext>
                </a:extLst>
              </p:cNvPr>
              <p:cNvGrpSpPr/>
              <p:nvPr/>
            </p:nvGrpSpPr>
            <p:grpSpPr>
              <a:xfrm>
                <a:off x="5022314" y="2660794"/>
                <a:ext cx="2147367" cy="1536402"/>
                <a:chOff x="5022314" y="2660794"/>
                <a:chExt cx="2147367" cy="1536402"/>
              </a:xfrm>
            </p:grpSpPr>
            <p:sp>
              <p:nvSpPr>
                <p:cNvPr id="22" name="Freeform: Shape 5">
                  <a:extLst>
                    <a:ext uri="{FF2B5EF4-FFF2-40B4-BE49-F238E27FC236}">
                      <a16:creationId xmlns:a16="http://schemas.microsoft.com/office/drawing/2014/main" id="{839F076E-253F-4485-B087-B2B9297CA009}"/>
                    </a:ext>
                  </a:extLst>
                </p:cNvPr>
                <p:cNvSpPr/>
                <p:nvPr/>
              </p:nvSpPr>
              <p:spPr>
                <a:xfrm>
                  <a:off x="5034000" y="2672434"/>
                  <a:ext cx="1897544" cy="1513130"/>
                </a:xfrm>
                <a:custGeom>
                  <a:avLst/>
                  <a:gdLst>
                    <a:gd name="f0" fmla="val 10800000"/>
                    <a:gd name="f1" fmla="val 5400000"/>
                    <a:gd name="f2" fmla="val 180"/>
                    <a:gd name="f3" fmla="val w"/>
                    <a:gd name="f4" fmla="val h"/>
                    <a:gd name="f5" fmla="val 0"/>
                    <a:gd name="f6" fmla="val 2561962"/>
                    <a:gd name="f7" fmla="val 2042945"/>
                    <a:gd name="f8" fmla="val 1891009"/>
                    <a:gd name="f9" fmla="val 1974936"/>
                    <a:gd name="f10" fmla="val 2493844"/>
                    <a:gd name="f11" fmla="val 2042946"/>
                    <a:gd name="f12" fmla="val 2409783"/>
                    <a:gd name="f13" fmla="val 152179"/>
                    <a:gd name="f14" fmla="val 68118"/>
                    <a:gd name="f15" fmla="val 151978"/>
                    <a:gd name="f16" fmla="val 68050"/>
                    <a:gd name="f17" fmla="+- 0 0 -90"/>
                    <a:gd name="f18" fmla="*/ f3 1 2561962"/>
                    <a:gd name="f19" fmla="*/ f4 1 2042945"/>
                    <a:gd name="f20" fmla="+- f7 0 f5"/>
                    <a:gd name="f21" fmla="+- f6 0 f5"/>
                    <a:gd name="f22" fmla="*/ f17 f0 1"/>
                    <a:gd name="f23" fmla="*/ f21 1 2561962"/>
                    <a:gd name="f24" fmla="*/ f20 1 2042945"/>
                    <a:gd name="f25" fmla="*/ 2561962 f21 1"/>
                    <a:gd name="f26" fmla="*/ 1891009 f20 1"/>
                    <a:gd name="f27" fmla="*/ 2409783 f21 1"/>
                    <a:gd name="f28" fmla="*/ 2042946 f20 1"/>
                    <a:gd name="f29" fmla="*/ 152179 f21 1"/>
                    <a:gd name="f30" fmla="*/ 0 f21 1"/>
                    <a:gd name="f31" fmla="*/ 151978 f20 1"/>
                    <a:gd name="f32" fmla="*/ 0 f20 1"/>
                    <a:gd name="f33" fmla="*/ f22 1 f2"/>
                    <a:gd name="f34" fmla="*/ f25 1 2561962"/>
                    <a:gd name="f35" fmla="*/ f26 1 2042945"/>
                    <a:gd name="f36" fmla="*/ f27 1 2561962"/>
                    <a:gd name="f37" fmla="*/ f28 1 2042945"/>
                    <a:gd name="f38" fmla="*/ f29 1 2561962"/>
                    <a:gd name="f39" fmla="*/ f30 1 2561962"/>
                    <a:gd name="f40" fmla="*/ f31 1 2042945"/>
                    <a:gd name="f41" fmla="*/ f32 1 2042945"/>
                    <a:gd name="f42" fmla="*/ f5 1 f23"/>
                    <a:gd name="f43" fmla="*/ f6 1 f23"/>
                    <a:gd name="f44" fmla="*/ f5 1 f24"/>
                    <a:gd name="f45" fmla="*/ f7 1 f24"/>
                    <a:gd name="f46" fmla="+- f33 0 f1"/>
                    <a:gd name="f47" fmla="*/ f34 1 f23"/>
                    <a:gd name="f48" fmla="*/ f35 1 f24"/>
                    <a:gd name="f49" fmla="*/ f36 1 f23"/>
                    <a:gd name="f50" fmla="*/ f37 1 f24"/>
                    <a:gd name="f51" fmla="*/ f38 1 f23"/>
                    <a:gd name="f52" fmla="*/ f39 1 f23"/>
                    <a:gd name="f53" fmla="*/ f40 1 f24"/>
                    <a:gd name="f54" fmla="*/ f41 1 f24"/>
                    <a:gd name="f55" fmla="*/ f42 f18 1"/>
                    <a:gd name="f56" fmla="*/ f43 f18 1"/>
                    <a:gd name="f57" fmla="*/ f45 f19 1"/>
                    <a:gd name="f58" fmla="*/ f44 f19 1"/>
                    <a:gd name="f59" fmla="*/ f47 f18 1"/>
                    <a:gd name="f60" fmla="*/ f48 f19 1"/>
                    <a:gd name="f61" fmla="*/ f49 f18 1"/>
                    <a:gd name="f62" fmla="*/ f50 f19 1"/>
                    <a:gd name="f63" fmla="*/ f51 f18 1"/>
                    <a:gd name="f64" fmla="*/ f52 f18 1"/>
                    <a:gd name="f65" fmla="*/ f53 f19 1"/>
                    <a:gd name="f66" fmla="*/ f54 f19 1"/>
                  </a:gdLst>
                  <a:ahLst/>
                  <a:cxnLst>
                    <a:cxn ang="3cd4">
                      <a:pos x="hc" y="t"/>
                    </a:cxn>
                    <a:cxn ang="0">
                      <a:pos x="r" y="vc"/>
                    </a:cxn>
                    <a:cxn ang="cd4">
                      <a:pos x="hc" y="b"/>
                    </a:cxn>
                    <a:cxn ang="cd2">
                      <a:pos x="l" y="vc"/>
                    </a:cxn>
                    <a:cxn ang="f46">
                      <a:pos x="f59" y="f60"/>
                    </a:cxn>
                    <a:cxn ang="f46">
                      <a:pos x="f61" y="f62"/>
                    </a:cxn>
                    <a:cxn ang="f46">
                      <a:pos x="f63" y="f62"/>
                    </a:cxn>
                    <a:cxn ang="f46">
                      <a:pos x="f64" y="f60"/>
                    </a:cxn>
                    <a:cxn ang="f46">
                      <a:pos x="f64" y="f65"/>
                    </a:cxn>
                    <a:cxn ang="f46">
                      <a:pos x="f63" y="f66"/>
                    </a:cxn>
                    <a:cxn ang="f46">
                      <a:pos x="f61" y="f66"/>
                    </a:cxn>
                    <a:cxn ang="f46">
                      <a:pos x="f59" y="f65"/>
                    </a:cxn>
                    <a:cxn ang="f46">
                      <a:pos x="f59" y="f60"/>
                    </a:cxn>
                  </a:cxnLst>
                  <a:rect l="f55" t="f58" r="f56" b="f57"/>
                  <a:pathLst>
                    <a:path w="2561962" h="2042945">
                      <a:moveTo>
                        <a:pt x="f6" y="f8"/>
                      </a:moveTo>
                      <a:cubicBezTo>
                        <a:pt x="f6" y="f9"/>
                        <a:pt x="f10" y="f11"/>
                        <a:pt x="f12" y="f11"/>
                      </a:cubicBezTo>
                      <a:lnTo>
                        <a:pt x="f13" y="f11"/>
                      </a:lnTo>
                      <a:cubicBezTo>
                        <a:pt x="f14" y="f11"/>
                        <a:pt x="f5" y="f9"/>
                        <a:pt x="f5" y="f8"/>
                      </a:cubicBezTo>
                      <a:lnTo>
                        <a:pt x="f5" y="f15"/>
                      </a:lnTo>
                      <a:cubicBezTo>
                        <a:pt x="f5" y="f16"/>
                        <a:pt x="f14" y="f5"/>
                        <a:pt x="f13" y="f5"/>
                      </a:cubicBezTo>
                      <a:lnTo>
                        <a:pt x="f12" y="f5"/>
                      </a:lnTo>
                      <a:cubicBezTo>
                        <a:pt x="f10" y="f5"/>
                        <a:pt x="f6" y="f16"/>
                        <a:pt x="f6" y="f15"/>
                      </a:cubicBezTo>
                      <a:lnTo>
                        <a:pt x="f6" y="f8"/>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3" name="Freeform: Shape 6">
                  <a:extLst>
                    <a:ext uri="{FF2B5EF4-FFF2-40B4-BE49-F238E27FC236}">
                      <a16:creationId xmlns:a16="http://schemas.microsoft.com/office/drawing/2014/main" id="{C6E26091-F38C-4F74-945C-F5DCCAF03949}"/>
                    </a:ext>
                  </a:extLst>
                </p:cNvPr>
                <p:cNvSpPr/>
                <p:nvPr/>
              </p:nvSpPr>
              <p:spPr>
                <a:xfrm>
                  <a:off x="5022314" y="2660794"/>
                  <a:ext cx="1920889" cy="1536402"/>
                </a:xfrm>
                <a:custGeom>
                  <a:avLst/>
                  <a:gdLst>
                    <a:gd name="f0" fmla="val 10800000"/>
                    <a:gd name="f1" fmla="val 5400000"/>
                    <a:gd name="f2" fmla="val 180"/>
                    <a:gd name="f3" fmla="val w"/>
                    <a:gd name="f4" fmla="val h"/>
                    <a:gd name="f5" fmla="val 0"/>
                    <a:gd name="f6" fmla="val 2593480"/>
                    <a:gd name="f7" fmla="val 2074372"/>
                    <a:gd name="f8" fmla="val 2577742"/>
                    <a:gd name="f9" fmla="val 1906722"/>
                    <a:gd name="f10" fmla="val 2562003"/>
                    <a:gd name="f11" fmla="val 1944410"/>
                    <a:gd name="f12" fmla="val 2546757"/>
                    <a:gd name="f13" fmla="val 1978333"/>
                    <a:gd name="f14" fmla="val 2522042"/>
                    <a:gd name="f15" fmla="val 2003049"/>
                    <a:gd name="f16" fmla="val 2497287"/>
                    <a:gd name="f17" fmla="val 2027724"/>
                    <a:gd name="f18" fmla="val 2463269"/>
                    <a:gd name="f19" fmla="val 2042946"/>
                    <a:gd name="f20" fmla="val 2425563"/>
                    <a:gd name="f21" fmla="val 167959"/>
                    <a:gd name="f22" fmla="val 130211"/>
                    <a:gd name="f23" fmla="val 96193"/>
                    <a:gd name="f24" fmla="val 71479"/>
                    <a:gd name="f25" fmla="val 46764"/>
                    <a:gd name="f26" fmla="val 31518"/>
                    <a:gd name="f27" fmla="val 167691"/>
                    <a:gd name="f28" fmla="val 130004"/>
                    <a:gd name="f29" fmla="val 96040"/>
                    <a:gd name="f30" fmla="val 71324"/>
                    <a:gd name="f31" fmla="val 46649"/>
                    <a:gd name="f32" fmla="val 31427"/>
                    <a:gd name="f33" fmla="val 75048"/>
                    <a:gd name="f34" fmla="val 2518313"/>
                    <a:gd name="f35" fmla="val 75208"/>
                    <a:gd name="f36" fmla="val 41"/>
                    <a:gd name="f37" fmla="val 1999325"/>
                    <a:gd name="f38" fmla="val 2074373"/>
                    <a:gd name="f39" fmla="+- 0 0 -90"/>
                    <a:gd name="f40" fmla="*/ f3 1 2593480"/>
                    <a:gd name="f41" fmla="*/ f4 1 2074372"/>
                    <a:gd name="f42" fmla="+- f7 0 f5"/>
                    <a:gd name="f43" fmla="+- f6 0 f5"/>
                    <a:gd name="f44" fmla="*/ f39 f0 1"/>
                    <a:gd name="f45" fmla="*/ f43 1 2593480"/>
                    <a:gd name="f46" fmla="*/ f42 1 2074372"/>
                    <a:gd name="f47" fmla="*/ 2577742 f43 1"/>
                    <a:gd name="f48" fmla="*/ 1906722 f42 1"/>
                    <a:gd name="f49" fmla="*/ 2562003 f43 1"/>
                    <a:gd name="f50" fmla="*/ 2522042 f43 1"/>
                    <a:gd name="f51" fmla="*/ 2003049 f42 1"/>
                    <a:gd name="f52" fmla="*/ 2425563 f43 1"/>
                    <a:gd name="f53" fmla="*/ 2042946 f42 1"/>
                    <a:gd name="f54" fmla="*/ 167959 f43 1"/>
                    <a:gd name="f55" fmla="*/ 71479 f43 1"/>
                    <a:gd name="f56" fmla="*/ 31518 f43 1"/>
                    <a:gd name="f57" fmla="*/ 167691 f42 1"/>
                    <a:gd name="f58" fmla="*/ 71324 f42 1"/>
                    <a:gd name="f59" fmla="*/ 31427 f42 1"/>
                    <a:gd name="f60" fmla="*/ 2593480 f43 1"/>
                    <a:gd name="f61" fmla="*/ 0 f42 1"/>
                    <a:gd name="f62" fmla="*/ 0 f43 1"/>
                    <a:gd name="f63" fmla="*/ 2074373 f42 1"/>
                    <a:gd name="f64" fmla="*/ f44 1 f2"/>
                    <a:gd name="f65" fmla="*/ f47 1 2593480"/>
                    <a:gd name="f66" fmla="*/ f48 1 2074372"/>
                    <a:gd name="f67" fmla="*/ f49 1 2593480"/>
                    <a:gd name="f68" fmla="*/ f50 1 2593480"/>
                    <a:gd name="f69" fmla="*/ f51 1 2074372"/>
                    <a:gd name="f70" fmla="*/ f52 1 2593480"/>
                    <a:gd name="f71" fmla="*/ f53 1 2074372"/>
                    <a:gd name="f72" fmla="*/ f54 1 2593480"/>
                    <a:gd name="f73" fmla="*/ f55 1 2593480"/>
                    <a:gd name="f74" fmla="*/ f56 1 2593480"/>
                    <a:gd name="f75" fmla="*/ f57 1 2074372"/>
                    <a:gd name="f76" fmla="*/ f58 1 2074372"/>
                    <a:gd name="f77" fmla="*/ f59 1 2074372"/>
                    <a:gd name="f78" fmla="*/ f60 1 2593480"/>
                    <a:gd name="f79" fmla="*/ f61 1 2074372"/>
                    <a:gd name="f80" fmla="*/ f62 1 2593480"/>
                    <a:gd name="f81" fmla="*/ f63 1 2074372"/>
                    <a:gd name="f82" fmla="*/ f5 1 f45"/>
                    <a:gd name="f83" fmla="*/ f6 1 f45"/>
                    <a:gd name="f84" fmla="*/ f5 1 f46"/>
                    <a:gd name="f85" fmla="*/ f7 1 f46"/>
                    <a:gd name="f86" fmla="+- f64 0 f1"/>
                    <a:gd name="f87" fmla="*/ f65 1 f45"/>
                    <a:gd name="f88" fmla="*/ f66 1 f46"/>
                    <a:gd name="f89" fmla="*/ f67 1 f45"/>
                    <a:gd name="f90" fmla="*/ f68 1 f45"/>
                    <a:gd name="f91" fmla="*/ f69 1 f46"/>
                    <a:gd name="f92" fmla="*/ f70 1 f45"/>
                    <a:gd name="f93" fmla="*/ f71 1 f46"/>
                    <a:gd name="f94" fmla="*/ f72 1 f45"/>
                    <a:gd name="f95" fmla="*/ f73 1 f45"/>
                    <a:gd name="f96" fmla="*/ f74 1 f45"/>
                    <a:gd name="f97" fmla="*/ f75 1 f46"/>
                    <a:gd name="f98" fmla="*/ f76 1 f46"/>
                    <a:gd name="f99" fmla="*/ f77 1 f46"/>
                    <a:gd name="f100" fmla="*/ f78 1 f45"/>
                    <a:gd name="f101" fmla="*/ f79 1 f46"/>
                    <a:gd name="f102" fmla="*/ f80 1 f45"/>
                    <a:gd name="f103" fmla="*/ f81 1 f46"/>
                    <a:gd name="f104" fmla="*/ f82 f40 1"/>
                    <a:gd name="f105" fmla="*/ f83 f40 1"/>
                    <a:gd name="f106" fmla="*/ f85 f41 1"/>
                    <a:gd name="f107" fmla="*/ f84 f41 1"/>
                    <a:gd name="f108" fmla="*/ f87 f40 1"/>
                    <a:gd name="f109" fmla="*/ f88 f41 1"/>
                    <a:gd name="f110" fmla="*/ f89 f40 1"/>
                    <a:gd name="f111" fmla="*/ f90 f40 1"/>
                    <a:gd name="f112" fmla="*/ f91 f41 1"/>
                    <a:gd name="f113" fmla="*/ f92 f40 1"/>
                    <a:gd name="f114" fmla="*/ f93 f41 1"/>
                    <a:gd name="f115" fmla="*/ f94 f40 1"/>
                    <a:gd name="f116" fmla="*/ f95 f40 1"/>
                    <a:gd name="f117" fmla="*/ f96 f40 1"/>
                    <a:gd name="f118" fmla="*/ f97 f41 1"/>
                    <a:gd name="f119" fmla="*/ f98 f41 1"/>
                    <a:gd name="f120" fmla="*/ f99 f41 1"/>
                    <a:gd name="f121" fmla="*/ f100 f40 1"/>
                    <a:gd name="f122" fmla="*/ f101 f41 1"/>
                    <a:gd name="f123" fmla="*/ f102 f40 1"/>
                    <a:gd name="f124" fmla="*/ f103 f41 1"/>
                  </a:gdLst>
                  <a:ahLst/>
                  <a:cxnLst>
                    <a:cxn ang="3cd4">
                      <a:pos x="hc" y="t"/>
                    </a:cxn>
                    <a:cxn ang="0">
                      <a:pos x="r" y="vc"/>
                    </a:cxn>
                    <a:cxn ang="cd4">
                      <a:pos x="hc" y="b"/>
                    </a:cxn>
                    <a:cxn ang="cd2">
                      <a:pos x="l" y="vc"/>
                    </a:cxn>
                    <a:cxn ang="f86">
                      <a:pos x="f108" y="f109"/>
                    </a:cxn>
                    <a:cxn ang="f86">
                      <a:pos x="f110" y="f109"/>
                    </a:cxn>
                    <a:cxn ang="f86">
                      <a:pos x="f111" y="f112"/>
                    </a:cxn>
                    <a:cxn ang="f86">
                      <a:pos x="f113" y="f114"/>
                    </a:cxn>
                    <a:cxn ang="f86">
                      <a:pos x="f115" y="f114"/>
                    </a:cxn>
                    <a:cxn ang="f86">
                      <a:pos x="f116" y="f112"/>
                    </a:cxn>
                    <a:cxn ang="f86">
                      <a:pos x="f117" y="f109"/>
                    </a:cxn>
                    <a:cxn ang="f86">
                      <a:pos x="f117" y="f118"/>
                    </a:cxn>
                    <a:cxn ang="f86">
                      <a:pos x="f116" y="f119"/>
                    </a:cxn>
                    <a:cxn ang="f86">
                      <a:pos x="f115" y="f120"/>
                    </a:cxn>
                    <a:cxn ang="f86">
                      <a:pos x="f113" y="f120"/>
                    </a:cxn>
                    <a:cxn ang="f86">
                      <a:pos x="f111" y="f119"/>
                    </a:cxn>
                    <a:cxn ang="f86">
                      <a:pos x="f110" y="f118"/>
                    </a:cxn>
                    <a:cxn ang="f86">
                      <a:pos x="f110" y="f109"/>
                    </a:cxn>
                    <a:cxn ang="f86">
                      <a:pos x="f121" y="f109"/>
                    </a:cxn>
                    <a:cxn ang="f86">
                      <a:pos x="f121" y="f118"/>
                    </a:cxn>
                    <a:cxn ang="f86">
                      <a:pos x="f113" y="f122"/>
                    </a:cxn>
                    <a:cxn ang="f86">
                      <a:pos x="f115" y="f122"/>
                    </a:cxn>
                    <a:cxn ang="f86">
                      <a:pos x="f123" y="f118"/>
                    </a:cxn>
                    <a:cxn ang="f86">
                      <a:pos x="f123" y="f109"/>
                    </a:cxn>
                    <a:cxn ang="f86">
                      <a:pos x="f115" y="f124"/>
                    </a:cxn>
                    <a:cxn ang="f86">
                      <a:pos x="f113" y="f124"/>
                    </a:cxn>
                    <a:cxn ang="f86">
                      <a:pos x="f121" y="f109"/>
                    </a:cxn>
                    <a:cxn ang="f86">
                      <a:pos x="f108" y="f109"/>
                    </a:cxn>
                  </a:cxnLst>
                  <a:rect l="f104" t="f107" r="f105" b="f106"/>
                  <a:pathLst>
                    <a:path w="2593480" h="2074372">
                      <a:moveTo>
                        <a:pt x="f8" y="f9"/>
                      </a:moveTo>
                      <a:lnTo>
                        <a:pt x="f10" y="f9"/>
                      </a:lnTo>
                      <a:cubicBezTo>
                        <a:pt x="f10" y="f11"/>
                        <a:pt x="f12" y="f13"/>
                        <a:pt x="f14" y="f15"/>
                      </a:cubicBezTo>
                      <a:cubicBezTo>
                        <a:pt x="f16" y="f17"/>
                        <a:pt x="f18" y="f19"/>
                        <a:pt x="f20" y="f19"/>
                      </a:cubicBezTo>
                      <a:lnTo>
                        <a:pt x="f21" y="f19"/>
                      </a:lnTo>
                      <a:cubicBezTo>
                        <a:pt x="f22" y="f19"/>
                        <a:pt x="f23" y="f17"/>
                        <a:pt x="f24" y="f15"/>
                      </a:cubicBezTo>
                      <a:cubicBezTo>
                        <a:pt x="f25" y="f13"/>
                        <a:pt x="f26" y="f11"/>
                        <a:pt x="f26" y="f9"/>
                      </a:cubicBezTo>
                      <a:lnTo>
                        <a:pt x="f26" y="f27"/>
                      </a:lnTo>
                      <a:cubicBezTo>
                        <a:pt x="f26" y="f28"/>
                        <a:pt x="f25" y="f29"/>
                        <a:pt x="f24" y="f30"/>
                      </a:cubicBezTo>
                      <a:cubicBezTo>
                        <a:pt x="f23" y="f31"/>
                        <a:pt x="f22" y="f32"/>
                        <a:pt x="f21" y="f32"/>
                      </a:cubicBezTo>
                      <a:lnTo>
                        <a:pt x="f20" y="f32"/>
                      </a:lnTo>
                      <a:cubicBezTo>
                        <a:pt x="f18" y="f32"/>
                        <a:pt x="f16" y="f31"/>
                        <a:pt x="f14" y="f30"/>
                      </a:cubicBezTo>
                      <a:cubicBezTo>
                        <a:pt x="f12" y="f29"/>
                        <a:pt x="f10" y="f28"/>
                        <a:pt x="f10" y="f27"/>
                      </a:cubicBezTo>
                      <a:lnTo>
                        <a:pt x="f10" y="f9"/>
                      </a:lnTo>
                      <a:lnTo>
                        <a:pt x="f6" y="f9"/>
                      </a:lnTo>
                      <a:lnTo>
                        <a:pt x="f6" y="f27"/>
                      </a:lnTo>
                      <a:cubicBezTo>
                        <a:pt x="f6" y="f33"/>
                        <a:pt x="f34" y="f5"/>
                        <a:pt x="f20" y="f5"/>
                      </a:cubicBezTo>
                      <a:lnTo>
                        <a:pt x="f21" y="f5"/>
                      </a:lnTo>
                      <a:cubicBezTo>
                        <a:pt x="f35" y="f5"/>
                        <a:pt x="f36" y="f33"/>
                        <a:pt x="f5" y="f27"/>
                      </a:cubicBezTo>
                      <a:lnTo>
                        <a:pt x="f5" y="f9"/>
                      </a:lnTo>
                      <a:cubicBezTo>
                        <a:pt x="f36" y="f37"/>
                        <a:pt x="f35" y="f38"/>
                        <a:pt x="f21" y="f38"/>
                      </a:cubicBezTo>
                      <a:lnTo>
                        <a:pt x="f20" y="f38"/>
                      </a:lnTo>
                      <a:cubicBezTo>
                        <a:pt x="f34" y="f38"/>
                        <a:pt x="f6" y="f37"/>
                        <a:pt x="f6"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4" name="Freeform: Shape 7">
                  <a:extLst>
                    <a:ext uri="{FF2B5EF4-FFF2-40B4-BE49-F238E27FC236}">
                      <a16:creationId xmlns:a16="http://schemas.microsoft.com/office/drawing/2014/main" id="{F8543E90-B5DE-4711-878E-00E3DCC6F003}"/>
                    </a:ext>
                  </a:extLst>
                </p:cNvPr>
                <p:cNvSpPr/>
                <p:nvPr/>
              </p:nvSpPr>
              <p:spPr>
                <a:xfrm>
                  <a:off x="5140308" y="2775606"/>
                  <a:ext cx="1684928" cy="1409959"/>
                </a:xfrm>
                <a:custGeom>
                  <a:avLst/>
                  <a:gdLst>
                    <a:gd name="f0" fmla="val 10800000"/>
                    <a:gd name="f1" fmla="val 5400000"/>
                    <a:gd name="f2" fmla="val 180"/>
                    <a:gd name="f3" fmla="val w"/>
                    <a:gd name="f4" fmla="val h"/>
                    <a:gd name="f5" fmla="val 0"/>
                    <a:gd name="f6" fmla="val 2274899"/>
                    <a:gd name="f7" fmla="val 1903653"/>
                    <a:gd name="f8" fmla="val 2274900"/>
                    <a:gd name="f9" fmla="+- 0 0 -90"/>
                    <a:gd name="f10" fmla="*/ f3 1 2274899"/>
                    <a:gd name="f11" fmla="*/ f4 1 1903653"/>
                    <a:gd name="f12" fmla="+- f7 0 f5"/>
                    <a:gd name="f13" fmla="+- f6 0 f5"/>
                    <a:gd name="f14" fmla="*/ f9 f0 1"/>
                    <a:gd name="f15" fmla="*/ f13 1 2274899"/>
                    <a:gd name="f16" fmla="*/ f12 1 1903653"/>
                    <a:gd name="f17" fmla="*/ 2274900 f13 1"/>
                    <a:gd name="f18" fmla="*/ 1903653 f12 1"/>
                    <a:gd name="f19" fmla="*/ 0 f13 1"/>
                    <a:gd name="f20" fmla="*/ 0 f12 1"/>
                    <a:gd name="f21" fmla="*/ f14 1 f2"/>
                    <a:gd name="f22" fmla="*/ f17 1 2274899"/>
                    <a:gd name="f23" fmla="*/ f18 1 1903653"/>
                    <a:gd name="f24" fmla="*/ f19 1 2274899"/>
                    <a:gd name="f25" fmla="*/ f20 1 1903653"/>
                    <a:gd name="f26" fmla="*/ f5 1 f15"/>
                    <a:gd name="f27" fmla="*/ f6 1 f15"/>
                    <a:gd name="f28" fmla="*/ f5 1 f16"/>
                    <a:gd name="f29" fmla="*/ f7 1 f16"/>
                    <a:gd name="f30" fmla="+- f21 0 f1"/>
                    <a:gd name="f31" fmla="*/ f22 1 f15"/>
                    <a:gd name="f32" fmla="*/ f23 1 f16"/>
                    <a:gd name="f33" fmla="*/ f24 1 f15"/>
                    <a:gd name="f34" fmla="*/ f25 1 f16"/>
                    <a:gd name="f35" fmla="*/ f26 f10 1"/>
                    <a:gd name="f36" fmla="*/ f27 f10 1"/>
                    <a:gd name="f37" fmla="*/ f29 f11 1"/>
                    <a:gd name="f38" fmla="*/ f28 f11 1"/>
                    <a:gd name="f39" fmla="*/ f31 f10 1"/>
                    <a:gd name="f40" fmla="*/ f32 f11 1"/>
                    <a:gd name="f41" fmla="*/ f33 f10 1"/>
                    <a:gd name="f42" fmla="*/ f34 f11 1"/>
                  </a:gdLst>
                  <a:ahLst/>
                  <a:cxnLst>
                    <a:cxn ang="3cd4">
                      <a:pos x="hc" y="t"/>
                    </a:cxn>
                    <a:cxn ang="0">
                      <a:pos x="r" y="vc"/>
                    </a:cxn>
                    <a:cxn ang="cd4">
                      <a:pos x="hc" y="b"/>
                    </a:cxn>
                    <a:cxn ang="cd2">
                      <a:pos x="l" y="vc"/>
                    </a:cxn>
                    <a:cxn ang="f30">
                      <a:pos x="f39" y="f40"/>
                    </a:cxn>
                    <a:cxn ang="f30">
                      <a:pos x="f41" y="f40"/>
                    </a:cxn>
                    <a:cxn ang="f30">
                      <a:pos x="f41" y="f42"/>
                    </a:cxn>
                    <a:cxn ang="f30">
                      <a:pos x="f39" y="f42"/>
                    </a:cxn>
                    <a:cxn ang="f30">
                      <a:pos x="f39" y="f40"/>
                    </a:cxn>
                  </a:cxnLst>
                  <a:rect l="f35" t="f38" r="f36" b="f37"/>
                  <a:pathLst>
                    <a:path w="2274899" h="1903653">
                      <a:moveTo>
                        <a:pt x="f8" y="f7"/>
                      </a:moveTo>
                      <a:lnTo>
                        <a:pt x="f5" y="f7"/>
                      </a:lnTo>
                      <a:lnTo>
                        <a:pt x="f5" y="f5"/>
                      </a:lnTo>
                      <a:lnTo>
                        <a:pt x="f8" y="f5"/>
                      </a:lnTo>
                      <a:lnTo>
                        <a:pt x="f8" y="f7"/>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5" name="Freeform: Shape 8">
                  <a:extLst>
                    <a:ext uri="{FF2B5EF4-FFF2-40B4-BE49-F238E27FC236}">
                      <a16:creationId xmlns:a16="http://schemas.microsoft.com/office/drawing/2014/main" id="{5A9C5408-EE36-4BA0-B558-EA0A8164C8B2}"/>
                    </a:ext>
                  </a:extLst>
                </p:cNvPr>
                <p:cNvSpPr/>
                <p:nvPr/>
              </p:nvSpPr>
              <p:spPr>
                <a:xfrm>
                  <a:off x="5128650" y="2763966"/>
                  <a:ext cx="1708236" cy="1433230"/>
                </a:xfrm>
                <a:custGeom>
                  <a:avLst/>
                  <a:gdLst>
                    <a:gd name="f0" fmla="val 10800000"/>
                    <a:gd name="f1" fmla="val 5400000"/>
                    <a:gd name="f2" fmla="val 180"/>
                    <a:gd name="f3" fmla="val w"/>
                    <a:gd name="f4" fmla="val h"/>
                    <a:gd name="f5" fmla="val 0"/>
                    <a:gd name="f6" fmla="val 2306376"/>
                    <a:gd name="f7" fmla="val 1935079"/>
                    <a:gd name="f8" fmla="val 2290638"/>
                    <a:gd name="f9" fmla="val 1919367"/>
                    <a:gd name="f10" fmla="val 1903653"/>
                    <a:gd name="f11" fmla="val 31477"/>
                    <a:gd name="f12" fmla="val 31427"/>
                    <a:gd name="f13" fmla="val 2274900"/>
                    <a:gd name="f14" fmla="val 2306377"/>
                    <a:gd name="f15" fmla="val 15713"/>
                    <a:gd name="f16" fmla="val 11580"/>
                    <a:gd name="f17" fmla="val 2304696"/>
                    <a:gd name="f18" fmla="val 7529"/>
                    <a:gd name="f19" fmla="val 2301786"/>
                    <a:gd name="f20" fmla="val 4583"/>
                    <a:gd name="f21" fmla="val 2298835"/>
                    <a:gd name="f22" fmla="val 1678"/>
                    <a:gd name="f23" fmla="val 2294778"/>
                    <a:gd name="f24" fmla="val 15738"/>
                    <a:gd name="f25" fmla="val 11599"/>
                    <a:gd name="f26" fmla="val 7541"/>
                    <a:gd name="f27" fmla="val 4590"/>
                    <a:gd name="f28" fmla="val 1680"/>
                    <a:gd name="f29" fmla="val 1923500"/>
                    <a:gd name="f30" fmla="val 1927551"/>
                    <a:gd name="f31" fmla="val 1930497"/>
                    <a:gd name="f32" fmla="val 1933402"/>
                    <a:gd name="f33" fmla="val 1935080"/>
                    <a:gd name="f34" fmla="+- 0 0 -90"/>
                    <a:gd name="f35" fmla="*/ f3 1 2306376"/>
                    <a:gd name="f36" fmla="*/ f4 1 1935079"/>
                    <a:gd name="f37" fmla="+- f7 0 f5"/>
                    <a:gd name="f38" fmla="+- f6 0 f5"/>
                    <a:gd name="f39" fmla="*/ f34 f0 1"/>
                    <a:gd name="f40" fmla="*/ f38 1 2306376"/>
                    <a:gd name="f41" fmla="*/ f37 1 1935079"/>
                    <a:gd name="f42" fmla="*/ 2290638 f38 1"/>
                    <a:gd name="f43" fmla="*/ 1919367 f37 1"/>
                    <a:gd name="f44" fmla="*/ 1903653 f37 1"/>
                    <a:gd name="f45" fmla="*/ 31477 f38 1"/>
                    <a:gd name="f46" fmla="*/ 31427 f37 1"/>
                    <a:gd name="f47" fmla="*/ 2274900 f38 1"/>
                    <a:gd name="f48" fmla="*/ 2306377 f38 1"/>
                    <a:gd name="f49" fmla="*/ 15713 f37 1"/>
                    <a:gd name="f50" fmla="*/ 2301786 f38 1"/>
                    <a:gd name="f51" fmla="*/ 4583 f37 1"/>
                    <a:gd name="f52" fmla="*/ 0 f37 1"/>
                    <a:gd name="f53" fmla="*/ 15738 f38 1"/>
                    <a:gd name="f54" fmla="*/ 4590 f38 1"/>
                    <a:gd name="f55" fmla="*/ 0 f38 1"/>
                    <a:gd name="f56" fmla="*/ 1930497 f37 1"/>
                    <a:gd name="f57" fmla="*/ 1935080 f37 1"/>
                    <a:gd name="f58" fmla="*/ f39 1 f2"/>
                    <a:gd name="f59" fmla="*/ f42 1 2306376"/>
                    <a:gd name="f60" fmla="*/ f43 1 1935079"/>
                    <a:gd name="f61" fmla="*/ f44 1 1935079"/>
                    <a:gd name="f62" fmla="*/ f45 1 2306376"/>
                    <a:gd name="f63" fmla="*/ f46 1 1935079"/>
                    <a:gd name="f64" fmla="*/ f47 1 2306376"/>
                    <a:gd name="f65" fmla="*/ f48 1 2306376"/>
                    <a:gd name="f66" fmla="*/ f49 1 1935079"/>
                    <a:gd name="f67" fmla="*/ f50 1 2306376"/>
                    <a:gd name="f68" fmla="*/ f51 1 1935079"/>
                    <a:gd name="f69" fmla="*/ f52 1 1935079"/>
                    <a:gd name="f70" fmla="*/ f53 1 2306376"/>
                    <a:gd name="f71" fmla="*/ f54 1 2306376"/>
                    <a:gd name="f72" fmla="*/ f55 1 2306376"/>
                    <a:gd name="f73" fmla="*/ f56 1 1935079"/>
                    <a:gd name="f74" fmla="*/ f57 1 1935079"/>
                    <a:gd name="f75" fmla="*/ f5 1 f40"/>
                    <a:gd name="f76" fmla="*/ f6 1 f40"/>
                    <a:gd name="f77" fmla="*/ f5 1 f41"/>
                    <a:gd name="f78" fmla="*/ f7 1 f41"/>
                    <a:gd name="f79" fmla="+- f58 0 f1"/>
                    <a:gd name="f80" fmla="*/ f59 1 f40"/>
                    <a:gd name="f81" fmla="*/ f60 1 f41"/>
                    <a:gd name="f82" fmla="*/ f61 1 f41"/>
                    <a:gd name="f83" fmla="*/ f62 1 f40"/>
                    <a:gd name="f84" fmla="*/ f63 1 f41"/>
                    <a:gd name="f85" fmla="*/ f64 1 f40"/>
                    <a:gd name="f86" fmla="*/ f65 1 f40"/>
                    <a:gd name="f87" fmla="*/ f66 1 f41"/>
                    <a:gd name="f88" fmla="*/ f67 1 f40"/>
                    <a:gd name="f89" fmla="*/ f68 1 f41"/>
                    <a:gd name="f90" fmla="*/ f69 1 f41"/>
                    <a:gd name="f91" fmla="*/ f70 1 f40"/>
                    <a:gd name="f92" fmla="*/ f71 1 f40"/>
                    <a:gd name="f93" fmla="*/ f72 1 f40"/>
                    <a:gd name="f94" fmla="*/ f73 1 f41"/>
                    <a:gd name="f95" fmla="*/ f74 1 f41"/>
                    <a:gd name="f96" fmla="*/ f75 f35 1"/>
                    <a:gd name="f97" fmla="*/ f76 f35 1"/>
                    <a:gd name="f98" fmla="*/ f78 f36 1"/>
                    <a:gd name="f99" fmla="*/ f77 f36 1"/>
                    <a:gd name="f100" fmla="*/ f80 f35 1"/>
                    <a:gd name="f101" fmla="*/ f81 f36 1"/>
                    <a:gd name="f102" fmla="*/ f82 f36 1"/>
                    <a:gd name="f103" fmla="*/ f83 f35 1"/>
                    <a:gd name="f104" fmla="*/ f84 f36 1"/>
                    <a:gd name="f105" fmla="*/ f85 f35 1"/>
                    <a:gd name="f106" fmla="*/ f86 f35 1"/>
                    <a:gd name="f107" fmla="*/ f87 f36 1"/>
                    <a:gd name="f108" fmla="*/ f88 f35 1"/>
                    <a:gd name="f109" fmla="*/ f89 f36 1"/>
                    <a:gd name="f110" fmla="*/ f90 f36 1"/>
                    <a:gd name="f111" fmla="*/ f91 f35 1"/>
                    <a:gd name="f112" fmla="*/ f92 f35 1"/>
                    <a:gd name="f113" fmla="*/ f93 f35 1"/>
                    <a:gd name="f114" fmla="*/ f94 f36 1"/>
                    <a:gd name="f115" fmla="*/ f95 f36 1"/>
                  </a:gdLst>
                  <a:ahLst/>
                  <a:cxnLst>
                    <a:cxn ang="3cd4">
                      <a:pos x="hc" y="t"/>
                    </a:cxn>
                    <a:cxn ang="0">
                      <a:pos x="r" y="vc"/>
                    </a:cxn>
                    <a:cxn ang="cd4">
                      <a:pos x="hc" y="b"/>
                    </a:cxn>
                    <a:cxn ang="cd2">
                      <a:pos x="l" y="vc"/>
                    </a:cxn>
                    <a:cxn ang="f79">
                      <a:pos x="f100" y="f101"/>
                    </a:cxn>
                    <a:cxn ang="f79">
                      <a:pos x="f100" y="f102"/>
                    </a:cxn>
                    <a:cxn ang="f79">
                      <a:pos x="f103" y="f102"/>
                    </a:cxn>
                    <a:cxn ang="f79">
                      <a:pos x="f103" y="f104"/>
                    </a:cxn>
                    <a:cxn ang="f79">
                      <a:pos x="f105" y="f104"/>
                    </a:cxn>
                    <a:cxn ang="f79">
                      <a:pos x="f105" y="f101"/>
                    </a:cxn>
                    <a:cxn ang="f79">
                      <a:pos x="f100" y="f101"/>
                    </a:cxn>
                    <a:cxn ang="f79">
                      <a:pos x="f100" y="f102"/>
                    </a:cxn>
                    <a:cxn ang="f79">
                      <a:pos x="f100" y="f101"/>
                    </a:cxn>
                    <a:cxn ang="f79">
                      <a:pos x="f106" y="f101"/>
                    </a:cxn>
                    <a:cxn ang="f79">
                      <a:pos x="f106" y="f107"/>
                    </a:cxn>
                    <a:cxn ang="f79">
                      <a:pos x="f108" y="f109"/>
                    </a:cxn>
                    <a:cxn ang="f79">
                      <a:pos x="f100" y="f110"/>
                    </a:cxn>
                    <a:cxn ang="f79">
                      <a:pos x="f111" y="f110"/>
                    </a:cxn>
                    <a:cxn ang="f79">
                      <a:pos x="f112" y="f109"/>
                    </a:cxn>
                    <a:cxn ang="f79">
                      <a:pos x="f113" y="f107"/>
                    </a:cxn>
                    <a:cxn ang="f79">
                      <a:pos x="f113" y="f101"/>
                    </a:cxn>
                    <a:cxn ang="f79">
                      <a:pos x="f112" y="f114"/>
                    </a:cxn>
                    <a:cxn ang="f79">
                      <a:pos x="f111" y="f115"/>
                    </a:cxn>
                    <a:cxn ang="f79">
                      <a:pos x="f100" y="f115"/>
                    </a:cxn>
                    <a:cxn ang="f79">
                      <a:pos x="f108" y="f114"/>
                    </a:cxn>
                    <a:cxn ang="f79">
                      <a:pos x="f106" y="f101"/>
                    </a:cxn>
                    <a:cxn ang="f79">
                      <a:pos x="f100" y="f101"/>
                    </a:cxn>
                  </a:cxnLst>
                  <a:rect l="f96" t="f99" r="f97" b="f98"/>
                  <a:pathLst>
                    <a:path w="2306376" h="1935079">
                      <a:moveTo>
                        <a:pt x="f8" y="f9"/>
                      </a:moveTo>
                      <a:lnTo>
                        <a:pt x="f8" y="f10"/>
                      </a:lnTo>
                      <a:lnTo>
                        <a:pt x="f11" y="f10"/>
                      </a:lnTo>
                      <a:lnTo>
                        <a:pt x="f11" y="f12"/>
                      </a:lnTo>
                      <a:lnTo>
                        <a:pt x="f13" y="f12"/>
                      </a:lnTo>
                      <a:lnTo>
                        <a:pt x="f13" y="f9"/>
                      </a:lnTo>
                      <a:lnTo>
                        <a:pt x="f8" y="f9"/>
                      </a:lnTo>
                      <a:lnTo>
                        <a:pt x="f8" y="f10"/>
                      </a:lnTo>
                      <a:lnTo>
                        <a:pt x="f8" y="f9"/>
                      </a:lnTo>
                      <a:lnTo>
                        <a:pt x="f14" y="f9"/>
                      </a:lnTo>
                      <a:lnTo>
                        <a:pt x="f14" y="f15"/>
                      </a:lnTo>
                      <a:cubicBezTo>
                        <a:pt x="f14" y="f16"/>
                        <a:pt x="f17" y="f18"/>
                        <a:pt x="f19" y="f20"/>
                      </a:cubicBezTo>
                      <a:cubicBezTo>
                        <a:pt x="f21" y="f22"/>
                        <a:pt x="f23" y="f5"/>
                        <a:pt x="f8" y="f5"/>
                      </a:cubicBezTo>
                      <a:lnTo>
                        <a:pt x="f24" y="f5"/>
                      </a:lnTo>
                      <a:cubicBezTo>
                        <a:pt x="f25" y="f5"/>
                        <a:pt x="f26" y="f22"/>
                        <a:pt x="f27" y="f20"/>
                      </a:cubicBezTo>
                      <a:cubicBezTo>
                        <a:pt x="f28" y="f18"/>
                        <a:pt x="f5" y="f16"/>
                        <a:pt x="f5" y="f15"/>
                      </a:cubicBezTo>
                      <a:lnTo>
                        <a:pt x="f5" y="f9"/>
                      </a:lnTo>
                      <a:cubicBezTo>
                        <a:pt x="f5" y="f29"/>
                        <a:pt x="f28" y="f30"/>
                        <a:pt x="f27" y="f31"/>
                      </a:cubicBezTo>
                      <a:cubicBezTo>
                        <a:pt x="f26" y="f32"/>
                        <a:pt x="f25" y="f33"/>
                        <a:pt x="f24" y="f33"/>
                      </a:cubicBezTo>
                      <a:lnTo>
                        <a:pt x="f8" y="f33"/>
                      </a:lnTo>
                      <a:cubicBezTo>
                        <a:pt x="f23" y="f33"/>
                        <a:pt x="f21" y="f32"/>
                        <a:pt x="f19" y="f31"/>
                      </a:cubicBezTo>
                      <a:cubicBezTo>
                        <a:pt x="f17" y="f30"/>
                        <a:pt x="f14" y="f29"/>
                        <a:pt x="f14" y="f9"/>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6" name="Freeform: Shape 9">
                  <a:extLst>
                    <a:ext uri="{FF2B5EF4-FFF2-40B4-BE49-F238E27FC236}">
                      <a16:creationId xmlns:a16="http://schemas.microsoft.com/office/drawing/2014/main" id="{ED35E4E8-B373-4DEE-B1BA-EC8B46F084B6}"/>
                    </a:ext>
                  </a:extLst>
                </p:cNvPr>
                <p:cNvSpPr/>
                <p:nvPr/>
              </p:nvSpPr>
              <p:spPr>
                <a:xfrm>
                  <a:off x="5049682" y="2821308"/>
                  <a:ext cx="2108341" cy="1364257"/>
                </a:xfrm>
                <a:custGeom>
                  <a:avLst/>
                  <a:gdLst>
                    <a:gd name="f0" fmla="val 10800000"/>
                    <a:gd name="f1" fmla="val 5400000"/>
                    <a:gd name="f2" fmla="val 180"/>
                    <a:gd name="f3" fmla="val w"/>
                    <a:gd name="f4" fmla="val h"/>
                    <a:gd name="f5" fmla="val 0"/>
                    <a:gd name="f6" fmla="val 2846569"/>
                    <a:gd name="f7" fmla="val 1841945"/>
                    <a:gd name="f8" fmla="val 2566570"/>
                    <a:gd name="f9" fmla="val 1697824"/>
                    <a:gd name="f10" fmla="val 2552348"/>
                    <a:gd name="f11" fmla="val 1777414"/>
                    <a:gd name="f12" fmla="val 2472672"/>
                    <a:gd name="f13" fmla="val 2388611"/>
                    <a:gd name="f14" fmla="val 131007"/>
                    <a:gd name="f15" fmla="val 46946"/>
                    <a:gd name="f16" fmla="+- 0 0 10926"/>
                    <a:gd name="f17" fmla="val 1739"/>
                    <a:gd name="f18" fmla="val 205396"/>
                    <a:gd name="f19" fmla="val 416446"/>
                    <a:gd name="f20" fmla="val 218060"/>
                    <a:gd name="f21" fmla="val 336856"/>
                    <a:gd name="f22" fmla="val 297285"/>
                    <a:gd name="f23" fmla="val 272284"/>
                    <a:gd name="f24" fmla="val 382371"/>
                    <a:gd name="f25" fmla="val 1114085"/>
                    <a:gd name="f26" fmla="val 1343645"/>
                    <a:gd name="f27" fmla="val 2715839"/>
                    <a:gd name="f28" fmla="val 2801089"/>
                    <a:gd name="f29" fmla="val 2858633"/>
                    <a:gd name="f30" fmla="val 64531"/>
                    <a:gd name="f31" fmla="val 2844411"/>
                    <a:gd name="f32" fmla="val 144162"/>
                    <a:gd name="f33" fmla="+- 0 0 -90"/>
                    <a:gd name="f34" fmla="*/ f3 1 2846569"/>
                    <a:gd name="f35" fmla="*/ f4 1 1841945"/>
                    <a:gd name="f36" fmla="+- f7 0 f5"/>
                    <a:gd name="f37" fmla="+- f6 0 f5"/>
                    <a:gd name="f38" fmla="*/ f33 f0 1"/>
                    <a:gd name="f39" fmla="*/ f37 1 2846569"/>
                    <a:gd name="f40" fmla="*/ f36 1 1841945"/>
                    <a:gd name="f41" fmla="*/ 2566570 f37 1"/>
                    <a:gd name="f42" fmla="*/ 1697824 f36 1"/>
                    <a:gd name="f43" fmla="*/ 2388611 f37 1"/>
                    <a:gd name="f44" fmla="*/ 1841945 f36 1"/>
                    <a:gd name="f45" fmla="*/ 131007 f37 1"/>
                    <a:gd name="f46" fmla="*/ 1739 f37 1"/>
                    <a:gd name="f47" fmla="*/ 205396 f37 1"/>
                    <a:gd name="f48" fmla="*/ 416446 f36 1"/>
                    <a:gd name="f49" fmla="*/ 382371 f37 1"/>
                    <a:gd name="f50" fmla="*/ 272284 f36 1"/>
                    <a:gd name="f51" fmla="*/ 1114085 f37 1"/>
                    <a:gd name="f52" fmla="*/ 1343645 f37 1"/>
                    <a:gd name="f53" fmla="*/ 0 f36 1"/>
                    <a:gd name="f54" fmla="*/ 2715839 f37 1"/>
                    <a:gd name="f55" fmla="*/ 2844411 f37 1"/>
                    <a:gd name="f56" fmla="*/ 144162 f36 1"/>
                    <a:gd name="f57" fmla="*/ f38 1 f2"/>
                    <a:gd name="f58" fmla="*/ f41 1 2846569"/>
                    <a:gd name="f59" fmla="*/ f42 1 1841945"/>
                    <a:gd name="f60" fmla="*/ f43 1 2846569"/>
                    <a:gd name="f61" fmla="*/ f44 1 1841945"/>
                    <a:gd name="f62" fmla="*/ f45 1 2846569"/>
                    <a:gd name="f63" fmla="*/ f46 1 2846569"/>
                    <a:gd name="f64" fmla="*/ f47 1 2846569"/>
                    <a:gd name="f65" fmla="*/ f48 1 1841945"/>
                    <a:gd name="f66" fmla="*/ f49 1 2846569"/>
                    <a:gd name="f67" fmla="*/ f50 1 1841945"/>
                    <a:gd name="f68" fmla="*/ f51 1 2846569"/>
                    <a:gd name="f69" fmla="*/ f52 1 2846569"/>
                    <a:gd name="f70" fmla="*/ f53 1 1841945"/>
                    <a:gd name="f71" fmla="*/ f54 1 2846569"/>
                    <a:gd name="f72" fmla="*/ f55 1 2846569"/>
                    <a:gd name="f73" fmla="*/ f56 1 1841945"/>
                    <a:gd name="f74" fmla="*/ f5 1 f39"/>
                    <a:gd name="f75" fmla="*/ f6 1 f39"/>
                    <a:gd name="f76" fmla="*/ f5 1 f40"/>
                    <a:gd name="f77" fmla="*/ f7 1 f40"/>
                    <a:gd name="f78" fmla="+- f57 0 f1"/>
                    <a:gd name="f79" fmla="*/ f58 1 f39"/>
                    <a:gd name="f80" fmla="*/ f59 1 f40"/>
                    <a:gd name="f81" fmla="*/ f60 1 f39"/>
                    <a:gd name="f82" fmla="*/ f61 1 f40"/>
                    <a:gd name="f83" fmla="*/ f62 1 f39"/>
                    <a:gd name="f84" fmla="*/ f63 1 f39"/>
                    <a:gd name="f85" fmla="*/ f64 1 f39"/>
                    <a:gd name="f86" fmla="*/ f65 1 f40"/>
                    <a:gd name="f87" fmla="*/ f66 1 f39"/>
                    <a:gd name="f88" fmla="*/ f67 1 f40"/>
                    <a:gd name="f89" fmla="*/ f68 1 f39"/>
                    <a:gd name="f90" fmla="*/ f69 1 f39"/>
                    <a:gd name="f91" fmla="*/ f70 1 f40"/>
                    <a:gd name="f92" fmla="*/ f71 1 f39"/>
                    <a:gd name="f93" fmla="*/ f72 1 f39"/>
                    <a:gd name="f94" fmla="*/ f73 1 f40"/>
                    <a:gd name="f95" fmla="*/ f74 f34 1"/>
                    <a:gd name="f96" fmla="*/ f75 f34 1"/>
                    <a:gd name="f97" fmla="*/ f77 f35 1"/>
                    <a:gd name="f98" fmla="*/ f76 f35 1"/>
                    <a:gd name="f99" fmla="*/ f79 f34 1"/>
                    <a:gd name="f100" fmla="*/ f80 f35 1"/>
                    <a:gd name="f101" fmla="*/ f81 f34 1"/>
                    <a:gd name="f102" fmla="*/ f82 f35 1"/>
                    <a:gd name="f103" fmla="*/ f83 f34 1"/>
                    <a:gd name="f104" fmla="*/ f84 f34 1"/>
                    <a:gd name="f105" fmla="*/ f85 f34 1"/>
                    <a:gd name="f106" fmla="*/ f86 f35 1"/>
                    <a:gd name="f107" fmla="*/ f87 f34 1"/>
                    <a:gd name="f108" fmla="*/ f88 f35 1"/>
                    <a:gd name="f109" fmla="*/ f89 f34 1"/>
                    <a:gd name="f110" fmla="*/ f90 f34 1"/>
                    <a:gd name="f111" fmla="*/ f91 f35 1"/>
                    <a:gd name="f112" fmla="*/ f92 f34 1"/>
                    <a:gd name="f113" fmla="*/ f93 f34 1"/>
                    <a:gd name="f114" fmla="*/ f94 f35 1"/>
                  </a:gdLst>
                  <a:ahLst/>
                  <a:cxnLst>
                    <a:cxn ang="3cd4">
                      <a:pos x="hc" y="t"/>
                    </a:cxn>
                    <a:cxn ang="0">
                      <a:pos x="r" y="vc"/>
                    </a:cxn>
                    <a:cxn ang="cd4">
                      <a:pos x="hc" y="b"/>
                    </a:cxn>
                    <a:cxn ang="cd2">
                      <a:pos x="l" y="vc"/>
                    </a:cxn>
                    <a:cxn ang="f78">
                      <a:pos x="f99" y="f100"/>
                    </a:cxn>
                    <a:cxn ang="f78">
                      <a:pos x="f101" y="f102"/>
                    </a:cxn>
                    <a:cxn ang="f78">
                      <a:pos x="f103" y="f102"/>
                    </a:cxn>
                    <a:cxn ang="f78">
                      <a:pos x="f104" y="f100"/>
                    </a:cxn>
                    <a:cxn ang="f78">
                      <a:pos x="f105" y="f106"/>
                    </a:cxn>
                    <a:cxn ang="f78">
                      <a:pos x="f107" y="f108"/>
                    </a:cxn>
                    <a:cxn ang="f78">
                      <a:pos x="f109" y="f108"/>
                    </a:cxn>
                    <a:cxn ang="f78">
                      <a:pos x="f110" y="f111"/>
                    </a:cxn>
                    <a:cxn ang="f78">
                      <a:pos x="f112" y="f111"/>
                    </a:cxn>
                    <a:cxn ang="f78">
                      <a:pos x="f113" y="f114"/>
                    </a:cxn>
                    <a:cxn ang="f78">
                      <a:pos x="f99" y="f100"/>
                    </a:cxn>
                  </a:cxnLst>
                  <a:rect l="f95" t="f98" r="f96" b="f97"/>
                  <a:pathLst>
                    <a:path w="2846569" h="1841945">
                      <a:moveTo>
                        <a:pt x="f8" y="f9"/>
                      </a:moveTo>
                      <a:cubicBezTo>
                        <a:pt x="f10" y="f11"/>
                        <a:pt x="f12" y="f7"/>
                        <a:pt x="f13" y="f7"/>
                      </a:cubicBezTo>
                      <a:lnTo>
                        <a:pt x="f14" y="f7"/>
                      </a:lnTo>
                      <a:cubicBezTo>
                        <a:pt x="f15" y="f7"/>
                        <a:pt x="f16" y="f11"/>
                        <a:pt x="f17" y="f9"/>
                      </a:cubicBezTo>
                      <a:lnTo>
                        <a:pt x="f18" y="f19"/>
                      </a:lnTo>
                      <a:cubicBezTo>
                        <a:pt x="f20" y="f21"/>
                        <a:pt x="f22" y="f23"/>
                        <a:pt x="f24" y="f23"/>
                      </a:cubicBezTo>
                      <a:lnTo>
                        <a:pt x="f25" y="f23"/>
                      </a:lnTo>
                      <a:lnTo>
                        <a:pt x="f26" y="f5"/>
                      </a:lnTo>
                      <a:lnTo>
                        <a:pt x="f27" y="f5"/>
                      </a:lnTo>
                      <a:cubicBezTo>
                        <a:pt x="f28" y="f5"/>
                        <a:pt x="f29" y="f30"/>
                        <a:pt x="f31" y="f32"/>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27" name="Freeform: Shape 10">
                  <a:extLst>
                    <a:ext uri="{FF2B5EF4-FFF2-40B4-BE49-F238E27FC236}">
                      <a16:creationId xmlns:a16="http://schemas.microsoft.com/office/drawing/2014/main" id="{D707763F-2E58-4A67-80D4-F88EE6B29506}"/>
                    </a:ext>
                  </a:extLst>
                </p:cNvPr>
                <p:cNvSpPr/>
                <p:nvPr/>
              </p:nvSpPr>
              <p:spPr>
                <a:xfrm>
                  <a:off x="5038005" y="2809667"/>
                  <a:ext cx="2131676" cy="1387528"/>
                </a:xfrm>
                <a:custGeom>
                  <a:avLst/>
                  <a:gdLst>
                    <a:gd name="f0" fmla="val 10800000"/>
                    <a:gd name="f1" fmla="val 5400000"/>
                    <a:gd name="f2" fmla="val 180"/>
                    <a:gd name="f3" fmla="val w"/>
                    <a:gd name="f4" fmla="val h"/>
                    <a:gd name="f5" fmla="val 0"/>
                    <a:gd name="f6" fmla="val 2878083"/>
                    <a:gd name="f7" fmla="val 1873372"/>
                    <a:gd name="f8" fmla="val 2582332"/>
                    <a:gd name="f9" fmla="val 1713537"/>
                    <a:gd name="f10" fmla="val 2566840"/>
                    <a:gd name="f11" fmla="val 1710755"/>
                    <a:gd name="f12" fmla="val 2560528"/>
                    <a:gd name="f13" fmla="val 1746233"/>
                    <a:gd name="f14" fmla="val 2539256"/>
                    <a:gd name="f15" fmla="val 1779255"/>
                    <a:gd name="f16" fmla="val 2509624"/>
                    <a:gd name="f17" fmla="val 1803235"/>
                    <a:gd name="f18" fmla="val 2479991"/>
                    <a:gd name="f19" fmla="val 1827255"/>
                    <a:gd name="f20" fmla="val 2442326"/>
                    <a:gd name="f21" fmla="val 1841986"/>
                    <a:gd name="f22" fmla="val 2404373"/>
                    <a:gd name="f23" fmla="val 1841945"/>
                    <a:gd name="f24" fmla="val 146769"/>
                    <a:gd name="f25" fmla="val 112259"/>
                    <a:gd name="f26" fmla="val 1841904"/>
                    <a:gd name="f27" fmla="val 83610"/>
                    <a:gd name="f28" fmla="val 1830038"/>
                    <a:gd name="f29" fmla="val 63487"/>
                    <a:gd name="f30" fmla="val 1811010"/>
                    <a:gd name="f31" fmla="val 43363"/>
                    <a:gd name="f32" fmla="val 1791900"/>
                    <a:gd name="f33" fmla="val 31518"/>
                    <a:gd name="f34" fmla="val 1765670"/>
                    <a:gd name="f35" fmla="val 31477"/>
                    <a:gd name="f36" fmla="val 1735143"/>
                    <a:gd name="f37" fmla="val 1728924"/>
                    <a:gd name="f38" fmla="val 31969"/>
                    <a:gd name="f39" fmla="val 1722540"/>
                    <a:gd name="f40" fmla="val 33034"/>
                    <a:gd name="f41" fmla="val 1715993"/>
                    <a:gd name="f42" fmla="val 236691"/>
                    <a:gd name="f43" fmla="val 434614"/>
                    <a:gd name="f44" fmla="val 242306"/>
                    <a:gd name="f45" fmla="val 399259"/>
                    <a:gd name="f46" fmla="val 263004"/>
                    <a:gd name="f47" fmla="val 366359"/>
                    <a:gd name="f48" fmla="val 292432"/>
                    <a:gd name="f49" fmla="val 342421"/>
                    <a:gd name="f50" fmla="val 321859"/>
                    <a:gd name="f51" fmla="val 318442"/>
                    <a:gd name="f52" fmla="val 359607"/>
                    <a:gd name="f53" fmla="val 303670"/>
                    <a:gd name="f54" fmla="val 398133"/>
                    <a:gd name="f55" fmla="val 303710"/>
                    <a:gd name="f56" fmla="val 1129847"/>
                    <a:gd name="f57" fmla="val 1134520"/>
                    <a:gd name="f58" fmla="val 1138864"/>
                    <a:gd name="f59" fmla="val 301664"/>
                    <a:gd name="f60" fmla="val 1141897"/>
                    <a:gd name="f61" fmla="val 298104"/>
                    <a:gd name="f62" fmla="val 1366702"/>
                    <a:gd name="f63" fmla="val 31427"/>
                    <a:gd name="f64" fmla="val 2731601"/>
                    <a:gd name="f65" fmla="val 2766275"/>
                    <a:gd name="f66" fmla="val 31468"/>
                    <a:gd name="f67" fmla="val 2794924"/>
                    <a:gd name="f68" fmla="val 43130"/>
                    <a:gd name="f69" fmla="val 2814925"/>
                    <a:gd name="f70" fmla="val 61749"/>
                    <a:gd name="f71" fmla="val 2834885"/>
                    <a:gd name="f72" fmla="val 80449"/>
                    <a:gd name="f73" fmla="val 2846525"/>
                    <a:gd name="f74" fmla="val 106024"/>
                    <a:gd name="f75" fmla="val 2846607"/>
                    <a:gd name="f76" fmla="val 135978"/>
                    <a:gd name="f77" fmla="val 142812"/>
                    <a:gd name="f78" fmla="val 2845951"/>
                    <a:gd name="f79" fmla="val 149891"/>
                    <a:gd name="f80" fmla="val 2844680"/>
                    <a:gd name="f81" fmla="val 157134"/>
                    <a:gd name="f82" fmla="val 2597825"/>
                    <a:gd name="f83" fmla="val 1716279"/>
                    <a:gd name="f84" fmla="val 2875665"/>
                    <a:gd name="f85" fmla="val 162658"/>
                    <a:gd name="f86" fmla="val 2877264"/>
                    <a:gd name="f87" fmla="val 153615"/>
                    <a:gd name="f88" fmla="val 2878084"/>
                    <a:gd name="f89" fmla="val 144694"/>
                    <a:gd name="f90" fmla="val 2878124"/>
                    <a:gd name="f91" fmla="val 97677"/>
                    <a:gd name="f92" fmla="val 2862632"/>
                    <a:gd name="f93" fmla="val 63140"/>
                    <a:gd name="f94" fmla="val 2836401"/>
                    <a:gd name="f95" fmla="val 38792"/>
                    <a:gd name="f96" fmla="val 2810171"/>
                    <a:gd name="f97" fmla="val 14322"/>
                    <a:gd name="f98" fmla="val 2773407"/>
                    <a:gd name="f99" fmla="val 1359407"/>
                    <a:gd name="f100" fmla="val 1354735"/>
                    <a:gd name="f101" fmla="val 1350349"/>
                    <a:gd name="f102" fmla="val 2046"/>
                    <a:gd name="f103" fmla="val 1347357"/>
                    <a:gd name="f104" fmla="val 5606"/>
                    <a:gd name="f105" fmla="val 1122511"/>
                    <a:gd name="f106" fmla="val 272284"/>
                    <a:gd name="f107" fmla="val 351574"/>
                    <a:gd name="f108" fmla="val 272325"/>
                    <a:gd name="f109" fmla="val 307186"/>
                    <a:gd name="f110" fmla="val 289838"/>
                    <a:gd name="f111" fmla="val 272554"/>
                    <a:gd name="f112" fmla="val 318073"/>
                    <a:gd name="f113" fmla="val 237921"/>
                    <a:gd name="f114" fmla="val 346268"/>
                    <a:gd name="f115" fmla="val 212674"/>
                    <a:gd name="f116" fmla="val 385469"/>
                    <a:gd name="f117" fmla="val 205624"/>
                    <a:gd name="f118" fmla="val 429704"/>
                    <a:gd name="f119" fmla="val 1926"/>
                    <a:gd name="f120" fmla="val 1711041"/>
                    <a:gd name="f121" fmla="val 656"/>
                    <a:gd name="f122" fmla="val 1719184"/>
                    <a:gd name="f123" fmla="val 1727246"/>
                    <a:gd name="f124" fmla="+- 0 0 41"/>
                    <a:gd name="f125" fmla="val 1773977"/>
                    <a:gd name="f126" fmla="val 15493"/>
                    <a:gd name="f127" fmla="val 1809005"/>
                    <a:gd name="f128" fmla="val 41805"/>
                    <a:gd name="f129" fmla="val 1833843"/>
                    <a:gd name="f130" fmla="val 68118"/>
                    <a:gd name="f131" fmla="val 1858723"/>
                    <a:gd name="f132" fmla="val 104964"/>
                    <a:gd name="f133" fmla="val 1873413"/>
                    <a:gd name="f134" fmla="val 2450482"/>
                    <a:gd name="f135" fmla="val 1873331"/>
                    <a:gd name="f136" fmla="val 2494664"/>
                    <a:gd name="f137" fmla="val 1855817"/>
                    <a:gd name="f138" fmla="val 2529461"/>
                    <a:gd name="f139" fmla="val 1827664"/>
                    <a:gd name="f140" fmla="val 2564217"/>
                    <a:gd name="f141" fmla="val 1799470"/>
                    <a:gd name="f142" fmla="val 2589914"/>
                    <a:gd name="f143" fmla="val 1760391"/>
                    <a:gd name="f144" fmla="+- 0 0 -90"/>
                    <a:gd name="f145" fmla="*/ f3 1 2878083"/>
                    <a:gd name="f146" fmla="*/ f4 1 1873372"/>
                    <a:gd name="f147" fmla="+- f7 0 f5"/>
                    <a:gd name="f148" fmla="+- f6 0 f5"/>
                    <a:gd name="f149" fmla="*/ f144 f0 1"/>
                    <a:gd name="f150" fmla="*/ f148 1 2878083"/>
                    <a:gd name="f151" fmla="*/ f147 1 1873372"/>
                    <a:gd name="f152" fmla="*/ 2582332 f148 1"/>
                    <a:gd name="f153" fmla="*/ 1713537 f147 1"/>
                    <a:gd name="f154" fmla="*/ 2566840 f148 1"/>
                    <a:gd name="f155" fmla="*/ 1710755 f147 1"/>
                    <a:gd name="f156" fmla="*/ 2509624 f148 1"/>
                    <a:gd name="f157" fmla="*/ 1803235 f147 1"/>
                    <a:gd name="f158" fmla="*/ 2404373 f148 1"/>
                    <a:gd name="f159" fmla="*/ 1841945 f147 1"/>
                    <a:gd name="f160" fmla="*/ 146769 f148 1"/>
                    <a:gd name="f161" fmla="*/ 63487 f148 1"/>
                    <a:gd name="f162" fmla="*/ 1811010 f147 1"/>
                    <a:gd name="f163" fmla="*/ 31477 f148 1"/>
                    <a:gd name="f164" fmla="*/ 1735143 f147 1"/>
                    <a:gd name="f165" fmla="*/ 33034 f148 1"/>
                    <a:gd name="f166" fmla="*/ 1715993 f147 1"/>
                    <a:gd name="f167" fmla="*/ 236691 f148 1"/>
                    <a:gd name="f168" fmla="*/ 434614 f147 1"/>
                    <a:gd name="f169" fmla="*/ 292432 f148 1"/>
                    <a:gd name="f170" fmla="*/ 342421 f147 1"/>
                    <a:gd name="f171" fmla="*/ 398133 f148 1"/>
                    <a:gd name="f172" fmla="*/ 303710 f147 1"/>
                    <a:gd name="f173" fmla="*/ 1129847 f148 1"/>
                    <a:gd name="f174" fmla="*/ 1141897 f148 1"/>
                    <a:gd name="f175" fmla="*/ 298104 f147 1"/>
                    <a:gd name="f176" fmla="*/ 1366702 f148 1"/>
                    <a:gd name="f177" fmla="*/ 31427 f147 1"/>
                    <a:gd name="f178" fmla="*/ 2731601 f148 1"/>
                    <a:gd name="f179" fmla="*/ 2814925 f148 1"/>
                    <a:gd name="f180" fmla="*/ 61749 f147 1"/>
                    <a:gd name="f181" fmla="*/ 2846607 f148 1"/>
                    <a:gd name="f182" fmla="*/ 135978 f147 1"/>
                    <a:gd name="f183" fmla="*/ 2844680 f148 1"/>
                    <a:gd name="f184" fmla="*/ 157134 f147 1"/>
                    <a:gd name="f185" fmla="*/ 2597825 f148 1"/>
                    <a:gd name="f186" fmla="*/ 1716279 f147 1"/>
                    <a:gd name="f187" fmla="*/ 2875665 f148 1"/>
                    <a:gd name="f188" fmla="*/ 162658 f147 1"/>
                    <a:gd name="f189" fmla="*/ 2878084 f148 1"/>
                    <a:gd name="f190" fmla="*/ 2836401 f148 1"/>
                    <a:gd name="f191" fmla="*/ 38792 f147 1"/>
                    <a:gd name="f192" fmla="*/ 0 f147 1"/>
                    <a:gd name="f193" fmla="*/ 1359407 f148 1"/>
                    <a:gd name="f194" fmla="*/ 1347357 f148 1"/>
                    <a:gd name="f195" fmla="*/ 5606 f147 1"/>
                    <a:gd name="f196" fmla="*/ 1122511 f148 1"/>
                    <a:gd name="f197" fmla="*/ 272284 f147 1"/>
                    <a:gd name="f198" fmla="*/ 272554 f148 1"/>
                    <a:gd name="f199" fmla="*/ 318073 f147 1"/>
                    <a:gd name="f200" fmla="*/ 205624 f148 1"/>
                    <a:gd name="f201" fmla="*/ 429704 f147 1"/>
                    <a:gd name="f202" fmla="*/ 1926 f148 1"/>
                    <a:gd name="f203" fmla="*/ 1711041 f147 1"/>
                    <a:gd name="f204" fmla="*/ 0 f148 1"/>
                    <a:gd name="f205" fmla="*/ 41805 f148 1"/>
                    <a:gd name="f206" fmla="*/ 1833843 f147 1"/>
                    <a:gd name="f207" fmla="*/ 1873372 f147 1"/>
                    <a:gd name="f208" fmla="*/ 2529461 f148 1"/>
                    <a:gd name="f209" fmla="*/ 1827664 f147 1"/>
                    <a:gd name="f210" fmla="*/ f149 1 f2"/>
                    <a:gd name="f211" fmla="*/ f152 1 2878083"/>
                    <a:gd name="f212" fmla="*/ f153 1 1873372"/>
                    <a:gd name="f213" fmla="*/ f154 1 2878083"/>
                    <a:gd name="f214" fmla="*/ f155 1 1873372"/>
                    <a:gd name="f215" fmla="*/ f156 1 2878083"/>
                    <a:gd name="f216" fmla="*/ f157 1 1873372"/>
                    <a:gd name="f217" fmla="*/ f158 1 2878083"/>
                    <a:gd name="f218" fmla="*/ f159 1 1873372"/>
                    <a:gd name="f219" fmla="*/ f160 1 2878083"/>
                    <a:gd name="f220" fmla="*/ f161 1 2878083"/>
                    <a:gd name="f221" fmla="*/ f162 1 1873372"/>
                    <a:gd name="f222" fmla="*/ f163 1 2878083"/>
                    <a:gd name="f223" fmla="*/ f164 1 1873372"/>
                    <a:gd name="f224" fmla="*/ f165 1 2878083"/>
                    <a:gd name="f225" fmla="*/ f166 1 1873372"/>
                    <a:gd name="f226" fmla="*/ f167 1 2878083"/>
                    <a:gd name="f227" fmla="*/ f168 1 1873372"/>
                    <a:gd name="f228" fmla="*/ f169 1 2878083"/>
                    <a:gd name="f229" fmla="*/ f170 1 1873372"/>
                    <a:gd name="f230" fmla="*/ f171 1 2878083"/>
                    <a:gd name="f231" fmla="*/ f172 1 1873372"/>
                    <a:gd name="f232" fmla="*/ f173 1 2878083"/>
                    <a:gd name="f233" fmla="*/ f174 1 2878083"/>
                    <a:gd name="f234" fmla="*/ f175 1 1873372"/>
                    <a:gd name="f235" fmla="*/ f176 1 2878083"/>
                    <a:gd name="f236" fmla="*/ f177 1 1873372"/>
                    <a:gd name="f237" fmla="*/ f178 1 2878083"/>
                    <a:gd name="f238" fmla="*/ f179 1 2878083"/>
                    <a:gd name="f239" fmla="*/ f180 1 1873372"/>
                    <a:gd name="f240" fmla="*/ f181 1 2878083"/>
                    <a:gd name="f241" fmla="*/ f182 1 1873372"/>
                    <a:gd name="f242" fmla="*/ f183 1 2878083"/>
                    <a:gd name="f243" fmla="*/ f184 1 1873372"/>
                    <a:gd name="f244" fmla="*/ f185 1 2878083"/>
                    <a:gd name="f245" fmla="*/ f186 1 1873372"/>
                    <a:gd name="f246" fmla="*/ f187 1 2878083"/>
                    <a:gd name="f247" fmla="*/ f188 1 1873372"/>
                    <a:gd name="f248" fmla="*/ f189 1 2878083"/>
                    <a:gd name="f249" fmla="*/ f190 1 2878083"/>
                    <a:gd name="f250" fmla="*/ f191 1 1873372"/>
                    <a:gd name="f251" fmla="*/ f192 1 1873372"/>
                    <a:gd name="f252" fmla="*/ f193 1 2878083"/>
                    <a:gd name="f253" fmla="*/ f194 1 2878083"/>
                    <a:gd name="f254" fmla="*/ f195 1 1873372"/>
                    <a:gd name="f255" fmla="*/ f196 1 2878083"/>
                    <a:gd name="f256" fmla="*/ f197 1 1873372"/>
                    <a:gd name="f257" fmla="*/ f198 1 2878083"/>
                    <a:gd name="f258" fmla="*/ f199 1 1873372"/>
                    <a:gd name="f259" fmla="*/ f200 1 2878083"/>
                    <a:gd name="f260" fmla="*/ f201 1 1873372"/>
                    <a:gd name="f261" fmla="*/ f202 1 2878083"/>
                    <a:gd name="f262" fmla="*/ f203 1 1873372"/>
                    <a:gd name="f263" fmla="*/ f204 1 2878083"/>
                    <a:gd name="f264" fmla="*/ f205 1 2878083"/>
                    <a:gd name="f265" fmla="*/ f206 1 1873372"/>
                    <a:gd name="f266" fmla="*/ f207 1 1873372"/>
                    <a:gd name="f267" fmla="*/ f208 1 2878083"/>
                    <a:gd name="f268" fmla="*/ f209 1 1873372"/>
                    <a:gd name="f269" fmla="*/ f5 1 f150"/>
                    <a:gd name="f270" fmla="*/ f6 1 f150"/>
                    <a:gd name="f271" fmla="*/ f5 1 f151"/>
                    <a:gd name="f272" fmla="*/ f7 1 f151"/>
                    <a:gd name="f273" fmla="+- f210 0 f1"/>
                    <a:gd name="f274" fmla="*/ f211 1 f150"/>
                    <a:gd name="f275" fmla="*/ f212 1 f151"/>
                    <a:gd name="f276" fmla="*/ f213 1 f150"/>
                    <a:gd name="f277" fmla="*/ f214 1 f151"/>
                    <a:gd name="f278" fmla="*/ f215 1 f150"/>
                    <a:gd name="f279" fmla="*/ f216 1 f151"/>
                    <a:gd name="f280" fmla="*/ f217 1 f150"/>
                    <a:gd name="f281" fmla="*/ f218 1 f151"/>
                    <a:gd name="f282" fmla="*/ f219 1 f150"/>
                    <a:gd name="f283" fmla="*/ f220 1 f150"/>
                    <a:gd name="f284" fmla="*/ f221 1 f151"/>
                    <a:gd name="f285" fmla="*/ f222 1 f150"/>
                    <a:gd name="f286" fmla="*/ f223 1 f151"/>
                    <a:gd name="f287" fmla="*/ f224 1 f150"/>
                    <a:gd name="f288" fmla="*/ f225 1 f151"/>
                    <a:gd name="f289" fmla="*/ f226 1 f150"/>
                    <a:gd name="f290" fmla="*/ f227 1 f151"/>
                    <a:gd name="f291" fmla="*/ f228 1 f150"/>
                    <a:gd name="f292" fmla="*/ f229 1 f151"/>
                    <a:gd name="f293" fmla="*/ f230 1 f150"/>
                    <a:gd name="f294" fmla="*/ f231 1 f151"/>
                    <a:gd name="f295" fmla="*/ f232 1 f150"/>
                    <a:gd name="f296" fmla="*/ f233 1 f150"/>
                    <a:gd name="f297" fmla="*/ f234 1 f151"/>
                    <a:gd name="f298" fmla="*/ f235 1 f150"/>
                    <a:gd name="f299" fmla="*/ f236 1 f151"/>
                    <a:gd name="f300" fmla="*/ f237 1 f150"/>
                    <a:gd name="f301" fmla="*/ f238 1 f150"/>
                    <a:gd name="f302" fmla="*/ f239 1 f151"/>
                    <a:gd name="f303" fmla="*/ f240 1 f150"/>
                    <a:gd name="f304" fmla="*/ f241 1 f151"/>
                    <a:gd name="f305" fmla="*/ f242 1 f150"/>
                    <a:gd name="f306" fmla="*/ f243 1 f151"/>
                    <a:gd name="f307" fmla="*/ f244 1 f150"/>
                    <a:gd name="f308" fmla="*/ f245 1 f151"/>
                    <a:gd name="f309" fmla="*/ f246 1 f150"/>
                    <a:gd name="f310" fmla="*/ f247 1 f151"/>
                    <a:gd name="f311" fmla="*/ f248 1 f150"/>
                    <a:gd name="f312" fmla="*/ f249 1 f150"/>
                    <a:gd name="f313" fmla="*/ f250 1 f151"/>
                    <a:gd name="f314" fmla="*/ f251 1 f151"/>
                    <a:gd name="f315" fmla="*/ f252 1 f150"/>
                    <a:gd name="f316" fmla="*/ f253 1 f150"/>
                    <a:gd name="f317" fmla="*/ f254 1 f151"/>
                    <a:gd name="f318" fmla="*/ f255 1 f150"/>
                    <a:gd name="f319" fmla="*/ f256 1 f151"/>
                    <a:gd name="f320" fmla="*/ f257 1 f150"/>
                    <a:gd name="f321" fmla="*/ f258 1 f151"/>
                    <a:gd name="f322" fmla="*/ f259 1 f150"/>
                    <a:gd name="f323" fmla="*/ f260 1 f151"/>
                    <a:gd name="f324" fmla="*/ f261 1 f150"/>
                    <a:gd name="f325" fmla="*/ f262 1 f151"/>
                    <a:gd name="f326" fmla="*/ f263 1 f150"/>
                    <a:gd name="f327" fmla="*/ f264 1 f150"/>
                    <a:gd name="f328" fmla="*/ f265 1 f151"/>
                    <a:gd name="f329" fmla="*/ f266 1 f151"/>
                    <a:gd name="f330" fmla="*/ f267 1 f150"/>
                    <a:gd name="f331" fmla="*/ f268 1 f151"/>
                    <a:gd name="f332" fmla="*/ f269 f145 1"/>
                    <a:gd name="f333" fmla="*/ f270 f145 1"/>
                    <a:gd name="f334" fmla="*/ f272 f146 1"/>
                    <a:gd name="f335" fmla="*/ f271 f146 1"/>
                    <a:gd name="f336" fmla="*/ f274 f145 1"/>
                    <a:gd name="f337" fmla="*/ f275 f146 1"/>
                    <a:gd name="f338" fmla="*/ f276 f145 1"/>
                    <a:gd name="f339" fmla="*/ f277 f146 1"/>
                    <a:gd name="f340" fmla="*/ f278 f145 1"/>
                    <a:gd name="f341" fmla="*/ f279 f146 1"/>
                    <a:gd name="f342" fmla="*/ f280 f145 1"/>
                    <a:gd name="f343" fmla="*/ f281 f146 1"/>
                    <a:gd name="f344" fmla="*/ f282 f145 1"/>
                    <a:gd name="f345" fmla="*/ f283 f145 1"/>
                    <a:gd name="f346" fmla="*/ f284 f146 1"/>
                    <a:gd name="f347" fmla="*/ f285 f145 1"/>
                    <a:gd name="f348" fmla="*/ f286 f146 1"/>
                    <a:gd name="f349" fmla="*/ f287 f145 1"/>
                    <a:gd name="f350" fmla="*/ f288 f146 1"/>
                    <a:gd name="f351" fmla="*/ f289 f145 1"/>
                    <a:gd name="f352" fmla="*/ f290 f146 1"/>
                    <a:gd name="f353" fmla="*/ f291 f145 1"/>
                    <a:gd name="f354" fmla="*/ f292 f146 1"/>
                    <a:gd name="f355" fmla="*/ f293 f145 1"/>
                    <a:gd name="f356" fmla="*/ f294 f146 1"/>
                    <a:gd name="f357" fmla="*/ f295 f145 1"/>
                    <a:gd name="f358" fmla="*/ f296 f145 1"/>
                    <a:gd name="f359" fmla="*/ f297 f146 1"/>
                    <a:gd name="f360" fmla="*/ f298 f145 1"/>
                    <a:gd name="f361" fmla="*/ f299 f146 1"/>
                    <a:gd name="f362" fmla="*/ f300 f145 1"/>
                    <a:gd name="f363" fmla="*/ f301 f145 1"/>
                    <a:gd name="f364" fmla="*/ f302 f146 1"/>
                    <a:gd name="f365" fmla="*/ f303 f145 1"/>
                    <a:gd name="f366" fmla="*/ f304 f146 1"/>
                    <a:gd name="f367" fmla="*/ f305 f145 1"/>
                    <a:gd name="f368" fmla="*/ f306 f146 1"/>
                    <a:gd name="f369" fmla="*/ f307 f145 1"/>
                    <a:gd name="f370" fmla="*/ f308 f146 1"/>
                    <a:gd name="f371" fmla="*/ f309 f145 1"/>
                    <a:gd name="f372" fmla="*/ f310 f146 1"/>
                    <a:gd name="f373" fmla="*/ f311 f145 1"/>
                    <a:gd name="f374" fmla="*/ f312 f145 1"/>
                    <a:gd name="f375" fmla="*/ f313 f146 1"/>
                    <a:gd name="f376" fmla="*/ f314 f146 1"/>
                    <a:gd name="f377" fmla="*/ f315 f145 1"/>
                    <a:gd name="f378" fmla="*/ f316 f145 1"/>
                    <a:gd name="f379" fmla="*/ f317 f146 1"/>
                    <a:gd name="f380" fmla="*/ f318 f145 1"/>
                    <a:gd name="f381" fmla="*/ f319 f146 1"/>
                    <a:gd name="f382" fmla="*/ f320 f145 1"/>
                    <a:gd name="f383" fmla="*/ f321 f146 1"/>
                    <a:gd name="f384" fmla="*/ f322 f145 1"/>
                    <a:gd name="f385" fmla="*/ f323 f146 1"/>
                    <a:gd name="f386" fmla="*/ f324 f145 1"/>
                    <a:gd name="f387" fmla="*/ f325 f146 1"/>
                    <a:gd name="f388" fmla="*/ f326 f145 1"/>
                    <a:gd name="f389" fmla="*/ f327 f145 1"/>
                    <a:gd name="f390" fmla="*/ f328 f146 1"/>
                    <a:gd name="f391" fmla="*/ f329 f146 1"/>
                    <a:gd name="f392" fmla="*/ f330 f145 1"/>
                    <a:gd name="f393" fmla="*/ f331 f146 1"/>
                  </a:gdLst>
                  <a:ahLst/>
                  <a:cxnLst>
                    <a:cxn ang="3cd4">
                      <a:pos x="hc" y="t"/>
                    </a:cxn>
                    <a:cxn ang="0">
                      <a:pos x="r" y="vc"/>
                    </a:cxn>
                    <a:cxn ang="cd4">
                      <a:pos x="hc" y="b"/>
                    </a:cxn>
                    <a:cxn ang="cd2">
                      <a:pos x="l" y="vc"/>
                    </a:cxn>
                    <a:cxn ang="f273">
                      <a:pos x="f336" y="f337"/>
                    </a:cxn>
                    <a:cxn ang="f273">
                      <a:pos x="f338" y="f339"/>
                    </a:cxn>
                    <a:cxn ang="f273">
                      <a:pos x="f340" y="f341"/>
                    </a:cxn>
                    <a:cxn ang="f273">
                      <a:pos x="f342" y="f343"/>
                    </a:cxn>
                    <a:cxn ang="f273">
                      <a:pos x="f344" y="f343"/>
                    </a:cxn>
                    <a:cxn ang="f273">
                      <a:pos x="f345" y="f346"/>
                    </a:cxn>
                    <a:cxn ang="f273">
                      <a:pos x="f347" y="f348"/>
                    </a:cxn>
                    <a:cxn ang="f273">
                      <a:pos x="f349" y="f350"/>
                    </a:cxn>
                    <a:cxn ang="f273">
                      <a:pos x="f351" y="f352"/>
                    </a:cxn>
                    <a:cxn ang="f273">
                      <a:pos x="f353" y="f354"/>
                    </a:cxn>
                    <a:cxn ang="f273">
                      <a:pos x="f355" y="f356"/>
                    </a:cxn>
                    <a:cxn ang="f273">
                      <a:pos x="f357" y="f356"/>
                    </a:cxn>
                    <a:cxn ang="f273">
                      <a:pos x="f358" y="f359"/>
                    </a:cxn>
                    <a:cxn ang="f273">
                      <a:pos x="f360" y="f361"/>
                    </a:cxn>
                    <a:cxn ang="f273">
                      <a:pos x="f362" y="f361"/>
                    </a:cxn>
                    <a:cxn ang="f273">
                      <a:pos x="f363" y="f364"/>
                    </a:cxn>
                    <a:cxn ang="f273">
                      <a:pos x="f365" y="f366"/>
                    </a:cxn>
                    <a:cxn ang="f273">
                      <a:pos x="f367" y="f368"/>
                    </a:cxn>
                    <a:cxn ang="f273">
                      <a:pos x="f338" y="f339"/>
                    </a:cxn>
                    <a:cxn ang="f273">
                      <a:pos x="f336" y="f337"/>
                    </a:cxn>
                    <a:cxn ang="f273">
                      <a:pos x="f369" y="f370"/>
                    </a:cxn>
                    <a:cxn ang="f273">
                      <a:pos x="f371" y="f372"/>
                    </a:cxn>
                    <a:cxn ang="f273">
                      <a:pos x="f373" y="f366"/>
                    </a:cxn>
                    <a:cxn ang="f273">
                      <a:pos x="f374" y="f375"/>
                    </a:cxn>
                    <a:cxn ang="f273">
                      <a:pos x="f362" y="f376"/>
                    </a:cxn>
                    <a:cxn ang="f273">
                      <a:pos x="f377" y="f376"/>
                    </a:cxn>
                    <a:cxn ang="f273">
                      <a:pos x="f378" y="f379"/>
                    </a:cxn>
                    <a:cxn ang="f273">
                      <a:pos x="f380" y="f381"/>
                    </a:cxn>
                    <a:cxn ang="f273">
                      <a:pos x="f355" y="f381"/>
                    </a:cxn>
                    <a:cxn ang="f273">
                      <a:pos x="f382" y="f383"/>
                    </a:cxn>
                    <a:cxn ang="f273">
                      <a:pos x="f384" y="f385"/>
                    </a:cxn>
                    <a:cxn ang="f273">
                      <a:pos x="f386" y="f387"/>
                    </a:cxn>
                    <a:cxn ang="f273">
                      <a:pos x="f388" y="f348"/>
                    </a:cxn>
                    <a:cxn ang="f273">
                      <a:pos x="f389" y="f390"/>
                    </a:cxn>
                    <a:cxn ang="f273">
                      <a:pos x="f344" y="f391"/>
                    </a:cxn>
                    <a:cxn ang="f273">
                      <a:pos x="f342" y="f391"/>
                    </a:cxn>
                    <a:cxn ang="f273">
                      <a:pos x="f392" y="f393"/>
                    </a:cxn>
                    <a:cxn ang="f273">
                      <a:pos x="f369" y="f370"/>
                    </a:cxn>
                    <a:cxn ang="f273">
                      <a:pos x="f336" y="f337"/>
                    </a:cxn>
                  </a:cxnLst>
                  <a:rect l="f332" t="f335" r="f333" b="f334"/>
                  <a:pathLst>
                    <a:path w="2878083" h="1873372">
                      <a:moveTo>
                        <a:pt x="f8" y="f9"/>
                      </a:moveTo>
                      <a:lnTo>
                        <a:pt x="f10" y="f11"/>
                      </a:lnTo>
                      <a:cubicBezTo>
                        <a:pt x="f12" y="f13"/>
                        <a:pt x="f14" y="f15"/>
                        <a:pt x="f16" y="f17"/>
                      </a:cubicBezTo>
                      <a:cubicBezTo>
                        <a:pt x="f18" y="f19"/>
                        <a:pt x="f20" y="f21"/>
                        <a:pt x="f22" y="f23"/>
                      </a:cubicBezTo>
                      <a:lnTo>
                        <a:pt x="f24" y="f23"/>
                      </a:lnTo>
                      <a:cubicBezTo>
                        <a:pt x="f25" y="f26"/>
                        <a:pt x="f27" y="f28"/>
                        <a:pt x="f29" y="f30"/>
                      </a:cubicBezTo>
                      <a:cubicBezTo>
                        <a:pt x="f31" y="f32"/>
                        <a:pt x="f33" y="f34"/>
                        <a:pt x="f35" y="f36"/>
                      </a:cubicBezTo>
                      <a:cubicBezTo>
                        <a:pt x="f35" y="f37"/>
                        <a:pt x="f38" y="f39"/>
                        <a:pt x="f40" y="f41"/>
                      </a:cubicBezTo>
                      <a:lnTo>
                        <a:pt x="f42" y="f43"/>
                      </a:lnTo>
                      <a:cubicBezTo>
                        <a:pt x="f44" y="f45"/>
                        <a:pt x="f46" y="f47"/>
                        <a:pt x="f48" y="f49"/>
                      </a:cubicBezTo>
                      <a:cubicBezTo>
                        <a:pt x="f50" y="f51"/>
                        <a:pt x="f52" y="f53"/>
                        <a:pt x="f54" y="f55"/>
                      </a:cubicBezTo>
                      <a:lnTo>
                        <a:pt x="f56" y="f55"/>
                      </a:lnTo>
                      <a:cubicBezTo>
                        <a:pt x="f57" y="f55"/>
                        <a:pt x="f58" y="f59"/>
                        <a:pt x="f60" y="f61"/>
                      </a:cubicBezTo>
                      <a:lnTo>
                        <a:pt x="f62" y="f63"/>
                      </a:lnTo>
                      <a:lnTo>
                        <a:pt x="f64" y="f63"/>
                      </a:lnTo>
                      <a:cubicBezTo>
                        <a:pt x="f65" y="f66"/>
                        <a:pt x="f67" y="f68"/>
                        <a:pt x="f69" y="f70"/>
                      </a:cubicBezTo>
                      <a:cubicBezTo>
                        <a:pt x="f71" y="f72"/>
                        <a:pt x="f73" y="f74"/>
                        <a:pt x="f75" y="f76"/>
                      </a:cubicBezTo>
                      <a:cubicBezTo>
                        <a:pt x="f75" y="f77"/>
                        <a:pt x="f78" y="f79"/>
                        <a:pt x="f80" y="f81"/>
                      </a:cubicBezTo>
                      <a:lnTo>
                        <a:pt x="f10" y="f11"/>
                      </a:lnTo>
                      <a:lnTo>
                        <a:pt x="f8" y="f9"/>
                      </a:lnTo>
                      <a:lnTo>
                        <a:pt x="f82" y="f83"/>
                      </a:lnTo>
                      <a:lnTo>
                        <a:pt x="f84" y="f85"/>
                      </a:lnTo>
                      <a:cubicBezTo>
                        <a:pt x="f86" y="f87"/>
                        <a:pt x="f88" y="f89"/>
                        <a:pt x="f88" y="f76"/>
                      </a:cubicBezTo>
                      <a:cubicBezTo>
                        <a:pt x="f90" y="f91"/>
                        <a:pt x="f92" y="f93"/>
                        <a:pt x="f94" y="f95"/>
                      </a:cubicBezTo>
                      <a:cubicBezTo>
                        <a:pt x="f96" y="f97"/>
                        <a:pt x="f98" y="f5"/>
                        <a:pt x="f64" y="f5"/>
                      </a:cubicBezTo>
                      <a:lnTo>
                        <a:pt x="f99" y="f5"/>
                      </a:lnTo>
                      <a:cubicBezTo>
                        <a:pt x="f100" y="f5"/>
                        <a:pt x="f101" y="f102"/>
                        <a:pt x="f103" y="f104"/>
                      </a:cubicBezTo>
                      <a:lnTo>
                        <a:pt x="f105" y="f106"/>
                      </a:lnTo>
                      <a:lnTo>
                        <a:pt x="f54" y="f106"/>
                      </a:lnTo>
                      <a:cubicBezTo>
                        <a:pt x="f107" y="f108"/>
                        <a:pt x="f109" y="f110"/>
                        <a:pt x="f111" y="f112"/>
                      </a:cubicBezTo>
                      <a:cubicBezTo>
                        <a:pt x="f113" y="f114"/>
                        <a:pt x="f115" y="f116"/>
                        <a:pt x="f117" y="f118"/>
                      </a:cubicBezTo>
                      <a:lnTo>
                        <a:pt x="f119" y="f120"/>
                      </a:lnTo>
                      <a:cubicBezTo>
                        <a:pt x="f121" y="f122"/>
                        <a:pt x="f5" y="f123"/>
                        <a:pt x="f5" y="f36"/>
                      </a:cubicBezTo>
                      <a:cubicBezTo>
                        <a:pt x="f124" y="f125"/>
                        <a:pt x="f126" y="f127"/>
                        <a:pt x="f128" y="f129"/>
                      </a:cubicBezTo>
                      <a:cubicBezTo>
                        <a:pt x="f130" y="f131"/>
                        <a:pt x="f132" y="f133"/>
                        <a:pt x="f24" y="f7"/>
                      </a:cubicBezTo>
                      <a:lnTo>
                        <a:pt x="f22" y="f7"/>
                      </a:lnTo>
                      <a:cubicBezTo>
                        <a:pt x="f134" y="f135"/>
                        <a:pt x="f136" y="f137"/>
                        <a:pt x="f138" y="f139"/>
                      </a:cubicBezTo>
                      <a:cubicBezTo>
                        <a:pt x="f140" y="f141"/>
                        <a:pt x="f142" y="f143"/>
                        <a:pt x="f82" y="f83"/>
                      </a:cubicBezTo>
                      <a:lnTo>
                        <a:pt x="f8" y="f9"/>
                      </a:lnTo>
                    </a:path>
                  </a:pathLst>
                </a:custGeom>
                <a:noFill/>
                <a:ln w="10488" cap="flat">
                  <a:solidFill>
                    <a:srgbClr val="00FF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grpSp>
          <p:sp>
            <p:nvSpPr>
              <p:cNvPr id="28" name="TextBox 31">
                <a:extLst>
                  <a:ext uri="{FF2B5EF4-FFF2-40B4-BE49-F238E27FC236}">
                    <a16:creationId xmlns:a16="http://schemas.microsoft.com/office/drawing/2014/main" id="{D520766A-0D3A-4B70-B17B-804F0E01F508}"/>
                  </a:ext>
                </a:extLst>
              </p:cNvPr>
              <p:cNvSpPr txBox="1"/>
              <p:nvPr/>
            </p:nvSpPr>
            <p:spPr>
              <a:xfrm rot="20816829">
                <a:off x="5366130" y="3392030"/>
                <a:ext cx="1327644" cy="307777"/>
              </a:xfrm>
              <a:prstGeom prst="rect">
                <a:avLst/>
              </a:prstGeom>
              <a:noFill/>
              <a:ln w="28575" cap="flat">
                <a:solidFill>
                  <a:srgbClr val="00FF00"/>
                </a:solidFill>
                <a:prstDash val="solid"/>
                <a:miter/>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dirty="0">
                    <a:solidFill>
                      <a:srgbClr val="FF0000"/>
                    </a:solidFill>
                    <a:latin typeface="Facsimile" pitchFamily="2"/>
                  </a:rPr>
                  <a:t>DATABASE</a:t>
                </a:r>
                <a:endParaRPr lang="en-GB" sz="1400" b="1" i="0" u="none" strike="noStrike" kern="1200" cap="none" spc="0" baseline="0" dirty="0">
                  <a:solidFill>
                    <a:srgbClr val="FF0000"/>
                  </a:solidFill>
                  <a:uFillTx/>
                  <a:latin typeface="Facsimile" pitchFamily="2"/>
                </a:endParaRPr>
              </a:p>
            </p:txBody>
          </p:sp>
          <p:sp>
            <p:nvSpPr>
              <p:cNvPr id="29" name="Oval 32">
                <a:extLst>
                  <a:ext uri="{FF2B5EF4-FFF2-40B4-BE49-F238E27FC236}">
                    <a16:creationId xmlns:a16="http://schemas.microsoft.com/office/drawing/2014/main" id="{C9323E15-2520-4178-A230-E56B4EBBD40D}"/>
                  </a:ext>
                </a:extLst>
              </p:cNvPr>
              <p:cNvSpPr/>
              <p:nvPr/>
            </p:nvSpPr>
            <p:spPr>
              <a:xfrm>
                <a:off x="8271936" y="1389055"/>
                <a:ext cx="358966" cy="35896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0" name="TextBox 33">
                <a:extLst>
                  <a:ext uri="{FF2B5EF4-FFF2-40B4-BE49-F238E27FC236}">
                    <a16:creationId xmlns:a16="http://schemas.microsoft.com/office/drawing/2014/main" id="{F3C33916-406C-4F84-9B46-E137DC089EFD}"/>
                  </a:ext>
                </a:extLst>
              </p:cNvPr>
              <p:cNvSpPr txBox="1"/>
              <p:nvPr/>
            </p:nvSpPr>
            <p:spPr>
              <a:xfrm>
                <a:off x="8285616" y="1378686"/>
                <a:ext cx="33681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FF00"/>
                    </a:solidFill>
                    <a:uFillTx/>
                    <a:latin typeface="Montserrat" pitchFamily="2"/>
                  </a:rPr>
                  <a:t>X</a:t>
                </a:r>
                <a:endParaRPr lang="en-GB" sz="1800" b="0" i="0" u="none" strike="noStrike" kern="1200" cap="none" spc="0" baseline="0">
                  <a:solidFill>
                    <a:srgbClr val="00FF00"/>
                  </a:solidFill>
                  <a:uFillTx/>
                  <a:latin typeface="Montserrat" pitchFamily="2"/>
                </a:endParaRPr>
              </a:p>
            </p:txBody>
          </p:sp>
        </p:grpSp>
        <p:sp>
          <p:nvSpPr>
            <p:cNvPr id="31" name="Rectangle: Rounded Corners 11">
              <a:extLst>
                <a:ext uri="{FF2B5EF4-FFF2-40B4-BE49-F238E27FC236}">
                  <a16:creationId xmlns:a16="http://schemas.microsoft.com/office/drawing/2014/main" id="{108AD069-E972-4757-9FBB-22973CEC694B}"/>
                </a:ext>
              </a:extLst>
            </p:cNvPr>
            <p:cNvSpPr/>
            <p:nvPr/>
          </p:nvSpPr>
          <p:spPr>
            <a:xfrm>
              <a:off x="4071256" y="4554553"/>
              <a:ext cx="4060374" cy="391610"/>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grpSp>
        <p:nvGrpSpPr>
          <p:cNvPr id="32" name="Group 30">
            <a:extLst>
              <a:ext uri="{FF2B5EF4-FFF2-40B4-BE49-F238E27FC236}">
                <a16:creationId xmlns:a16="http://schemas.microsoft.com/office/drawing/2014/main" id="{35206B61-B646-4D4C-9825-104CB944C3C2}"/>
              </a:ext>
            </a:extLst>
          </p:cNvPr>
          <p:cNvGrpSpPr/>
          <p:nvPr/>
        </p:nvGrpSpPr>
        <p:grpSpPr>
          <a:xfrm>
            <a:off x="4111169" y="4588358"/>
            <a:ext cx="3996001" cy="323999"/>
            <a:chOff x="4111169" y="4588358"/>
            <a:chExt cx="3996001" cy="323999"/>
          </a:xfrm>
        </p:grpSpPr>
        <p:grpSp>
          <p:nvGrpSpPr>
            <p:cNvPr id="33" name="Group 28">
              <a:extLst>
                <a:ext uri="{FF2B5EF4-FFF2-40B4-BE49-F238E27FC236}">
                  <a16:creationId xmlns:a16="http://schemas.microsoft.com/office/drawing/2014/main" id="{FD076198-049C-4E51-9753-B13E45F4D89B}"/>
                </a:ext>
              </a:extLst>
            </p:cNvPr>
            <p:cNvGrpSpPr/>
            <p:nvPr/>
          </p:nvGrpSpPr>
          <p:grpSpPr>
            <a:xfrm>
              <a:off x="4111169" y="4588358"/>
              <a:ext cx="3996001" cy="323999"/>
              <a:chOff x="4111169" y="4588358"/>
              <a:chExt cx="3996001" cy="323999"/>
            </a:xfrm>
          </p:grpSpPr>
          <p:sp>
            <p:nvSpPr>
              <p:cNvPr id="34" name="Rectangle: Rounded Corners 12">
                <a:extLst>
                  <a:ext uri="{FF2B5EF4-FFF2-40B4-BE49-F238E27FC236}">
                    <a16:creationId xmlns:a16="http://schemas.microsoft.com/office/drawing/2014/main" id="{D0F64906-F7D6-4E4F-9E0B-943B0BB2DBCD}"/>
                  </a:ext>
                </a:extLst>
              </p:cNvPr>
              <p:cNvSpPr/>
              <p:nvPr/>
            </p:nvSpPr>
            <p:spPr>
              <a:xfrm>
                <a:off x="4111169" y="4588358"/>
                <a:ext cx="3996001" cy="32399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cxnSp>
            <p:nvCxnSpPr>
              <p:cNvPr id="35" name="Straight Connector 17">
                <a:extLst>
                  <a:ext uri="{FF2B5EF4-FFF2-40B4-BE49-F238E27FC236}">
                    <a16:creationId xmlns:a16="http://schemas.microsoft.com/office/drawing/2014/main" id="{087AE6EE-AF9C-4594-921E-B02C49393F75}"/>
                  </a:ext>
                </a:extLst>
              </p:cNvPr>
              <p:cNvCxnSpPr/>
              <p:nvPr/>
            </p:nvCxnSpPr>
            <p:spPr>
              <a:xfrm>
                <a:off x="5073146" y="4588358"/>
                <a:ext cx="0" cy="323999"/>
              </a:xfrm>
              <a:prstGeom prst="straightConnector1">
                <a:avLst/>
              </a:prstGeom>
              <a:noFill/>
              <a:ln w="9528" cap="flat">
                <a:solidFill>
                  <a:srgbClr val="00FF00"/>
                </a:solidFill>
                <a:prstDash val="solid"/>
                <a:miter/>
              </a:ln>
            </p:spPr>
          </p:cxnSp>
          <p:cxnSp>
            <p:nvCxnSpPr>
              <p:cNvPr id="36" name="Straight Connector 18">
                <a:extLst>
                  <a:ext uri="{FF2B5EF4-FFF2-40B4-BE49-F238E27FC236}">
                    <a16:creationId xmlns:a16="http://schemas.microsoft.com/office/drawing/2014/main" id="{1A69FA76-5EC7-4C61-A3A4-B1B79E62CC95}"/>
                  </a:ext>
                </a:extLst>
              </p:cNvPr>
              <p:cNvCxnSpPr/>
              <p:nvPr/>
            </p:nvCxnSpPr>
            <p:spPr>
              <a:xfrm>
                <a:off x="5409956" y="4588358"/>
                <a:ext cx="0" cy="323999"/>
              </a:xfrm>
              <a:prstGeom prst="straightConnector1">
                <a:avLst/>
              </a:prstGeom>
              <a:noFill/>
              <a:ln w="9528" cap="flat">
                <a:solidFill>
                  <a:srgbClr val="00FF00"/>
                </a:solidFill>
                <a:prstDash val="solid"/>
                <a:miter/>
              </a:ln>
            </p:spPr>
          </p:cxnSp>
          <p:cxnSp>
            <p:nvCxnSpPr>
              <p:cNvPr id="37" name="Straight Connector 19">
                <a:extLst>
                  <a:ext uri="{FF2B5EF4-FFF2-40B4-BE49-F238E27FC236}">
                    <a16:creationId xmlns:a16="http://schemas.microsoft.com/office/drawing/2014/main" id="{A3D797BB-42DA-45C8-B1B9-CC72E0C7EA2E}"/>
                  </a:ext>
                </a:extLst>
              </p:cNvPr>
              <p:cNvCxnSpPr/>
              <p:nvPr/>
            </p:nvCxnSpPr>
            <p:spPr>
              <a:xfrm>
                <a:off x="5746775" y="4588358"/>
                <a:ext cx="0" cy="323999"/>
              </a:xfrm>
              <a:prstGeom prst="straightConnector1">
                <a:avLst/>
              </a:prstGeom>
              <a:noFill/>
              <a:ln w="9528" cap="flat">
                <a:solidFill>
                  <a:srgbClr val="00FF00"/>
                </a:solidFill>
                <a:prstDash val="solid"/>
                <a:miter/>
              </a:ln>
            </p:spPr>
          </p:cxnSp>
          <p:cxnSp>
            <p:nvCxnSpPr>
              <p:cNvPr id="38" name="Straight Connector 20">
                <a:extLst>
                  <a:ext uri="{FF2B5EF4-FFF2-40B4-BE49-F238E27FC236}">
                    <a16:creationId xmlns:a16="http://schemas.microsoft.com/office/drawing/2014/main" id="{162ED781-143A-4C59-8E09-59049F5F133E}"/>
                  </a:ext>
                </a:extLst>
              </p:cNvPr>
              <p:cNvCxnSpPr/>
              <p:nvPr/>
            </p:nvCxnSpPr>
            <p:spPr>
              <a:xfrm>
                <a:off x="6083585" y="4588358"/>
                <a:ext cx="0" cy="323999"/>
              </a:xfrm>
              <a:prstGeom prst="straightConnector1">
                <a:avLst/>
              </a:prstGeom>
              <a:noFill/>
              <a:ln w="9528" cap="flat">
                <a:solidFill>
                  <a:srgbClr val="00FF00"/>
                </a:solidFill>
                <a:prstDash val="solid"/>
                <a:miter/>
              </a:ln>
            </p:spPr>
          </p:cxnSp>
          <p:cxnSp>
            <p:nvCxnSpPr>
              <p:cNvPr id="39" name="Straight Connector 21">
                <a:extLst>
                  <a:ext uri="{FF2B5EF4-FFF2-40B4-BE49-F238E27FC236}">
                    <a16:creationId xmlns:a16="http://schemas.microsoft.com/office/drawing/2014/main" id="{DC4CA56D-4731-4300-BAC7-51046BDC6490}"/>
                  </a:ext>
                </a:extLst>
              </p:cNvPr>
              <p:cNvCxnSpPr/>
              <p:nvPr/>
            </p:nvCxnSpPr>
            <p:spPr>
              <a:xfrm>
                <a:off x="6420395" y="4588358"/>
                <a:ext cx="0" cy="323999"/>
              </a:xfrm>
              <a:prstGeom prst="straightConnector1">
                <a:avLst/>
              </a:prstGeom>
              <a:noFill/>
              <a:ln w="9528" cap="flat">
                <a:solidFill>
                  <a:srgbClr val="00FF00"/>
                </a:solidFill>
                <a:prstDash val="solid"/>
                <a:miter/>
              </a:ln>
            </p:spPr>
          </p:cxnSp>
          <p:cxnSp>
            <p:nvCxnSpPr>
              <p:cNvPr id="40" name="Straight Connector 22">
                <a:extLst>
                  <a:ext uri="{FF2B5EF4-FFF2-40B4-BE49-F238E27FC236}">
                    <a16:creationId xmlns:a16="http://schemas.microsoft.com/office/drawing/2014/main" id="{D67F1F8D-D2E6-4EDB-8010-E30E615D1F49}"/>
                  </a:ext>
                </a:extLst>
              </p:cNvPr>
              <p:cNvCxnSpPr/>
              <p:nvPr/>
            </p:nvCxnSpPr>
            <p:spPr>
              <a:xfrm>
                <a:off x="7094024" y="4588358"/>
                <a:ext cx="0" cy="323999"/>
              </a:xfrm>
              <a:prstGeom prst="straightConnector1">
                <a:avLst/>
              </a:prstGeom>
              <a:noFill/>
              <a:ln w="9528" cap="flat">
                <a:solidFill>
                  <a:srgbClr val="00FF00"/>
                </a:solidFill>
                <a:prstDash val="solid"/>
                <a:miter/>
              </a:ln>
            </p:spPr>
          </p:cxnSp>
          <p:cxnSp>
            <p:nvCxnSpPr>
              <p:cNvPr id="41" name="Straight Connector 23">
                <a:extLst>
                  <a:ext uri="{FF2B5EF4-FFF2-40B4-BE49-F238E27FC236}">
                    <a16:creationId xmlns:a16="http://schemas.microsoft.com/office/drawing/2014/main" id="{91C9C5DB-2621-4E1F-9312-19D43A3DECBC}"/>
                  </a:ext>
                </a:extLst>
              </p:cNvPr>
              <p:cNvCxnSpPr/>
              <p:nvPr/>
            </p:nvCxnSpPr>
            <p:spPr>
              <a:xfrm>
                <a:off x="6757214" y="4588358"/>
                <a:ext cx="0" cy="323999"/>
              </a:xfrm>
              <a:prstGeom prst="straightConnector1">
                <a:avLst/>
              </a:prstGeom>
              <a:noFill/>
              <a:ln w="9528" cap="flat">
                <a:solidFill>
                  <a:srgbClr val="00FF00"/>
                </a:solidFill>
                <a:prstDash val="solid"/>
                <a:miter/>
              </a:ln>
            </p:spPr>
          </p:cxnSp>
          <p:cxnSp>
            <p:nvCxnSpPr>
              <p:cNvPr id="42" name="Straight Connector 24">
                <a:extLst>
                  <a:ext uri="{FF2B5EF4-FFF2-40B4-BE49-F238E27FC236}">
                    <a16:creationId xmlns:a16="http://schemas.microsoft.com/office/drawing/2014/main" id="{E1A5E4BB-B315-4A4B-9F41-9E749F2F0D2C}"/>
                  </a:ext>
                </a:extLst>
              </p:cNvPr>
              <p:cNvCxnSpPr/>
              <p:nvPr/>
            </p:nvCxnSpPr>
            <p:spPr>
              <a:xfrm>
                <a:off x="7430835" y="4588358"/>
                <a:ext cx="0" cy="323999"/>
              </a:xfrm>
              <a:prstGeom prst="straightConnector1">
                <a:avLst/>
              </a:prstGeom>
              <a:noFill/>
              <a:ln w="9528" cap="flat">
                <a:solidFill>
                  <a:srgbClr val="00FF00"/>
                </a:solidFill>
                <a:prstDash val="solid"/>
                <a:miter/>
              </a:ln>
            </p:spPr>
          </p:cxnSp>
          <p:cxnSp>
            <p:nvCxnSpPr>
              <p:cNvPr id="43" name="Straight Connector 26">
                <a:extLst>
                  <a:ext uri="{FF2B5EF4-FFF2-40B4-BE49-F238E27FC236}">
                    <a16:creationId xmlns:a16="http://schemas.microsoft.com/office/drawing/2014/main" id="{2E8E1534-4054-4E22-B6A7-18AB7E7167D9}"/>
                  </a:ext>
                </a:extLst>
              </p:cNvPr>
              <p:cNvCxnSpPr/>
              <p:nvPr/>
            </p:nvCxnSpPr>
            <p:spPr>
              <a:xfrm>
                <a:off x="4399516" y="4588358"/>
                <a:ext cx="0" cy="323999"/>
              </a:xfrm>
              <a:prstGeom prst="straightConnector1">
                <a:avLst/>
              </a:prstGeom>
              <a:noFill/>
              <a:ln w="9528" cap="flat">
                <a:solidFill>
                  <a:srgbClr val="00FF00"/>
                </a:solidFill>
                <a:prstDash val="solid"/>
                <a:miter/>
              </a:ln>
            </p:spPr>
          </p:cxnSp>
          <p:cxnSp>
            <p:nvCxnSpPr>
              <p:cNvPr id="44" name="Straight Connector 27">
                <a:extLst>
                  <a:ext uri="{FF2B5EF4-FFF2-40B4-BE49-F238E27FC236}">
                    <a16:creationId xmlns:a16="http://schemas.microsoft.com/office/drawing/2014/main" id="{B2425F3F-7B4E-4CF1-898C-2D21BC17C047}"/>
                  </a:ext>
                </a:extLst>
              </p:cNvPr>
              <p:cNvCxnSpPr/>
              <p:nvPr/>
            </p:nvCxnSpPr>
            <p:spPr>
              <a:xfrm>
                <a:off x="4736335" y="4588358"/>
                <a:ext cx="0" cy="323999"/>
              </a:xfrm>
              <a:prstGeom prst="straightConnector1">
                <a:avLst/>
              </a:prstGeom>
              <a:noFill/>
              <a:ln w="9528" cap="flat">
                <a:solidFill>
                  <a:srgbClr val="00FF00"/>
                </a:solidFill>
                <a:prstDash val="solid"/>
                <a:miter/>
              </a:ln>
            </p:spPr>
          </p:cxnSp>
        </p:grpSp>
        <p:sp>
          <p:nvSpPr>
            <p:cNvPr id="45" name="TextBox 33">
              <a:extLst>
                <a:ext uri="{FF2B5EF4-FFF2-40B4-BE49-F238E27FC236}">
                  <a16:creationId xmlns:a16="http://schemas.microsoft.com/office/drawing/2014/main" id="{5B26219C-DBAF-400B-833D-FDE51AD7793B}"/>
                </a:ext>
              </a:extLst>
            </p:cNvPr>
            <p:cNvSpPr txBox="1"/>
            <p:nvPr/>
          </p:nvSpPr>
          <p:spPr>
            <a:xfrm>
              <a:off x="7510351" y="4595134"/>
              <a:ext cx="583780"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FF00"/>
                  </a:solidFill>
                  <a:uFillTx/>
                  <a:latin typeface="Montserrat" pitchFamily="2"/>
                </a:rPr>
                <a:t>100%</a:t>
              </a:r>
              <a:endParaRPr lang="en-GB" sz="1200" b="0" i="0" u="none" strike="noStrike" kern="1200" cap="none" spc="0" baseline="0">
                <a:solidFill>
                  <a:srgbClr val="00FF00"/>
                </a:solidFill>
                <a:uFillTx/>
                <a:latin typeface="Montserrat" pitchFamily="2"/>
              </a:endParaRPr>
            </a:p>
          </p:txBody>
        </p:sp>
      </p:grpSp>
      <p:sp>
        <p:nvSpPr>
          <p:cNvPr id="47" name="TextBox 46">
            <a:extLst>
              <a:ext uri="{FF2B5EF4-FFF2-40B4-BE49-F238E27FC236}">
                <a16:creationId xmlns:a16="http://schemas.microsoft.com/office/drawing/2014/main" id="{767B71B0-DA84-4CE4-ADC0-52BE5C64D3F5}"/>
              </a:ext>
            </a:extLst>
          </p:cNvPr>
          <p:cNvSpPr txBox="1"/>
          <p:nvPr/>
        </p:nvSpPr>
        <p:spPr>
          <a:xfrm>
            <a:off x="2682250" y="2921168"/>
            <a:ext cx="6827510" cy="10156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gn="ctr"/>
            <a:r>
              <a:rPr lang="vi-VN" sz="6000" b="1" dirty="0">
                <a:ln w="0"/>
                <a:solidFill>
                  <a:srgbClr val="00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 CHỨC NĂNG</a:t>
            </a:r>
            <a:endParaRPr lang="en-US" sz="6000" b="1" dirty="0">
              <a:ln w="0"/>
              <a:solidFill>
                <a:srgbClr val="00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62045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 presetClass="entr" presetSubtype="1" repeatCount="indefinite"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ppt_x</p:attrName>
                                        </p:attrNameLst>
                                      </p:cBhvr>
                                      <p:tavLst>
                                        <p:tav tm="0">
                                          <p:val>
                                            <p:strVal val="#ppt_x"/>
                                          </p:val>
                                        </p:tav>
                                        <p:tav tm="100000">
                                          <p:val>
                                            <p:strVal val="#ppt_x"/>
                                          </p:val>
                                        </p:tav>
                                      </p:tavLst>
                                    </p:anim>
                                    <p:anim calcmode="lin" valueType="num">
                                      <p:cBhvr>
                                        <p:cTn id="8" dur="3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grpId="0" nodeType="withEffect">
                                  <p:stCondLst>
                                    <p:cond delay="1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0" fill="hold"/>
                                        <p:tgtEl>
                                          <p:spTgt spid="3"/>
                                        </p:tgtEl>
                                        <p:attrNameLst>
                                          <p:attrName>ppt_x</p:attrName>
                                        </p:attrNameLst>
                                      </p:cBhvr>
                                      <p:tavLst>
                                        <p:tav tm="0">
                                          <p:val>
                                            <p:strVal val="#ppt_x"/>
                                          </p:val>
                                        </p:tav>
                                        <p:tav tm="100000">
                                          <p:val>
                                            <p:strVal val="#ppt_x"/>
                                          </p:val>
                                        </p:tav>
                                      </p:tavLst>
                                    </p:anim>
                                    <p:anim calcmode="lin" valueType="num">
                                      <p:cBhvr>
                                        <p:cTn id="12" dur="3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grpId="0" nodeType="withEffect">
                                  <p:stCondLst>
                                    <p:cond delay="90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0" fill="hold"/>
                                        <p:tgtEl>
                                          <p:spTgt spid="4"/>
                                        </p:tgtEl>
                                        <p:attrNameLst>
                                          <p:attrName>ppt_x</p:attrName>
                                        </p:attrNameLst>
                                      </p:cBhvr>
                                      <p:tavLst>
                                        <p:tav tm="0">
                                          <p:val>
                                            <p:strVal val="#ppt_x"/>
                                          </p:val>
                                        </p:tav>
                                        <p:tav tm="100000">
                                          <p:val>
                                            <p:strVal val="#ppt_x"/>
                                          </p:val>
                                        </p:tav>
                                      </p:tavLst>
                                    </p:anim>
                                    <p:anim calcmode="lin" valueType="num">
                                      <p:cBhvr>
                                        <p:cTn id="16" dur="3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grpId="0" nodeType="withEffect">
                                  <p:stCondLst>
                                    <p:cond delay="2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3000" fill="hold"/>
                                        <p:tgtEl>
                                          <p:spTgt spid="5"/>
                                        </p:tgtEl>
                                        <p:attrNameLst>
                                          <p:attrName>ppt_x</p:attrName>
                                        </p:attrNameLst>
                                      </p:cBhvr>
                                      <p:tavLst>
                                        <p:tav tm="0">
                                          <p:val>
                                            <p:strVal val="#ppt_x"/>
                                          </p:val>
                                        </p:tav>
                                        <p:tav tm="100000">
                                          <p:val>
                                            <p:strVal val="#ppt_x"/>
                                          </p:val>
                                        </p:tav>
                                      </p:tavLst>
                                    </p:anim>
                                    <p:anim calcmode="lin" valueType="num">
                                      <p:cBhvr>
                                        <p:cTn id="20" dur="30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grpId="0" nodeType="withEffect">
                                  <p:stCondLst>
                                    <p:cond delay="2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0" fill="hold"/>
                                        <p:tgtEl>
                                          <p:spTgt spid="6"/>
                                        </p:tgtEl>
                                        <p:attrNameLst>
                                          <p:attrName>ppt_x</p:attrName>
                                        </p:attrNameLst>
                                      </p:cBhvr>
                                      <p:tavLst>
                                        <p:tav tm="0">
                                          <p:val>
                                            <p:strVal val="#ppt_x"/>
                                          </p:val>
                                        </p:tav>
                                        <p:tav tm="100000">
                                          <p:val>
                                            <p:strVal val="#ppt_x"/>
                                          </p:val>
                                        </p:tav>
                                      </p:tavLst>
                                    </p:anim>
                                    <p:anim calcmode="lin" valueType="num">
                                      <p:cBhvr>
                                        <p:cTn id="24" dur="3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grpId="0" nodeType="withEffect">
                                  <p:stCondLst>
                                    <p:cond delay="600"/>
                                  </p:stCondLst>
                                  <p:childTnLst>
                                    <p:set>
                                      <p:cBhvr>
                                        <p:cTn id="26" dur="1" fill="hold">
                                          <p:stCondLst>
                                            <p:cond delay="0"/>
                                          </p:stCondLst>
                                        </p:cTn>
                                        <p:tgtEl>
                                          <p:spTgt spid="7"/>
                                        </p:tgtEl>
                                        <p:attrNameLst>
                                          <p:attrName>style.visibility</p:attrName>
                                        </p:attrNameLst>
                                      </p:cBhvr>
                                      <p:to>
                                        <p:strVal val="visible"/>
                                      </p:to>
                                    </p:set>
                                    <p:anim calcmode="lin" valueType="num">
                                      <p:cBhvr>
                                        <p:cTn id="27" dur="3000" fill="hold"/>
                                        <p:tgtEl>
                                          <p:spTgt spid="7"/>
                                        </p:tgtEl>
                                        <p:attrNameLst>
                                          <p:attrName>ppt_x</p:attrName>
                                        </p:attrNameLst>
                                      </p:cBhvr>
                                      <p:tavLst>
                                        <p:tav tm="0">
                                          <p:val>
                                            <p:strVal val="#ppt_x"/>
                                          </p:val>
                                        </p:tav>
                                        <p:tav tm="100000">
                                          <p:val>
                                            <p:strVal val="#ppt_x"/>
                                          </p:val>
                                        </p:tav>
                                      </p:tavLst>
                                    </p:anim>
                                    <p:anim calcmode="lin" valueType="num">
                                      <p:cBhvr>
                                        <p:cTn id="28" dur="3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grpId="0" nodeType="withEffect">
                                  <p:stCondLst>
                                    <p:cond delay="1500"/>
                                  </p:stCondLst>
                                  <p:childTnLst>
                                    <p:set>
                                      <p:cBhvr>
                                        <p:cTn id="30" dur="1" fill="hold">
                                          <p:stCondLst>
                                            <p:cond delay="0"/>
                                          </p:stCondLst>
                                        </p:cTn>
                                        <p:tgtEl>
                                          <p:spTgt spid="8"/>
                                        </p:tgtEl>
                                        <p:attrNameLst>
                                          <p:attrName>style.visibility</p:attrName>
                                        </p:attrNameLst>
                                      </p:cBhvr>
                                      <p:to>
                                        <p:strVal val="visible"/>
                                      </p:to>
                                    </p:set>
                                    <p:anim calcmode="lin" valueType="num">
                                      <p:cBhvr>
                                        <p:cTn id="31" dur="3000" fill="hold"/>
                                        <p:tgtEl>
                                          <p:spTgt spid="8"/>
                                        </p:tgtEl>
                                        <p:attrNameLst>
                                          <p:attrName>ppt_x</p:attrName>
                                        </p:attrNameLst>
                                      </p:cBhvr>
                                      <p:tavLst>
                                        <p:tav tm="0">
                                          <p:val>
                                            <p:strVal val="#ppt_x"/>
                                          </p:val>
                                        </p:tav>
                                        <p:tav tm="100000">
                                          <p:val>
                                            <p:strVal val="#ppt_x"/>
                                          </p:val>
                                        </p:tav>
                                      </p:tavLst>
                                    </p:anim>
                                    <p:anim calcmode="lin" valueType="num">
                                      <p:cBhvr>
                                        <p:cTn id="32" dur="30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grpId="0" nodeType="withEffect">
                                  <p:stCondLst>
                                    <p:cond delay="1750"/>
                                  </p:stCondLst>
                                  <p:childTnLst>
                                    <p:set>
                                      <p:cBhvr>
                                        <p:cTn id="34" dur="1" fill="hold">
                                          <p:stCondLst>
                                            <p:cond delay="0"/>
                                          </p:stCondLst>
                                        </p:cTn>
                                        <p:tgtEl>
                                          <p:spTgt spid="9"/>
                                        </p:tgtEl>
                                        <p:attrNameLst>
                                          <p:attrName>style.visibility</p:attrName>
                                        </p:attrNameLst>
                                      </p:cBhvr>
                                      <p:to>
                                        <p:strVal val="visible"/>
                                      </p:to>
                                    </p:set>
                                    <p:anim calcmode="lin" valueType="num">
                                      <p:cBhvr>
                                        <p:cTn id="35" dur="3000" fill="hold"/>
                                        <p:tgtEl>
                                          <p:spTgt spid="9"/>
                                        </p:tgtEl>
                                        <p:attrNameLst>
                                          <p:attrName>ppt_x</p:attrName>
                                        </p:attrNameLst>
                                      </p:cBhvr>
                                      <p:tavLst>
                                        <p:tav tm="0">
                                          <p:val>
                                            <p:strVal val="#ppt_x"/>
                                          </p:val>
                                        </p:tav>
                                        <p:tav tm="100000">
                                          <p:val>
                                            <p:strVal val="#ppt_x"/>
                                          </p:val>
                                        </p:tav>
                                      </p:tavLst>
                                    </p:anim>
                                    <p:anim calcmode="lin" valueType="num">
                                      <p:cBhvr>
                                        <p:cTn id="36" dur="30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grpId="0" nodeType="withEffect">
                                  <p:stCondLst>
                                    <p:cond delay="2000"/>
                                  </p:stCondLst>
                                  <p:childTnLst>
                                    <p:set>
                                      <p:cBhvr>
                                        <p:cTn id="38" dur="1" fill="hold">
                                          <p:stCondLst>
                                            <p:cond delay="0"/>
                                          </p:stCondLst>
                                        </p:cTn>
                                        <p:tgtEl>
                                          <p:spTgt spid="10"/>
                                        </p:tgtEl>
                                        <p:attrNameLst>
                                          <p:attrName>style.visibility</p:attrName>
                                        </p:attrNameLst>
                                      </p:cBhvr>
                                      <p:to>
                                        <p:strVal val="visible"/>
                                      </p:to>
                                    </p:set>
                                    <p:anim calcmode="lin" valueType="num">
                                      <p:cBhvr>
                                        <p:cTn id="39" dur="3000" fill="hold"/>
                                        <p:tgtEl>
                                          <p:spTgt spid="10"/>
                                        </p:tgtEl>
                                        <p:attrNameLst>
                                          <p:attrName>ppt_x</p:attrName>
                                        </p:attrNameLst>
                                      </p:cBhvr>
                                      <p:tavLst>
                                        <p:tav tm="0">
                                          <p:val>
                                            <p:strVal val="#ppt_x"/>
                                          </p:val>
                                        </p:tav>
                                        <p:tav tm="100000">
                                          <p:val>
                                            <p:strVal val="#ppt_x"/>
                                          </p:val>
                                        </p:tav>
                                      </p:tavLst>
                                    </p:anim>
                                    <p:anim calcmode="lin" valueType="num">
                                      <p:cBhvr>
                                        <p:cTn id="40" dur="3000" fill="hold"/>
                                        <p:tgtEl>
                                          <p:spTgt spid="10"/>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grpId="0" nodeType="withEffect">
                                  <p:stCondLst>
                                    <p:cond delay="3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3000" fill="hold"/>
                                        <p:tgtEl>
                                          <p:spTgt spid="11"/>
                                        </p:tgtEl>
                                        <p:attrNameLst>
                                          <p:attrName>ppt_x</p:attrName>
                                        </p:attrNameLst>
                                      </p:cBhvr>
                                      <p:tavLst>
                                        <p:tav tm="0">
                                          <p:val>
                                            <p:strVal val="#ppt_x"/>
                                          </p:val>
                                        </p:tav>
                                        <p:tav tm="100000">
                                          <p:val>
                                            <p:strVal val="#ppt_x"/>
                                          </p:val>
                                        </p:tav>
                                      </p:tavLst>
                                    </p:anim>
                                    <p:anim calcmode="lin" valueType="num">
                                      <p:cBhvr>
                                        <p:cTn id="44" dur="30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grpId="0" nodeType="withEffect">
                                  <p:stCondLst>
                                    <p:cond delay="3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3000" fill="hold"/>
                                        <p:tgtEl>
                                          <p:spTgt spid="12"/>
                                        </p:tgtEl>
                                        <p:attrNameLst>
                                          <p:attrName>ppt_x</p:attrName>
                                        </p:attrNameLst>
                                      </p:cBhvr>
                                      <p:tavLst>
                                        <p:tav tm="0">
                                          <p:val>
                                            <p:strVal val="#ppt_x"/>
                                          </p:val>
                                        </p:tav>
                                        <p:tav tm="100000">
                                          <p:val>
                                            <p:strVal val="#ppt_x"/>
                                          </p:val>
                                        </p:tav>
                                      </p:tavLst>
                                    </p:anim>
                                    <p:anim calcmode="lin" valueType="num">
                                      <p:cBhvr>
                                        <p:cTn id="48" dur="3000" fill="hold"/>
                                        <p:tgtEl>
                                          <p:spTgt spid="12"/>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grpId="0" nodeType="withEffect">
                                  <p:stCondLst>
                                    <p:cond delay="1900"/>
                                  </p:stCondLst>
                                  <p:childTnLst>
                                    <p:set>
                                      <p:cBhvr>
                                        <p:cTn id="50" dur="1" fill="hold">
                                          <p:stCondLst>
                                            <p:cond delay="0"/>
                                          </p:stCondLst>
                                        </p:cTn>
                                        <p:tgtEl>
                                          <p:spTgt spid="13"/>
                                        </p:tgtEl>
                                        <p:attrNameLst>
                                          <p:attrName>style.visibility</p:attrName>
                                        </p:attrNameLst>
                                      </p:cBhvr>
                                      <p:to>
                                        <p:strVal val="visible"/>
                                      </p:to>
                                    </p:set>
                                    <p:anim calcmode="lin" valueType="num">
                                      <p:cBhvr>
                                        <p:cTn id="51" dur="3000" fill="hold"/>
                                        <p:tgtEl>
                                          <p:spTgt spid="13"/>
                                        </p:tgtEl>
                                        <p:attrNameLst>
                                          <p:attrName>ppt_x</p:attrName>
                                        </p:attrNameLst>
                                      </p:cBhvr>
                                      <p:tavLst>
                                        <p:tav tm="0">
                                          <p:val>
                                            <p:strVal val="#ppt_x"/>
                                          </p:val>
                                        </p:tav>
                                        <p:tav tm="100000">
                                          <p:val>
                                            <p:strVal val="#ppt_x"/>
                                          </p:val>
                                        </p:tav>
                                      </p:tavLst>
                                    </p:anim>
                                    <p:anim calcmode="lin" valueType="num">
                                      <p:cBhvr>
                                        <p:cTn id="52" dur="3000" fill="hold"/>
                                        <p:tgtEl>
                                          <p:spTgt spid="13"/>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grpId="0" nodeType="withEffect">
                                  <p:stCondLst>
                                    <p:cond delay="7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3000" fill="hold"/>
                                        <p:tgtEl>
                                          <p:spTgt spid="14"/>
                                        </p:tgtEl>
                                        <p:attrNameLst>
                                          <p:attrName>ppt_x</p:attrName>
                                        </p:attrNameLst>
                                      </p:cBhvr>
                                      <p:tavLst>
                                        <p:tav tm="0">
                                          <p:val>
                                            <p:strVal val="#ppt_x"/>
                                          </p:val>
                                        </p:tav>
                                        <p:tav tm="100000">
                                          <p:val>
                                            <p:strVal val="#ppt_x"/>
                                          </p:val>
                                        </p:tav>
                                      </p:tavLst>
                                    </p:anim>
                                    <p:anim calcmode="lin" valueType="num">
                                      <p:cBhvr>
                                        <p:cTn id="56" dur="3000" fill="hold"/>
                                        <p:tgtEl>
                                          <p:spTgt spid="14"/>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 calcmode="lin" valueType="num">
                                      <p:cBhvr>
                                        <p:cTn id="59" dur="3000" fill="hold"/>
                                        <p:tgtEl>
                                          <p:spTgt spid="15"/>
                                        </p:tgtEl>
                                        <p:attrNameLst>
                                          <p:attrName>ppt_x</p:attrName>
                                        </p:attrNameLst>
                                      </p:cBhvr>
                                      <p:tavLst>
                                        <p:tav tm="0">
                                          <p:val>
                                            <p:strVal val="#ppt_x"/>
                                          </p:val>
                                        </p:tav>
                                        <p:tav tm="100000">
                                          <p:val>
                                            <p:strVal val="#ppt_x"/>
                                          </p:val>
                                        </p:tav>
                                      </p:tavLst>
                                    </p:anim>
                                    <p:anim calcmode="lin" valueType="num">
                                      <p:cBhvr>
                                        <p:cTn id="60" dur="3000" fill="hold"/>
                                        <p:tgtEl>
                                          <p:spTgt spid="15"/>
                                        </p:tgtEl>
                                        <p:attrNameLst>
                                          <p:attrName>ppt_y</p:attrName>
                                        </p:attrNameLst>
                                      </p:cBhvr>
                                      <p:tavLst>
                                        <p:tav tm="0">
                                          <p:val>
                                            <p:strVal val="0-#ppt_h/2"/>
                                          </p:val>
                                        </p:tav>
                                        <p:tav tm="100000">
                                          <p:val>
                                            <p:strVal val="#ppt_y"/>
                                          </p:val>
                                        </p:tav>
                                      </p:tavLst>
                                    </p:anim>
                                  </p:childTnLst>
                                </p:cTn>
                              </p:par>
                              <p:par>
                                <p:cTn id="61" presetID="16" presetClass="entr" presetSubtype="42" fill="hold" nodeType="withEffect">
                                  <p:stCondLst>
                                    <p:cond delay="500"/>
                                  </p:stCondLst>
                                  <p:childTnLst>
                                    <p:set>
                                      <p:cBhvr>
                                        <p:cTn id="62" dur="1" fill="hold">
                                          <p:stCondLst>
                                            <p:cond delay="0"/>
                                          </p:stCondLst>
                                        </p:cTn>
                                        <p:tgtEl>
                                          <p:spTgt spid="17"/>
                                        </p:tgtEl>
                                        <p:attrNameLst>
                                          <p:attrName>style.visibility</p:attrName>
                                        </p:attrNameLst>
                                      </p:cBhvr>
                                      <p:to>
                                        <p:strVal val="visible"/>
                                      </p:to>
                                    </p:set>
                                    <p:animEffect transition="in" filter="barn(outHorizontal)">
                                      <p:cBhvr>
                                        <p:cTn id="63" dur="500"/>
                                        <p:tgtEl>
                                          <p:spTgt spid="17"/>
                                        </p:tgtEl>
                                      </p:cBhvr>
                                    </p:animEffect>
                                  </p:childTnLst>
                                </p:cTn>
                              </p:par>
                              <p:par>
                                <p:cTn id="64" presetID="22" presetClass="entr" presetSubtype="8" fill="hold" nodeType="withEffect">
                                  <p:stCondLst>
                                    <p:cond delay="100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1000"/>
                                        <p:tgtEl>
                                          <p:spTgt spid="32"/>
                                        </p:tgtEl>
                                      </p:cBhvr>
                                    </p:animEffect>
                                  </p:childTnLst>
                                </p:cTn>
                              </p:par>
                              <p:par>
                                <p:cTn id="67" presetID="16" presetClass="exit" presetSubtype="26" fill="hold" nodeType="withEffect">
                                  <p:stCondLst>
                                    <p:cond delay="2250"/>
                                  </p:stCondLst>
                                  <p:childTnLst>
                                    <p:animEffect transition="out" filter="barn(inHorizontal)">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6" presetClass="exit" presetSubtype="26" fill="hold" nodeType="withEffect">
                                  <p:stCondLst>
                                    <p:cond delay="2250"/>
                                  </p:stCondLst>
                                  <p:childTnLst>
                                    <p:animEffect transition="out" filter="barn(inHorizontal)">
                                      <p:cBhvr>
                                        <p:cTn id="71" dur="500"/>
                                        <p:tgtEl>
                                          <p:spTgt spid="32"/>
                                        </p:tgtEl>
                                      </p:cBhvr>
                                    </p:animEffect>
                                    <p:set>
                                      <p:cBhvr>
                                        <p:cTn id="72" dur="1" fill="hold">
                                          <p:stCondLst>
                                            <p:cond delay="499"/>
                                          </p:stCondLst>
                                        </p:cTn>
                                        <p:tgtEl>
                                          <p:spTgt spid="32"/>
                                        </p:tgtEl>
                                        <p:attrNameLst>
                                          <p:attrName>style.visibility</p:attrName>
                                        </p:attrNameLst>
                                      </p:cBhvr>
                                      <p:to>
                                        <p:strVal val="hidden"/>
                                      </p:to>
                                    </p:set>
                                  </p:childTnLst>
                                </p:cTn>
                              </p:par>
                              <p:par>
                                <p:cTn id="73" presetID="22" presetClass="entr" presetSubtype="4" fill="hold" grpId="0" nodeType="withEffect">
                                  <p:stCondLst>
                                    <p:cond delay="225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4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2122</TotalTime>
  <Words>2026</Words>
  <Application>Microsoft Office PowerPoint</Application>
  <PresentationFormat>Widescreen</PresentationFormat>
  <Paragraphs>394</Paragraphs>
  <Slides>56</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Facsimile</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The Anh</dc:creator>
  <cp:lastModifiedBy>Võ Thị Thanh Trúc</cp:lastModifiedBy>
  <cp:revision>174</cp:revision>
  <dcterms:created xsi:type="dcterms:W3CDTF">2022-09-28T07:27:51Z</dcterms:created>
  <dcterms:modified xsi:type="dcterms:W3CDTF">2023-05-22T14:36:21Z</dcterms:modified>
</cp:coreProperties>
</file>